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70" r:id="rId4"/>
    <p:sldId id="263" r:id="rId5"/>
    <p:sldId id="267" r:id="rId6"/>
    <p:sldId id="265" r:id="rId7"/>
    <p:sldId id="264" r:id="rId8"/>
    <p:sldId id="266" r:id="rId9"/>
    <p:sldId id="268" r:id="rId10"/>
    <p:sldId id="269" r:id="rId11"/>
    <p:sldId id="278" r:id="rId12"/>
    <p:sldId id="275" r:id="rId13"/>
    <p:sldId id="276" r:id="rId14"/>
    <p:sldId id="272" r:id="rId15"/>
    <p:sldId id="273" r:id="rId16"/>
    <p:sldId id="274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ğberk Göç" initials="TG" lastIdx="1" clrIdx="0">
    <p:extLst>
      <p:ext uri="{19B8F6BF-5375-455C-9EA6-DF929625EA0E}">
        <p15:presenceInfo xmlns:p15="http://schemas.microsoft.com/office/powerpoint/2012/main" userId="56626b4872b63d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04/23/19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04/23/19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04/23/19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04/23/19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04/23/19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04/23/19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04/23/19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04/23/19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04/23/19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04/23/19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04/23/19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04/23/19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DB42-65A8-4062-AEA5-807CF08E6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JAVASCRIPT – ES6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38480-0701-4C58-8194-8B13B9AE6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890853"/>
            <a:ext cx="7891272" cy="106984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Created by </a:t>
            </a:r>
            <a:r>
              <a:rPr lang="en-US" dirty="0" err="1"/>
              <a:t>Tugberk</a:t>
            </a:r>
            <a:r>
              <a:rPr lang="en-US" dirty="0"/>
              <a:t> GOC - 115200084</a:t>
            </a:r>
          </a:p>
        </p:txBody>
      </p:sp>
      <p:pic>
        <p:nvPicPr>
          <p:cNvPr id="25602" name="Picture 2" descr="Image result for js logo">
            <a:extLst>
              <a:ext uri="{FF2B5EF4-FFF2-40B4-BE49-F238E27FC236}">
                <a16:creationId xmlns:a16="http://schemas.microsoft.com/office/drawing/2014/main" id="{605514EA-601E-4B35-9C7D-7F1D7FE60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652" y="4709665"/>
            <a:ext cx="1432223" cy="143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4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004D-3E23-4A5A-B8A8-D84DA8E5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200" b="1" kern="1200" cap="all" baseline="0" dirty="0">
                <a:blipFill dpi="0" rotWithShape="1">
                  <a:blip r:embed="rId2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Variable definition - CONST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B7E1678-1E3C-4F8A-9E54-D714C8C83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7272" y="3735323"/>
            <a:ext cx="4754880" cy="952501"/>
          </a:xfrm>
        </p:spPr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6FDEB41-396C-4208-B6E8-8F4282E94ED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69848" y="2864790"/>
            <a:ext cx="5026152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(variable)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8A19F-DC04-40D2-B939-70854CD96805}"/>
              </a:ext>
            </a:extLst>
          </p:cNvPr>
          <p:cNvSpPr/>
          <p:nvPr/>
        </p:nvSpPr>
        <p:spPr>
          <a:xfrm>
            <a:off x="6367272" y="2476499"/>
            <a:ext cx="3810000" cy="95250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2967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004D-3E23-4A5A-B8A8-D84DA8E5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200" b="1" kern="1200" cap="all" baseline="0" dirty="0">
                <a:blipFill dpi="0" rotWithShape="1">
                  <a:blip r:embed="rId2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DECISION MAKING </a:t>
            </a:r>
            <a:r>
              <a:rPr lang="en-US" sz="4200" b="1" dirty="0">
                <a:blipFill dpi="0" rotWithShape="1">
                  <a:blip r:embed="rId2">
                    <a:extLst/>
                  </a:blip>
                  <a:srcRect/>
                  <a:tile tx="6350" ty="-127000" sx="65000" sy="64000" flip="none" algn="tl"/>
                </a:blipFill>
              </a:rPr>
              <a:t>– IF-ELSE</a:t>
            </a:r>
            <a:endParaRPr lang="en-US" sz="4200" b="1" kern="1200" cap="all" baseline="0" dirty="0">
              <a:blipFill dpi="0" rotWithShape="1">
                <a:blip r:embed="rId2">
                  <a:extLst/>
                </a:blip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B7E1678-1E3C-4F8A-9E54-D714C8C83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7272" y="3735323"/>
            <a:ext cx="4754880" cy="952501"/>
          </a:xfrm>
        </p:spPr>
        <p:txBody>
          <a:bodyPr/>
          <a:lstStyle/>
          <a:p>
            <a:r>
              <a:rPr lang="en-US" dirty="0"/>
              <a:t>It is 10.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8A19F-DC04-40D2-B939-70854CD96805}"/>
              </a:ext>
            </a:extLst>
          </p:cNvPr>
          <p:cNvSpPr/>
          <p:nvPr/>
        </p:nvSpPr>
        <p:spPr>
          <a:xfrm>
            <a:off x="6367272" y="2476499"/>
            <a:ext cx="3810000" cy="95250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B562908-438A-4336-AA4D-82EC75820C7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23415" y="2323012"/>
            <a:ext cx="4801314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 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(variable ===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console.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 is 10."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console.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 is not 10."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21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004D-3E23-4A5A-B8A8-D84DA8E5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200" b="1" kern="1200" cap="all" baseline="0" dirty="0">
                <a:blipFill dpi="0" rotWithShape="1">
                  <a:blip r:embed="rId2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DECISION MAKING </a:t>
            </a:r>
            <a:r>
              <a:rPr lang="en-US" sz="4200" b="1" dirty="0">
                <a:blipFill dpi="0" rotWithShape="1">
                  <a:blip r:embed="rId2">
                    <a:extLst/>
                  </a:blip>
                  <a:srcRect/>
                  <a:tile tx="6350" ty="-127000" sx="65000" sy="64000" flip="none" algn="tl"/>
                </a:blipFill>
              </a:rPr>
              <a:t>– IF-ELSE</a:t>
            </a:r>
            <a:endParaRPr lang="en-US" sz="4200" b="1" kern="1200" cap="all" baseline="0" dirty="0">
              <a:blipFill dpi="0" rotWithShape="1">
                <a:blip r:embed="rId2">
                  <a:extLst/>
                </a:blip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B7E1678-1E3C-4F8A-9E54-D714C8C83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7272" y="3735323"/>
            <a:ext cx="4754880" cy="952501"/>
          </a:xfrm>
        </p:spPr>
        <p:txBody>
          <a:bodyPr/>
          <a:lstStyle/>
          <a:p>
            <a:r>
              <a:rPr lang="en-US" dirty="0"/>
              <a:t>It is 10.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8A19F-DC04-40D2-B939-70854CD96805}"/>
              </a:ext>
            </a:extLst>
          </p:cNvPr>
          <p:cNvSpPr/>
          <p:nvPr/>
        </p:nvSpPr>
        <p:spPr>
          <a:xfrm>
            <a:off x="6367272" y="2476499"/>
            <a:ext cx="3810000" cy="95250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64E584-7C30-4815-9E27-DAED11BBA44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69848" y="2392322"/>
            <a:ext cx="4754880" cy="298543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 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"10"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(variable ==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console.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 is 10."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console.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 is not 10."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62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004D-3E23-4A5A-B8A8-D84DA8E5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200" b="1" kern="1200" cap="all" baseline="0" dirty="0">
                <a:blipFill dpi="0" rotWithShape="1">
                  <a:blip r:embed="rId2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DECISION MAKING </a:t>
            </a:r>
            <a:r>
              <a:rPr lang="en-US" sz="4200" b="1" dirty="0">
                <a:blipFill dpi="0" rotWithShape="1">
                  <a:blip r:embed="rId2">
                    <a:extLst/>
                  </a:blip>
                  <a:srcRect/>
                  <a:tile tx="6350" ty="-127000" sx="65000" sy="64000" flip="none" algn="tl"/>
                </a:blipFill>
              </a:rPr>
              <a:t>– IF-ELSE</a:t>
            </a:r>
            <a:endParaRPr lang="en-US" sz="4200" b="1" kern="1200" cap="all" baseline="0" dirty="0">
              <a:blipFill dpi="0" rotWithShape="1">
                <a:blip r:embed="rId2">
                  <a:extLst/>
                </a:blip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B7E1678-1E3C-4F8A-9E54-D714C8C83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7272" y="3735323"/>
            <a:ext cx="4754880" cy="952501"/>
          </a:xfrm>
        </p:spPr>
        <p:txBody>
          <a:bodyPr/>
          <a:lstStyle/>
          <a:p>
            <a:r>
              <a:rPr lang="en-US" dirty="0"/>
              <a:t>It is not 10.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8A19F-DC04-40D2-B939-70854CD96805}"/>
              </a:ext>
            </a:extLst>
          </p:cNvPr>
          <p:cNvSpPr/>
          <p:nvPr/>
        </p:nvSpPr>
        <p:spPr>
          <a:xfrm>
            <a:off x="6367272" y="2476499"/>
            <a:ext cx="3810000" cy="95250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3F8BF8B-D8C1-41E4-B454-DB8DBD177D3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23415" y="2309759"/>
            <a:ext cx="4801314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(variable ===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 is 10."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 is not 10."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60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004D-3E23-4A5A-B8A8-D84DA8E5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200" b="1" kern="1200" cap="all" baseline="0" dirty="0">
                <a:blipFill dpi="0" rotWithShape="1">
                  <a:blip r:embed="rId2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DECISION MAKING </a:t>
            </a:r>
            <a:r>
              <a:rPr lang="en-US" sz="4200" b="1" dirty="0">
                <a:blipFill dpi="0" rotWithShape="1">
                  <a:blip r:embed="rId2">
                    <a:extLst/>
                  </a:blip>
                  <a:srcRect/>
                  <a:tile tx="6350" ty="-127000" sx="65000" sy="64000" flip="none" algn="tl"/>
                </a:blipFill>
              </a:rPr>
              <a:t>– TERNARY OPERATOR</a:t>
            </a:r>
            <a:endParaRPr lang="en-US" sz="4200" b="1" kern="1200" cap="all" baseline="0" dirty="0">
              <a:blipFill dpi="0" rotWithShape="1">
                <a:blip r:embed="rId2">
                  <a:extLst/>
                </a:blip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B7E1678-1E3C-4F8A-9E54-D714C8C83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7272" y="3735323"/>
            <a:ext cx="4754880" cy="952501"/>
          </a:xfrm>
        </p:spPr>
        <p:txBody>
          <a:bodyPr/>
          <a:lstStyle/>
          <a:p>
            <a:r>
              <a:rPr lang="en-US" dirty="0"/>
              <a:t>It is 10.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8A19F-DC04-40D2-B939-70854CD96805}"/>
              </a:ext>
            </a:extLst>
          </p:cNvPr>
          <p:cNvSpPr/>
          <p:nvPr/>
        </p:nvSpPr>
        <p:spPr>
          <a:xfrm>
            <a:off x="6367272" y="2476499"/>
            <a:ext cx="3810000" cy="95250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8EF273F-8EE5-4584-AB23-3D157F828FC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86909" y="2611938"/>
            <a:ext cx="5109091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 ===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 is 10."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: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 is not 10."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13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004D-3E23-4A5A-B8A8-D84DA8E5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200" b="1" kern="1200" cap="all" baseline="0" dirty="0">
                <a:blipFill dpi="0" rotWithShape="1">
                  <a:blip r:embed="rId2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DECISION MAKING </a:t>
            </a:r>
            <a:r>
              <a:rPr lang="en-US" sz="4200" b="1" dirty="0">
                <a:blipFill dpi="0" rotWithShape="1">
                  <a:blip r:embed="rId2">
                    <a:extLst/>
                  </a:blip>
                  <a:srcRect/>
                  <a:tile tx="6350" ty="-127000" sx="65000" sy="64000" flip="none" algn="tl"/>
                </a:blipFill>
              </a:rPr>
              <a:t>– TERNARY OPERATOR</a:t>
            </a:r>
            <a:endParaRPr lang="en-US" sz="4200" b="1" kern="1200" cap="all" baseline="0" dirty="0">
              <a:blipFill dpi="0" rotWithShape="1">
                <a:blip r:embed="rId2">
                  <a:extLst/>
                </a:blip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B7E1678-1E3C-4F8A-9E54-D714C8C83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3368" y="3903979"/>
            <a:ext cx="4754880" cy="952501"/>
          </a:xfrm>
        </p:spPr>
        <p:txBody>
          <a:bodyPr/>
          <a:lstStyle/>
          <a:p>
            <a:r>
              <a:rPr lang="en-US" dirty="0"/>
              <a:t>It is 10.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8A19F-DC04-40D2-B939-70854CD96805}"/>
              </a:ext>
            </a:extLst>
          </p:cNvPr>
          <p:cNvSpPr/>
          <p:nvPr/>
        </p:nvSpPr>
        <p:spPr>
          <a:xfrm>
            <a:off x="6367272" y="2626707"/>
            <a:ext cx="3810000" cy="95250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C5CAD19-E3AC-41C4-AD54-7B46923F371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86909" y="2626707"/>
            <a:ext cx="5109091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 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 is 10."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 is not 10."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6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004D-3E23-4A5A-B8A8-D84DA8E5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200" b="1" kern="1200" cap="all" baseline="0" dirty="0">
                <a:blipFill dpi="0" rotWithShape="1">
                  <a:blip r:embed="rId2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DECISION MAKING – TERNARY OPERATOR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B7E1678-1E3C-4F8A-9E54-D714C8C83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3368" y="3903979"/>
            <a:ext cx="4754880" cy="952501"/>
          </a:xfrm>
        </p:spPr>
        <p:txBody>
          <a:bodyPr/>
          <a:lstStyle/>
          <a:p>
            <a:r>
              <a:rPr lang="en-US" dirty="0"/>
              <a:t>It is not 10.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8A19F-DC04-40D2-B939-70854CD96805}"/>
              </a:ext>
            </a:extLst>
          </p:cNvPr>
          <p:cNvSpPr/>
          <p:nvPr/>
        </p:nvSpPr>
        <p:spPr>
          <a:xfrm>
            <a:off x="6367272" y="2626707"/>
            <a:ext cx="3810000" cy="95250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B88DD6-9749-44BD-9A60-111A585714F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86909" y="2212696"/>
            <a:ext cx="5109091" cy="307776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 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"10"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 ===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console.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 is 10."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console.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 is not 10."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01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004D-3E23-4A5A-B8A8-D84DA8E5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200" b="1" kern="1200" cap="all" baseline="0" dirty="0">
                <a:blipFill dpi="0" rotWithShape="1">
                  <a:blip r:embed="rId2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DECISION MAKING – SWITCH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B7E1678-1E3C-4F8A-9E54-D714C8C83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3368" y="3903979"/>
            <a:ext cx="4754880" cy="952501"/>
          </a:xfrm>
        </p:spPr>
        <p:txBody>
          <a:bodyPr/>
          <a:lstStyle/>
          <a:p>
            <a:r>
              <a:rPr lang="en-US" dirty="0"/>
              <a:t>It is 10.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8A19F-DC04-40D2-B939-70854CD96805}"/>
              </a:ext>
            </a:extLst>
          </p:cNvPr>
          <p:cNvSpPr/>
          <p:nvPr/>
        </p:nvSpPr>
        <p:spPr>
          <a:xfrm>
            <a:off x="6367272" y="2626707"/>
            <a:ext cx="3810000" cy="95250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0F970DC-1114-4EE9-B2BC-85F250000B2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63752" y="2165041"/>
            <a:ext cx="5109091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(variable)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 is 10."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 is not 10."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1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004D-3E23-4A5A-B8A8-D84DA8E5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200" b="1" kern="1200" cap="all" baseline="0" dirty="0">
                <a:blipFill dpi="0" rotWithShape="1">
                  <a:blip r:embed="rId2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DECISION MAKING – SWITCH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B7E1678-1E3C-4F8A-9E54-D714C8C83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3368" y="3903979"/>
            <a:ext cx="4754880" cy="952501"/>
          </a:xfrm>
        </p:spPr>
        <p:txBody>
          <a:bodyPr/>
          <a:lstStyle/>
          <a:p>
            <a:r>
              <a:rPr lang="en-US" dirty="0"/>
              <a:t>It is 10.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8A19F-DC04-40D2-B939-70854CD96805}"/>
              </a:ext>
            </a:extLst>
          </p:cNvPr>
          <p:cNvSpPr/>
          <p:nvPr/>
        </p:nvSpPr>
        <p:spPr>
          <a:xfrm>
            <a:off x="6367272" y="2626707"/>
            <a:ext cx="3810000" cy="95250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0F970DC-1114-4EE9-B2BC-85F250000B2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63752" y="2165041"/>
            <a:ext cx="5109091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(variable)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 is 10."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 is not 10."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51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004D-3E23-4A5A-B8A8-D84DA8E5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200" b="1" kern="1200" cap="all" baseline="0" dirty="0">
                <a:blipFill dpi="0" rotWithShape="1">
                  <a:blip r:embed="rId2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LOOPS - FOR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B7E1678-1E3C-4F8A-9E54-D714C8C83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1586" y="2952749"/>
            <a:ext cx="4754880" cy="2891460"/>
          </a:xfrm>
        </p:spPr>
        <p:txBody>
          <a:bodyPr>
            <a:normAutofit/>
          </a:bodyPr>
          <a:lstStyle/>
          <a:p>
            <a:r>
              <a:rPr lang="en-US" dirty="0"/>
              <a:t>Walking east one step</a:t>
            </a:r>
          </a:p>
          <a:p>
            <a:r>
              <a:rPr lang="en-US" dirty="0"/>
              <a:t>Walking east one step</a:t>
            </a:r>
          </a:p>
          <a:p>
            <a:r>
              <a:rPr lang="en-US" dirty="0"/>
              <a:t>Walking east one step</a:t>
            </a:r>
          </a:p>
          <a:p>
            <a:r>
              <a:rPr lang="en-US" dirty="0"/>
              <a:t>Walking east one step</a:t>
            </a:r>
          </a:p>
          <a:p>
            <a:r>
              <a:rPr lang="en-US" dirty="0"/>
              <a:t>Walking east one 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8A19F-DC04-40D2-B939-70854CD96805}"/>
              </a:ext>
            </a:extLst>
          </p:cNvPr>
          <p:cNvSpPr/>
          <p:nvPr/>
        </p:nvSpPr>
        <p:spPr>
          <a:xfrm>
            <a:off x="6751586" y="1796512"/>
            <a:ext cx="3810000" cy="95250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9D8FEF-8264-42CB-987F-461F982F149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80963" y="2749013"/>
            <a:ext cx="6186309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(step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 &lt;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step++)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'Walking east one step'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12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004D-3E23-4A5A-B8A8-D84DA8E5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200" b="1" kern="1200" cap="all" baseline="0" dirty="0">
                <a:blipFill dpi="0" rotWithShape="1">
                  <a:blip r:embed="rId2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Variable definition - VAR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B7E1678-1E3C-4F8A-9E54-D714C8C83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272" y="3429000"/>
            <a:ext cx="4754880" cy="952501"/>
          </a:xfrm>
        </p:spPr>
        <p:txBody>
          <a:bodyPr/>
          <a:lstStyle/>
          <a:p>
            <a:r>
              <a:rPr lang="en-US" dirty="0"/>
              <a:t>undefined</a:t>
            </a:r>
          </a:p>
          <a:p>
            <a:r>
              <a:rPr lang="en-US" dirty="0"/>
              <a:t>5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DDDD8490-4C20-4344-941B-E7065EBB6DE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69848" y="2335589"/>
            <a:ext cx="4632452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(variable)</a:t>
            </a:r>
            <a:b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 = 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variable = 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(variable)</a:t>
            </a:r>
            <a:br>
              <a:rPr kumimoji="0" lang="en-US" altLang="en-US" sz="9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CDA6E37-B921-4715-B118-9F512BC96108}"/>
              </a:ext>
            </a:extLst>
          </p:cNvPr>
          <p:cNvSpPr/>
          <p:nvPr/>
        </p:nvSpPr>
        <p:spPr>
          <a:xfrm>
            <a:off x="6240272" y="2285237"/>
            <a:ext cx="3810000" cy="95250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42021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004D-3E23-4A5A-B8A8-D84DA8E5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200" b="1" kern="1200" cap="all" baseline="0" dirty="0">
                <a:blipFill dpi="0" rotWithShape="1">
                  <a:blip r:embed="rId2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LOOPS – DO-WHILE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B7E1678-1E3C-4F8A-9E54-D714C8C83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3147192"/>
            <a:ext cx="4754880" cy="2891460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8A19F-DC04-40D2-B939-70854CD96805}"/>
              </a:ext>
            </a:extLst>
          </p:cNvPr>
          <p:cNvSpPr/>
          <p:nvPr/>
        </p:nvSpPr>
        <p:spPr>
          <a:xfrm>
            <a:off x="6096000" y="1897703"/>
            <a:ext cx="3810000" cy="95250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FB167E-1B29-4053-BCDF-45EB6A63B00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69848" y="2653930"/>
            <a:ext cx="4370567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 +=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 &lt;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8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004D-3E23-4A5A-B8A8-D84DA8E5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200" b="1" kern="1200" cap="all" baseline="0" dirty="0">
                <a:blipFill dpi="0" rotWithShape="1">
                  <a:blip r:embed="rId2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LOOPS – WHILE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B7E1678-1E3C-4F8A-9E54-D714C8C83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3147192"/>
            <a:ext cx="4754880" cy="2891460"/>
          </a:xfrm>
        </p:spPr>
        <p:txBody>
          <a:bodyPr>
            <a:normAutofit/>
          </a:bodyPr>
          <a:lstStyle/>
          <a:p>
            <a:r>
              <a:rPr lang="en-US" dirty="0"/>
              <a:t>n is 1</a:t>
            </a:r>
          </a:p>
          <a:p>
            <a:r>
              <a:rPr lang="en-US" dirty="0"/>
              <a:t>x is 1</a:t>
            </a:r>
          </a:p>
          <a:p>
            <a:r>
              <a:rPr lang="en-US" dirty="0"/>
              <a:t>n is 2</a:t>
            </a:r>
          </a:p>
          <a:p>
            <a:r>
              <a:rPr lang="en-US" dirty="0"/>
              <a:t>x is 3</a:t>
            </a:r>
          </a:p>
          <a:p>
            <a:r>
              <a:rPr lang="en-US" dirty="0"/>
              <a:t>n is 3</a:t>
            </a:r>
          </a:p>
          <a:p>
            <a:r>
              <a:rPr lang="en-US" dirty="0"/>
              <a:t>x is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8A19F-DC04-40D2-B939-70854CD96805}"/>
              </a:ext>
            </a:extLst>
          </p:cNvPr>
          <p:cNvSpPr/>
          <p:nvPr/>
        </p:nvSpPr>
        <p:spPr>
          <a:xfrm>
            <a:off x="6096000" y="1897703"/>
            <a:ext cx="3810000" cy="95250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D41281C-795D-463E-8BE8-0BF4F80FFA8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69848" y="2752219"/>
            <a:ext cx="4185761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 &lt;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n++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+= 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`n is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${n}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`x is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${x}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03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004D-3E23-4A5A-B8A8-D84DA8E5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200" b="1" kern="1200" cap="all" baseline="0" dirty="0">
                <a:blipFill dpi="0" rotWithShape="1">
                  <a:blip r:embed="rId2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ARRAY AND LOOPS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B7E1678-1E3C-4F8A-9E54-D714C8C83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3147192"/>
            <a:ext cx="4754880" cy="28914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Foo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8A19F-DC04-40D2-B939-70854CD96805}"/>
              </a:ext>
            </a:extLst>
          </p:cNvPr>
          <p:cNvSpPr/>
          <p:nvPr/>
        </p:nvSpPr>
        <p:spPr>
          <a:xfrm>
            <a:off x="6096000" y="1897703"/>
            <a:ext cx="3810000" cy="95250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3FDEC5-5DB7-4917-8CDC-DF3FA3F6075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611320" y="2093976"/>
            <a:ext cx="3262432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32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004D-3E23-4A5A-B8A8-D84DA8E5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200" b="1" kern="1200" cap="all" baseline="0" dirty="0">
                <a:blipFill dpi="0" rotWithShape="1">
                  <a:blip r:embed="rId2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ARRAY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B7E1678-1E3C-4F8A-9E54-D714C8C83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868" y="3481908"/>
            <a:ext cx="4754880" cy="1602546"/>
          </a:xfrm>
        </p:spPr>
        <p:txBody>
          <a:bodyPr>
            <a:normAutofit/>
          </a:bodyPr>
          <a:lstStyle/>
          <a:p>
            <a:r>
              <a:rPr lang="en-US" dirty="0"/>
              <a:t>this is the first element</a:t>
            </a:r>
          </a:p>
          <a:p>
            <a:r>
              <a:rPr lang="en-US" dirty="0"/>
              <a:t>this is the second element</a:t>
            </a:r>
          </a:p>
          <a:p>
            <a:r>
              <a:rPr lang="en-US" dirty="0"/>
              <a:t>this is the last 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8A19F-DC04-40D2-B939-70854CD96805}"/>
              </a:ext>
            </a:extLst>
          </p:cNvPr>
          <p:cNvSpPr/>
          <p:nvPr/>
        </p:nvSpPr>
        <p:spPr>
          <a:xfrm>
            <a:off x="6208868" y="2311691"/>
            <a:ext cx="3810000" cy="95250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BB07B7B-5D7C-4E22-B561-C475FFB5CCC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66266" y="2222132"/>
            <a:ext cx="5416868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'this is the first element'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'this is the second element'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'this is the last element'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15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004D-3E23-4A5A-B8A8-D84DA8E5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108" y="159851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200" b="1" kern="1200" cap="all" baseline="0" dirty="0">
                <a:blipFill dpi="0" rotWithShape="1">
                  <a:blip r:embed="rId2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ARRAY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B7E1678-1E3C-4F8A-9E54-D714C8C83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868" y="3481908"/>
            <a:ext cx="4754880" cy="16025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[ 'Apple', 'Banana', 'Orange' ]</a:t>
            </a:r>
          </a:p>
          <a:p>
            <a:r>
              <a:rPr lang="en-US" dirty="0"/>
              <a:t>[ 'Apple', 'Banana' ]</a:t>
            </a:r>
          </a:p>
          <a:p>
            <a:r>
              <a:rPr lang="en-US" dirty="0"/>
              <a:t>[ 'Banana' ]</a:t>
            </a:r>
          </a:p>
          <a:p>
            <a:r>
              <a:rPr lang="en-US" dirty="0"/>
              <a:t>[ 'Strawberry', 'Banana' 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8A19F-DC04-40D2-B939-70854CD96805}"/>
              </a:ext>
            </a:extLst>
          </p:cNvPr>
          <p:cNvSpPr/>
          <p:nvPr/>
        </p:nvSpPr>
        <p:spPr>
          <a:xfrm>
            <a:off x="6208868" y="2311691"/>
            <a:ext cx="3810000" cy="95250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3FAA86B-0C46-464A-B8F1-346A8B8B5A4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95204" y="634951"/>
            <a:ext cx="5109091" cy="60631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fruits =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'Apple'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'Banana'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'Orange'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(fruits)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(fruits)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(fruits)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unshift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'Strawberry'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(fruits)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99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004D-3E23-4A5A-B8A8-D84DA8E5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19" y="381367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200" b="1" kern="1200" cap="all" baseline="0" dirty="0">
                <a:blipFill dpi="0" rotWithShape="1">
                  <a:blip r:embed="rId2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Variable definition - VAR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B7E1678-1E3C-4F8A-9E54-D714C8C83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272" y="3769494"/>
            <a:ext cx="4754880" cy="952501"/>
          </a:xfrm>
        </p:spPr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CDA6E37-B921-4715-B118-9F512BC96108}"/>
              </a:ext>
            </a:extLst>
          </p:cNvPr>
          <p:cNvSpPr/>
          <p:nvPr/>
        </p:nvSpPr>
        <p:spPr>
          <a:xfrm>
            <a:off x="6240272" y="2477635"/>
            <a:ext cx="3810000" cy="95250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FC66E3-BBBE-4048-B501-9E10BCEBF8A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69847" y="2953886"/>
            <a:ext cx="4881881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 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(variable)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97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004D-3E23-4A5A-B8A8-D84DA8E5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200" b="1" kern="1200" cap="all" baseline="0" dirty="0">
                <a:blipFill dpi="0" rotWithShape="1">
                  <a:blip r:embed="rId2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Variable definition - LET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B7E1678-1E3C-4F8A-9E54-D714C8C83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272" y="3429000"/>
            <a:ext cx="4754880" cy="952501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ReferenceError</a:t>
            </a:r>
            <a:r>
              <a:rPr lang="en-US" dirty="0">
                <a:solidFill>
                  <a:srgbClr val="FF0000"/>
                </a:solidFill>
              </a:rPr>
              <a:t>: variable is not defined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08BFE70-930D-48F9-BE2F-9DEAD0B61DA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69848" y="2377154"/>
            <a:ext cx="475488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(variable)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variable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(variable)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0E83AF-6F79-4D92-9587-A43D9855DFF5}"/>
              </a:ext>
            </a:extLst>
          </p:cNvPr>
          <p:cNvSpPr/>
          <p:nvPr/>
        </p:nvSpPr>
        <p:spPr>
          <a:xfrm>
            <a:off x="6240272" y="2285237"/>
            <a:ext cx="3810000" cy="95250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78803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004D-3E23-4A5A-B8A8-D84DA8E5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200" b="1" kern="1200" cap="all" baseline="0" dirty="0">
                <a:blipFill dpi="0" rotWithShape="1">
                  <a:blip r:embed="rId2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Variable definition - LET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B7E1678-1E3C-4F8A-9E54-D714C8C83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272" y="3429000"/>
            <a:ext cx="4754880" cy="952501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ReferenceError</a:t>
            </a:r>
            <a:r>
              <a:rPr lang="en-US" dirty="0">
                <a:solidFill>
                  <a:srgbClr val="FF0000"/>
                </a:solidFill>
              </a:rPr>
              <a:t>: variable is not defined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38F191-1183-4A1E-BE8A-0F3435BF7B7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69848" y="2826142"/>
            <a:ext cx="4754880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 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(variable)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878EA6-DEC2-48F9-85C5-D3BEABF27F6B}"/>
              </a:ext>
            </a:extLst>
          </p:cNvPr>
          <p:cNvSpPr/>
          <p:nvPr/>
        </p:nvSpPr>
        <p:spPr>
          <a:xfrm>
            <a:off x="6367274" y="2285237"/>
            <a:ext cx="3810000" cy="95250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04618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004D-3E23-4A5A-B8A8-D84DA8E5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200" b="1" kern="1200" cap="all" baseline="0" dirty="0">
                <a:blipFill dpi="0" rotWithShape="1">
                  <a:blip r:embed="rId2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Variable definition - LET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B7E1678-1E3C-4F8A-9E54-D714C8C83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272" y="3811524"/>
            <a:ext cx="4754880" cy="952501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68EE79-9327-48CB-98C9-A314D3F859B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69848" y="2500042"/>
            <a:ext cx="4754880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variable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(variable)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DE5B5-F413-4174-8FD8-E8D4AB66607E}"/>
              </a:ext>
            </a:extLst>
          </p:cNvPr>
          <p:cNvSpPr/>
          <p:nvPr/>
        </p:nvSpPr>
        <p:spPr>
          <a:xfrm>
            <a:off x="6240272" y="2500042"/>
            <a:ext cx="3810000" cy="95250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38018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004D-3E23-4A5A-B8A8-D84DA8E5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200" b="1" kern="1200" cap="all" baseline="0" dirty="0">
                <a:blipFill dpi="0" rotWithShape="1">
                  <a:blip r:embed="rId2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Variable definition - CONST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B7E1678-1E3C-4F8A-9E54-D714C8C83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272" y="3811524"/>
            <a:ext cx="4754880" cy="952501"/>
          </a:xfrm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ReferenceError</a:t>
            </a:r>
            <a:r>
              <a:rPr lang="en-US" dirty="0">
                <a:solidFill>
                  <a:schemeClr val="accent1"/>
                </a:solidFill>
              </a:rPr>
              <a:t>: variable is not defined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7C277ED-5400-41F6-870A-8E13744295D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69848" y="2346153"/>
            <a:ext cx="4581652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(variable)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variable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(variable)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B0D25-9C7E-4C3B-B156-876C3A5A2331}"/>
              </a:ext>
            </a:extLst>
          </p:cNvPr>
          <p:cNvSpPr/>
          <p:nvPr/>
        </p:nvSpPr>
        <p:spPr>
          <a:xfrm>
            <a:off x="6240272" y="2476499"/>
            <a:ext cx="3810000" cy="95250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42350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004D-3E23-4A5A-B8A8-D84DA8E5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200" b="1" kern="1200" cap="all" baseline="0" dirty="0">
                <a:blipFill dpi="0" rotWithShape="1">
                  <a:blip r:embed="rId2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Variable definition - CONST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B7E1678-1E3C-4F8A-9E54-D714C8C83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7272" y="3711478"/>
            <a:ext cx="4754880" cy="952501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TypeError</a:t>
            </a:r>
            <a:r>
              <a:rPr lang="en-US" dirty="0">
                <a:solidFill>
                  <a:srgbClr val="FF0000"/>
                </a:solidFill>
              </a:rPr>
              <a:t>: Assignment to constant variable.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CDDCA61-FE0E-4649-A6E0-1EDA9120EB1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69848" y="2500042"/>
            <a:ext cx="4754880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 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variable 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(variable)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570CB2-E923-4DE6-9629-CFCA409C6AF1}"/>
              </a:ext>
            </a:extLst>
          </p:cNvPr>
          <p:cNvSpPr/>
          <p:nvPr/>
        </p:nvSpPr>
        <p:spPr>
          <a:xfrm>
            <a:off x="6367274" y="2434684"/>
            <a:ext cx="3810000" cy="95250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92956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004D-3E23-4A5A-B8A8-D84DA8E5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200" b="1" kern="1200" cap="all" baseline="0" dirty="0">
                <a:blipFill dpi="0" rotWithShape="1">
                  <a:blip r:embed="rId2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Variable definition - CONST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B7E1678-1E3C-4F8A-9E54-D714C8C83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4572" y="3824223"/>
            <a:ext cx="4754880" cy="952501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TypeError</a:t>
            </a:r>
            <a:r>
              <a:rPr lang="en-US" dirty="0">
                <a:solidFill>
                  <a:srgbClr val="FF0000"/>
                </a:solidFill>
              </a:rPr>
              <a:t>: variable is not defined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EF72C1-C548-4E17-B9EB-2A3A407C285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67005" y="2748025"/>
            <a:ext cx="5170424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(variable)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D6540-5353-4CBA-B0F5-FAAA21746271}"/>
              </a:ext>
            </a:extLst>
          </p:cNvPr>
          <p:cNvSpPr/>
          <p:nvPr/>
        </p:nvSpPr>
        <p:spPr>
          <a:xfrm>
            <a:off x="6354572" y="2557526"/>
            <a:ext cx="3810000" cy="95250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81122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5800</TotalTime>
  <Words>406</Words>
  <Application>Microsoft Office PowerPoint</Application>
  <PresentationFormat>Widescreen</PresentationFormat>
  <Paragraphs>121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Courier New</vt:lpstr>
      <vt:lpstr>Rockwell</vt:lpstr>
      <vt:lpstr>Rockwell Condensed</vt:lpstr>
      <vt:lpstr>Wingdings</vt:lpstr>
      <vt:lpstr>Wood Type</vt:lpstr>
      <vt:lpstr>JAVASCRIPT – ES6</vt:lpstr>
      <vt:lpstr>Variable definition - VAR</vt:lpstr>
      <vt:lpstr>Variable definition - VAR</vt:lpstr>
      <vt:lpstr>Variable definition - LET</vt:lpstr>
      <vt:lpstr>Variable definition - LET</vt:lpstr>
      <vt:lpstr>Variable definition - LET</vt:lpstr>
      <vt:lpstr>Variable definition - CONST</vt:lpstr>
      <vt:lpstr>Variable definition - CONST</vt:lpstr>
      <vt:lpstr>Variable definition - CONST</vt:lpstr>
      <vt:lpstr>Variable definition - CONST</vt:lpstr>
      <vt:lpstr>DECISION MAKING – IF-ELSE</vt:lpstr>
      <vt:lpstr>DECISION MAKING – IF-ELSE</vt:lpstr>
      <vt:lpstr>DECISION MAKING – IF-ELSE</vt:lpstr>
      <vt:lpstr>DECISION MAKING – TERNARY OPERATOR</vt:lpstr>
      <vt:lpstr>DECISION MAKING – TERNARY OPERATOR</vt:lpstr>
      <vt:lpstr>DECISION MAKING – TERNARY OPERATOR</vt:lpstr>
      <vt:lpstr>DECISION MAKING – SWITCH</vt:lpstr>
      <vt:lpstr>DECISION MAKING – SWITCH</vt:lpstr>
      <vt:lpstr>LOOPS - FOR</vt:lpstr>
      <vt:lpstr>LOOPS – DO-WHILE</vt:lpstr>
      <vt:lpstr>LOOPS – WHILE</vt:lpstr>
      <vt:lpstr>ARRAY AND LOOPS</vt:lpstr>
      <vt:lpstr>ARRAY</vt:lpstr>
      <vt:lpstr>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Tuğberk Göç</dc:creator>
  <cp:lastModifiedBy>Tuğberk Göç</cp:lastModifiedBy>
  <cp:revision>11</cp:revision>
  <dcterms:created xsi:type="dcterms:W3CDTF">2019-04-23T17:41:03Z</dcterms:created>
  <dcterms:modified xsi:type="dcterms:W3CDTF">2019-04-27T18:21:32Z</dcterms:modified>
</cp:coreProperties>
</file>