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65" r:id="rId3"/>
    <p:sldId id="273" r:id="rId4"/>
    <p:sldId id="274" r:id="rId5"/>
    <p:sldId id="275" r:id="rId6"/>
    <p:sldId id="279" r:id="rId7"/>
    <p:sldId id="276" r:id="rId8"/>
    <p:sldId id="277" r:id="rId9"/>
    <p:sldId id="278" r:id="rId10"/>
    <p:sldId id="266" r:id="rId11"/>
    <p:sldId id="270" r:id="rId12"/>
    <p:sldId id="258" r:id="rId13"/>
    <p:sldId id="281" r:id="rId14"/>
    <p:sldId id="262" r:id="rId15"/>
    <p:sldId id="259" r:id="rId16"/>
    <p:sldId id="288" r:id="rId17"/>
    <p:sldId id="260" r:id="rId18"/>
    <p:sldId id="261" r:id="rId19"/>
    <p:sldId id="263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579878F-2761-4E4C-9CB1-F46D971EE21E}" type="datetimeFigureOut">
              <a:rPr lang="tr-TR" smtClean="0"/>
              <a:t>16.12.2018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5979CB2-6844-47DA-9C71-28D779FA66DC}" type="slidenum">
              <a:rPr lang="tr-TR" smtClean="0"/>
              <a:t>‹#›</a:t>
            </a:fld>
            <a:endParaRPr lang="tr-TR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71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878F-2761-4E4C-9CB1-F46D971EE21E}" type="datetimeFigureOut">
              <a:rPr lang="tr-TR" smtClean="0"/>
              <a:t>16.12.2018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CB2-6844-47DA-9C71-28D779FA66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974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579878F-2761-4E4C-9CB1-F46D971EE21E}" type="datetimeFigureOut">
              <a:rPr lang="tr-TR" smtClean="0"/>
              <a:t>16.12.2018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5979CB2-6844-47DA-9C71-28D779FA66DC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8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878F-2761-4E4C-9CB1-F46D971EE21E}" type="datetimeFigureOut">
              <a:rPr lang="tr-TR" smtClean="0"/>
              <a:t>16.12.2018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CB2-6844-47DA-9C71-28D779FA66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64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579878F-2761-4E4C-9CB1-F46D971EE21E}" type="datetimeFigureOut">
              <a:rPr lang="tr-TR" smtClean="0"/>
              <a:t>16.12.2018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5979CB2-6844-47DA-9C71-28D779FA66DC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8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878F-2761-4E4C-9CB1-F46D971EE21E}" type="datetimeFigureOut">
              <a:rPr lang="tr-TR" smtClean="0"/>
              <a:t>16.12.2018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CB2-6844-47DA-9C71-28D779FA66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891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878F-2761-4E4C-9CB1-F46D971EE21E}" type="datetimeFigureOut">
              <a:rPr lang="tr-TR" smtClean="0"/>
              <a:t>16.12.2018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CB2-6844-47DA-9C71-28D779FA66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72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878F-2761-4E4C-9CB1-F46D971EE21E}" type="datetimeFigureOut">
              <a:rPr lang="tr-TR" smtClean="0"/>
              <a:t>16.12.2018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CB2-6844-47DA-9C71-28D779FA66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491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878F-2761-4E4C-9CB1-F46D971EE21E}" type="datetimeFigureOut">
              <a:rPr lang="tr-TR" smtClean="0"/>
              <a:t>16.12.2018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9CB2-6844-47DA-9C71-28D779FA66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6150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579878F-2761-4E4C-9CB1-F46D971EE21E}" type="datetimeFigureOut">
              <a:rPr lang="tr-TR" smtClean="0"/>
              <a:t>16.12.2018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5979CB2-6844-47DA-9C71-28D779FA66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382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579878F-2761-4E4C-9CB1-F46D971EE21E}" type="datetimeFigureOut">
              <a:rPr lang="tr-TR" smtClean="0"/>
              <a:t>16.12.2018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5979CB2-6844-47DA-9C71-28D779FA66D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54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579878F-2761-4E4C-9CB1-F46D971EE21E}" type="datetimeFigureOut">
              <a:rPr lang="tr-TR" smtClean="0"/>
              <a:t>16.12.2018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5979CB2-6844-47DA-9C71-28D779FA66DC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80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r>
              <a:rPr lang="tr-TR" dirty="0"/>
              <a:t>CMPE 321 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tr-TR" dirty="0"/>
              <a:t>Registers and Instruction Set Examples</a:t>
            </a:r>
          </a:p>
        </p:txBody>
      </p:sp>
    </p:spTree>
    <p:extLst>
      <p:ext uri="{BB962C8B-B14F-4D97-AF65-F5344CB8AC3E}">
        <p14:creationId xmlns:p14="http://schemas.microsoft.com/office/powerpoint/2010/main" val="1145050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6" y="1110192"/>
            <a:ext cx="8897565" cy="1065326"/>
          </a:xfrm>
          <a:noFill/>
          <a:ln>
            <a:noFill/>
          </a:ln>
        </p:spPr>
        <p:txBody>
          <a:bodyPr/>
          <a:lstStyle/>
          <a:p>
            <a:r>
              <a:rPr lang="tr-TR" dirty="0"/>
              <a:t>Instruction 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4537343"/>
            <a:ext cx="10515600" cy="191732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39800" y="2470809"/>
            <a:ext cx="10515600" cy="1916381"/>
          </a:xfrm>
        </p:spPr>
        <p:txBody>
          <a:bodyPr>
            <a:normAutofit/>
          </a:bodyPr>
          <a:lstStyle/>
          <a:p>
            <a:r>
              <a:rPr lang="tr-TR" dirty="0"/>
              <a:t>The format of an instruction is depicted in a rectangular box symbolizing the bits of the binary instruction.</a:t>
            </a:r>
          </a:p>
          <a:p>
            <a:r>
              <a:rPr lang="tr-TR" dirty="0"/>
              <a:t>The bits are divided into groups called fields. </a:t>
            </a:r>
          </a:p>
          <a:p>
            <a:r>
              <a:rPr lang="tr-TR" dirty="0"/>
              <a:t>The typical fields in instruction format:</a:t>
            </a:r>
          </a:p>
        </p:txBody>
      </p:sp>
    </p:spTree>
    <p:extLst>
      <p:ext uri="{BB962C8B-B14F-4D97-AF65-F5344CB8AC3E}">
        <p14:creationId xmlns:p14="http://schemas.microsoft.com/office/powerpoint/2010/main" val="365810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5106" y="1106248"/>
            <a:ext cx="8897565" cy="1560716"/>
          </a:xfrm>
          <a:noFill/>
          <a:ln>
            <a:noFill/>
          </a:ln>
        </p:spPr>
        <p:txBody>
          <a:bodyPr/>
          <a:lstStyle/>
          <a:p>
            <a:r>
              <a:rPr lang="tr-TR" dirty="0"/>
              <a:t>Steps...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The computer’s control unit is designed to execute each instruction of a program in the following sequence of steps: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35" y="3312087"/>
            <a:ext cx="10383129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B7C95-54C3-46B9-9F00-5D4782CD8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-19050"/>
            <a:ext cx="12201525" cy="6883400"/>
            <a:chOff x="-3175" y="-19050"/>
            <a:chExt cx="12201525" cy="6883400"/>
          </a:xfrm>
          <a:solidFill>
            <a:srgbClr val="FEFCF7">
              <a:alpha val="10000"/>
            </a:srgb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C87D1DA-788B-4921-864E-2CC0A4E1D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FE7DC21-B61A-4DA7-95DE-72E06030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CDF9020-0D76-4DD6-BD9B-65727B5ED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49FBC-1465-408E-A17F-E41E7135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04" y="1159657"/>
            <a:ext cx="9676673" cy="969404"/>
          </a:xfrm>
        </p:spPr>
        <p:txBody>
          <a:bodyPr anchor="ctr">
            <a:normAutofit/>
          </a:bodyPr>
          <a:lstStyle/>
          <a:p>
            <a:pPr algn="ctr"/>
            <a:r>
              <a:rPr lang="tr-TR" sz="3600" dirty="0"/>
              <a:t>Question 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DA805E05-748C-4E32-97BF-C2C64865D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9142" y="2692408"/>
            <a:ext cx="9961257" cy="173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8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B7C95-54C3-46B9-9F00-5D4782CD8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-19050"/>
            <a:ext cx="12201525" cy="6883400"/>
            <a:chOff x="-3175" y="-19050"/>
            <a:chExt cx="12201525" cy="6883400"/>
          </a:xfrm>
          <a:solidFill>
            <a:srgbClr val="FEFCF7">
              <a:alpha val="10000"/>
            </a:srgb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C87D1DA-788B-4921-864E-2CC0A4E1D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FE7DC21-B61A-4DA7-95DE-72E06030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CDF9020-0D76-4DD6-BD9B-65727B5ED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404" y="1159657"/>
            <a:ext cx="9676673" cy="969404"/>
          </a:xfrm>
        </p:spPr>
        <p:txBody>
          <a:bodyPr anchor="ctr">
            <a:normAutofit/>
          </a:bodyPr>
          <a:lstStyle/>
          <a:p>
            <a:pPr algn="ctr"/>
            <a:r>
              <a:rPr lang="tr-TR" sz="3600"/>
              <a:t>Answer 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CB4F48B1-E546-440A-835B-A7E915AED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1" y="2447808"/>
            <a:ext cx="6502400" cy="281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9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B7C95-54C3-46B9-9F00-5D4782CD8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-19050"/>
            <a:ext cx="12201525" cy="6883400"/>
            <a:chOff x="-3175" y="-19050"/>
            <a:chExt cx="12201525" cy="6883400"/>
          </a:xfrm>
          <a:solidFill>
            <a:srgbClr val="FEFCF7">
              <a:alpha val="10000"/>
            </a:srgb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C87D1DA-788B-4921-864E-2CC0A4E1D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FE7DC21-B61A-4DA7-95DE-72E06030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CDF9020-0D76-4DD6-BD9B-65727B5ED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C8C92-23FC-4B1D-89BA-74FD7B3A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04" y="1159657"/>
            <a:ext cx="9676673" cy="969404"/>
          </a:xfrm>
        </p:spPr>
        <p:txBody>
          <a:bodyPr anchor="ctr">
            <a:normAutofit/>
          </a:bodyPr>
          <a:lstStyle/>
          <a:p>
            <a:pPr algn="ctr"/>
            <a:r>
              <a:rPr lang="tr-TR" sz="3600" dirty="0"/>
              <a:t>Question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54B4730A-2FE9-4532-96B4-CBBCDCC03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404" y="2259873"/>
            <a:ext cx="9907796" cy="9334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D483A9-67EE-49F1-BD76-84688AD5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404" y="3223491"/>
            <a:ext cx="5960671" cy="26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1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B7C95-54C3-46B9-9F00-5D4782CD8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-19050"/>
            <a:ext cx="12201525" cy="6883400"/>
            <a:chOff x="-3175" y="-19050"/>
            <a:chExt cx="12201525" cy="6883400"/>
          </a:xfrm>
          <a:solidFill>
            <a:srgbClr val="FEFCF7">
              <a:alpha val="10000"/>
            </a:srgb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C87D1DA-788B-4921-864E-2CC0A4E1D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FE7DC21-B61A-4DA7-95DE-72E06030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CDF9020-0D76-4DD6-BD9B-65727B5ED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49FBC-1465-408E-A17F-E41E7135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79" y="1149497"/>
            <a:ext cx="2620762" cy="969404"/>
          </a:xfrm>
        </p:spPr>
        <p:txBody>
          <a:bodyPr anchor="ctr">
            <a:normAutofit/>
          </a:bodyPr>
          <a:lstStyle/>
          <a:p>
            <a:pPr algn="ctr"/>
            <a:r>
              <a:rPr lang="tr-TR" sz="3600" dirty="0"/>
              <a:t>Question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EB6D47D-C0B1-470B-96DC-0C0B96956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921" y="951107"/>
            <a:ext cx="7823200" cy="495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B7C95-54C3-46B9-9F00-5D4782CD8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-19050"/>
            <a:ext cx="12201525" cy="6883400"/>
            <a:chOff x="-3175" y="-19050"/>
            <a:chExt cx="12201525" cy="6883400"/>
          </a:xfrm>
          <a:solidFill>
            <a:srgbClr val="FEFCF7">
              <a:alpha val="10000"/>
            </a:srgb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C87D1DA-788B-4921-864E-2CC0A4E1D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FE7DC21-B61A-4DA7-95DE-72E06030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CDF9020-0D76-4DD6-BD9B-65727B5ED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C8C92-23FC-4B1D-89BA-74FD7B3A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04" y="1159657"/>
            <a:ext cx="9676673" cy="969404"/>
          </a:xfrm>
        </p:spPr>
        <p:txBody>
          <a:bodyPr anchor="ctr">
            <a:normAutofit/>
          </a:bodyPr>
          <a:lstStyle/>
          <a:p>
            <a:pPr algn="ctr"/>
            <a:r>
              <a:rPr lang="tr-TR" sz="3600" dirty="0"/>
              <a:t>Answer 2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3995B639-BC1B-42C0-8767-7883A9B4B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093" y="2459844"/>
            <a:ext cx="9675812" cy="130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4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B7C95-54C3-46B9-9F00-5D4782CD8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-19050"/>
            <a:ext cx="12201525" cy="6883400"/>
            <a:chOff x="-3175" y="-19050"/>
            <a:chExt cx="12201525" cy="6883400"/>
          </a:xfrm>
          <a:solidFill>
            <a:srgbClr val="FEFCF7">
              <a:alpha val="10000"/>
            </a:srgb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C87D1DA-788B-4921-864E-2CC0A4E1D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FE7DC21-B61A-4DA7-95DE-72E06030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CDF9020-0D76-4DD6-BD9B-65727B5ED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C8C92-23FC-4B1D-89BA-74FD7B3A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04" y="1159657"/>
            <a:ext cx="9676673" cy="969404"/>
          </a:xfrm>
        </p:spPr>
        <p:txBody>
          <a:bodyPr anchor="ctr">
            <a:normAutofit/>
          </a:bodyPr>
          <a:lstStyle/>
          <a:p>
            <a:pPr algn="ctr"/>
            <a:r>
              <a:rPr lang="tr-TR" sz="3600" dirty="0"/>
              <a:t>Question 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CA23B0EB-6845-48AB-AC21-E9FA6AFE8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404" y="2299952"/>
            <a:ext cx="9676673" cy="36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B7C95-54C3-46B9-9F00-5D4782CD8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-19050"/>
            <a:ext cx="12201525" cy="6883400"/>
            <a:chOff x="-3175" y="-19050"/>
            <a:chExt cx="12201525" cy="6883400"/>
          </a:xfrm>
          <a:solidFill>
            <a:srgbClr val="FEFCF7">
              <a:alpha val="10000"/>
            </a:srgb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C87D1DA-788B-4921-864E-2CC0A4E1D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FE7DC21-B61A-4DA7-95DE-72E06030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CDF9020-0D76-4DD6-BD9B-65727B5ED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C8C92-23FC-4B1D-89BA-74FD7B3A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04" y="1159657"/>
            <a:ext cx="9676673" cy="969404"/>
          </a:xfrm>
        </p:spPr>
        <p:txBody>
          <a:bodyPr anchor="ctr">
            <a:normAutofit/>
          </a:bodyPr>
          <a:lstStyle/>
          <a:p>
            <a:pPr algn="ctr"/>
            <a:r>
              <a:rPr lang="tr-TR" sz="3600" dirty="0"/>
              <a:t>Answer 3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FAF669DA-3CE2-4C9A-BBCD-5A876A28C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642" y="2352584"/>
            <a:ext cx="7823517" cy="34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45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B7C95-54C3-46B9-9F00-5D4782CD8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-19050"/>
            <a:ext cx="12201525" cy="6883400"/>
            <a:chOff x="-3175" y="-19050"/>
            <a:chExt cx="12201525" cy="6883400"/>
          </a:xfrm>
          <a:solidFill>
            <a:srgbClr val="FEFCF7">
              <a:alpha val="10000"/>
            </a:srgb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C87D1DA-788B-4921-864E-2CC0A4E1D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FE7DC21-B61A-4DA7-95DE-72E06030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CDF9020-0D76-4DD6-BD9B-65727B5ED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C8C92-23FC-4B1D-89BA-74FD7B3A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04" y="1159657"/>
            <a:ext cx="9676673" cy="969404"/>
          </a:xfrm>
        </p:spPr>
        <p:txBody>
          <a:bodyPr anchor="ctr">
            <a:normAutofit/>
          </a:bodyPr>
          <a:lstStyle/>
          <a:p>
            <a:pPr algn="ctr"/>
            <a:r>
              <a:rPr lang="tr-TR" sz="3600" dirty="0"/>
              <a:t>Question 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C55DFD73-9687-4B82-8836-9B26D9610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645" y="2442728"/>
            <a:ext cx="9096190" cy="290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tr-TR" dirty="0"/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Registers with paralel load</a:t>
            </a:r>
          </a:p>
          <a:p>
            <a:r>
              <a:rPr lang="tr-TR" dirty="0"/>
              <a:t>Registers with serial load</a:t>
            </a:r>
          </a:p>
        </p:txBody>
      </p:sp>
    </p:spTree>
    <p:extLst>
      <p:ext uri="{BB962C8B-B14F-4D97-AF65-F5344CB8AC3E}">
        <p14:creationId xmlns:p14="http://schemas.microsoft.com/office/powerpoint/2010/main" val="2629207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B7C95-54C3-46B9-9F00-5D4782CD8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-19050"/>
            <a:ext cx="12201525" cy="6883400"/>
            <a:chOff x="-3175" y="-19050"/>
            <a:chExt cx="12201525" cy="6883400"/>
          </a:xfrm>
          <a:solidFill>
            <a:srgbClr val="FEFCF7">
              <a:alpha val="10000"/>
            </a:srgb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C87D1DA-788B-4921-864E-2CC0A4E1D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FE7DC21-B61A-4DA7-95DE-72E06030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CDF9020-0D76-4DD6-BD9B-65727B5ED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C8C92-23FC-4B1D-89BA-74FD7B3A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764" y="844863"/>
            <a:ext cx="9676673" cy="969404"/>
          </a:xfrm>
        </p:spPr>
        <p:txBody>
          <a:bodyPr anchor="ctr">
            <a:normAutofit/>
          </a:bodyPr>
          <a:lstStyle/>
          <a:p>
            <a:pPr algn="ctr"/>
            <a:r>
              <a:rPr lang="tr-TR" sz="3600" dirty="0"/>
              <a:t>Answer 4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B247EA13-3D6C-41B8-A5F5-E22367FDC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080" y="1833317"/>
            <a:ext cx="8696960" cy="39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3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B7C95-54C3-46B9-9F00-5D4782CD8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-19050"/>
            <a:ext cx="12201525" cy="6883400"/>
            <a:chOff x="-3175" y="-19050"/>
            <a:chExt cx="12201525" cy="6883400"/>
          </a:xfrm>
          <a:solidFill>
            <a:srgbClr val="FEFCF7">
              <a:alpha val="10000"/>
            </a:srgb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C87D1DA-788B-4921-864E-2CC0A4E1D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FE7DC21-B61A-4DA7-95DE-72E06030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CDF9020-0D76-4DD6-BD9B-65727B5ED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C8C92-23FC-4B1D-89BA-74FD7B3A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418" y="866982"/>
            <a:ext cx="9676673" cy="53170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tr-TR" sz="3600" dirty="0"/>
              <a:t>Question 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D20EE3D2-A484-42AD-84B8-0E81741F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13" y="1504497"/>
            <a:ext cx="10275888" cy="7433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6671BA-43E7-4443-A3C2-19A9F3F27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3" y="2233776"/>
            <a:ext cx="10225087" cy="14052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847895-3327-484C-AE2A-10701FDFD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63" y="3635930"/>
            <a:ext cx="10225088" cy="236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27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B7C95-54C3-46B9-9F00-5D4782CD8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5" y="-19050"/>
            <a:ext cx="12201525" cy="6883400"/>
            <a:chOff x="-3175" y="-19050"/>
            <a:chExt cx="12201525" cy="6883400"/>
          </a:xfrm>
          <a:solidFill>
            <a:srgbClr val="FEFCF7">
              <a:alpha val="10000"/>
            </a:srgbClr>
          </a:solidFill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C87D1DA-788B-4921-864E-2CC0A4E1D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FE7DC21-B61A-4DA7-95DE-72E06030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5CDF9020-0D76-4DD6-BD9B-65727B5ED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C8C92-23FC-4B1D-89BA-74FD7B3A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964" y="959988"/>
            <a:ext cx="9676673" cy="682993"/>
          </a:xfrm>
        </p:spPr>
        <p:txBody>
          <a:bodyPr anchor="ctr">
            <a:normAutofit/>
          </a:bodyPr>
          <a:lstStyle/>
          <a:p>
            <a:pPr algn="ctr"/>
            <a:r>
              <a:rPr lang="tr-TR" sz="3600" dirty="0"/>
              <a:t>Answer 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D731CA4-AB42-4232-B558-39709A887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711" y="1571891"/>
            <a:ext cx="9768926" cy="432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0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5461"/>
          </a:xfrm>
          <a:noFill/>
          <a:ln>
            <a:noFill/>
          </a:ln>
        </p:spPr>
        <p:txBody>
          <a:bodyPr/>
          <a:lstStyle/>
          <a:p>
            <a:r>
              <a:rPr lang="tr-TR" dirty="0"/>
              <a:t>Registers with Paralel Load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49186"/>
            <a:ext cx="6598920" cy="504552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Data will be loaded at the same clock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406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6588" y="1106805"/>
            <a:ext cx="10515600" cy="875846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tr-TR" dirty="0"/>
              <a:t>Register Transfer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6588" y="2259648"/>
            <a:ext cx="5157787" cy="4498975"/>
          </a:xfrm>
        </p:spPr>
        <p:txBody>
          <a:bodyPr>
            <a:normAutofit/>
          </a:bodyPr>
          <a:lstStyle/>
          <a:p>
            <a:r>
              <a:rPr lang="tr-TR" dirty="0"/>
              <a:t>The register transfer operations of digital systems are specified by the following three basic components.</a:t>
            </a:r>
          </a:p>
          <a:p>
            <a:r>
              <a:rPr lang="tr-TR" dirty="0"/>
              <a:t>The set of registers in the system</a:t>
            </a:r>
          </a:p>
          <a:p>
            <a:r>
              <a:rPr lang="tr-TR" dirty="0"/>
              <a:t>The operations that are performed on the data stored in the registers</a:t>
            </a:r>
          </a:p>
          <a:p>
            <a:r>
              <a:rPr lang="tr-TR" dirty="0"/>
              <a:t>The control that supervises the sequence of operations in the system.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9648"/>
            <a:ext cx="5357813" cy="43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1169700"/>
            <a:ext cx="8897565" cy="823575"/>
          </a:xfrm>
          <a:noFill/>
          <a:ln>
            <a:noFill/>
          </a:ln>
        </p:spPr>
        <p:txBody>
          <a:bodyPr/>
          <a:lstStyle/>
          <a:p>
            <a:r>
              <a:rPr lang="tr-TR" dirty="0"/>
              <a:t>Block Diagrams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1725"/>
            <a:ext cx="10515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2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626" y="1280159"/>
            <a:ext cx="8897565" cy="879381"/>
          </a:xfrm>
          <a:noFill/>
          <a:ln>
            <a:noFill/>
          </a:ln>
        </p:spPr>
        <p:txBody>
          <a:bodyPr/>
          <a:lstStyle/>
          <a:p>
            <a:r>
              <a:rPr lang="tr-TR" dirty="0"/>
              <a:t>Type of Microoperations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Transfer Microoperations</a:t>
            </a:r>
          </a:p>
          <a:p>
            <a:r>
              <a:rPr lang="tr-TR" sz="3600" dirty="0"/>
              <a:t>Arithmetic Microoperations</a:t>
            </a:r>
          </a:p>
          <a:p>
            <a:r>
              <a:rPr lang="tr-TR" sz="3600" dirty="0"/>
              <a:t>Logical Microoperations</a:t>
            </a:r>
          </a:p>
          <a:p>
            <a:r>
              <a:rPr lang="tr-TR" sz="3600" dirty="0"/>
              <a:t>Shift Microoperations</a:t>
            </a:r>
          </a:p>
        </p:txBody>
      </p:sp>
    </p:spTree>
    <p:extLst>
      <p:ext uri="{BB962C8B-B14F-4D97-AF65-F5344CB8AC3E}">
        <p14:creationId xmlns:p14="http://schemas.microsoft.com/office/powerpoint/2010/main" val="358332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626" y="1198879"/>
            <a:ext cx="8897565" cy="889541"/>
          </a:xfrm>
          <a:noFill/>
          <a:ln>
            <a:noFill/>
          </a:ln>
        </p:spPr>
        <p:txBody>
          <a:bodyPr/>
          <a:lstStyle/>
          <a:p>
            <a:r>
              <a:rPr lang="tr-TR" dirty="0"/>
              <a:t>Arithmetic Microoperations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6953"/>
            <a:ext cx="10515600" cy="389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0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69426" y="1432559"/>
            <a:ext cx="8897565" cy="915625"/>
          </a:xfrm>
          <a:noFill/>
          <a:ln>
            <a:noFill/>
          </a:ln>
        </p:spPr>
        <p:txBody>
          <a:bodyPr/>
          <a:lstStyle/>
          <a:p>
            <a:r>
              <a:rPr lang="tr-TR" dirty="0"/>
              <a:t>How?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69426" y="3794714"/>
            <a:ext cx="3157362" cy="991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/>
              <a:t>Simplify</a:t>
            </a:r>
            <a:r>
              <a:rPr lang="tr-TR" sz="2400" dirty="0"/>
              <a:t> </a:t>
            </a:r>
            <a:r>
              <a:rPr lang="tr-TR" sz="3200" dirty="0"/>
              <a:t>the X: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26" y="2465705"/>
            <a:ext cx="4841466" cy="12114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09" y="4903969"/>
            <a:ext cx="7690757" cy="98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0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71" y="310244"/>
            <a:ext cx="10684329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4647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182</Words>
  <Application>Microsoft Office PowerPoint</Application>
  <PresentationFormat>Widescreen</PresentationFormat>
  <Paragraphs>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Century Schoolbook</vt:lpstr>
      <vt:lpstr>Corbel</vt:lpstr>
      <vt:lpstr>Feathered</vt:lpstr>
      <vt:lpstr>CMPE 321 Computer Architecture</vt:lpstr>
      <vt:lpstr>Registers</vt:lpstr>
      <vt:lpstr>Registers with Paralel Load</vt:lpstr>
      <vt:lpstr>Register Transfer Operations</vt:lpstr>
      <vt:lpstr>Block Diagrams</vt:lpstr>
      <vt:lpstr>Type of Microoperations</vt:lpstr>
      <vt:lpstr>Arithmetic Microoperations</vt:lpstr>
      <vt:lpstr>How?</vt:lpstr>
      <vt:lpstr>PowerPoint Presentation</vt:lpstr>
      <vt:lpstr>Instruction Set</vt:lpstr>
      <vt:lpstr>Steps...</vt:lpstr>
      <vt:lpstr>Question 1</vt:lpstr>
      <vt:lpstr>Answer 1</vt:lpstr>
      <vt:lpstr>Question 2</vt:lpstr>
      <vt:lpstr>Question 2</vt:lpstr>
      <vt:lpstr>Answer 2 </vt:lpstr>
      <vt:lpstr>Question 3</vt:lpstr>
      <vt:lpstr>Answer 3 </vt:lpstr>
      <vt:lpstr>Question 4</vt:lpstr>
      <vt:lpstr>Answer 4 </vt:lpstr>
      <vt:lpstr>Question 5</vt:lpstr>
      <vt:lpstr>Answer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321 Computer Architecture</dc:title>
  <dc:creator>lenovo</dc:creator>
  <cp:lastModifiedBy>lenovo</cp:lastModifiedBy>
  <cp:revision>2</cp:revision>
  <dcterms:created xsi:type="dcterms:W3CDTF">2018-12-16T17:39:34Z</dcterms:created>
  <dcterms:modified xsi:type="dcterms:W3CDTF">2018-12-16T17:43:35Z</dcterms:modified>
</cp:coreProperties>
</file>