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06C5-C946-C542-B833-A3441D965ABD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7413-083C-F24E-AEAF-D146EFD6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2781-1FA2-CE41-B609-CAB37B7C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4295"/>
            <a:ext cx="9144000" cy="238760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Difference between combinational and sequential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D581-3A5F-B247-BBA1-41CEE53E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27" y="342814"/>
            <a:ext cx="10616514" cy="3327143"/>
          </a:xfrm>
        </p:spPr>
        <p:txBody>
          <a:bodyPr>
            <a:normAutofit/>
          </a:bodyPr>
          <a:lstStyle/>
          <a:p>
            <a:r>
              <a:rPr lang="en-US" b="1" dirty="0"/>
              <a:t>Combinational circuits</a:t>
            </a:r>
            <a:r>
              <a:rPr lang="en-US" dirty="0"/>
              <a:t> are defined as the time independent circuits which do not depends upon previous inputs to generate any output are termed as combinational circuits. </a:t>
            </a:r>
            <a:r>
              <a:rPr lang="en-US" b="1" dirty="0"/>
              <a:t>Sequential circuits</a:t>
            </a:r>
            <a:r>
              <a:rPr lang="en-US" dirty="0"/>
              <a:t> are those which are dependent on clock cycles and depends on present as well as past inputs to generate any output.</a:t>
            </a:r>
          </a:p>
          <a:p>
            <a:endParaRPr lang="en-US" dirty="0"/>
          </a:p>
          <a:p>
            <a:r>
              <a:rPr lang="en-US" dirty="0"/>
              <a:t>BLOCK DIAGRAM as shown BELOW.</a:t>
            </a:r>
          </a:p>
        </p:txBody>
      </p:sp>
      <p:pic>
        <p:nvPicPr>
          <p:cNvPr id="4" name="Picture 2" descr="http://contribute.geeksforgeeks.org/wp-content/uploads/111.png">
            <a:extLst>
              <a:ext uri="{FF2B5EF4-FFF2-40B4-BE49-F238E27FC236}">
                <a16:creationId xmlns:a16="http://schemas.microsoft.com/office/drawing/2014/main" id="{07A4E591-9362-6B46-9347-CE79F635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24" y="4046323"/>
            <a:ext cx="48641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2D57-2E23-0C47-B80F-E0422A1F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Combinational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DDF3-462C-214D-8BFE-FC4F58D3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515600" cy="4944064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 this output depends only upon present input.</a:t>
            </a:r>
          </a:p>
          <a:p>
            <a:pPr fontAlgn="base"/>
            <a:r>
              <a:rPr lang="en-US" dirty="0"/>
              <a:t>Speed is fast.</a:t>
            </a:r>
          </a:p>
          <a:p>
            <a:pPr fontAlgn="base"/>
            <a:r>
              <a:rPr lang="en-US" dirty="0"/>
              <a:t>It is designed easy.</a:t>
            </a:r>
          </a:p>
          <a:p>
            <a:pPr fontAlgn="base"/>
            <a:r>
              <a:rPr lang="en-US" dirty="0"/>
              <a:t>There is no feedback between input and output.</a:t>
            </a:r>
          </a:p>
          <a:p>
            <a:pPr fontAlgn="base"/>
            <a:r>
              <a:rPr lang="en-US" dirty="0"/>
              <a:t>This is time independent.</a:t>
            </a:r>
          </a:p>
          <a:p>
            <a:pPr fontAlgn="base"/>
            <a:r>
              <a:rPr lang="en-US" dirty="0"/>
              <a:t>Elementary building blocks: Logic gates</a:t>
            </a:r>
          </a:p>
          <a:p>
            <a:pPr fontAlgn="base"/>
            <a:r>
              <a:rPr lang="en-US" dirty="0"/>
              <a:t>Used for arithmetic as well as </a:t>
            </a:r>
            <a:r>
              <a:rPr lang="en-US" dirty="0" err="1"/>
              <a:t>boolean</a:t>
            </a:r>
            <a:r>
              <a:rPr lang="en-US" dirty="0"/>
              <a:t> operations.</a:t>
            </a:r>
          </a:p>
          <a:p>
            <a:pPr fontAlgn="base"/>
            <a:r>
              <a:rPr lang="en-US" dirty="0"/>
              <a:t>Combinational circuits don’t have capability to store any state.</a:t>
            </a:r>
          </a:p>
          <a:p>
            <a:pPr fontAlgn="base"/>
            <a:r>
              <a:rPr lang="en-US" dirty="0"/>
              <a:t>As combinational circuits don’t have clock, they don’t require triggering.</a:t>
            </a:r>
          </a:p>
          <a:p>
            <a:pPr fontAlgn="base"/>
            <a:r>
              <a:rPr lang="en-US" dirty="0"/>
              <a:t>These circuits do not have any memory element.</a:t>
            </a:r>
          </a:p>
          <a:p>
            <a:pPr fontAlgn="base"/>
            <a:r>
              <a:rPr lang="en-US" dirty="0"/>
              <a:t>It is easy to use and handle.</a:t>
            </a:r>
          </a:p>
          <a:p>
            <a:pPr fontAlgn="base"/>
            <a:r>
              <a:rPr lang="en-US" b="1" dirty="0"/>
              <a:t>Examples –</a:t>
            </a:r>
            <a:r>
              <a:rPr lang="en-US" dirty="0"/>
              <a:t> Encoder, Decoder, Multiplexer, Demultiplexer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3FB-AEAE-0E47-9FC9-65A1F005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Diagram for Sequential Circuit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6119C-DD4D-B74C-A0CB-0F0A2834D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521" y="2063578"/>
            <a:ext cx="5203563" cy="32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88B-16A0-1945-B4AA-B4BA0D9A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F59E-F308-6341-8D97-60CF600E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In this output depends upon present as well as past input.</a:t>
            </a:r>
          </a:p>
          <a:p>
            <a:pPr fontAlgn="base"/>
            <a:r>
              <a:rPr lang="en-US" dirty="0"/>
              <a:t>Speed is slow.</a:t>
            </a:r>
          </a:p>
          <a:p>
            <a:pPr fontAlgn="base"/>
            <a:r>
              <a:rPr lang="en-US" dirty="0"/>
              <a:t>It is designed tough as compared to combinational circuits.</a:t>
            </a:r>
          </a:p>
          <a:p>
            <a:pPr fontAlgn="base"/>
            <a:r>
              <a:rPr lang="en-US" dirty="0"/>
              <a:t>There exists a feedback path between input and output.</a:t>
            </a:r>
          </a:p>
          <a:p>
            <a:pPr fontAlgn="base"/>
            <a:r>
              <a:rPr lang="en-US" dirty="0"/>
              <a:t>This is time dependent.</a:t>
            </a:r>
          </a:p>
          <a:p>
            <a:pPr fontAlgn="base"/>
            <a:r>
              <a:rPr lang="en-US" dirty="0"/>
              <a:t>Elementary building blocks: Flip-flops</a:t>
            </a:r>
          </a:p>
          <a:p>
            <a:pPr fontAlgn="base"/>
            <a:r>
              <a:rPr lang="en-US" dirty="0"/>
              <a:t>Mainly used for storing data.</a:t>
            </a:r>
          </a:p>
          <a:p>
            <a:pPr fontAlgn="base"/>
            <a:r>
              <a:rPr lang="en-US" dirty="0"/>
              <a:t>Sequential circuits have capability to store any state or to retain earlier state.</a:t>
            </a:r>
          </a:p>
          <a:p>
            <a:pPr fontAlgn="base"/>
            <a:r>
              <a:rPr lang="en-US" dirty="0"/>
              <a:t>As sequential circuits are clock dependent they need triggering.</a:t>
            </a:r>
          </a:p>
          <a:p>
            <a:pPr fontAlgn="base"/>
            <a:r>
              <a:rPr lang="en-US" dirty="0"/>
              <a:t>These circuits have memory element.</a:t>
            </a:r>
          </a:p>
          <a:p>
            <a:pPr fontAlgn="base"/>
            <a:r>
              <a:rPr lang="en-US" dirty="0"/>
              <a:t>It is not easy to use and handle.</a:t>
            </a:r>
          </a:p>
          <a:p>
            <a:pPr fontAlgn="base"/>
            <a:r>
              <a:rPr lang="en-US" b="1" dirty="0"/>
              <a:t>Examples –</a:t>
            </a:r>
            <a:r>
              <a:rPr lang="en-US" dirty="0"/>
              <a:t> Flip-flops, Counters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192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Difference between combinational and sequential circuit</vt:lpstr>
      <vt:lpstr>PowerPoint Presentation</vt:lpstr>
      <vt:lpstr>Combinational Circuit</vt:lpstr>
      <vt:lpstr>BLOG Diagram for Sequential Circuit</vt:lpstr>
      <vt:lpstr>Sequential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Difference between combinational and sequential circuit</dc:title>
  <dc:creator>Tuğberk Göç</dc:creator>
  <cp:lastModifiedBy>Tuğberk Göç</cp:lastModifiedBy>
  <cp:revision>1</cp:revision>
  <dcterms:created xsi:type="dcterms:W3CDTF">2018-11-10T16:44:40Z</dcterms:created>
  <dcterms:modified xsi:type="dcterms:W3CDTF">2018-11-10T16:50:30Z</dcterms:modified>
</cp:coreProperties>
</file>