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2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9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80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7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8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24CA0-CD28-4C4D-8453-307508B75C9C}" type="datetimeFigureOut">
              <a:rPr lang="tr-TR" smtClean="0"/>
              <a:t>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39353-345D-48F0-BD0A-559CD12605E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2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MPE 331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WindowBuilder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0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to steps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66457" cy="4351338"/>
          </a:xfrm>
        </p:spPr>
        <p:txBody>
          <a:bodyPr/>
          <a:lstStyle/>
          <a:p>
            <a:r>
              <a:rPr lang="tr-TR" sz="4000" dirty="0" smtClean="0"/>
              <a:t>Choose:</a:t>
            </a:r>
          </a:p>
          <a:p>
            <a:pPr lvl="1"/>
            <a:r>
              <a:rPr lang="tr-TR" sz="3600" dirty="0" smtClean="0"/>
              <a:t>New -&gt; Other WindowBuilder -&gt; SWT/ Jface Java Project</a:t>
            </a:r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4" y="829582"/>
            <a:ext cx="7232880" cy="52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Steps 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375" y="1825625"/>
            <a:ext cx="5536305" cy="40227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37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 smtClean="0"/>
              <a:t>Choose:</a:t>
            </a:r>
          </a:p>
          <a:p>
            <a:pPr lvl="1"/>
            <a:r>
              <a:rPr lang="tr-TR" sz="3200" dirty="0" smtClean="0"/>
              <a:t>New -&gt; Application Window in the project you have created.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08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Steps -Tips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smtClean="0"/>
              <a:t>You can drag and drop items on the «Design» view.</a:t>
            </a:r>
          </a:p>
          <a:p>
            <a:r>
              <a:rPr lang="tr-TR" sz="3600" dirty="0" smtClean="0"/>
              <a:t>You can code on the «Source» view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6810" y="-3168015"/>
            <a:ext cx="18288000" cy="98107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0" y="4758612"/>
            <a:ext cx="783771" cy="151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19469" y="4805265"/>
            <a:ext cx="5411755" cy="133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48019" y="4259424"/>
            <a:ext cx="155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Design View Let’s us see the changes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-1119673" y="3172408"/>
            <a:ext cx="151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Source View Let’s us 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105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Try to code this example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70" y="1907971"/>
            <a:ext cx="4123099" cy="42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53" y="146957"/>
            <a:ext cx="10747032" cy="6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6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</TotalTime>
  <Words>75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CMPE 331</vt:lpstr>
      <vt:lpstr>How to steps</vt:lpstr>
      <vt:lpstr>Steps </vt:lpstr>
      <vt:lpstr>Steps -Tips</vt:lpstr>
      <vt:lpstr>PowerPoint Presentation</vt:lpstr>
      <vt:lpstr>Try to code this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2018-11-05T12:14:59Z</dcterms:created>
  <dcterms:modified xsi:type="dcterms:W3CDTF">2018-11-05T12:54:11Z</dcterms:modified>
</cp:coreProperties>
</file>