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660"/>
  </p:normalViewPr>
  <p:slideViewPr>
    <p:cSldViewPr snapToGrid="0">
      <p:cViewPr varScale="1">
        <p:scale>
          <a:sx n="52" d="100"/>
          <a:sy n="52" d="100"/>
        </p:scale>
        <p:origin x="10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ABD0-D104-42AB-A880-20B5617A9E25}" type="datetimeFigureOut">
              <a:rPr lang="tr-TR" smtClean="0"/>
              <a:t>26.9.2018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ACFF-1E92-401F-9D01-E870A7ABF7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7046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ABD0-D104-42AB-A880-20B5617A9E25}" type="datetimeFigureOut">
              <a:rPr lang="tr-TR" smtClean="0"/>
              <a:t>26.9.2018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ACFF-1E92-401F-9D01-E870A7ABF7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457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ABD0-D104-42AB-A880-20B5617A9E25}" type="datetimeFigureOut">
              <a:rPr lang="tr-TR" smtClean="0"/>
              <a:t>26.9.2018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ACFF-1E92-401F-9D01-E870A7ABF7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526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ABD0-D104-42AB-A880-20B5617A9E25}" type="datetimeFigureOut">
              <a:rPr lang="tr-TR" smtClean="0"/>
              <a:t>26.9.2018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ACFF-1E92-401F-9D01-E870A7ABF7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8900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ABD0-D104-42AB-A880-20B5617A9E25}" type="datetimeFigureOut">
              <a:rPr lang="tr-TR" smtClean="0"/>
              <a:t>26.9.2018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ACFF-1E92-401F-9D01-E870A7ABF7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15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ABD0-D104-42AB-A880-20B5617A9E25}" type="datetimeFigureOut">
              <a:rPr lang="tr-TR" smtClean="0"/>
              <a:t>26.9.2018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ACFF-1E92-401F-9D01-E870A7ABF7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563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ABD0-D104-42AB-A880-20B5617A9E25}" type="datetimeFigureOut">
              <a:rPr lang="tr-TR" smtClean="0"/>
              <a:t>26.9.2018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ACFF-1E92-401F-9D01-E870A7ABF7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0284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ABD0-D104-42AB-A880-20B5617A9E25}" type="datetimeFigureOut">
              <a:rPr lang="tr-TR" smtClean="0"/>
              <a:t>26.9.2018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ACFF-1E92-401F-9D01-E870A7ABF7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526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ABD0-D104-42AB-A880-20B5617A9E25}" type="datetimeFigureOut">
              <a:rPr lang="tr-TR" smtClean="0"/>
              <a:t>26.9.2018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ACFF-1E92-401F-9D01-E870A7ABF7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560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ABD0-D104-42AB-A880-20B5617A9E25}" type="datetimeFigureOut">
              <a:rPr lang="tr-TR" smtClean="0"/>
              <a:t>26.9.2018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ACFF-1E92-401F-9D01-E870A7ABF7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206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ABD0-D104-42AB-A880-20B5617A9E25}" type="datetimeFigureOut">
              <a:rPr lang="tr-TR" smtClean="0"/>
              <a:t>26.9.2018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ACFF-1E92-401F-9D01-E870A7ABF7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365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5ABD0-D104-42AB-A880-20B5617A9E25}" type="datetimeFigureOut">
              <a:rPr lang="tr-TR" smtClean="0"/>
              <a:t>26.9.2018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6ACFF-1E92-401F-9D01-E870A7ABF7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426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710946"/>
            <a:ext cx="9720072" cy="957834"/>
          </a:xfr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tr-TR" dirty="0" smtClean="0"/>
              <a:t>NOTES</a:t>
            </a:r>
            <a:endParaRPr lang="tr-TR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4128" y="1748791"/>
            <a:ext cx="9720072" cy="48762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3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1970405"/>
            <a:ext cx="9720071" cy="4441825"/>
          </a:xfrm>
          <a:prstGeom prst="rect">
            <a:avLst/>
          </a:prstGeom>
        </p:spPr>
      </p:pic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0835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i="1" dirty="0" err="1" smtClean="0">
                <a:solidFill>
                  <a:schemeClr val="bg1"/>
                </a:solidFill>
              </a:rPr>
              <a:t>Example</a:t>
            </a:r>
            <a:r>
              <a:rPr lang="tr-TR" i="1" dirty="0" smtClean="0">
                <a:solidFill>
                  <a:schemeClr val="bg1"/>
                </a:solidFill>
              </a:rPr>
              <a:t> of </a:t>
            </a:r>
            <a:r>
              <a:rPr lang="tr-TR" i="1" dirty="0" err="1" smtClean="0">
                <a:solidFill>
                  <a:schemeClr val="bg1"/>
                </a:solidFill>
              </a:rPr>
              <a:t>DeMorgan</a:t>
            </a:r>
            <a:r>
              <a:rPr lang="tr-TR" i="1" dirty="0" smtClean="0">
                <a:solidFill>
                  <a:schemeClr val="bg1"/>
                </a:solidFill>
              </a:rPr>
              <a:t>’ s </a:t>
            </a:r>
            <a:r>
              <a:rPr lang="tr-TR" i="1" dirty="0" err="1" smtClean="0">
                <a:solidFill>
                  <a:schemeClr val="bg1"/>
                </a:solidFill>
              </a:rPr>
              <a:t>Theorem</a:t>
            </a:r>
            <a:endParaRPr lang="tr-TR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97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1407560"/>
            <a:ext cx="9720071" cy="43665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027827"/>
          </a:xfrm>
          <a:solidFill>
            <a:schemeClr val="accent2"/>
          </a:solidFill>
        </p:spPr>
        <p:txBody>
          <a:bodyPr/>
          <a:lstStyle/>
          <a:p>
            <a:r>
              <a:rPr lang="tr-TR" i="1" dirty="0" err="1" smtClean="0">
                <a:solidFill>
                  <a:schemeClr val="bg1"/>
                </a:solidFill>
              </a:rPr>
              <a:t>Boolean</a:t>
            </a:r>
            <a:r>
              <a:rPr lang="tr-TR" i="1" dirty="0" smtClean="0">
                <a:solidFill>
                  <a:schemeClr val="bg1"/>
                </a:solidFill>
              </a:rPr>
              <a:t> EQUATION</a:t>
            </a:r>
            <a:endParaRPr lang="tr-TR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349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978686" y="596353"/>
            <a:ext cx="10515600" cy="81640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i="1" dirty="0" smtClean="0">
                <a:solidFill>
                  <a:schemeClr val="bg1"/>
                </a:solidFill>
              </a:rPr>
              <a:t>Solution a</a:t>
            </a:r>
            <a:endParaRPr lang="tr-TR" i="1" dirty="0">
              <a:solidFill>
                <a:schemeClr val="bg1"/>
              </a:solidFill>
            </a:endParaRPr>
          </a:p>
        </p:txBody>
      </p:sp>
      <p:pic>
        <p:nvPicPr>
          <p:cNvPr id="13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686" y="2040070"/>
            <a:ext cx="9269929" cy="305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222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22091" y="609384"/>
            <a:ext cx="10515600" cy="81640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i="1" dirty="0" smtClean="0">
                <a:solidFill>
                  <a:schemeClr val="bg1"/>
                </a:solidFill>
              </a:rPr>
              <a:t>Solution B</a:t>
            </a:r>
            <a:endParaRPr lang="tr-TR" i="1" dirty="0">
              <a:solidFill>
                <a:schemeClr val="bg1"/>
              </a:solidFill>
            </a:endParaRPr>
          </a:p>
        </p:txBody>
      </p:sp>
      <p:pic>
        <p:nvPicPr>
          <p:cNvPr id="6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493" y="5175849"/>
            <a:ext cx="3468796" cy="1456412"/>
          </a:xfrm>
          <a:prstGeom prst="rect">
            <a:avLst/>
          </a:prstGeom>
        </p:spPr>
      </p:pic>
      <p:pic>
        <p:nvPicPr>
          <p:cNvPr id="7" name="İçerik Yer Tutucusu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91" y="1845834"/>
            <a:ext cx="9826422" cy="306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14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HOMEWORK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 err="1" smtClean="0"/>
              <a:t>Solve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/>
              <a:t> </a:t>
            </a:r>
            <a:r>
              <a:rPr lang="tr-TR" dirty="0" err="1" smtClean="0"/>
              <a:t>equation</a:t>
            </a:r>
            <a:r>
              <a:rPr lang="tr-TR" dirty="0" smtClean="0"/>
              <a:t> c </a:t>
            </a:r>
            <a:r>
              <a:rPr lang="tr-TR" dirty="0" err="1" smtClean="0"/>
              <a:t>and</a:t>
            </a:r>
            <a:r>
              <a:rPr lang="tr-TR" dirty="0" smtClean="0"/>
              <a:t> d.</a:t>
            </a:r>
          </a:p>
          <a:p>
            <a:r>
              <a:rPr lang="tr-TR" dirty="0" err="1" smtClean="0"/>
              <a:t>Upload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digital</a:t>
            </a:r>
            <a:r>
              <a:rPr lang="tr-TR" dirty="0" smtClean="0"/>
              <a:t> </a:t>
            </a:r>
            <a:r>
              <a:rPr lang="tr-TR" dirty="0" err="1" smtClean="0"/>
              <a:t>copy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our</a:t>
            </a:r>
            <a:r>
              <a:rPr lang="tr-TR" dirty="0" smtClean="0"/>
              <a:t> </a:t>
            </a:r>
            <a:r>
              <a:rPr lang="tr-TR" dirty="0" err="1" smtClean="0"/>
              <a:t>page</a:t>
            </a:r>
            <a:r>
              <a:rPr lang="tr-TR" dirty="0" smtClean="0"/>
              <a:t> </a:t>
            </a:r>
            <a:r>
              <a:rPr lang="tr-TR" dirty="0" err="1" smtClean="0"/>
              <a:t>till</a:t>
            </a:r>
            <a:r>
              <a:rPr lang="tr-TR" dirty="0" smtClean="0"/>
              <a:t> </a:t>
            </a:r>
            <a:r>
              <a:rPr lang="tr-TR" dirty="0" err="1" smtClean="0"/>
              <a:t>due</a:t>
            </a:r>
            <a:r>
              <a:rPr lang="tr-TR" dirty="0" smtClean="0"/>
              <a:t> </a:t>
            </a:r>
            <a:r>
              <a:rPr lang="tr-TR" smtClean="0"/>
              <a:t>date.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7353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948" y="1964234"/>
            <a:ext cx="11434099" cy="4196535"/>
          </a:xfrm>
          <a:prstGeom prst="rect">
            <a:avLst/>
          </a:prstGeom>
        </p:spPr>
      </p:pic>
      <p:sp>
        <p:nvSpPr>
          <p:cNvPr id="3" name="Unvan 1"/>
          <p:cNvSpPr>
            <a:spLocks noGrp="1"/>
          </p:cNvSpPr>
          <p:nvPr>
            <p:ph type="title"/>
          </p:nvPr>
        </p:nvSpPr>
        <p:spPr>
          <a:xfrm>
            <a:off x="1024128" y="733806"/>
            <a:ext cx="9720072" cy="1026414"/>
          </a:xfr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tr-TR" i="1" dirty="0" err="1" smtClean="0">
                <a:solidFill>
                  <a:schemeClr val="bg1"/>
                </a:solidFill>
              </a:rPr>
              <a:t>Example</a:t>
            </a:r>
            <a:r>
              <a:rPr lang="tr-TR" i="1" dirty="0" smtClean="0">
                <a:solidFill>
                  <a:schemeClr val="bg1"/>
                </a:solidFill>
              </a:rPr>
              <a:t> </a:t>
            </a:r>
            <a:r>
              <a:rPr lang="tr-TR" b="1" i="1" dirty="0" smtClean="0">
                <a:solidFill>
                  <a:schemeClr val="bg1"/>
                </a:solidFill>
              </a:rPr>
              <a:t>1</a:t>
            </a:r>
            <a:endParaRPr lang="tr-T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06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1791"/>
            <a:ext cx="10515600" cy="986999"/>
          </a:xfr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tr-TR" dirty="0" err="1" smtClean="0"/>
              <a:t>Make</a:t>
            </a:r>
            <a:r>
              <a:rPr lang="tr-TR" dirty="0" smtClean="0"/>
              <a:t> a </a:t>
            </a:r>
            <a:r>
              <a:rPr lang="tr-TR" dirty="0" err="1" smtClean="0"/>
              <a:t>Truth</a:t>
            </a:r>
            <a:r>
              <a:rPr lang="tr-TR" dirty="0" smtClean="0"/>
              <a:t> </a:t>
            </a:r>
            <a:r>
              <a:rPr lang="tr-TR" dirty="0" err="1" smtClean="0"/>
              <a:t>Table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" y="1748790"/>
            <a:ext cx="11830050" cy="51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7885"/>
          </a:xfr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tr-TR" dirty="0" smtClean="0"/>
              <a:t>K-MAP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23010"/>
            <a:ext cx="10515600" cy="535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4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tr-TR" i="1" dirty="0" err="1" smtClean="0">
                <a:solidFill>
                  <a:schemeClr val="bg1"/>
                </a:solidFill>
              </a:rPr>
              <a:t>Example</a:t>
            </a:r>
            <a:r>
              <a:rPr lang="tr-TR" i="1" dirty="0" smtClean="0">
                <a:solidFill>
                  <a:schemeClr val="bg1"/>
                </a:solidFill>
              </a:rPr>
              <a:t> </a:t>
            </a:r>
            <a:r>
              <a:rPr lang="tr-TR" b="1" i="1" dirty="0" smtClean="0">
                <a:solidFill>
                  <a:schemeClr val="bg1"/>
                </a:solidFill>
              </a:rPr>
              <a:t>2</a:t>
            </a:r>
            <a:endParaRPr lang="tr-TR" b="1" i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29997"/>
            <a:ext cx="10515600" cy="26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7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24" y="1870191"/>
            <a:ext cx="5419560" cy="48648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164" y="3520619"/>
            <a:ext cx="4851578" cy="123184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083564"/>
          </a:xfrm>
          <a:solidFill>
            <a:schemeClr val="accent2"/>
          </a:solidFill>
        </p:spPr>
        <p:txBody>
          <a:bodyPr/>
          <a:lstStyle/>
          <a:p>
            <a:r>
              <a:rPr lang="tr-TR" i="1" dirty="0" err="1" smtClean="0">
                <a:solidFill>
                  <a:schemeClr val="bg1"/>
                </a:solidFill>
              </a:rPr>
              <a:t>Example</a:t>
            </a:r>
            <a:r>
              <a:rPr lang="tr-TR" i="1" dirty="0" smtClean="0">
                <a:solidFill>
                  <a:schemeClr val="bg1"/>
                </a:solidFill>
              </a:rPr>
              <a:t> </a:t>
            </a:r>
            <a:r>
              <a:rPr lang="tr-TR" b="1" i="1" dirty="0" smtClean="0">
                <a:solidFill>
                  <a:schemeClr val="bg1"/>
                </a:solidFill>
              </a:rPr>
              <a:t>2</a:t>
            </a:r>
            <a:endParaRPr lang="tr-TR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47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99415"/>
            <a:ext cx="10515600" cy="108648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i="1" dirty="0" err="1" smtClean="0">
                <a:solidFill>
                  <a:schemeClr val="bg1"/>
                </a:solidFill>
              </a:rPr>
              <a:t>DeMorgan</a:t>
            </a:r>
            <a:r>
              <a:rPr lang="tr-TR" i="1" dirty="0" smtClean="0">
                <a:solidFill>
                  <a:schemeClr val="bg1"/>
                </a:solidFill>
              </a:rPr>
              <a:t>’ s </a:t>
            </a:r>
            <a:r>
              <a:rPr lang="tr-TR" i="1" dirty="0" err="1" smtClean="0">
                <a:solidFill>
                  <a:schemeClr val="bg1"/>
                </a:solidFill>
              </a:rPr>
              <a:t>Theorem</a:t>
            </a:r>
            <a:endParaRPr lang="tr-TR" i="1" dirty="0">
              <a:solidFill>
                <a:schemeClr val="bg1"/>
              </a:solidFill>
            </a:endParaRPr>
          </a:p>
        </p:txBody>
      </p:sp>
      <p:pic>
        <p:nvPicPr>
          <p:cNvPr id="5" name="İçerik Yer Tutucus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8564"/>
            <a:ext cx="10515600" cy="46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07505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i="1" dirty="0" err="1" smtClean="0">
                <a:solidFill>
                  <a:schemeClr val="bg1"/>
                </a:solidFill>
              </a:rPr>
              <a:t>Example</a:t>
            </a:r>
            <a:r>
              <a:rPr lang="tr-TR" i="1" dirty="0" smtClean="0">
                <a:solidFill>
                  <a:schemeClr val="bg1"/>
                </a:solidFill>
              </a:rPr>
              <a:t> of </a:t>
            </a:r>
            <a:r>
              <a:rPr lang="tr-TR" i="1" dirty="0" err="1" smtClean="0">
                <a:solidFill>
                  <a:schemeClr val="bg1"/>
                </a:solidFill>
              </a:rPr>
              <a:t>DeMorgan</a:t>
            </a:r>
            <a:r>
              <a:rPr lang="tr-TR" i="1" dirty="0" smtClean="0">
                <a:solidFill>
                  <a:schemeClr val="bg1"/>
                </a:solidFill>
              </a:rPr>
              <a:t>’ s </a:t>
            </a:r>
            <a:r>
              <a:rPr lang="tr-TR" i="1" dirty="0" err="1" smtClean="0">
                <a:solidFill>
                  <a:schemeClr val="bg1"/>
                </a:solidFill>
              </a:rPr>
              <a:t>Theorem</a:t>
            </a:r>
            <a:endParaRPr lang="tr-TR" i="1" dirty="0">
              <a:solidFill>
                <a:schemeClr val="bg1"/>
              </a:solidFill>
            </a:endParaRPr>
          </a:p>
        </p:txBody>
      </p:sp>
      <p:pic>
        <p:nvPicPr>
          <p:cNvPr id="7" name="İçerik Yer Tutucus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3100"/>
            <a:ext cx="10376749" cy="335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4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793" y="1908810"/>
            <a:ext cx="9862407" cy="4612759"/>
          </a:xfrm>
          <a:prstGeom prst="rect">
            <a:avLst/>
          </a:prstGeom>
        </p:spPr>
      </p:pic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00355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i="1" dirty="0" err="1" smtClean="0">
                <a:solidFill>
                  <a:schemeClr val="bg1"/>
                </a:solidFill>
              </a:rPr>
              <a:t>Example</a:t>
            </a:r>
            <a:r>
              <a:rPr lang="tr-TR" i="1" dirty="0" smtClean="0">
                <a:solidFill>
                  <a:schemeClr val="bg1"/>
                </a:solidFill>
              </a:rPr>
              <a:t> of </a:t>
            </a:r>
            <a:r>
              <a:rPr lang="tr-TR" i="1" dirty="0" err="1" smtClean="0">
                <a:solidFill>
                  <a:schemeClr val="bg1"/>
                </a:solidFill>
              </a:rPr>
              <a:t>DeMorgan</a:t>
            </a:r>
            <a:r>
              <a:rPr lang="tr-TR" i="1" dirty="0" smtClean="0">
                <a:solidFill>
                  <a:schemeClr val="bg1"/>
                </a:solidFill>
              </a:rPr>
              <a:t>’ s </a:t>
            </a:r>
            <a:r>
              <a:rPr lang="tr-TR" i="1" dirty="0" err="1" smtClean="0">
                <a:solidFill>
                  <a:schemeClr val="bg1"/>
                </a:solidFill>
              </a:rPr>
              <a:t>Theorem</a:t>
            </a:r>
            <a:endParaRPr lang="tr-TR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7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59</Words>
  <Application>Microsoft Office PowerPoint</Application>
  <PresentationFormat>Widescreen</PresentationFormat>
  <Paragraphs>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NOTES</vt:lpstr>
      <vt:lpstr>Example 1</vt:lpstr>
      <vt:lpstr>Make a Truth Table</vt:lpstr>
      <vt:lpstr>K-MAP</vt:lpstr>
      <vt:lpstr>Example 2</vt:lpstr>
      <vt:lpstr>Example 2</vt:lpstr>
      <vt:lpstr>PowerPoint Presentation</vt:lpstr>
      <vt:lpstr>PowerPoint Presentation</vt:lpstr>
      <vt:lpstr>Example of DeMorgan’ s Theorem</vt:lpstr>
      <vt:lpstr>Example of DeMorgan’ s Theorem</vt:lpstr>
      <vt:lpstr>Boolean EQUATION</vt:lpstr>
      <vt:lpstr>PowerPoint Presentation</vt:lpstr>
      <vt:lpstr>PowerPoint Presentation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Selek Ceren Celik</dc:creator>
  <cp:lastModifiedBy>Selek Ceren Celik</cp:lastModifiedBy>
  <cp:revision>1</cp:revision>
  <dcterms:created xsi:type="dcterms:W3CDTF">2018-09-26T11:11:44Z</dcterms:created>
  <dcterms:modified xsi:type="dcterms:W3CDTF">2018-09-26T11:13:25Z</dcterms:modified>
</cp:coreProperties>
</file>