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30T20:28:27.5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407 1604,'-18'-182,"-28"6,-3 31,44 130,2 1,0-1,0 0,1 0,1 0,1 0,0 0,1 0,1 0,0 0,1 0,2-36,-4 16,-2 0,-1 0,-2 1,-1-1,-4-6,4 25,0 1,-1-1,0 2,-2-1,0 1,0 0,-1 0,-1 1,-46-87,-9-124,47 193</inkml:trace>
  <inkml:trace contextRef="#ctx0" brushRef="#br0" timeOffset="1688.824">79 4,'1'0,"0"-1,0 1,0-1,0 1,0 0,1-1,-1 1,0 0,0 0,1 0,-1 0,0 0,0 0,0 0,1 1,-1-1,0 0,0 1,0-1,0 1,0-1,1 1,-1-1,0 1,0 0,0 0,-1-1,1 1,0 0,0 0,0 0,-1 0,1 0,0 0,-1 0,1 0,-1 0,1 0,-1 1,1-1,-1 0,0 0,0 0,0 1,1-1,-1 0,0 0,-1 1,1-1,0 0,0 0,0 0,-1 1,1-1,-1 0,1 0,-1 0,1 0,-1 0,0 0,0 1,-61 142,39-70,-2 34,26-46,-4-39</inkml:trace>
  <inkml:trace contextRef="#ctx0" brushRef="#br0" timeOffset="9745.892">127 145,'0'9,"7"9,4 11,-2 8,-1 6,6-5,0 0,6-7,8-9,6-8,7-6,-5-5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C7A8-2BBA-4949-8CB2-C61A952C177F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A486F-E060-4826-B83C-594C2805C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A486F-E060-4826-B83C-594C2805C0B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18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A486F-E060-4826-B83C-594C2805C0B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36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5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0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3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1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4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8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1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8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arketplace.eclipse.org/search/site/objectaid" TargetMode="External"/><Relationship Id="rId7" Type="http://schemas.openxmlformats.org/officeDocument/2006/relationships/customXml" Target="../ink/ink1.xml"/><Relationship Id="rId2" Type="http://schemas.openxmlformats.org/officeDocument/2006/relationships/hyperlink" Target="http://www.objectaid.com/update/curr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895A21-4164-4708-8B73-65A80FB80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34438"/>
            <a:ext cx="7405874" cy="2813775"/>
          </a:xfrm>
        </p:spPr>
        <p:txBody>
          <a:bodyPr anchor="ctr">
            <a:normAutofit/>
          </a:bodyPr>
          <a:lstStyle/>
          <a:p>
            <a:r>
              <a:rPr lang="tr-TR" sz="4800">
                <a:solidFill>
                  <a:srgbClr val="000000"/>
                </a:solidFill>
              </a:rPr>
              <a:t>UML diagramına bakarak kod yazma ve kodu belli toollar ile UML'e dönüştürme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84A5-F04D-4296-902D-ED87D970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522719"/>
            <a:ext cx="7379502" cy="52292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0000"/>
                </a:solidFill>
              </a:rPr>
              <a:t>Labarotary 2</a:t>
            </a:r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435465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0646-0438-4730-8975-9C96225B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Convertıng UML  to 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7E35-42A8-4E92-95DF-F7F8D197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First we create a class diagram for our project.</a:t>
            </a:r>
          </a:p>
          <a:p>
            <a:r>
              <a:rPr lang="tr-TR" dirty="0"/>
              <a:t>In this example we preare an UML  diagram via www.draw.io website.</a:t>
            </a:r>
          </a:p>
          <a:p>
            <a:r>
              <a:rPr lang="tr-TR" dirty="0"/>
              <a:t> You can use any other resources as well.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61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4BE214B-2C92-47AF-8D90-69821110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86D07CD-E0E5-42ED-BA28-6CB6ADC3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9AD51A-3DEC-439E-9BAB-FA7B737B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tr-TR"/>
              <a:t>Example class dıagram</a:t>
            </a:r>
            <a:endParaRPr lang="tr-TR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69A020F-4984-4DD0-898A-B60A4882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F055-4C4F-4147-9F6E-64BDECBD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tr-TR" sz="2800" dirty="0"/>
              <a:t>Payroll Class:</a:t>
            </a:r>
          </a:p>
          <a:p>
            <a:pPr lvl="1"/>
            <a:r>
              <a:rPr lang="tr-TR" sz="2400" dirty="0"/>
              <a:t>Has four private attributes,</a:t>
            </a:r>
          </a:p>
          <a:p>
            <a:pPr lvl="1"/>
            <a:r>
              <a:rPr lang="tr-TR" sz="2400" dirty="0"/>
              <a:t>Has one class constractor,</a:t>
            </a:r>
          </a:p>
          <a:p>
            <a:pPr lvl="1"/>
            <a:r>
              <a:rPr lang="tr-TR" sz="2400" dirty="0"/>
              <a:t>Has necessary setters and getters.</a:t>
            </a: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A3761B47-AE33-47C9-9636-19D4B313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204B78-8026-4E1E-9C59-5F523ECDD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DEB6F1-F54D-4345-B8DF-72D72C71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0F474-D468-4F2F-8BE9-F343F8D1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A5E08-C8C0-4749-9628-F2ADC893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902" y="1116345"/>
            <a:ext cx="2252045" cy="386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57EBBD-8611-41C1-8124-C151D095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0D0D8B-2D5E-48A4-BBD5-8CB09A86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9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C530476-9E4F-445D-8134-2376C17E8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6CC20C9A-0A22-45EF-A638-6E2B3E358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5D9F5F-1CCF-487C-9AD4-3BF6403F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tr-TR"/>
              <a:t>Convertıng case dıagram to java code</a:t>
            </a:r>
            <a:endParaRPr lang="tr-TR" dirty="0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F9F615F5-24F1-4F7A-B8E5-E7128891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4DE9-9CC0-4BE6-9C34-A3495285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tr-TR" dirty="0"/>
              <a:t>As we seen on the previous labaratory our class diagram consists of name, attributes, and methods parts.</a:t>
            </a:r>
          </a:p>
          <a:p>
            <a:r>
              <a:rPr lang="tr-TR" dirty="0"/>
              <a:t>For Payroll class we need to create a Java class .</a:t>
            </a:r>
          </a:p>
          <a:p>
            <a:r>
              <a:rPr lang="tr-TR" dirty="0"/>
              <a:t>At the end, our code should look similar to this.</a:t>
            </a:r>
          </a:p>
          <a:p>
            <a:endParaRPr lang="tr-TR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E881DADC-361B-4490-B5E5-F744ACCD0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8C9000-70B7-4BEE-BD85-98839C65C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CFAB5912-B2E3-44BD-B8E1-167A999BF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4F491-7438-4976-8041-7BEDCA16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1F812-121C-4103-945B-EB3C044E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86" y="1116345"/>
            <a:ext cx="367121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B8FA33-A4F9-456F-B49C-3B9DB4D1B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2D7D0C-3C09-467B-BCB2-A1A52DAC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0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8193-8975-4C74-9B45-D6FD2DAF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Usıng UML plugıns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CC33-98CC-426D-9226-681198ED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There are many free UML drawing extentions on Eclipse market.</a:t>
            </a:r>
          </a:p>
          <a:p>
            <a:r>
              <a:rPr lang="tr-TR" dirty="0"/>
              <a:t>You can choose any one.</a:t>
            </a:r>
          </a:p>
          <a:p>
            <a:r>
              <a:rPr lang="tr-TR" dirty="0"/>
              <a:t>In this lab.  we will use «Objectaid»  plugin.</a:t>
            </a:r>
          </a:p>
        </p:txBody>
      </p:sp>
    </p:spTree>
    <p:extLst>
      <p:ext uri="{BB962C8B-B14F-4D97-AF65-F5344CB8AC3E}">
        <p14:creationId xmlns:p14="http://schemas.microsoft.com/office/powerpoint/2010/main" val="20532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F38CBB2-04B5-4ED2-92CA-ABA779049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ECE436-E5C5-4600-9DAE-6A66A788E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D664C2-B688-4B03-B9EF-3326658F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12" y="804519"/>
            <a:ext cx="5550357" cy="1049235"/>
          </a:xfrm>
        </p:spPr>
        <p:txBody>
          <a:bodyPr>
            <a:normAutofit/>
          </a:bodyPr>
          <a:lstStyle/>
          <a:p>
            <a:r>
              <a:rPr lang="tr-TR" dirty="0"/>
              <a:t>How to get uml Plugın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1BF76C-52E4-494B-86F2-4CBAC20E3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0F5236B-FE9C-4829-AC17-C7FA5D56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tr-TR" sz="1700"/>
              <a:t>Open your Eclipse</a:t>
            </a:r>
          </a:p>
          <a:p>
            <a:r>
              <a:rPr lang="tr-TR" sz="1700"/>
              <a:t>Choose Help-&gt; Install New Software</a:t>
            </a:r>
          </a:p>
          <a:p>
            <a:r>
              <a:rPr lang="tr-TR" sz="1700"/>
              <a:t>Add Repository</a:t>
            </a:r>
          </a:p>
          <a:p>
            <a:r>
              <a:rPr lang="tr-TR" sz="1700"/>
              <a:t> A window will pop. Copy the link</a:t>
            </a:r>
          </a:p>
          <a:p>
            <a:pPr lvl="1"/>
            <a:r>
              <a:rPr lang="tr-TR" sz="1700">
                <a:hlinkClick r:id="rId2"/>
              </a:rPr>
              <a:t>http://www.objectaid.com/update/current</a:t>
            </a:r>
            <a:endParaRPr lang="tr-TR" sz="1700"/>
          </a:p>
          <a:p>
            <a:r>
              <a:rPr lang="tr-TR" sz="1700"/>
              <a:t>If your Eclipse has marketplace plugin just drag and drop </a:t>
            </a:r>
          </a:p>
          <a:p>
            <a:pPr lvl="1"/>
            <a:r>
              <a:rPr lang="tr-TR" sz="1700">
                <a:hlinkClick r:id="rId3"/>
              </a:rPr>
              <a:t>https://marketplace.eclipse.org/search/site/objectaid</a:t>
            </a:r>
            <a:endParaRPr lang="tr-TR" sz="1700"/>
          </a:p>
          <a:p>
            <a:pPr lvl="1"/>
            <a:endParaRPr lang="tr-TR" sz="17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0703AE-95DE-4C43-8272-BB33A5AD4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FF4B413-F360-4A9A-8F55-79C396170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29C2B7-6BA1-4DC0-8ED1-044AFBE4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D1B7AA-C58B-4E17-80FC-1F7F59441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3" b="4104"/>
          <a:stretch/>
        </p:blipFill>
        <p:spPr>
          <a:xfrm>
            <a:off x="8116373" y="1116344"/>
            <a:ext cx="2799103" cy="1850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78927-4D8C-4005-80A0-819BE05904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71" r="3" b="8901"/>
          <a:stretch/>
        </p:blipFill>
        <p:spPr>
          <a:xfrm>
            <a:off x="8116373" y="3131726"/>
            <a:ext cx="2799103" cy="18507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C24E7C2-F39B-4280-9B81-F15BBD93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1DAA9-C4BA-4BB3-8F4B-3BC4B43EB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9CDC01-CA5B-4873-874D-402CA2219530}"/>
                  </a:ext>
                </a:extLst>
              </p14:cNvPr>
              <p14:cNvContentPartPr/>
              <p14:nvPr/>
            </p14:nvContentPartPr>
            <p14:xfrm>
              <a:off x="10301267" y="3435373"/>
              <a:ext cx="146520" cy="577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9CDC01-CA5B-4873-874D-402CA22195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2627" y="3426728"/>
                <a:ext cx="164160" cy="5954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84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A5AB-671A-4BAA-807C-8BEB8C6F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Convertıng java code to uml class dıagrams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A653-DFCA-412B-974E-FB569164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Open Eclipse</a:t>
            </a:r>
          </a:p>
          <a:p>
            <a:r>
              <a:rPr lang="tr-TR" dirty="0"/>
              <a:t>Create a new ObjectAid class at your existing project.</a:t>
            </a:r>
          </a:p>
          <a:p>
            <a:r>
              <a:rPr lang="tr-TR" dirty="0"/>
              <a:t>You can continue to use our payroll project</a:t>
            </a:r>
          </a:p>
          <a:p>
            <a:r>
              <a:rPr lang="tr-TR" dirty="0"/>
              <a:t>New -&gt; Other -&gt; Choose Objectaid UML Design</a:t>
            </a:r>
          </a:p>
          <a:p>
            <a:r>
              <a:rPr lang="tr-TR" dirty="0"/>
              <a:t>In this example we will use class diagrams.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86762-610F-4200-9FC7-DA7D8C4E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895901"/>
            <a:ext cx="4229100" cy="27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BE214B-2C92-47AF-8D90-69821110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6D07CD-E0E5-42ED-BA28-6CB6ADC3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2B6AD2-2936-450E-AE32-ACF16F1B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 fontScale="90000"/>
          </a:bodyPr>
          <a:lstStyle/>
          <a:p>
            <a:r>
              <a:rPr lang="tr-TR" dirty="0"/>
              <a:t>Convertıng java code to uml class dıagrams(Cont.)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A020F-4984-4DD0-898A-B60A4882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7963-515B-4E45-B37C-CAC96C29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tr-TR" dirty="0"/>
              <a:t>Open your src folder.</a:t>
            </a:r>
          </a:p>
          <a:p>
            <a:r>
              <a:rPr lang="tr-TR" dirty="0"/>
              <a:t>Drag and drop payroll.java into the payroll.ucls file</a:t>
            </a:r>
          </a:p>
          <a:p>
            <a:r>
              <a:rPr lang="tr-TR" dirty="0"/>
              <a:t>It will automatically create a class diaram for us.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761B47-AE33-47C9-9636-19D4B313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204B78-8026-4E1E-9C59-5F523ECDD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DEB6F1-F54D-4345-B8DF-72D72C71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380F474-D468-4F2F-8BE9-F343F8D1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43E1B-435A-4EF3-B394-1434E0CD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790" y="1226728"/>
            <a:ext cx="3289111" cy="3785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57EBBD-8611-41C1-8124-C151D095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0D0D8B-2D5E-48A4-BBD5-8CB09A86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3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3A75-1279-4C88-B5FD-31B378FC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7965-97BD-46A0-8034-A3B0B01B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First: Please do not forget to upload your lab works!</a:t>
            </a:r>
          </a:p>
          <a:p>
            <a:r>
              <a:rPr lang="tr-TR" dirty="0"/>
              <a:t>You can find your worksheet on </a:t>
            </a:r>
            <a:r>
              <a:rPr lang="tr-TR" dirty="0">
                <a:solidFill>
                  <a:srgbClr val="FF0000"/>
                </a:solidFill>
              </a:rPr>
              <a:t>learn.bilgi.edu.tr </a:t>
            </a:r>
          </a:p>
          <a:p>
            <a:r>
              <a:rPr lang="tr-TR" dirty="0"/>
              <a:t>You need to upload the java code and UML Class Diagram for this work.</a:t>
            </a:r>
          </a:p>
          <a:p>
            <a:r>
              <a:rPr lang="tr-TR" dirty="0"/>
              <a:t>No groups!!</a:t>
            </a:r>
          </a:p>
          <a:p>
            <a:r>
              <a:rPr lang="tr-TR" dirty="0"/>
              <a:t>Please add your student info to your code as comments.</a:t>
            </a:r>
          </a:p>
          <a:p>
            <a:r>
              <a:rPr lang="tr-TR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9946999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358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UML diagramına bakarak kod yazma ve kodu belli toollar ile UML'e dönüştürme</vt:lpstr>
      <vt:lpstr>Convertıng UML  to Java code</vt:lpstr>
      <vt:lpstr>Example class dıagram</vt:lpstr>
      <vt:lpstr>Convertıng case dıagram to java code</vt:lpstr>
      <vt:lpstr>Usıng UML plugıns</vt:lpstr>
      <vt:lpstr>How to get uml Plugın</vt:lpstr>
      <vt:lpstr>Convertıng java code to uml class dıagrams</vt:lpstr>
      <vt:lpstr>Convertıng java code to uml class dıagrams(Cont.)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diagramına bakarak kod yazma ve kodu belli toollar ile UML'e dönüştürme</dc:title>
  <dc:creator>lenovo</dc:creator>
  <cp:lastModifiedBy>lenovo</cp:lastModifiedBy>
  <cp:revision>3</cp:revision>
  <dcterms:created xsi:type="dcterms:W3CDTF">2018-09-30T20:45:10Z</dcterms:created>
  <dcterms:modified xsi:type="dcterms:W3CDTF">2018-09-30T21:05:35Z</dcterms:modified>
</cp:coreProperties>
</file>