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8" r:id="rId4"/>
    <p:sldId id="265" r:id="rId5"/>
    <p:sldId id="267" r:id="rId6"/>
    <p:sldId id="258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2D831-0097-4A31-89DC-A8D860BBF1BE}" type="doc">
      <dgm:prSet loTypeId="urn:microsoft.com/office/officeart/2005/8/layout/hierarchy3" loCatId="hierarchy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06C0E8-1433-4C4F-944F-0B59180E653C}">
      <dgm:prSet/>
      <dgm:spPr/>
      <dgm:t>
        <a:bodyPr/>
        <a:lstStyle/>
        <a:p>
          <a:r>
            <a:rPr lang="tr-TR"/>
            <a:t>Creational Patterns</a:t>
          </a:r>
          <a:endParaRPr lang="en-US"/>
        </a:p>
      </dgm:t>
    </dgm:pt>
    <dgm:pt modelId="{4330FDC1-D07C-453F-A141-20AD66EAF8B7}" type="parTrans" cxnId="{FAEF6728-23A9-41A4-8C3F-2B557385BC20}">
      <dgm:prSet/>
      <dgm:spPr/>
      <dgm:t>
        <a:bodyPr/>
        <a:lstStyle/>
        <a:p>
          <a:endParaRPr lang="en-US"/>
        </a:p>
      </dgm:t>
    </dgm:pt>
    <dgm:pt modelId="{406B77DD-80F4-4DA2-8E17-7425AFDD1D20}" type="sibTrans" cxnId="{FAEF6728-23A9-41A4-8C3F-2B557385BC20}">
      <dgm:prSet/>
      <dgm:spPr/>
      <dgm:t>
        <a:bodyPr/>
        <a:lstStyle/>
        <a:p>
          <a:endParaRPr lang="en-US"/>
        </a:p>
      </dgm:t>
    </dgm:pt>
    <dgm:pt modelId="{E98C2AF8-35F8-4CD2-848D-F9B4DCDD61AA}">
      <dgm:prSet/>
      <dgm:spPr/>
      <dgm:t>
        <a:bodyPr/>
        <a:lstStyle/>
        <a:p>
          <a:r>
            <a:rPr lang="tr-TR"/>
            <a:t>Structural Patterns </a:t>
          </a:r>
          <a:endParaRPr lang="en-US"/>
        </a:p>
      </dgm:t>
    </dgm:pt>
    <dgm:pt modelId="{2220CFB0-5676-41B5-B61A-AE66F13DE48F}" type="parTrans" cxnId="{AEAE8949-A704-4E40-B7A4-28F798879657}">
      <dgm:prSet/>
      <dgm:spPr/>
      <dgm:t>
        <a:bodyPr/>
        <a:lstStyle/>
        <a:p>
          <a:endParaRPr lang="en-US"/>
        </a:p>
      </dgm:t>
    </dgm:pt>
    <dgm:pt modelId="{C9165878-B853-4EF1-8766-A2333BE18633}" type="sibTrans" cxnId="{AEAE8949-A704-4E40-B7A4-28F798879657}">
      <dgm:prSet/>
      <dgm:spPr/>
      <dgm:t>
        <a:bodyPr/>
        <a:lstStyle/>
        <a:p>
          <a:endParaRPr lang="en-US"/>
        </a:p>
      </dgm:t>
    </dgm:pt>
    <dgm:pt modelId="{17F53B90-7CB3-47B1-8D09-C7DE64472FF8}">
      <dgm:prSet/>
      <dgm:spPr/>
      <dgm:t>
        <a:bodyPr/>
        <a:lstStyle/>
        <a:p>
          <a:r>
            <a:rPr lang="tr-TR"/>
            <a:t>Behavioral Patterns</a:t>
          </a:r>
          <a:endParaRPr lang="en-US"/>
        </a:p>
      </dgm:t>
    </dgm:pt>
    <dgm:pt modelId="{DF620C2C-092B-4A78-9FA0-E27629854000}" type="parTrans" cxnId="{DF83B97D-EF26-4D06-89D3-828784445948}">
      <dgm:prSet/>
      <dgm:spPr/>
      <dgm:t>
        <a:bodyPr/>
        <a:lstStyle/>
        <a:p>
          <a:endParaRPr lang="en-US"/>
        </a:p>
      </dgm:t>
    </dgm:pt>
    <dgm:pt modelId="{0816E175-6CA3-428B-ABA1-35E62CF0998F}" type="sibTrans" cxnId="{DF83B97D-EF26-4D06-89D3-828784445948}">
      <dgm:prSet/>
      <dgm:spPr/>
      <dgm:t>
        <a:bodyPr/>
        <a:lstStyle/>
        <a:p>
          <a:endParaRPr lang="en-US"/>
        </a:p>
      </dgm:t>
    </dgm:pt>
    <dgm:pt modelId="{5FABA69B-B512-4367-A6EB-7D49343DD1CA}" type="pres">
      <dgm:prSet presAssocID="{8572D831-0097-4A31-89DC-A8D860BBF1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A39315-BF36-45AD-85BC-3EEE3D7C61E9}" type="pres">
      <dgm:prSet presAssocID="{3F06C0E8-1433-4C4F-944F-0B59180E653C}" presName="root" presStyleCnt="0"/>
      <dgm:spPr/>
    </dgm:pt>
    <dgm:pt modelId="{C1828F41-9070-4F4C-88E6-BED16DBAFA46}" type="pres">
      <dgm:prSet presAssocID="{3F06C0E8-1433-4C4F-944F-0B59180E653C}" presName="rootComposite" presStyleCnt="0"/>
      <dgm:spPr/>
    </dgm:pt>
    <dgm:pt modelId="{267208F7-55DE-4982-AB87-F35B73561997}" type="pres">
      <dgm:prSet presAssocID="{3F06C0E8-1433-4C4F-944F-0B59180E653C}" presName="rootText" presStyleLbl="node1" presStyleIdx="0" presStyleCnt="3"/>
      <dgm:spPr/>
    </dgm:pt>
    <dgm:pt modelId="{50E32AD5-9D68-4CA4-A1D6-C77878007E83}" type="pres">
      <dgm:prSet presAssocID="{3F06C0E8-1433-4C4F-944F-0B59180E653C}" presName="rootConnector" presStyleLbl="node1" presStyleIdx="0" presStyleCnt="3"/>
      <dgm:spPr/>
    </dgm:pt>
    <dgm:pt modelId="{20BEC392-6857-4208-B0B8-0A46DCA1252B}" type="pres">
      <dgm:prSet presAssocID="{3F06C0E8-1433-4C4F-944F-0B59180E653C}" presName="childShape" presStyleCnt="0"/>
      <dgm:spPr/>
    </dgm:pt>
    <dgm:pt modelId="{B267F668-DE71-4CC0-B477-89202E915E0D}" type="pres">
      <dgm:prSet presAssocID="{E98C2AF8-35F8-4CD2-848D-F9B4DCDD61AA}" presName="root" presStyleCnt="0"/>
      <dgm:spPr/>
    </dgm:pt>
    <dgm:pt modelId="{E2E4EB4B-788D-4114-B7A1-BD2A172612A0}" type="pres">
      <dgm:prSet presAssocID="{E98C2AF8-35F8-4CD2-848D-F9B4DCDD61AA}" presName="rootComposite" presStyleCnt="0"/>
      <dgm:spPr/>
    </dgm:pt>
    <dgm:pt modelId="{15684347-F0C7-4864-8653-F5CE5D07C12C}" type="pres">
      <dgm:prSet presAssocID="{E98C2AF8-35F8-4CD2-848D-F9B4DCDD61AA}" presName="rootText" presStyleLbl="node1" presStyleIdx="1" presStyleCnt="3"/>
      <dgm:spPr/>
    </dgm:pt>
    <dgm:pt modelId="{C763C3B7-877D-458C-AE41-ADE7794F6C52}" type="pres">
      <dgm:prSet presAssocID="{E98C2AF8-35F8-4CD2-848D-F9B4DCDD61AA}" presName="rootConnector" presStyleLbl="node1" presStyleIdx="1" presStyleCnt="3"/>
      <dgm:spPr/>
    </dgm:pt>
    <dgm:pt modelId="{EC653B72-C61A-4B83-98E0-4CBCB6A8D555}" type="pres">
      <dgm:prSet presAssocID="{E98C2AF8-35F8-4CD2-848D-F9B4DCDD61AA}" presName="childShape" presStyleCnt="0"/>
      <dgm:spPr/>
    </dgm:pt>
    <dgm:pt modelId="{5CA3C7B2-2C20-4380-83A2-209A51CB8CE5}" type="pres">
      <dgm:prSet presAssocID="{17F53B90-7CB3-47B1-8D09-C7DE64472FF8}" presName="root" presStyleCnt="0"/>
      <dgm:spPr/>
    </dgm:pt>
    <dgm:pt modelId="{BC829DA9-8799-4743-81DD-BB23103AE95F}" type="pres">
      <dgm:prSet presAssocID="{17F53B90-7CB3-47B1-8D09-C7DE64472FF8}" presName="rootComposite" presStyleCnt="0"/>
      <dgm:spPr/>
    </dgm:pt>
    <dgm:pt modelId="{46872A2B-BA63-46D4-83C0-497EFC2C984D}" type="pres">
      <dgm:prSet presAssocID="{17F53B90-7CB3-47B1-8D09-C7DE64472FF8}" presName="rootText" presStyleLbl="node1" presStyleIdx="2" presStyleCnt="3"/>
      <dgm:spPr/>
    </dgm:pt>
    <dgm:pt modelId="{345740E9-3CE9-4702-B181-2C6C66165119}" type="pres">
      <dgm:prSet presAssocID="{17F53B90-7CB3-47B1-8D09-C7DE64472FF8}" presName="rootConnector" presStyleLbl="node1" presStyleIdx="2" presStyleCnt="3"/>
      <dgm:spPr/>
    </dgm:pt>
    <dgm:pt modelId="{42D88A3B-42DF-4481-9DA8-A58B24D12B0F}" type="pres">
      <dgm:prSet presAssocID="{17F53B90-7CB3-47B1-8D09-C7DE64472FF8}" presName="childShape" presStyleCnt="0"/>
      <dgm:spPr/>
    </dgm:pt>
  </dgm:ptLst>
  <dgm:cxnLst>
    <dgm:cxn modelId="{FAEF6728-23A9-41A4-8C3F-2B557385BC20}" srcId="{8572D831-0097-4A31-89DC-A8D860BBF1BE}" destId="{3F06C0E8-1433-4C4F-944F-0B59180E653C}" srcOrd="0" destOrd="0" parTransId="{4330FDC1-D07C-453F-A141-20AD66EAF8B7}" sibTransId="{406B77DD-80F4-4DA2-8E17-7425AFDD1D20}"/>
    <dgm:cxn modelId="{C6131C2D-FE5B-429F-8106-587A22E03387}" type="presOf" srcId="{3F06C0E8-1433-4C4F-944F-0B59180E653C}" destId="{267208F7-55DE-4982-AB87-F35B73561997}" srcOrd="0" destOrd="0" presId="urn:microsoft.com/office/officeart/2005/8/layout/hierarchy3"/>
    <dgm:cxn modelId="{AEAE8949-A704-4E40-B7A4-28F798879657}" srcId="{8572D831-0097-4A31-89DC-A8D860BBF1BE}" destId="{E98C2AF8-35F8-4CD2-848D-F9B4DCDD61AA}" srcOrd="1" destOrd="0" parTransId="{2220CFB0-5676-41B5-B61A-AE66F13DE48F}" sibTransId="{C9165878-B853-4EF1-8766-A2333BE18633}"/>
    <dgm:cxn modelId="{8EDFFF6C-4224-4E36-9CF8-3FCB4AAADEDE}" type="presOf" srcId="{3F06C0E8-1433-4C4F-944F-0B59180E653C}" destId="{50E32AD5-9D68-4CA4-A1D6-C77878007E83}" srcOrd="1" destOrd="0" presId="urn:microsoft.com/office/officeart/2005/8/layout/hierarchy3"/>
    <dgm:cxn modelId="{DF83B97D-EF26-4D06-89D3-828784445948}" srcId="{8572D831-0097-4A31-89DC-A8D860BBF1BE}" destId="{17F53B90-7CB3-47B1-8D09-C7DE64472FF8}" srcOrd="2" destOrd="0" parTransId="{DF620C2C-092B-4A78-9FA0-E27629854000}" sibTransId="{0816E175-6CA3-428B-ABA1-35E62CF0998F}"/>
    <dgm:cxn modelId="{479C9780-00E7-4634-91AA-DDA87759EBAA}" type="presOf" srcId="{8572D831-0097-4A31-89DC-A8D860BBF1BE}" destId="{5FABA69B-B512-4367-A6EB-7D49343DD1CA}" srcOrd="0" destOrd="0" presId="urn:microsoft.com/office/officeart/2005/8/layout/hierarchy3"/>
    <dgm:cxn modelId="{310AB3A0-60C4-4526-84C9-412BC08F331B}" type="presOf" srcId="{E98C2AF8-35F8-4CD2-848D-F9B4DCDD61AA}" destId="{C763C3B7-877D-458C-AE41-ADE7794F6C52}" srcOrd="1" destOrd="0" presId="urn:microsoft.com/office/officeart/2005/8/layout/hierarchy3"/>
    <dgm:cxn modelId="{E31536A4-C8D0-4311-9D24-9D0224DA8E3C}" type="presOf" srcId="{E98C2AF8-35F8-4CD2-848D-F9B4DCDD61AA}" destId="{15684347-F0C7-4864-8653-F5CE5D07C12C}" srcOrd="0" destOrd="0" presId="urn:microsoft.com/office/officeart/2005/8/layout/hierarchy3"/>
    <dgm:cxn modelId="{DAD052C6-F546-478B-9AC0-9B6422156BC2}" type="presOf" srcId="{17F53B90-7CB3-47B1-8D09-C7DE64472FF8}" destId="{345740E9-3CE9-4702-B181-2C6C66165119}" srcOrd="1" destOrd="0" presId="urn:microsoft.com/office/officeart/2005/8/layout/hierarchy3"/>
    <dgm:cxn modelId="{074AB4FA-E15C-49D8-ACD4-D8D837425225}" type="presOf" srcId="{17F53B90-7CB3-47B1-8D09-C7DE64472FF8}" destId="{46872A2B-BA63-46D4-83C0-497EFC2C984D}" srcOrd="0" destOrd="0" presId="urn:microsoft.com/office/officeart/2005/8/layout/hierarchy3"/>
    <dgm:cxn modelId="{07394134-62A7-441D-9E35-E3D887EB35CE}" type="presParOf" srcId="{5FABA69B-B512-4367-A6EB-7D49343DD1CA}" destId="{E6A39315-BF36-45AD-85BC-3EEE3D7C61E9}" srcOrd="0" destOrd="0" presId="urn:microsoft.com/office/officeart/2005/8/layout/hierarchy3"/>
    <dgm:cxn modelId="{F7609B6B-18DD-466A-B545-C99E400504EA}" type="presParOf" srcId="{E6A39315-BF36-45AD-85BC-3EEE3D7C61E9}" destId="{C1828F41-9070-4F4C-88E6-BED16DBAFA46}" srcOrd="0" destOrd="0" presId="urn:microsoft.com/office/officeart/2005/8/layout/hierarchy3"/>
    <dgm:cxn modelId="{B3A2596D-324A-44BC-A25F-F2AF32060952}" type="presParOf" srcId="{C1828F41-9070-4F4C-88E6-BED16DBAFA46}" destId="{267208F7-55DE-4982-AB87-F35B73561997}" srcOrd="0" destOrd="0" presId="urn:microsoft.com/office/officeart/2005/8/layout/hierarchy3"/>
    <dgm:cxn modelId="{4920739A-3491-4315-ADBA-C33D5A1CEBF6}" type="presParOf" srcId="{C1828F41-9070-4F4C-88E6-BED16DBAFA46}" destId="{50E32AD5-9D68-4CA4-A1D6-C77878007E83}" srcOrd="1" destOrd="0" presId="urn:microsoft.com/office/officeart/2005/8/layout/hierarchy3"/>
    <dgm:cxn modelId="{2643CD4A-0997-4368-8D1F-8277BBDD1479}" type="presParOf" srcId="{E6A39315-BF36-45AD-85BC-3EEE3D7C61E9}" destId="{20BEC392-6857-4208-B0B8-0A46DCA1252B}" srcOrd="1" destOrd="0" presId="urn:microsoft.com/office/officeart/2005/8/layout/hierarchy3"/>
    <dgm:cxn modelId="{3F2D5AFA-0B5B-4C7C-BD02-7A2972F0B1FE}" type="presParOf" srcId="{5FABA69B-B512-4367-A6EB-7D49343DD1CA}" destId="{B267F668-DE71-4CC0-B477-89202E915E0D}" srcOrd="1" destOrd="0" presId="urn:microsoft.com/office/officeart/2005/8/layout/hierarchy3"/>
    <dgm:cxn modelId="{8FA3170C-2366-466C-A6A4-B4E18E423361}" type="presParOf" srcId="{B267F668-DE71-4CC0-B477-89202E915E0D}" destId="{E2E4EB4B-788D-4114-B7A1-BD2A172612A0}" srcOrd="0" destOrd="0" presId="urn:microsoft.com/office/officeart/2005/8/layout/hierarchy3"/>
    <dgm:cxn modelId="{FE380107-ADA5-47C3-9367-BF865FE43D9B}" type="presParOf" srcId="{E2E4EB4B-788D-4114-B7A1-BD2A172612A0}" destId="{15684347-F0C7-4864-8653-F5CE5D07C12C}" srcOrd="0" destOrd="0" presId="urn:microsoft.com/office/officeart/2005/8/layout/hierarchy3"/>
    <dgm:cxn modelId="{DB83C8B2-FEF8-4622-BE2E-9C260F25C1D4}" type="presParOf" srcId="{E2E4EB4B-788D-4114-B7A1-BD2A172612A0}" destId="{C763C3B7-877D-458C-AE41-ADE7794F6C52}" srcOrd="1" destOrd="0" presId="urn:microsoft.com/office/officeart/2005/8/layout/hierarchy3"/>
    <dgm:cxn modelId="{F26A220D-FAE9-47F9-B47D-66D0AA3A6825}" type="presParOf" srcId="{B267F668-DE71-4CC0-B477-89202E915E0D}" destId="{EC653B72-C61A-4B83-98E0-4CBCB6A8D555}" srcOrd="1" destOrd="0" presId="urn:microsoft.com/office/officeart/2005/8/layout/hierarchy3"/>
    <dgm:cxn modelId="{718FE91E-F003-4FD6-9DF9-E29F580953E3}" type="presParOf" srcId="{5FABA69B-B512-4367-A6EB-7D49343DD1CA}" destId="{5CA3C7B2-2C20-4380-83A2-209A51CB8CE5}" srcOrd="2" destOrd="0" presId="urn:microsoft.com/office/officeart/2005/8/layout/hierarchy3"/>
    <dgm:cxn modelId="{6DB60621-1928-4CA4-A12A-47A7EB8D0446}" type="presParOf" srcId="{5CA3C7B2-2C20-4380-83A2-209A51CB8CE5}" destId="{BC829DA9-8799-4743-81DD-BB23103AE95F}" srcOrd="0" destOrd="0" presId="urn:microsoft.com/office/officeart/2005/8/layout/hierarchy3"/>
    <dgm:cxn modelId="{E559A14D-F74D-4D48-A19D-D17408897503}" type="presParOf" srcId="{BC829DA9-8799-4743-81DD-BB23103AE95F}" destId="{46872A2B-BA63-46D4-83C0-497EFC2C984D}" srcOrd="0" destOrd="0" presId="urn:microsoft.com/office/officeart/2005/8/layout/hierarchy3"/>
    <dgm:cxn modelId="{75B606E1-752D-45A3-A265-CB059EEECAD0}" type="presParOf" srcId="{BC829DA9-8799-4743-81DD-BB23103AE95F}" destId="{345740E9-3CE9-4702-B181-2C6C66165119}" srcOrd="1" destOrd="0" presId="urn:microsoft.com/office/officeart/2005/8/layout/hierarchy3"/>
    <dgm:cxn modelId="{E041CA97-08FC-4B5C-AF05-D853D6675BEE}" type="presParOf" srcId="{5CA3C7B2-2C20-4380-83A2-209A51CB8CE5}" destId="{42D88A3B-42DF-4481-9DA8-A58B24D12B0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7BEC5-5929-429A-9B14-A9163290825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784CFF-0D77-478B-BC29-8E2F58DE8BF9}">
      <dgm:prSet/>
      <dgm:spPr/>
      <dgm:t>
        <a:bodyPr/>
        <a:lstStyle/>
        <a:p>
          <a:r>
            <a:rPr lang="en-US"/>
            <a:t>This design patterns is all about class instantiation. </a:t>
          </a:r>
        </a:p>
      </dgm:t>
    </dgm:pt>
    <dgm:pt modelId="{9C617A4A-BBE5-4CCB-8265-B5FB8A856108}" type="parTrans" cxnId="{F9A947B0-B238-4E4B-8ED6-E7C3F10B4470}">
      <dgm:prSet/>
      <dgm:spPr/>
      <dgm:t>
        <a:bodyPr/>
        <a:lstStyle/>
        <a:p>
          <a:endParaRPr lang="en-US"/>
        </a:p>
      </dgm:t>
    </dgm:pt>
    <dgm:pt modelId="{F02BF05E-2327-40BD-9C50-9C2D470E4869}" type="sibTrans" cxnId="{F9A947B0-B238-4E4B-8ED6-E7C3F10B4470}">
      <dgm:prSet/>
      <dgm:spPr/>
      <dgm:t>
        <a:bodyPr/>
        <a:lstStyle/>
        <a:p>
          <a:endParaRPr lang="en-US"/>
        </a:p>
      </dgm:t>
    </dgm:pt>
    <dgm:pt modelId="{97C841B4-845A-4310-9CCC-950DF2545016}">
      <dgm:prSet/>
      <dgm:spPr/>
      <dgm:t>
        <a:bodyPr/>
        <a:lstStyle/>
        <a:p>
          <a:r>
            <a:rPr lang="en-US"/>
            <a:t>This pattern can be further divided into class-creation patterns and object-creational patterns. </a:t>
          </a:r>
        </a:p>
      </dgm:t>
    </dgm:pt>
    <dgm:pt modelId="{AD0790F4-C9D6-4974-BDDA-1AD7E471CADC}" type="parTrans" cxnId="{731A94A4-0753-4D97-8728-82D968259063}">
      <dgm:prSet/>
      <dgm:spPr/>
      <dgm:t>
        <a:bodyPr/>
        <a:lstStyle/>
        <a:p>
          <a:endParaRPr lang="en-US"/>
        </a:p>
      </dgm:t>
    </dgm:pt>
    <dgm:pt modelId="{BFE6E078-A6B2-437D-B4FB-3AB85239A95F}" type="sibTrans" cxnId="{731A94A4-0753-4D97-8728-82D968259063}">
      <dgm:prSet/>
      <dgm:spPr/>
      <dgm:t>
        <a:bodyPr/>
        <a:lstStyle/>
        <a:p>
          <a:endParaRPr lang="en-US"/>
        </a:p>
      </dgm:t>
    </dgm:pt>
    <dgm:pt modelId="{A11A6A58-8353-495B-845F-C4A1E2784C08}">
      <dgm:prSet/>
      <dgm:spPr/>
      <dgm:t>
        <a:bodyPr/>
        <a:lstStyle/>
        <a:p>
          <a:r>
            <a:rPr lang="en-US"/>
            <a:t>While class-creation patterns use inheritance effectively in the instantiation process, object-creation patterns use delegation effectively to get the job done.</a:t>
          </a:r>
        </a:p>
      </dgm:t>
    </dgm:pt>
    <dgm:pt modelId="{E3783AC2-4839-41D1-819C-47C713816481}" type="parTrans" cxnId="{82040E00-3D12-441D-B4A8-854ADCBEF99C}">
      <dgm:prSet/>
      <dgm:spPr/>
      <dgm:t>
        <a:bodyPr/>
        <a:lstStyle/>
        <a:p>
          <a:endParaRPr lang="en-US"/>
        </a:p>
      </dgm:t>
    </dgm:pt>
    <dgm:pt modelId="{A050B7FA-0B2B-47D4-9A76-9BF651784124}" type="sibTrans" cxnId="{82040E00-3D12-441D-B4A8-854ADCBEF99C}">
      <dgm:prSet/>
      <dgm:spPr/>
      <dgm:t>
        <a:bodyPr/>
        <a:lstStyle/>
        <a:p>
          <a:endParaRPr lang="en-US"/>
        </a:p>
      </dgm:t>
    </dgm:pt>
    <dgm:pt modelId="{95C27F4D-0126-47D8-AB1F-66901B25D06E}" type="pres">
      <dgm:prSet presAssocID="{3727BEC5-5929-429A-9B14-A916329082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7D744F-3CAC-422F-BCDB-A33820E6BB90}" type="pres">
      <dgm:prSet presAssocID="{E8784CFF-0D77-478B-BC29-8E2F58DE8BF9}" presName="hierRoot1" presStyleCnt="0"/>
      <dgm:spPr/>
    </dgm:pt>
    <dgm:pt modelId="{41936E99-C97E-4BED-94F5-4ED01A10DE4A}" type="pres">
      <dgm:prSet presAssocID="{E8784CFF-0D77-478B-BC29-8E2F58DE8BF9}" presName="composite" presStyleCnt="0"/>
      <dgm:spPr/>
    </dgm:pt>
    <dgm:pt modelId="{1275CB7A-BCA5-4FFB-B1B9-B8A38922A650}" type="pres">
      <dgm:prSet presAssocID="{E8784CFF-0D77-478B-BC29-8E2F58DE8BF9}" presName="background" presStyleLbl="node0" presStyleIdx="0" presStyleCnt="3"/>
      <dgm:spPr/>
    </dgm:pt>
    <dgm:pt modelId="{217F0844-6A81-46E6-980B-BC013F366B9D}" type="pres">
      <dgm:prSet presAssocID="{E8784CFF-0D77-478B-BC29-8E2F58DE8BF9}" presName="text" presStyleLbl="fgAcc0" presStyleIdx="0" presStyleCnt="3">
        <dgm:presLayoutVars>
          <dgm:chPref val="3"/>
        </dgm:presLayoutVars>
      </dgm:prSet>
      <dgm:spPr/>
    </dgm:pt>
    <dgm:pt modelId="{BF19C4C4-FE52-48DF-97F5-211A45907798}" type="pres">
      <dgm:prSet presAssocID="{E8784CFF-0D77-478B-BC29-8E2F58DE8BF9}" presName="hierChild2" presStyleCnt="0"/>
      <dgm:spPr/>
    </dgm:pt>
    <dgm:pt modelId="{7A1A7AEF-15BF-4E34-AD3A-FEA2E249D1E4}" type="pres">
      <dgm:prSet presAssocID="{97C841B4-845A-4310-9CCC-950DF2545016}" presName="hierRoot1" presStyleCnt="0"/>
      <dgm:spPr/>
    </dgm:pt>
    <dgm:pt modelId="{F03A2B05-95E5-42A8-B6C9-34F0278C6F42}" type="pres">
      <dgm:prSet presAssocID="{97C841B4-845A-4310-9CCC-950DF2545016}" presName="composite" presStyleCnt="0"/>
      <dgm:spPr/>
    </dgm:pt>
    <dgm:pt modelId="{C41B1D59-316C-4FAD-B74C-54A4E02E8F25}" type="pres">
      <dgm:prSet presAssocID="{97C841B4-845A-4310-9CCC-950DF2545016}" presName="background" presStyleLbl="node0" presStyleIdx="1" presStyleCnt="3"/>
      <dgm:spPr/>
    </dgm:pt>
    <dgm:pt modelId="{57CD2E6D-6126-4768-992A-14702E41494E}" type="pres">
      <dgm:prSet presAssocID="{97C841B4-845A-4310-9CCC-950DF2545016}" presName="text" presStyleLbl="fgAcc0" presStyleIdx="1" presStyleCnt="3">
        <dgm:presLayoutVars>
          <dgm:chPref val="3"/>
        </dgm:presLayoutVars>
      </dgm:prSet>
      <dgm:spPr/>
    </dgm:pt>
    <dgm:pt modelId="{E061A6C7-FD9E-4AD0-B8AF-42ED7D3151C9}" type="pres">
      <dgm:prSet presAssocID="{97C841B4-845A-4310-9CCC-950DF2545016}" presName="hierChild2" presStyleCnt="0"/>
      <dgm:spPr/>
    </dgm:pt>
    <dgm:pt modelId="{D895745B-38B8-4E4E-BB8E-2DB773C148BB}" type="pres">
      <dgm:prSet presAssocID="{A11A6A58-8353-495B-845F-C4A1E2784C08}" presName="hierRoot1" presStyleCnt="0"/>
      <dgm:spPr/>
    </dgm:pt>
    <dgm:pt modelId="{02D43855-C2BA-487B-AC7B-A35B2EA2E4D2}" type="pres">
      <dgm:prSet presAssocID="{A11A6A58-8353-495B-845F-C4A1E2784C08}" presName="composite" presStyleCnt="0"/>
      <dgm:spPr/>
    </dgm:pt>
    <dgm:pt modelId="{E7CEB39C-CC18-4D70-8312-F6E2BFCB4B61}" type="pres">
      <dgm:prSet presAssocID="{A11A6A58-8353-495B-845F-C4A1E2784C08}" presName="background" presStyleLbl="node0" presStyleIdx="2" presStyleCnt="3"/>
      <dgm:spPr/>
    </dgm:pt>
    <dgm:pt modelId="{48BEE7A7-CC46-4F41-96F5-FC186918F041}" type="pres">
      <dgm:prSet presAssocID="{A11A6A58-8353-495B-845F-C4A1E2784C08}" presName="text" presStyleLbl="fgAcc0" presStyleIdx="2" presStyleCnt="3">
        <dgm:presLayoutVars>
          <dgm:chPref val="3"/>
        </dgm:presLayoutVars>
      </dgm:prSet>
      <dgm:spPr/>
    </dgm:pt>
    <dgm:pt modelId="{A0FDB592-8BB1-46CD-A480-625A272D2747}" type="pres">
      <dgm:prSet presAssocID="{A11A6A58-8353-495B-845F-C4A1E2784C08}" presName="hierChild2" presStyleCnt="0"/>
      <dgm:spPr/>
    </dgm:pt>
  </dgm:ptLst>
  <dgm:cxnLst>
    <dgm:cxn modelId="{82040E00-3D12-441D-B4A8-854ADCBEF99C}" srcId="{3727BEC5-5929-429A-9B14-A9163290825A}" destId="{A11A6A58-8353-495B-845F-C4A1E2784C08}" srcOrd="2" destOrd="0" parTransId="{E3783AC2-4839-41D1-819C-47C713816481}" sibTransId="{A050B7FA-0B2B-47D4-9A76-9BF651784124}"/>
    <dgm:cxn modelId="{D0D78570-5FE0-45A8-9DEC-3C407BE8389D}" type="presOf" srcId="{97C841B4-845A-4310-9CCC-950DF2545016}" destId="{57CD2E6D-6126-4768-992A-14702E41494E}" srcOrd="0" destOrd="0" presId="urn:microsoft.com/office/officeart/2005/8/layout/hierarchy1"/>
    <dgm:cxn modelId="{82B9039D-45DF-47A1-8647-73C1E61DBDC8}" type="presOf" srcId="{3727BEC5-5929-429A-9B14-A9163290825A}" destId="{95C27F4D-0126-47D8-AB1F-66901B25D06E}" srcOrd="0" destOrd="0" presId="urn:microsoft.com/office/officeart/2005/8/layout/hierarchy1"/>
    <dgm:cxn modelId="{15165FA1-3B16-461F-9377-2DBE7C125072}" type="presOf" srcId="{E8784CFF-0D77-478B-BC29-8E2F58DE8BF9}" destId="{217F0844-6A81-46E6-980B-BC013F366B9D}" srcOrd="0" destOrd="0" presId="urn:microsoft.com/office/officeart/2005/8/layout/hierarchy1"/>
    <dgm:cxn modelId="{731A94A4-0753-4D97-8728-82D968259063}" srcId="{3727BEC5-5929-429A-9B14-A9163290825A}" destId="{97C841B4-845A-4310-9CCC-950DF2545016}" srcOrd="1" destOrd="0" parTransId="{AD0790F4-C9D6-4974-BDDA-1AD7E471CADC}" sibTransId="{BFE6E078-A6B2-437D-B4FB-3AB85239A95F}"/>
    <dgm:cxn modelId="{F9A947B0-B238-4E4B-8ED6-E7C3F10B4470}" srcId="{3727BEC5-5929-429A-9B14-A9163290825A}" destId="{E8784CFF-0D77-478B-BC29-8E2F58DE8BF9}" srcOrd="0" destOrd="0" parTransId="{9C617A4A-BBE5-4CCB-8265-B5FB8A856108}" sibTransId="{F02BF05E-2327-40BD-9C50-9C2D470E4869}"/>
    <dgm:cxn modelId="{EC564EBD-9B2B-463E-BDA2-94AC9E6B99F1}" type="presOf" srcId="{A11A6A58-8353-495B-845F-C4A1E2784C08}" destId="{48BEE7A7-CC46-4F41-96F5-FC186918F041}" srcOrd="0" destOrd="0" presId="urn:microsoft.com/office/officeart/2005/8/layout/hierarchy1"/>
    <dgm:cxn modelId="{F62B394B-4912-4ACA-AAAD-6CA523577F38}" type="presParOf" srcId="{95C27F4D-0126-47D8-AB1F-66901B25D06E}" destId="{F17D744F-3CAC-422F-BCDB-A33820E6BB90}" srcOrd="0" destOrd="0" presId="urn:microsoft.com/office/officeart/2005/8/layout/hierarchy1"/>
    <dgm:cxn modelId="{CB862C0B-D2DA-4BE2-BEE2-99CCC959FED5}" type="presParOf" srcId="{F17D744F-3CAC-422F-BCDB-A33820E6BB90}" destId="{41936E99-C97E-4BED-94F5-4ED01A10DE4A}" srcOrd="0" destOrd="0" presId="urn:microsoft.com/office/officeart/2005/8/layout/hierarchy1"/>
    <dgm:cxn modelId="{F5A8D713-C51D-40DB-A4AA-DDFE5C4F9040}" type="presParOf" srcId="{41936E99-C97E-4BED-94F5-4ED01A10DE4A}" destId="{1275CB7A-BCA5-4FFB-B1B9-B8A38922A650}" srcOrd="0" destOrd="0" presId="urn:microsoft.com/office/officeart/2005/8/layout/hierarchy1"/>
    <dgm:cxn modelId="{6B545F6D-083B-4126-92C6-3194802D16B5}" type="presParOf" srcId="{41936E99-C97E-4BED-94F5-4ED01A10DE4A}" destId="{217F0844-6A81-46E6-980B-BC013F366B9D}" srcOrd="1" destOrd="0" presId="urn:microsoft.com/office/officeart/2005/8/layout/hierarchy1"/>
    <dgm:cxn modelId="{6B0AD4E3-CAE8-4964-9257-52DA366DD8D6}" type="presParOf" srcId="{F17D744F-3CAC-422F-BCDB-A33820E6BB90}" destId="{BF19C4C4-FE52-48DF-97F5-211A45907798}" srcOrd="1" destOrd="0" presId="urn:microsoft.com/office/officeart/2005/8/layout/hierarchy1"/>
    <dgm:cxn modelId="{D9CA2F04-9FFE-4DCD-BAB7-2AB1066C0FE7}" type="presParOf" srcId="{95C27F4D-0126-47D8-AB1F-66901B25D06E}" destId="{7A1A7AEF-15BF-4E34-AD3A-FEA2E249D1E4}" srcOrd="1" destOrd="0" presId="urn:microsoft.com/office/officeart/2005/8/layout/hierarchy1"/>
    <dgm:cxn modelId="{8D63F953-3A44-4B85-A44A-CB9EF8467660}" type="presParOf" srcId="{7A1A7AEF-15BF-4E34-AD3A-FEA2E249D1E4}" destId="{F03A2B05-95E5-42A8-B6C9-34F0278C6F42}" srcOrd="0" destOrd="0" presId="urn:microsoft.com/office/officeart/2005/8/layout/hierarchy1"/>
    <dgm:cxn modelId="{801A5201-076F-4290-8269-13A9015EBB49}" type="presParOf" srcId="{F03A2B05-95E5-42A8-B6C9-34F0278C6F42}" destId="{C41B1D59-316C-4FAD-B74C-54A4E02E8F25}" srcOrd="0" destOrd="0" presId="urn:microsoft.com/office/officeart/2005/8/layout/hierarchy1"/>
    <dgm:cxn modelId="{C9D6B864-E85E-4AE7-A7C1-DA2E369D7C34}" type="presParOf" srcId="{F03A2B05-95E5-42A8-B6C9-34F0278C6F42}" destId="{57CD2E6D-6126-4768-992A-14702E41494E}" srcOrd="1" destOrd="0" presId="urn:microsoft.com/office/officeart/2005/8/layout/hierarchy1"/>
    <dgm:cxn modelId="{0DEB8352-5E79-4D70-B74F-EB10A959620B}" type="presParOf" srcId="{7A1A7AEF-15BF-4E34-AD3A-FEA2E249D1E4}" destId="{E061A6C7-FD9E-4AD0-B8AF-42ED7D3151C9}" srcOrd="1" destOrd="0" presId="urn:microsoft.com/office/officeart/2005/8/layout/hierarchy1"/>
    <dgm:cxn modelId="{9EF366DC-E8A7-40AA-9A4F-AEE879F8E14F}" type="presParOf" srcId="{95C27F4D-0126-47D8-AB1F-66901B25D06E}" destId="{D895745B-38B8-4E4E-BB8E-2DB773C148BB}" srcOrd="2" destOrd="0" presId="urn:microsoft.com/office/officeart/2005/8/layout/hierarchy1"/>
    <dgm:cxn modelId="{E70D2A23-A06E-4DE0-89DD-BC0E5634827D}" type="presParOf" srcId="{D895745B-38B8-4E4E-BB8E-2DB773C148BB}" destId="{02D43855-C2BA-487B-AC7B-A35B2EA2E4D2}" srcOrd="0" destOrd="0" presId="urn:microsoft.com/office/officeart/2005/8/layout/hierarchy1"/>
    <dgm:cxn modelId="{23B9E5C1-A2A4-4D8E-87DC-DB0499AADFBF}" type="presParOf" srcId="{02D43855-C2BA-487B-AC7B-A35B2EA2E4D2}" destId="{E7CEB39C-CC18-4D70-8312-F6E2BFCB4B61}" srcOrd="0" destOrd="0" presId="urn:microsoft.com/office/officeart/2005/8/layout/hierarchy1"/>
    <dgm:cxn modelId="{69270D31-0B06-450C-BC37-3265331F8DE6}" type="presParOf" srcId="{02D43855-C2BA-487B-AC7B-A35B2EA2E4D2}" destId="{48BEE7A7-CC46-4F41-96F5-FC186918F041}" srcOrd="1" destOrd="0" presId="urn:microsoft.com/office/officeart/2005/8/layout/hierarchy1"/>
    <dgm:cxn modelId="{A723EAFF-7F58-4B28-8327-4AF0729F53F2}" type="presParOf" srcId="{D895745B-38B8-4E4E-BB8E-2DB773C148BB}" destId="{A0FDB592-8BB1-46CD-A480-625A272D27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C413D7-7502-4F8F-8BC7-2CD825C065DA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A9C0A2-5F6F-456B-BFF6-CEB82F96BD85}">
      <dgm:prSet/>
      <dgm:spPr/>
      <dgm:t>
        <a:bodyPr/>
        <a:lstStyle/>
        <a:p>
          <a:r>
            <a:rPr lang="en-US"/>
            <a:t>This design patterns is all about Class and Object composition.</a:t>
          </a:r>
        </a:p>
      </dgm:t>
    </dgm:pt>
    <dgm:pt modelId="{06CE83A4-D3AE-4513-8571-08C6F3665AE8}" type="parTrans" cxnId="{47F6A985-7C43-478C-983D-BED5A47866E4}">
      <dgm:prSet/>
      <dgm:spPr/>
      <dgm:t>
        <a:bodyPr/>
        <a:lstStyle/>
        <a:p>
          <a:endParaRPr lang="en-US"/>
        </a:p>
      </dgm:t>
    </dgm:pt>
    <dgm:pt modelId="{4B8861C6-9C9A-4001-9DC1-0A7ED221600F}" type="sibTrans" cxnId="{47F6A985-7C43-478C-983D-BED5A47866E4}">
      <dgm:prSet/>
      <dgm:spPr/>
      <dgm:t>
        <a:bodyPr/>
        <a:lstStyle/>
        <a:p>
          <a:endParaRPr lang="en-US"/>
        </a:p>
      </dgm:t>
    </dgm:pt>
    <dgm:pt modelId="{200E0480-D3AF-4AFF-941D-9EF1B1C54935}">
      <dgm:prSet/>
      <dgm:spPr/>
      <dgm:t>
        <a:bodyPr/>
        <a:lstStyle/>
        <a:p>
          <a:r>
            <a:rPr lang="en-US"/>
            <a:t>Structural class-creation patterns use inheritance to compose interfaces.</a:t>
          </a:r>
        </a:p>
      </dgm:t>
    </dgm:pt>
    <dgm:pt modelId="{6E7B65A5-F185-46CD-AA07-CED50D16387D}" type="parTrans" cxnId="{1FD706C7-349E-429B-BAEA-C4C25FFCE511}">
      <dgm:prSet/>
      <dgm:spPr/>
      <dgm:t>
        <a:bodyPr/>
        <a:lstStyle/>
        <a:p>
          <a:endParaRPr lang="en-US"/>
        </a:p>
      </dgm:t>
    </dgm:pt>
    <dgm:pt modelId="{87963D52-D104-45A5-B72B-83B22181B74C}" type="sibTrans" cxnId="{1FD706C7-349E-429B-BAEA-C4C25FFCE511}">
      <dgm:prSet/>
      <dgm:spPr/>
      <dgm:t>
        <a:bodyPr/>
        <a:lstStyle/>
        <a:p>
          <a:endParaRPr lang="en-US"/>
        </a:p>
      </dgm:t>
    </dgm:pt>
    <dgm:pt modelId="{AB8A2F29-7F85-4179-A885-E0159FC6A91F}">
      <dgm:prSet/>
      <dgm:spPr/>
      <dgm:t>
        <a:bodyPr/>
        <a:lstStyle/>
        <a:p>
          <a:r>
            <a:rPr lang="en-US"/>
            <a:t>Structural object-patterns define ways to compose objects to obtain new functionality. </a:t>
          </a:r>
        </a:p>
      </dgm:t>
    </dgm:pt>
    <dgm:pt modelId="{2CE3A28B-08F7-4D48-BCB6-5527F1D4089B}" type="parTrans" cxnId="{1F8DDF24-8E64-4F52-9A1C-13A15437D1B4}">
      <dgm:prSet/>
      <dgm:spPr/>
      <dgm:t>
        <a:bodyPr/>
        <a:lstStyle/>
        <a:p>
          <a:endParaRPr lang="en-US"/>
        </a:p>
      </dgm:t>
    </dgm:pt>
    <dgm:pt modelId="{700ABB28-09CD-42D5-A6DD-A2B1DFD2EC81}" type="sibTrans" cxnId="{1F8DDF24-8E64-4F52-9A1C-13A15437D1B4}">
      <dgm:prSet/>
      <dgm:spPr/>
      <dgm:t>
        <a:bodyPr/>
        <a:lstStyle/>
        <a:p>
          <a:endParaRPr lang="en-US"/>
        </a:p>
      </dgm:t>
    </dgm:pt>
    <dgm:pt modelId="{80AC80C3-CECA-4CEF-A696-4495032AB6DA}" type="pres">
      <dgm:prSet presAssocID="{FAC413D7-7502-4F8F-8BC7-2CD825C065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0C61FE-5A10-4B65-ABE2-C3096AA552E7}" type="pres">
      <dgm:prSet presAssocID="{E0A9C0A2-5F6F-456B-BFF6-CEB82F96BD85}" presName="hierRoot1" presStyleCnt="0"/>
      <dgm:spPr/>
    </dgm:pt>
    <dgm:pt modelId="{6458E86D-2FCA-4F2E-A8CF-627ACF8017CB}" type="pres">
      <dgm:prSet presAssocID="{E0A9C0A2-5F6F-456B-BFF6-CEB82F96BD85}" presName="composite" presStyleCnt="0"/>
      <dgm:spPr/>
    </dgm:pt>
    <dgm:pt modelId="{2506FF51-19B8-4FAD-B552-E50786BB90EA}" type="pres">
      <dgm:prSet presAssocID="{E0A9C0A2-5F6F-456B-BFF6-CEB82F96BD85}" presName="background" presStyleLbl="node0" presStyleIdx="0" presStyleCnt="3"/>
      <dgm:spPr/>
    </dgm:pt>
    <dgm:pt modelId="{93ED3676-BD88-4B83-9D1C-9ECC99488CCA}" type="pres">
      <dgm:prSet presAssocID="{E0A9C0A2-5F6F-456B-BFF6-CEB82F96BD85}" presName="text" presStyleLbl="fgAcc0" presStyleIdx="0" presStyleCnt="3">
        <dgm:presLayoutVars>
          <dgm:chPref val="3"/>
        </dgm:presLayoutVars>
      </dgm:prSet>
      <dgm:spPr/>
    </dgm:pt>
    <dgm:pt modelId="{94E8C577-A67A-485A-858C-13AE15A04AA3}" type="pres">
      <dgm:prSet presAssocID="{E0A9C0A2-5F6F-456B-BFF6-CEB82F96BD85}" presName="hierChild2" presStyleCnt="0"/>
      <dgm:spPr/>
    </dgm:pt>
    <dgm:pt modelId="{D61C9B42-A97B-4878-AE82-893C3CE222B4}" type="pres">
      <dgm:prSet presAssocID="{200E0480-D3AF-4AFF-941D-9EF1B1C54935}" presName="hierRoot1" presStyleCnt="0"/>
      <dgm:spPr/>
    </dgm:pt>
    <dgm:pt modelId="{83D8ED42-1FF3-40EA-94F8-29A70C5CEFC1}" type="pres">
      <dgm:prSet presAssocID="{200E0480-D3AF-4AFF-941D-9EF1B1C54935}" presName="composite" presStyleCnt="0"/>
      <dgm:spPr/>
    </dgm:pt>
    <dgm:pt modelId="{15836CA5-4EF8-4BDB-A163-F128878EA843}" type="pres">
      <dgm:prSet presAssocID="{200E0480-D3AF-4AFF-941D-9EF1B1C54935}" presName="background" presStyleLbl="node0" presStyleIdx="1" presStyleCnt="3"/>
      <dgm:spPr/>
    </dgm:pt>
    <dgm:pt modelId="{F1761A09-5FFF-499A-83F1-A790115D1E4D}" type="pres">
      <dgm:prSet presAssocID="{200E0480-D3AF-4AFF-941D-9EF1B1C54935}" presName="text" presStyleLbl="fgAcc0" presStyleIdx="1" presStyleCnt="3">
        <dgm:presLayoutVars>
          <dgm:chPref val="3"/>
        </dgm:presLayoutVars>
      </dgm:prSet>
      <dgm:spPr/>
    </dgm:pt>
    <dgm:pt modelId="{BC9FDA48-5CD3-4206-8C50-C72093FC09A6}" type="pres">
      <dgm:prSet presAssocID="{200E0480-D3AF-4AFF-941D-9EF1B1C54935}" presName="hierChild2" presStyleCnt="0"/>
      <dgm:spPr/>
    </dgm:pt>
    <dgm:pt modelId="{B6F0370D-C81C-44D0-AF8C-E055D9BF976E}" type="pres">
      <dgm:prSet presAssocID="{AB8A2F29-7F85-4179-A885-E0159FC6A91F}" presName="hierRoot1" presStyleCnt="0"/>
      <dgm:spPr/>
    </dgm:pt>
    <dgm:pt modelId="{0C0CCA57-A53A-414E-9776-2FD85B3A3B75}" type="pres">
      <dgm:prSet presAssocID="{AB8A2F29-7F85-4179-A885-E0159FC6A91F}" presName="composite" presStyleCnt="0"/>
      <dgm:spPr/>
    </dgm:pt>
    <dgm:pt modelId="{4DB6666B-8AB2-4BB9-A7C2-2A053FFCABE2}" type="pres">
      <dgm:prSet presAssocID="{AB8A2F29-7F85-4179-A885-E0159FC6A91F}" presName="background" presStyleLbl="node0" presStyleIdx="2" presStyleCnt="3"/>
      <dgm:spPr/>
    </dgm:pt>
    <dgm:pt modelId="{7FEB1A42-1487-4226-8F7E-D61CC1A04D6C}" type="pres">
      <dgm:prSet presAssocID="{AB8A2F29-7F85-4179-A885-E0159FC6A91F}" presName="text" presStyleLbl="fgAcc0" presStyleIdx="2" presStyleCnt="3">
        <dgm:presLayoutVars>
          <dgm:chPref val="3"/>
        </dgm:presLayoutVars>
      </dgm:prSet>
      <dgm:spPr/>
    </dgm:pt>
    <dgm:pt modelId="{F2AE0FCB-7D62-424C-8AA8-EC2C1569E182}" type="pres">
      <dgm:prSet presAssocID="{AB8A2F29-7F85-4179-A885-E0159FC6A91F}" presName="hierChild2" presStyleCnt="0"/>
      <dgm:spPr/>
    </dgm:pt>
  </dgm:ptLst>
  <dgm:cxnLst>
    <dgm:cxn modelId="{1F8DDF24-8E64-4F52-9A1C-13A15437D1B4}" srcId="{FAC413D7-7502-4F8F-8BC7-2CD825C065DA}" destId="{AB8A2F29-7F85-4179-A885-E0159FC6A91F}" srcOrd="2" destOrd="0" parTransId="{2CE3A28B-08F7-4D48-BCB6-5527F1D4089B}" sibTransId="{700ABB28-09CD-42D5-A6DD-A2B1DFD2EC81}"/>
    <dgm:cxn modelId="{1566E351-8E86-4C15-9856-DF86BB0828CF}" type="presOf" srcId="{FAC413D7-7502-4F8F-8BC7-2CD825C065DA}" destId="{80AC80C3-CECA-4CEF-A696-4495032AB6DA}" srcOrd="0" destOrd="0" presId="urn:microsoft.com/office/officeart/2005/8/layout/hierarchy1"/>
    <dgm:cxn modelId="{793B0A84-85DC-4EDC-8298-DB852962B286}" type="presOf" srcId="{AB8A2F29-7F85-4179-A885-E0159FC6A91F}" destId="{7FEB1A42-1487-4226-8F7E-D61CC1A04D6C}" srcOrd="0" destOrd="0" presId="urn:microsoft.com/office/officeart/2005/8/layout/hierarchy1"/>
    <dgm:cxn modelId="{47F6A985-7C43-478C-983D-BED5A47866E4}" srcId="{FAC413D7-7502-4F8F-8BC7-2CD825C065DA}" destId="{E0A9C0A2-5F6F-456B-BFF6-CEB82F96BD85}" srcOrd="0" destOrd="0" parTransId="{06CE83A4-D3AE-4513-8571-08C6F3665AE8}" sibTransId="{4B8861C6-9C9A-4001-9DC1-0A7ED221600F}"/>
    <dgm:cxn modelId="{5ED7768E-3ED0-4D14-9AD2-EFAFF095647F}" type="presOf" srcId="{E0A9C0A2-5F6F-456B-BFF6-CEB82F96BD85}" destId="{93ED3676-BD88-4B83-9D1C-9ECC99488CCA}" srcOrd="0" destOrd="0" presId="urn:microsoft.com/office/officeart/2005/8/layout/hierarchy1"/>
    <dgm:cxn modelId="{2E12C9BA-46C2-4AC6-9578-42EEBEAC0641}" type="presOf" srcId="{200E0480-D3AF-4AFF-941D-9EF1B1C54935}" destId="{F1761A09-5FFF-499A-83F1-A790115D1E4D}" srcOrd="0" destOrd="0" presId="urn:microsoft.com/office/officeart/2005/8/layout/hierarchy1"/>
    <dgm:cxn modelId="{1FD706C7-349E-429B-BAEA-C4C25FFCE511}" srcId="{FAC413D7-7502-4F8F-8BC7-2CD825C065DA}" destId="{200E0480-D3AF-4AFF-941D-9EF1B1C54935}" srcOrd="1" destOrd="0" parTransId="{6E7B65A5-F185-46CD-AA07-CED50D16387D}" sibTransId="{87963D52-D104-45A5-B72B-83B22181B74C}"/>
    <dgm:cxn modelId="{96D47DA8-57D7-426F-856F-7D62ABB2DFDC}" type="presParOf" srcId="{80AC80C3-CECA-4CEF-A696-4495032AB6DA}" destId="{120C61FE-5A10-4B65-ABE2-C3096AA552E7}" srcOrd="0" destOrd="0" presId="urn:microsoft.com/office/officeart/2005/8/layout/hierarchy1"/>
    <dgm:cxn modelId="{ECD82495-DFEC-4A92-8FF3-418F65DFCC9C}" type="presParOf" srcId="{120C61FE-5A10-4B65-ABE2-C3096AA552E7}" destId="{6458E86D-2FCA-4F2E-A8CF-627ACF8017CB}" srcOrd="0" destOrd="0" presId="urn:microsoft.com/office/officeart/2005/8/layout/hierarchy1"/>
    <dgm:cxn modelId="{51FB249E-2C7F-4B42-BBF9-1B4478A1884D}" type="presParOf" srcId="{6458E86D-2FCA-4F2E-A8CF-627ACF8017CB}" destId="{2506FF51-19B8-4FAD-B552-E50786BB90EA}" srcOrd="0" destOrd="0" presId="urn:microsoft.com/office/officeart/2005/8/layout/hierarchy1"/>
    <dgm:cxn modelId="{92ED3606-A456-41D2-8033-50ACAA89D20E}" type="presParOf" srcId="{6458E86D-2FCA-4F2E-A8CF-627ACF8017CB}" destId="{93ED3676-BD88-4B83-9D1C-9ECC99488CCA}" srcOrd="1" destOrd="0" presId="urn:microsoft.com/office/officeart/2005/8/layout/hierarchy1"/>
    <dgm:cxn modelId="{D85581C1-287B-441E-B4AF-369CD4340C91}" type="presParOf" srcId="{120C61FE-5A10-4B65-ABE2-C3096AA552E7}" destId="{94E8C577-A67A-485A-858C-13AE15A04AA3}" srcOrd="1" destOrd="0" presId="urn:microsoft.com/office/officeart/2005/8/layout/hierarchy1"/>
    <dgm:cxn modelId="{615459DE-C387-4395-8334-DE2A7B666198}" type="presParOf" srcId="{80AC80C3-CECA-4CEF-A696-4495032AB6DA}" destId="{D61C9B42-A97B-4878-AE82-893C3CE222B4}" srcOrd="1" destOrd="0" presId="urn:microsoft.com/office/officeart/2005/8/layout/hierarchy1"/>
    <dgm:cxn modelId="{351A890D-4219-415D-9C4C-E6800D095F05}" type="presParOf" srcId="{D61C9B42-A97B-4878-AE82-893C3CE222B4}" destId="{83D8ED42-1FF3-40EA-94F8-29A70C5CEFC1}" srcOrd="0" destOrd="0" presId="urn:microsoft.com/office/officeart/2005/8/layout/hierarchy1"/>
    <dgm:cxn modelId="{7CEA8447-CFB1-4B4C-A1C3-7E4F61CA871F}" type="presParOf" srcId="{83D8ED42-1FF3-40EA-94F8-29A70C5CEFC1}" destId="{15836CA5-4EF8-4BDB-A163-F128878EA843}" srcOrd="0" destOrd="0" presId="urn:microsoft.com/office/officeart/2005/8/layout/hierarchy1"/>
    <dgm:cxn modelId="{0C91CB46-EC67-4493-9C84-38F1A63D15C7}" type="presParOf" srcId="{83D8ED42-1FF3-40EA-94F8-29A70C5CEFC1}" destId="{F1761A09-5FFF-499A-83F1-A790115D1E4D}" srcOrd="1" destOrd="0" presId="urn:microsoft.com/office/officeart/2005/8/layout/hierarchy1"/>
    <dgm:cxn modelId="{50C084D6-317A-4217-9B47-C3253909CDC4}" type="presParOf" srcId="{D61C9B42-A97B-4878-AE82-893C3CE222B4}" destId="{BC9FDA48-5CD3-4206-8C50-C72093FC09A6}" srcOrd="1" destOrd="0" presId="urn:microsoft.com/office/officeart/2005/8/layout/hierarchy1"/>
    <dgm:cxn modelId="{379009FB-849C-4E15-B0FB-50BFA51B90B7}" type="presParOf" srcId="{80AC80C3-CECA-4CEF-A696-4495032AB6DA}" destId="{B6F0370D-C81C-44D0-AF8C-E055D9BF976E}" srcOrd="2" destOrd="0" presId="urn:microsoft.com/office/officeart/2005/8/layout/hierarchy1"/>
    <dgm:cxn modelId="{35B49A25-B29C-4B23-A8C7-BD89E392D2D9}" type="presParOf" srcId="{B6F0370D-C81C-44D0-AF8C-E055D9BF976E}" destId="{0C0CCA57-A53A-414E-9776-2FD85B3A3B75}" srcOrd="0" destOrd="0" presId="urn:microsoft.com/office/officeart/2005/8/layout/hierarchy1"/>
    <dgm:cxn modelId="{50599246-D118-4FF7-B9B0-BE386A30A5B2}" type="presParOf" srcId="{0C0CCA57-A53A-414E-9776-2FD85B3A3B75}" destId="{4DB6666B-8AB2-4BB9-A7C2-2A053FFCABE2}" srcOrd="0" destOrd="0" presId="urn:microsoft.com/office/officeart/2005/8/layout/hierarchy1"/>
    <dgm:cxn modelId="{175CB7B3-FC76-4D41-B5F8-7DA3AD7FF163}" type="presParOf" srcId="{0C0CCA57-A53A-414E-9776-2FD85B3A3B75}" destId="{7FEB1A42-1487-4226-8F7E-D61CC1A04D6C}" srcOrd="1" destOrd="0" presId="urn:microsoft.com/office/officeart/2005/8/layout/hierarchy1"/>
    <dgm:cxn modelId="{C09DA27F-DBE9-4A87-BEC5-46439F3A9C96}" type="presParOf" srcId="{B6F0370D-C81C-44D0-AF8C-E055D9BF976E}" destId="{F2AE0FCB-7D62-424C-8AA8-EC2C1569E1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784B8C-16CC-46AE-BEEF-73A834758C2F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A41304-347B-448C-AC4C-3FC285473BF4}">
      <dgm:prSet/>
      <dgm:spPr/>
      <dgm:t>
        <a:bodyPr/>
        <a:lstStyle/>
        <a:p>
          <a:r>
            <a:rPr lang="en-US"/>
            <a:t>This design patterns is all about Class's objects communication.</a:t>
          </a:r>
        </a:p>
      </dgm:t>
    </dgm:pt>
    <dgm:pt modelId="{CD7AD4A2-B124-4A3F-86A5-5F1E0B5477C5}" type="parTrans" cxnId="{1E75BB4A-CC5C-46A8-87A7-B8C39869CD3E}">
      <dgm:prSet/>
      <dgm:spPr/>
      <dgm:t>
        <a:bodyPr/>
        <a:lstStyle/>
        <a:p>
          <a:endParaRPr lang="en-US"/>
        </a:p>
      </dgm:t>
    </dgm:pt>
    <dgm:pt modelId="{0C066CE1-F8C5-4C03-BCCD-4E8D362CCE2F}" type="sibTrans" cxnId="{1E75BB4A-CC5C-46A8-87A7-B8C39869CD3E}">
      <dgm:prSet/>
      <dgm:spPr/>
      <dgm:t>
        <a:bodyPr/>
        <a:lstStyle/>
        <a:p>
          <a:endParaRPr lang="en-US"/>
        </a:p>
      </dgm:t>
    </dgm:pt>
    <dgm:pt modelId="{7F08335B-8CD1-4CF4-AE38-CD95E80BC586}">
      <dgm:prSet/>
      <dgm:spPr/>
      <dgm:t>
        <a:bodyPr/>
        <a:lstStyle/>
        <a:p>
          <a:r>
            <a:rPr lang="en-US"/>
            <a:t>Behavioral patterns are those patterns that are most specifically concerned with communication between objects.</a:t>
          </a:r>
        </a:p>
      </dgm:t>
    </dgm:pt>
    <dgm:pt modelId="{E6D9F018-43A8-49D9-A5CB-AB351B6DF9CB}" type="parTrans" cxnId="{3CF0886F-C37D-4544-8653-DAF341D826EB}">
      <dgm:prSet/>
      <dgm:spPr/>
      <dgm:t>
        <a:bodyPr/>
        <a:lstStyle/>
        <a:p>
          <a:endParaRPr lang="en-US"/>
        </a:p>
      </dgm:t>
    </dgm:pt>
    <dgm:pt modelId="{0D5B5F7B-FBED-41BE-8785-7FEDF5B8CC05}" type="sibTrans" cxnId="{3CF0886F-C37D-4544-8653-DAF341D826EB}">
      <dgm:prSet/>
      <dgm:spPr/>
      <dgm:t>
        <a:bodyPr/>
        <a:lstStyle/>
        <a:p>
          <a:endParaRPr lang="en-US"/>
        </a:p>
      </dgm:t>
    </dgm:pt>
    <dgm:pt modelId="{5E41A594-0D7C-434B-89B7-D82CF512F337}" type="pres">
      <dgm:prSet presAssocID="{BE784B8C-16CC-46AE-BEEF-73A834758C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84B291-7F85-48C0-B65C-FD46D6A1107C}" type="pres">
      <dgm:prSet presAssocID="{DCA41304-347B-448C-AC4C-3FC285473BF4}" presName="hierRoot1" presStyleCnt="0"/>
      <dgm:spPr/>
    </dgm:pt>
    <dgm:pt modelId="{55641C44-F8EA-4BA0-BC5A-954BAADF877E}" type="pres">
      <dgm:prSet presAssocID="{DCA41304-347B-448C-AC4C-3FC285473BF4}" presName="composite" presStyleCnt="0"/>
      <dgm:spPr/>
    </dgm:pt>
    <dgm:pt modelId="{E00D766C-9621-4062-99DA-9D11759413A9}" type="pres">
      <dgm:prSet presAssocID="{DCA41304-347B-448C-AC4C-3FC285473BF4}" presName="background" presStyleLbl="node0" presStyleIdx="0" presStyleCnt="2"/>
      <dgm:spPr/>
    </dgm:pt>
    <dgm:pt modelId="{C846D737-A3AF-432B-85D0-231096A4249E}" type="pres">
      <dgm:prSet presAssocID="{DCA41304-347B-448C-AC4C-3FC285473BF4}" presName="text" presStyleLbl="fgAcc0" presStyleIdx="0" presStyleCnt="2">
        <dgm:presLayoutVars>
          <dgm:chPref val="3"/>
        </dgm:presLayoutVars>
      </dgm:prSet>
      <dgm:spPr/>
    </dgm:pt>
    <dgm:pt modelId="{A76A3E40-070E-40A1-9006-0F80DF7868C7}" type="pres">
      <dgm:prSet presAssocID="{DCA41304-347B-448C-AC4C-3FC285473BF4}" presName="hierChild2" presStyleCnt="0"/>
      <dgm:spPr/>
    </dgm:pt>
    <dgm:pt modelId="{740970E3-ACF0-4C11-BC0B-FFD01381249B}" type="pres">
      <dgm:prSet presAssocID="{7F08335B-8CD1-4CF4-AE38-CD95E80BC586}" presName="hierRoot1" presStyleCnt="0"/>
      <dgm:spPr/>
    </dgm:pt>
    <dgm:pt modelId="{2817F0AF-C6AC-4AA1-8536-A21107973156}" type="pres">
      <dgm:prSet presAssocID="{7F08335B-8CD1-4CF4-AE38-CD95E80BC586}" presName="composite" presStyleCnt="0"/>
      <dgm:spPr/>
    </dgm:pt>
    <dgm:pt modelId="{0DCC3F6F-8D8B-4BD9-9307-0CED5AB1092D}" type="pres">
      <dgm:prSet presAssocID="{7F08335B-8CD1-4CF4-AE38-CD95E80BC586}" presName="background" presStyleLbl="node0" presStyleIdx="1" presStyleCnt="2"/>
      <dgm:spPr/>
    </dgm:pt>
    <dgm:pt modelId="{93B69424-7D32-40B5-909F-E1ACA2E8B21C}" type="pres">
      <dgm:prSet presAssocID="{7F08335B-8CD1-4CF4-AE38-CD95E80BC586}" presName="text" presStyleLbl="fgAcc0" presStyleIdx="1" presStyleCnt="2">
        <dgm:presLayoutVars>
          <dgm:chPref val="3"/>
        </dgm:presLayoutVars>
      </dgm:prSet>
      <dgm:spPr/>
    </dgm:pt>
    <dgm:pt modelId="{5583BA1F-0C28-4D03-8E0F-5935EACBDEC0}" type="pres">
      <dgm:prSet presAssocID="{7F08335B-8CD1-4CF4-AE38-CD95E80BC586}" presName="hierChild2" presStyleCnt="0"/>
      <dgm:spPr/>
    </dgm:pt>
  </dgm:ptLst>
  <dgm:cxnLst>
    <dgm:cxn modelId="{1080B024-8813-4AB4-9264-FC3E9FFEB7B7}" type="presOf" srcId="{BE784B8C-16CC-46AE-BEEF-73A834758C2F}" destId="{5E41A594-0D7C-434B-89B7-D82CF512F337}" srcOrd="0" destOrd="0" presId="urn:microsoft.com/office/officeart/2005/8/layout/hierarchy1"/>
    <dgm:cxn modelId="{4511BA3D-026E-4820-9685-8FB2547A7456}" type="presOf" srcId="{DCA41304-347B-448C-AC4C-3FC285473BF4}" destId="{C846D737-A3AF-432B-85D0-231096A4249E}" srcOrd="0" destOrd="0" presId="urn:microsoft.com/office/officeart/2005/8/layout/hierarchy1"/>
    <dgm:cxn modelId="{ED32075B-47D6-4A50-AADD-7A28DF4F302B}" type="presOf" srcId="{7F08335B-8CD1-4CF4-AE38-CD95E80BC586}" destId="{93B69424-7D32-40B5-909F-E1ACA2E8B21C}" srcOrd="0" destOrd="0" presId="urn:microsoft.com/office/officeart/2005/8/layout/hierarchy1"/>
    <dgm:cxn modelId="{1E75BB4A-CC5C-46A8-87A7-B8C39869CD3E}" srcId="{BE784B8C-16CC-46AE-BEEF-73A834758C2F}" destId="{DCA41304-347B-448C-AC4C-3FC285473BF4}" srcOrd="0" destOrd="0" parTransId="{CD7AD4A2-B124-4A3F-86A5-5F1E0B5477C5}" sibTransId="{0C066CE1-F8C5-4C03-BCCD-4E8D362CCE2F}"/>
    <dgm:cxn modelId="{3CF0886F-C37D-4544-8653-DAF341D826EB}" srcId="{BE784B8C-16CC-46AE-BEEF-73A834758C2F}" destId="{7F08335B-8CD1-4CF4-AE38-CD95E80BC586}" srcOrd="1" destOrd="0" parTransId="{E6D9F018-43A8-49D9-A5CB-AB351B6DF9CB}" sibTransId="{0D5B5F7B-FBED-41BE-8785-7FEDF5B8CC05}"/>
    <dgm:cxn modelId="{16526FE0-1709-4F49-8F04-7372A8B7DF8D}" type="presParOf" srcId="{5E41A594-0D7C-434B-89B7-D82CF512F337}" destId="{AB84B291-7F85-48C0-B65C-FD46D6A1107C}" srcOrd="0" destOrd="0" presId="urn:microsoft.com/office/officeart/2005/8/layout/hierarchy1"/>
    <dgm:cxn modelId="{C8B12724-F277-4044-84BA-7C0D2B0B3D4A}" type="presParOf" srcId="{AB84B291-7F85-48C0-B65C-FD46D6A1107C}" destId="{55641C44-F8EA-4BA0-BC5A-954BAADF877E}" srcOrd="0" destOrd="0" presId="urn:microsoft.com/office/officeart/2005/8/layout/hierarchy1"/>
    <dgm:cxn modelId="{00B68FF8-7CB0-4F5B-8E16-373F09A02E4C}" type="presParOf" srcId="{55641C44-F8EA-4BA0-BC5A-954BAADF877E}" destId="{E00D766C-9621-4062-99DA-9D11759413A9}" srcOrd="0" destOrd="0" presId="urn:microsoft.com/office/officeart/2005/8/layout/hierarchy1"/>
    <dgm:cxn modelId="{974569A0-A68B-465E-9893-7B808270A189}" type="presParOf" srcId="{55641C44-F8EA-4BA0-BC5A-954BAADF877E}" destId="{C846D737-A3AF-432B-85D0-231096A4249E}" srcOrd="1" destOrd="0" presId="urn:microsoft.com/office/officeart/2005/8/layout/hierarchy1"/>
    <dgm:cxn modelId="{5797CE7F-21DE-4143-81EB-54265511BBCA}" type="presParOf" srcId="{AB84B291-7F85-48C0-B65C-FD46D6A1107C}" destId="{A76A3E40-070E-40A1-9006-0F80DF7868C7}" srcOrd="1" destOrd="0" presId="urn:microsoft.com/office/officeart/2005/8/layout/hierarchy1"/>
    <dgm:cxn modelId="{B5E536F9-6E66-4F5A-B458-A83AC53E4D05}" type="presParOf" srcId="{5E41A594-0D7C-434B-89B7-D82CF512F337}" destId="{740970E3-ACF0-4C11-BC0B-FFD01381249B}" srcOrd="1" destOrd="0" presId="urn:microsoft.com/office/officeart/2005/8/layout/hierarchy1"/>
    <dgm:cxn modelId="{E4E7ED25-4D9C-46F8-B18A-4842EBB30528}" type="presParOf" srcId="{740970E3-ACF0-4C11-BC0B-FFD01381249B}" destId="{2817F0AF-C6AC-4AA1-8536-A21107973156}" srcOrd="0" destOrd="0" presId="urn:microsoft.com/office/officeart/2005/8/layout/hierarchy1"/>
    <dgm:cxn modelId="{3C664E41-FF40-4D56-B395-9E24E11F9129}" type="presParOf" srcId="{2817F0AF-C6AC-4AA1-8536-A21107973156}" destId="{0DCC3F6F-8D8B-4BD9-9307-0CED5AB1092D}" srcOrd="0" destOrd="0" presId="urn:microsoft.com/office/officeart/2005/8/layout/hierarchy1"/>
    <dgm:cxn modelId="{87189B52-A5FC-4863-95AB-6F48F1F6C42C}" type="presParOf" srcId="{2817F0AF-C6AC-4AA1-8536-A21107973156}" destId="{93B69424-7D32-40B5-909F-E1ACA2E8B21C}" srcOrd="1" destOrd="0" presId="urn:microsoft.com/office/officeart/2005/8/layout/hierarchy1"/>
    <dgm:cxn modelId="{8CC67CF1-63D4-4F1D-A629-6B161AF0D111}" type="presParOf" srcId="{740970E3-ACF0-4C11-BC0B-FFD01381249B}" destId="{5583BA1F-0C28-4D03-8E0F-5935EACBDE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208F7-55DE-4982-AB87-F35B73561997}">
      <dsp:nvSpPr>
        <dsp:cNvPr id="0" name=""/>
        <dsp:cNvSpPr/>
      </dsp:nvSpPr>
      <dsp:spPr>
        <a:xfrm>
          <a:off x="1235" y="843047"/>
          <a:ext cx="2890539" cy="144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/>
            <a:t>Creational Patterns</a:t>
          </a:r>
          <a:endParaRPr lang="en-US" sz="4400" kern="1200"/>
        </a:p>
      </dsp:txBody>
      <dsp:txXfrm>
        <a:off x="43565" y="885377"/>
        <a:ext cx="2805879" cy="1360609"/>
      </dsp:txXfrm>
    </dsp:sp>
    <dsp:sp modelId="{15684347-F0C7-4864-8653-F5CE5D07C12C}">
      <dsp:nvSpPr>
        <dsp:cNvPr id="0" name=""/>
        <dsp:cNvSpPr/>
      </dsp:nvSpPr>
      <dsp:spPr>
        <a:xfrm>
          <a:off x="3614410" y="843047"/>
          <a:ext cx="2890539" cy="144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19062"/>
                <a:satOff val="-4829"/>
                <a:lumOff val="1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/>
            <a:t>Structural Patterns </a:t>
          </a:r>
          <a:endParaRPr lang="en-US" sz="4400" kern="1200"/>
        </a:p>
      </dsp:txBody>
      <dsp:txXfrm>
        <a:off x="3656740" y="885377"/>
        <a:ext cx="2805879" cy="1360609"/>
      </dsp:txXfrm>
    </dsp:sp>
    <dsp:sp modelId="{46872A2B-BA63-46D4-83C0-497EFC2C984D}">
      <dsp:nvSpPr>
        <dsp:cNvPr id="0" name=""/>
        <dsp:cNvSpPr/>
      </dsp:nvSpPr>
      <dsp:spPr>
        <a:xfrm>
          <a:off x="7227584" y="843047"/>
          <a:ext cx="2890539" cy="144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/>
            <a:t>Behavioral Patterns</a:t>
          </a:r>
          <a:endParaRPr lang="en-US" sz="4400" kern="1200"/>
        </a:p>
      </dsp:txBody>
      <dsp:txXfrm>
        <a:off x="7269914" y="885377"/>
        <a:ext cx="2805879" cy="1360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5CB7A-BCA5-4FFB-B1B9-B8A38922A650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7F0844-6A81-46E6-980B-BC013F366B9D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design patterns is all about class instantiation. </a:t>
          </a:r>
        </a:p>
      </dsp:txBody>
      <dsp:txXfrm>
        <a:off x="369163" y="865197"/>
        <a:ext cx="2740203" cy="1701388"/>
      </dsp:txXfrm>
    </dsp:sp>
    <dsp:sp modelId="{C41B1D59-316C-4FAD-B74C-54A4E02E8F25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D2E6D-6126-4768-992A-14702E41494E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pattern can be further divided into class-creation patterns and object-creational patterns. </a:t>
          </a:r>
        </a:p>
      </dsp:txBody>
      <dsp:txXfrm>
        <a:off x="3847692" y="865197"/>
        <a:ext cx="2740203" cy="1701388"/>
      </dsp:txXfrm>
    </dsp:sp>
    <dsp:sp modelId="{E7CEB39C-CC18-4D70-8312-F6E2BFCB4B61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EE7A7-CC46-4F41-96F5-FC186918F041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While class-creation patterns use inheritance effectively in the instantiation process, object-creation patterns use delegation effectively to get the job done.</a:t>
          </a:r>
        </a:p>
      </dsp:txBody>
      <dsp:txXfrm>
        <a:off x="7326222" y="865197"/>
        <a:ext cx="2740203" cy="1701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6FF51-19B8-4FAD-B552-E50786BB90EA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D3676-BD88-4B83-9D1C-9ECC99488CCA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design patterns is all about Class and Object composition.</a:t>
          </a:r>
        </a:p>
      </dsp:txBody>
      <dsp:txXfrm>
        <a:off x="369163" y="865197"/>
        <a:ext cx="2740203" cy="1701388"/>
      </dsp:txXfrm>
    </dsp:sp>
    <dsp:sp modelId="{15836CA5-4EF8-4BDB-A163-F128878EA843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61A09-5FFF-499A-83F1-A790115D1E4D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Structural class-creation patterns use inheritance to compose interfaces.</a:t>
          </a:r>
        </a:p>
      </dsp:txBody>
      <dsp:txXfrm>
        <a:off x="3847692" y="865197"/>
        <a:ext cx="2740203" cy="1701388"/>
      </dsp:txXfrm>
    </dsp:sp>
    <dsp:sp modelId="{4DB6666B-8AB2-4BB9-A7C2-2A053FFCABE2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EB1A42-1487-4226-8F7E-D61CC1A04D6C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Structural object-patterns define ways to compose objects to obtain new functionality. </a:t>
          </a:r>
        </a:p>
      </dsp:txBody>
      <dsp:txXfrm>
        <a:off x="7326222" y="865197"/>
        <a:ext cx="2740203" cy="1701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D766C-9621-4062-99DA-9D11759413A9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46D737-A3AF-432B-85D0-231096A4249E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design patterns is all about Class's objects communication.</a:t>
          </a:r>
        </a:p>
      </dsp:txBody>
      <dsp:txXfrm>
        <a:off x="678914" y="525899"/>
        <a:ext cx="4067491" cy="2525499"/>
      </dsp:txXfrm>
    </dsp:sp>
    <dsp:sp modelId="{0DCC3F6F-8D8B-4BD9-9307-0CED5AB1092D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69424-7D32-40B5-909F-E1ACA2E8B21C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Behavioral patterns are those patterns that are most specifically concerned with communication between objects.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8F2A-BE57-4685-A44C-80C16339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1693-0F15-42D2-B1EF-A52578EA2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A3A3-4C90-4A81-AD0F-B3E77CB2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B4FF-A35A-4ACD-898A-53D10241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2E96-2834-4330-A501-0AFFCAB5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71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8FC-90F9-48EB-B610-6E70AA49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262FC-9577-4C8F-8099-B2CB1192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A4D2-BC11-44BD-9301-A2551C60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92AC-3392-4813-8DDD-A834BF8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4443-448F-4FE6-8ADF-EC0C831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68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77996-CBB8-4A01-A724-730E45A6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1F80-D130-4A7F-914E-905280A3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7FCB-D010-489A-966F-375FC531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B2E1-0452-49C9-9869-D8F8FDD1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6DD9-F0A6-46C7-94D5-5BBFDB14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23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F49-F4D7-4796-BC96-B03EE51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40DB-8228-49A6-8B3F-521D736A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21AC-D6FB-4F76-ABFB-829FE8B0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99EC-2C66-4F3E-AEC5-9EF6C6DA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55B7-50E5-4384-87F5-7709A9CD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76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8CAE-EA1A-46BF-86F5-A0D37AFA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50FF0-F620-45A3-BD6E-FE23BA4A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DBAF-9644-4E0A-84B8-3FAC1A2D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A41B-5E68-4FBE-AE1F-1952AF66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9793-7725-4F87-9DC5-187DB312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6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4B43-59D2-40C5-BED3-A624DA90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BC87-815C-4620-9480-E8102448F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90ED8-FB5F-4722-8AA4-1F5DD2D7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6942-9A18-447C-A927-EF56DC9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766C-A2D0-41C2-BB13-67AC6E3A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93BBA-C149-414F-8C4D-351DB199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4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8148-EB73-4664-BD64-5EF337B0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C71C-994B-41DC-82E8-AFA2248C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BECC-89C5-424E-83E1-ABC00F28E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34641-AD67-400B-BA37-233A6C249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98230-E59E-4D62-A4F8-970AD0875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03B13-6CBD-4433-9AE2-A5A98E25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89612-8381-4387-AFC3-33CE1E15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1102C-9D0D-4243-834F-B89B553C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DA26-F7D6-497C-AE60-E1DA6B39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D091-34C1-4B87-8B3A-35DB1D9C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2516B-695D-43ED-BA5D-0893772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09F60-4A5D-44A4-83FC-9A441D0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18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74D82-4B2A-47AD-96C2-B32D69F2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6373A-C94C-40BE-B831-999C5D41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4860-CF6C-48FB-8B29-BDB2AB65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3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B22D-B6D9-4DB5-88EB-76FDDC87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920F-7D8A-4A00-A02B-992C1901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4DD2D-863F-4FFE-8B4B-8A0DEDB1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0CE9F-1929-4FB6-911C-82A185C2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A1CDA-275A-411A-8F6B-DC47B05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D4962-9CE9-4232-9A4A-8C253367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8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9060-4A85-4122-9A38-D775315C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E0DBA-FA62-4EA3-A90B-97761FFE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66E7-95D1-4768-9DEE-2989EC145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1FE9-210B-4A2F-B31E-AF4C40D6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471A-26D8-4429-A97D-281C3DB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3E0D-7D45-4FAD-A859-676E41E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8F9EF-E42C-473A-9B62-86F11C40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4BFA-E63B-4298-82A8-DB9E420C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24AA-B7E5-4E1B-92CA-67627083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CEB2-E8EB-43AE-8019-A007F4131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896B-9231-4029-B40D-1BFA297FD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3B23E-49D3-49CB-8017-B8705846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Design Patterns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B7FEE-C017-46E4-BF4B-F2B4EF226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CMPE 331</a:t>
            </a:r>
          </a:p>
        </p:txBody>
      </p:sp>
    </p:spTree>
    <p:extLst>
      <p:ext uri="{BB962C8B-B14F-4D97-AF65-F5344CB8AC3E}">
        <p14:creationId xmlns:p14="http://schemas.microsoft.com/office/powerpoint/2010/main" val="233228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8A2C6-020B-4A6A-9478-AEF2D44B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about UML?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B511-60CF-4EA7-BC9D-81D769E6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Please try to see the relations between these classes, using </a:t>
            </a:r>
            <a:r>
              <a:rPr lang="en-US" sz="20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objectAid</a:t>
            </a:r>
            <a:r>
              <a:rPr lang="en-US" sz="20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plug-in of eclipse</a:t>
            </a:r>
          </a:p>
        </p:txBody>
      </p:sp>
    </p:spTree>
    <p:extLst>
      <p:ext uri="{BB962C8B-B14F-4D97-AF65-F5344CB8AC3E}">
        <p14:creationId xmlns:p14="http://schemas.microsoft.com/office/powerpoint/2010/main" val="40539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EE33A-EC28-444A-903E-4C85589E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Pattern types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E5A7351-3332-4F28-AE90-361CFE956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20689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44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E01DD-5494-45C5-9711-A6A73C6F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Creational patterns </a:t>
            </a:r>
            <a:endParaRPr lang="tr-TR" sz="4000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DE9A22F-35C4-4B10-87F3-906CFEAF5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4413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51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E01DD-5494-45C5-9711-A6A73C6F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Structural patterns</a:t>
            </a:r>
            <a:endParaRPr lang="tr-T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C226B-10EB-4BDB-8B63-0602DCB2B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95151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7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E01DD-5494-45C5-9711-A6A73C6F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Behavioral patterns</a:t>
            </a:r>
            <a:endParaRPr lang="tr-TR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52C7008-1231-44DA-B11E-5936A991B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6266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54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FACTORY PATTERN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Example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4751BF7-9881-4435-92D2-80498C9F9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2024" y="2454402"/>
            <a:ext cx="7626055" cy="44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05A18-0CB2-4271-A026-79BC95A4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FactoryPatternDemo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7C3A15-10E5-4130-BEA0-B7D66B99A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8388" y="2343785"/>
            <a:ext cx="104949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484D2-022C-4CE4-B51A-03BF9402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437974" cy="677000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bg1"/>
                </a:solidFill>
              </a:rPr>
              <a:t>ShapeFactory Code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13A0DB3-84F5-4B8A-925C-6B741057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0746" y="1676325"/>
            <a:ext cx="8178134" cy="48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7BA62-3202-4203-BAB0-E949A5B0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4917-FF58-4C5D-B9A3-3B1EC350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</a:rPr>
              <a:t>We will code the necassary classes with Java.</a:t>
            </a:r>
          </a:p>
          <a:p>
            <a:r>
              <a:rPr lang="tr-TR" sz="2000" dirty="0">
                <a:solidFill>
                  <a:srgbClr val="000000"/>
                </a:solidFill>
              </a:rPr>
              <a:t>First, we need to start with «shape» default base class.</a:t>
            </a:r>
          </a:p>
          <a:p>
            <a:r>
              <a:rPr lang="tr-TR" sz="2000" dirty="0">
                <a:solidFill>
                  <a:srgbClr val="000000"/>
                </a:solidFill>
              </a:rPr>
              <a:t>This class will have the all default specializifications for the shapes.</a:t>
            </a:r>
          </a:p>
          <a:p>
            <a:r>
              <a:rPr lang="tr-TR" sz="2000" dirty="0">
                <a:solidFill>
                  <a:srgbClr val="000000"/>
                </a:solidFill>
              </a:rPr>
              <a:t>Then we need to create «Circle», «Square», and «Rectangle» classes.</a:t>
            </a:r>
          </a:p>
        </p:txBody>
      </p:sp>
    </p:spTree>
    <p:extLst>
      <p:ext uri="{BB962C8B-B14F-4D97-AF65-F5344CB8AC3E}">
        <p14:creationId xmlns:p14="http://schemas.microsoft.com/office/powerpoint/2010/main" val="18033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 Patterns </vt:lpstr>
      <vt:lpstr>Pattern types</vt:lpstr>
      <vt:lpstr>Creational patterns </vt:lpstr>
      <vt:lpstr>Structural patterns</vt:lpstr>
      <vt:lpstr>Behavioral patterns</vt:lpstr>
      <vt:lpstr>FACTORY PATTERN Example</vt:lpstr>
      <vt:lpstr>FactoryPatternDemo </vt:lpstr>
      <vt:lpstr>ShapeFactory Code</vt:lpstr>
      <vt:lpstr>What to do?</vt:lpstr>
      <vt:lpstr>         What about UML?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</dc:title>
  <dc:creator>lenovo</dc:creator>
  <cp:lastModifiedBy>lenovo</cp:lastModifiedBy>
  <cp:revision>1</cp:revision>
  <dcterms:created xsi:type="dcterms:W3CDTF">2018-10-22T19:03:57Z</dcterms:created>
  <dcterms:modified xsi:type="dcterms:W3CDTF">2018-10-22T19:04:07Z</dcterms:modified>
</cp:coreProperties>
</file>