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85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rgbClr val="5859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D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422900" y="2336799"/>
            <a:ext cx="0" cy="5562600"/>
          </a:xfrm>
          <a:custGeom>
            <a:avLst/>
            <a:gdLst/>
            <a:ahLst/>
            <a:cxnLst/>
            <a:rect l="l" t="t" r="r" b="b"/>
            <a:pathLst>
              <a:path h="5562600">
                <a:moveTo>
                  <a:pt x="0" y="0"/>
                </a:moveTo>
                <a:lnTo>
                  <a:pt x="0" y="5562600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06219" y="751464"/>
            <a:ext cx="3443561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3218" y="2316090"/>
            <a:ext cx="13589563" cy="499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5859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://www.pluralsight.com/courses/spring-fundamentals" TargetMode="External"/><Relationship Id="rId7" Type="http://schemas.openxmlformats.org/officeDocument/2006/relationships/hyperlink" Target="http://www.pluralsight.com/courses/spring-security-" TargetMode="External"/><Relationship Id="rId2" Type="http://schemas.openxmlformats.org/officeDocument/2006/relationships/hyperlink" Target="http://www.pluralsight.com/courses/maven-fundament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luralsight.com/courses/spring-jpa-hibernate" TargetMode="External"/><Relationship Id="rId5" Type="http://schemas.openxmlformats.org/officeDocument/2006/relationships/hyperlink" Target="http://www.pluralsight.com/courses/spring-mvc4-" TargetMode="External"/><Relationship Id="rId4" Type="http://schemas.openxmlformats.org/officeDocument/2006/relationships/hyperlink" Target="http://www.pluralsight.com/courses/springmvc-int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F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8721" y="7780520"/>
            <a:ext cx="8223884" cy="11430"/>
          </a:xfrm>
          <a:custGeom>
            <a:avLst/>
            <a:gdLst/>
            <a:ahLst/>
            <a:cxnLst/>
            <a:rect l="l" t="t" r="r" b="b"/>
            <a:pathLst>
              <a:path w="8223884" h="11429">
                <a:moveTo>
                  <a:pt x="0" y="0"/>
                </a:moveTo>
                <a:lnTo>
                  <a:pt x="8223465" y="0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76821" y="495693"/>
            <a:ext cx="34290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>
                <a:latin typeface="Trebuchet MS"/>
                <a:cs typeface="Trebuchet MS"/>
              </a:rPr>
              <a:t>What</a:t>
            </a:r>
            <a:r>
              <a:rPr spc="-590" dirty="0">
                <a:latin typeface="Trebuchet MS"/>
                <a:cs typeface="Trebuchet MS"/>
              </a:rPr>
              <a:t> </a:t>
            </a:r>
            <a:r>
              <a:rPr spc="-100" dirty="0">
                <a:latin typeface="Trebuchet MS"/>
                <a:cs typeface="Trebuchet MS"/>
              </a:rPr>
              <a:t>Next?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798060" indent="-160020">
              <a:lnSpc>
                <a:spcPct val="100000"/>
              </a:lnSpc>
              <a:spcBef>
                <a:spcPts val="720"/>
              </a:spcBef>
              <a:buChar char="•"/>
              <a:tabLst>
                <a:tab pos="4799330" algn="l"/>
              </a:tabLst>
            </a:pPr>
            <a:r>
              <a:rPr spc="75" dirty="0"/>
              <a:t>Design </a:t>
            </a:r>
            <a:r>
              <a:rPr spc="-10" dirty="0"/>
              <a:t>Patterns </a:t>
            </a:r>
            <a:r>
              <a:rPr spc="40" dirty="0"/>
              <a:t>in </a:t>
            </a:r>
            <a:r>
              <a:rPr dirty="0"/>
              <a:t>Java: </a:t>
            </a:r>
            <a:r>
              <a:rPr spc="15" dirty="0"/>
              <a:t>Structural </a:t>
            </a:r>
            <a:r>
              <a:rPr spc="-5" dirty="0"/>
              <a:t>- </a:t>
            </a:r>
            <a:r>
              <a:rPr spc="95" dirty="0"/>
              <a:t>Coming</a:t>
            </a:r>
            <a:r>
              <a:rPr spc="-430" dirty="0"/>
              <a:t> </a:t>
            </a:r>
            <a:r>
              <a:rPr spc="70" dirty="0"/>
              <a:t>Soon</a:t>
            </a:r>
          </a:p>
          <a:p>
            <a:pPr marL="4798060" indent="-160020">
              <a:lnSpc>
                <a:spcPct val="100000"/>
              </a:lnSpc>
              <a:spcBef>
                <a:spcPts val="620"/>
              </a:spcBef>
              <a:buChar char="•"/>
              <a:tabLst>
                <a:tab pos="4799330" algn="l"/>
              </a:tabLst>
            </a:pPr>
            <a:r>
              <a:rPr spc="75" dirty="0"/>
              <a:t>Design </a:t>
            </a:r>
            <a:r>
              <a:rPr spc="-10" dirty="0"/>
              <a:t>Patterns </a:t>
            </a:r>
            <a:r>
              <a:rPr spc="40" dirty="0"/>
              <a:t>in </a:t>
            </a:r>
            <a:r>
              <a:rPr dirty="0"/>
              <a:t>Java: </a:t>
            </a:r>
            <a:r>
              <a:rPr spc="10" dirty="0"/>
              <a:t>Behavioral </a:t>
            </a:r>
            <a:r>
              <a:rPr spc="-5" dirty="0"/>
              <a:t>- </a:t>
            </a:r>
            <a:r>
              <a:rPr spc="95" dirty="0"/>
              <a:t>Coming</a:t>
            </a:r>
            <a:r>
              <a:rPr spc="-415" dirty="0"/>
              <a:t> </a:t>
            </a:r>
            <a:r>
              <a:rPr spc="70" dirty="0"/>
              <a:t>Soon</a:t>
            </a:r>
          </a:p>
          <a:p>
            <a:pPr marL="4798060" indent="-160020">
              <a:lnSpc>
                <a:spcPct val="100000"/>
              </a:lnSpc>
              <a:spcBef>
                <a:spcPts val="620"/>
              </a:spcBef>
              <a:buClr>
                <a:srgbClr val="58595B"/>
              </a:buClr>
              <a:buChar char="•"/>
              <a:tabLst>
                <a:tab pos="4799330" algn="l"/>
              </a:tabLst>
            </a:pPr>
            <a:r>
              <a:rPr u="heavy" spc="10" dirty="0">
                <a:solidFill>
                  <a:srgbClr val="4C8D92"/>
                </a:solidFill>
                <a:uFill>
                  <a:solidFill>
                    <a:srgbClr val="4C8D92"/>
                  </a:solidFill>
                </a:uFill>
                <a:hlinkClick r:id="rId2"/>
              </a:rPr>
              <a:t>http://www.pluralsight.com/courses/maven-fundamentals</a:t>
            </a:r>
          </a:p>
          <a:p>
            <a:pPr marL="4798060" indent="-160020">
              <a:lnSpc>
                <a:spcPct val="100000"/>
              </a:lnSpc>
              <a:spcBef>
                <a:spcPts val="620"/>
              </a:spcBef>
              <a:buClr>
                <a:srgbClr val="58595B"/>
              </a:buClr>
              <a:buChar char="•"/>
              <a:tabLst>
                <a:tab pos="4799330" algn="l"/>
              </a:tabLst>
            </a:pPr>
            <a:r>
              <a:rPr u="heavy" spc="15" dirty="0">
                <a:solidFill>
                  <a:srgbClr val="4C8D92"/>
                </a:solidFill>
                <a:uFill>
                  <a:solidFill>
                    <a:srgbClr val="4C8D92"/>
                  </a:solidFill>
                </a:uFill>
                <a:hlinkClick r:id="rId3"/>
              </a:rPr>
              <a:t>http://www.pluralsight.com/courses/spring-fundamentals</a:t>
            </a:r>
          </a:p>
          <a:p>
            <a:pPr marL="4798060" indent="-160020">
              <a:lnSpc>
                <a:spcPct val="100000"/>
              </a:lnSpc>
              <a:spcBef>
                <a:spcPts val="620"/>
              </a:spcBef>
              <a:buClr>
                <a:srgbClr val="58595B"/>
              </a:buClr>
              <a:buChar char="•"/>
              <a:tabLst>
                <a:tab pos="4799330" algn="l"/>
              </a:tabLst>
            </a:pPr>
            <a:r>
              <a:rPr u="heavy" spc="10" dirty="0">
                <a:solidFill>
                  <a:srgbClr val="4C8D92"/>
                </a:solidFill>
                <a:uFill>
                  <a:solidFill>
                    <a:srgbClr val="4C8D92"/>
                  </a:solidFill>
                </a:uFill>
                <a:hlinkClick r:id="rId4"/>
              </a:rPr>
              <a:t>http://www.pluralsight.com/courses/springmvc-intro</a:t>
            </a:r>
          </a:p>
          <a:p>
            <a:pPr marL="4798060" marR="1233170" indent="-160020">
              <a:lnSpc>
                <a:spcPts val="3400"/>
              </a:lnSpc>
              <a:spcBef>
                <a:spcPts val="750"/>
              </a:spcBef>
              <a:buClr>
                <a:srgbClr val="58595B"/>
              </a:buClr>
              <a:buChar char="•"/>
              <a:tabLst>
                <a:tab pos="4799330" algn="l"/>
              </a:tabLst>
            </a:pPr>
            <a:r>
              <a:rPr u="heavy" spc="10" dirty="0">
                <a:solidFill>
                  <a:srgbClr val="4C8D92"/>
                </a:solidFill>
                <a:uFill>
                  <a:solidFill>
                    <a:srgbClr val="4C8D92"/>
                  </a:solidFill>
                </a:uFill>
                <a:hlinkClick r:id="rId5"/>
              </a:rPr>
              <a:t>http://www.pluralsight.com/courses/spring-mvc4- </a:t>
            </a:r>
            <a:r>
              <a:rPr u="heavy" spc="10" dirty="0">
                <a:solidFill>
                  <a:srgbClr val="4C8D92"/>
                </a:solidFill>
                <a:uFill>
                  <a:solidFill>
                    <a:srgbClr val="4C8D92"/>
                  </a:solidFill>
                </a:uFill>
              </a:rPr>
              <a:t> </a:t>
            </a:r>
            <a:r>
              <a:rPr u="heavy" spc="35" dirty="0">
                <a:solidFill>
                  <a:srgbClr val="4C8D92"/>
                </a:solidFill>
                <a:uFill>
                  <a:solidFill>
                    <a:srgbClr val="4C8D92"/>
                  </a:solidFill>
                </a:uFill>
              </a:rPr>
              <a:t>introduction</a:t>
            </a:r>
          </a:p>
          <a:p>
            <a:pPr marL="4798060" indent="-160020">
              <a:lnSpc>
                <a:spcPct val="100000"/>
              </a:lnSpc>
              <a:spcBef>
                <a:spcPts val="509"/>
              </a:spcBef>
              <a:buClr>
                <a:srgbClr val="58595B"/>
              </a:buClr>
              <a:buChar char="•"/>
              <a:tabLst>
                <a:tab pos="4799330" algn="l"/>
              </a:tabLst>
            </a:pPr>
            <a:r>
              <a:rPr u="heavy" spc="10" dirty="0">
                <a:solidFill>
                  <a:srgbClr val="4C8D92"/>
                </a:solidFill>
                <a:uFill>
                  <a:solidFill>
                    <a:srgbClr val="4C8D92"/>
                  </a:solidFill>
                </a:uFill>
                <a:hlinkClick r:id="rId6"/>
              </a:rPr>
              <a:t>http://www.pluralsight.com/courses/spring-jpa-hibernate</a:t>
            </a:r>
          </a:p>
          <a:p>
            <a:pPr marL="4798060" marR="867410" indent="-160020">
              <a:lnSpc>
                <a:spcPts val="3400"/>
              </a:lnSpc>
              <a:spcBef>
                <a:spcPts val="750"/>
              </a:spcBef>
              <a:buClr>
                <a:srgbClr val="58595B"/>
              </a:buClr>
              <a:buChar char="•"/>
              <a:tabLst>
                <a:tab pos="4799330" algn="l"/>
              </a:tabLst>
            </a:pPr>
            <a:r>
              <a:rPr u="heavy" spc="10" dirty="0">
                <a:solidFill>
                  <a:srgbClr val="4C8D92"/>
                </a:solidFill>
                <a:uFill>
                  <a:solidFill>
                    <a:srgbClr val="4C8D92"/>
                  </a:solidFill>
                </a:uFill>
                <a:hlinkClick r:id="rId7"/>
              </a:rPr>
              <a:t>http://www.pluralsight.com/courses/spring-security- </a:t>
            </a:r>
            <a:r>
              <a:rPr u="heavy" spc="10" dirty="0">
                <a:solidFill>
                  <a:srgbClr val="4C8D92"/>
                </a:solidFill>
                <a:uFill>
                  <a:solidFill>
                    <a:srgbClr val="4C8D92"/>
                  </a:solidFill>
                </a:uFill>
              </a:rPr>
              <a:t> </a:t>
            </a:r>
            <a:r>
              <a:rPr u="heavy" spc="30" dirty="0">
                <a:solidFill>
                  <a:srgbClr val="4C8D92"/>
                </a:solidFill>
                <a:uFill>
                  <a:solidFill>
                    <a:srgbClr val="4C8D92"/>
                  </a:solidFill>
                </a:uFill>
              </a:rPr>
              <a:t>fundamentals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What</a:t>
            </a:r>
            <a:r>
              <a:rPr spc="-160" dirty="0"/>
              <a:t> </a:t>
            </a:r>
            <a:r>
              <a:rPr spc="-10" dirty="0"/>
              <a:t>Next?</a:t>
            </a:r>
          </a:p>
        </p:txBody>
      </p:sp>
      <p:sp>
        <p:nvSpPr>
          <p:cNvPr id="4" name="object 4"/>
          <p:cNvSpPr/>
          <p:nvPr/>
        </p:nvSpPr>
        <p:spPr>
          <a:xfrm>
            <a:off x="1701800" y="3810000"/>
            <a:ext cx="3136900" cy="3111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4621" y="3804354"/>
            <a:ext cx="3138805" cy="3115945"/>
          </a:xfrm>
          <a:custGeom>
            <a:avLst/>
            <a:gdLst/>
            <a:ahLst/>
            <a:cxnLst/>
            <a:rect l="l" t="t" r="r" b="b"/>
            <a:pathLst>
              <a:path w="3138804" h="3115945">
                <a:moveTo>
                  <a:pt x="0" y="0"/>
                </a:moveTo>
                <a:lnTo>
                  <a:pt x="0" y="3115866"/>
                </a:lnTo>
                <a:lnTo>
                  <a:pt x="3138487" y="3115866"/>
                </a:lnTo>
                <a:lnTo>
                  <a:pt x="313848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Trebuchet MS</vt:lpstr>
      <vt:lpstr>Office Theme</vt:lpstr>
      <vt:lpstr>What Next?</vt:lpstr>
      <vt:lpstr>What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cp:lastModifiedBy>Tuğberk Göç</cp:lastModifiedBy>
  <cp:revision>1</cp:revision>
  <dcterms:created xsi:type="dcterms:W3CDTF">2019-01-04T23:37:18Z</dcterms:created>
  <dcterms:modified xsi:type="dcterms:W3CDTF">2019-01-04T23:39:02Z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2015-04-14T00:00:00Z</vt:filetime>
  </property>
  <property fmtid="{D5CDD505-2E9C-101B-9397-08002B2CF9AE}" pid="3" name="Creator">
    <vt:lpwstr>Keynote</vt:lpwstr>
  </property>
  <property fmtid="{D5CDD505-2E9C-101B-9397-08002B2CF9AE}" pid="4" name="LastSaved">
    <vt:filetime>2019-01-04T00:00:00Z</vt:filetime>
  </property>
</Properties>
</file>