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6" r:id="rId1"/>
  </p:sldMasterIdLst>
  <p:notesMasterIdLst>
    <p:notesMasterId r:id="rId16"/>
  </p:notesMasterIdLst>
  <p:sldIdLst>
    <p:sldId id="256" r:id="rId2"/>
    <p:sldId id="779" r:id="rId3"/>
    <p:sldId id="781" r:id="rId4"/>
    <p:sldId id="782" r:id="rId5"/>
    <p:sldId id="783" r:id="rId6"/>
    <p:sldId id="784" r:id="rId7"/>
    <p:sldId id="785" r:id="rId8"/>
    <p:sldId id="788" r:id="rId9"/>
    <p:sldId id="790" r:id="rId10"/>
    <p:sldId id="791" r:id="rId11"/>
    <p:sldId id="792" r:id="rId12"/>
    <p:sldId id="793" r:id="rId13"/>
    <p:sldId id="794" r:id="rId14"/>
    <p:sldId id="79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50128" autoAdjust="0"/>
  </p:normalViewPr>
  <p:slideViewPr>
    <p:cSldViewPr snapToGrid="0" snapToObjects="1">
      <p:cViewPr>
        <p:scale>
          <a:sx n="89" d="100"/>
          <a:sy n="89" d="100"/>
        </p:scale>
        <p:origin x="224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74980-975A-E345-9124-3DD36B6B1772}" type="datetimeFigureOut">
              <a:rPr lang="en-GB" smtClean="0"/>
              <a:t>25/04/2020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30A7F-A204-3F4A-9077-1479FA61ECA0}" type="slidenum">
              <a:rPr lang="en-GB" smtClean="0"/>
              <a:t>‹#›</a:t>
            </a:fld>
            <a:endParaRPr lang="en-GB"/>
          </a:p>
        </p:txBody>
      </p:sp>
    </p:spTree>
    <p:extLst>
      <p:ext uri="{BB962C8B-B14F-4D97-AF65-F5344CB8AC3E}">
        <p14:creationId xmlns:p14="http://schemas.microsoft.com/office/powerpoint/2010/main" val="296749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3E9BE2F-7251-B04D-953E-3B2AE8813F9E}" type="slidenum">
              <a:rPr lang="en-US" smtClean="0">
                <a:latin typeface="Times New Roman" charset="0"/>
              </a:rPr>
              <a:pPr>
                <a:defRPr/>
              </a:pPr>
              <a:t>2</a:t>
            </a:fld>
            <a:endParaRPr lang="en-US" dirty="0">
              <a:latin typeface="Times New Roman"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232547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11</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b="1" kern="1200" dirty="0">
                <a:solidFill>
                  <a:schemeClr val="tx1"/>
                </a:solidFill>
                <a:effectLst/>
                <a:latin typeface="+mn-lt"/>
                <a:ea typeface="+mn-ea"/>
                <a:cs typeface="+mn-cs"/>
              </a:rPr>
              <a:t>For a given modulation scheme, the higher the SNR, the lower the BER. </a:t>
            </a:r>
            <a:r>
              <a:rPr lang="en-GB" sz="1200" kern="1200" dirty="0">
                <a:solidFill>
                  <a:schemeClr val="tx1"/>
                </a:solidFill>
                <a:effectLst/>
                <a:latin typeface="+mn-lt"/>
                <a:ea typeface="+mn-ea"/>
                <a:cs typeface="+mn-cs"/>
              </a:rPr>
              <a:t>Since a sender can increase the SNR by increasing its transmission power, a sender can decrease the probability that a </a:t>
            </a:r>
            <a:endParaRPr lang="en-GB" dirty="0">
              <a:effectLst/>
            </a:endParaRPr>
          </a:p>
          <a:p>
            <a:r>
              <a:rPr lang="en-GB" sz="1200" kern="1200" dirty="0">
                <a:solidFill>
                  <a:schemeClr val="tx1"/>
                </a:solidFill>
                <a:effectLst/>
                <a:latin typeface="+mn-lt"/>
                <a:ea typeface="+mn-ea"/>
                <a:cs typeface="+mn-cs"/>
              </a:rPr>
              <a:t>frame is received in error by increasing its transmission power. Note, however, that there is arguably little practical gain in increasing the power beyond a certain threshold, say to decrease the BER from </a:t>
            </a:r>
            <a:endParaRPr lang="en-GB" dirty="0">
              <a:effectLst/>
            </a:endParaRPr>
          </a:p>
          <a:p>
            <a:r>
              <a:rPr lang="en-GB" sz="1200" kern="1200" dirty="0">
                <a:solidFill>
                  <a:schemeClr val="tx1"/>
                </a:solidFill>
                <a:effectLst/>
                <a:latin typeface="+mn-lt"/>
                <a:ea typeface="+mn-ea"/>
                <a:cs typeface="+mn-cs"/>
              </a:rPr>
              <a:t>10−12 to 10−13. There are also </a:t>
            </a:r>
            <a:r>
              <a:rPr lang="en-GB" sz="1200" i="1" kern="1200" dirty="0">
                <a:solidFill>
                  <a:schemeClr val="tx1"/>
                </a:solidFill>
                <a:effectLst/>
                <a:latin typeface="+mn-lt"/>
                <a:ea typeface="+mn-ea"/>
                <a:cs typeface="+mn-cs"/>
              </a:rPr>
              <a:t>disadvantages </a:t>
            </a:r>
            <a:r>
              <a:rPr lang="en-GB" sz="1200" kern="1200" dirty="0">
                <a:solidFill>
                  <a:schemeClr val="tx1"/>
                </a:solidFill>
                <a:effectLst/>
                <a:latin typeface="+mn-lt"/>
                <a:ea typeface="+mn-ea"/>
                <a:cs typeface="+mn-cs"/>
              </a:rPr>
              <a:t>associated with increasing the transmission power: More energy must be expended by the sender (an important concern for battery-powered mobile </a:t>
            </a:r>
            <a:endParaRPr lang="en-GB" dirty="0">
              <a:effectLst/>
            </a:endParaRPr>
          </a:p>
          <a:p>
            <a:r>
              <a:rPr lang="en-GB" sz="1200" kern="1200" dirty="0">
                <a:solidFill>
                  <a:schemeClr val="tx1"/>
                </a:solidFill>
                <a:effectLst/>
                <a:latin typeface="+mn-lt"/>
                <a:ea typeface="+mn-ea"/>
                <a:cs typeface="+mn-cs"/>
              </a:rPr>
              <a:t>users), and the sender’s transmissions are more likely to interfere with the transmissions of another </a:t>
            </a:r>
            <a:endParaRPr lang="en-GB" dirty="0">
              <a:effectLst/>
            </a:endParaRPr>
          </a:p>
          <a:p>
            <a:r>
              <a:rPr lang="en-GB" sz="1200" kern="1200" dirty="0">
                <a:solidFill>
                  <a:schemeClr val="tx1"/>
                </a:solidFill>
                <a:effectLst/>
                <a:latin typeface="+mn-lt"/>
                <a:ea typeface="+mn-ea"/>
                <a:cs typeface="+mn-cs"/>
              </a:rPr>
              <a:t>sender</a:t>
            </a:r>
            <a:br>
              <a:rPr lang="en-GB" sz="1200" kern="1200" dirty="0">
                <a:solidFill>
                  <a:schemeClr val="tx1"/>
                </a:solidFill>
                <a:effectLst/>
                <a:latin typeface="+mn-lt"/>
                <a:ea typeface="+mn-ea"/>
                <a:cs typeface="+mn-cs"/>
              </a:rPr>
            </a:br>
            <a:r>
              <a:rPr lang="en-GB" sz="1200" b="1" kern="1200" dirty="0">
                <a:solidFill>
                  <a:schemeClr val="tx1"/>
                </a:solidFill>
                <a:effectLst/>
                <a:latin typeface="+mn-lt"/>
                <a:ea typeface="+mn-ea"/>
                <a:cs typeface="+mn-cs"/>
              </a:rPr>
              <a:t>For a given SNR, a modulation technique with a higher bit transmission rate (whether in error </a:t>
            </a:r>
            <a:endParaRPr lang="en-GB" dirty="0">
              <a:effectLst/>
            </a:endParaRPr>
          </a:p>
          <a:p>
            <a:r>
              <a:rPr lang="en-GB" sz="1200" b="1" kern="1200" dirty="0">
                <a:solidFill>
                  <a:schemeClr val="tx1"/>
                </a:solidFill>
                <a:effectLst/>
                <a:latin typeface="+mn-lt"/>
                <a:ea typeface="+mn-ea"/>
                <a:cs typeface="+mn-cs"/>
              </a:rPr>
              <a:t>or not) will have a higher BER. </a:t>
            </a:r>
            <a:r>
              <a:rPr lang="en-GB" sz="1200" kern="1200" dirty="0">
                <a:solidFill>
                  <a:schemeClr val="tx1"/>
                </a:solidFill>
                <a:effectLst/>
                <a:latin typeface="+mn-lt"/>
                <a:ea typeface="+mn-ea"/>
                <a:cs typeface="+mn-cs"/>
              </a:rPr>
              <a:t>For example, with an SNR of 10 dB, BPSK modulation with a transmission rate of 1 Mbps has a BER of less than 10−7, while with QAM16 </a:t>
            </a:r>
            <a:endParaRPr lang="en-GB" dirty="0">
              <a:effectLst/>
            </a:endParaRPr>
          </a:p>
          <a:p>
            <a:r>
              <a:rPr lang="en-GB" sz="1200" kern="1200" dirty="0">
                <a:solidFill>
                  <a:schemeClr val="tx1"/>
                </a:solidFill>
                <a:effectLst/>
                <a:latin typeface="+mn-lt"/>
                <a:ea typeface="+mn-ea"/>
                <a:cs typeface="+mn-cs"/>
              </a:rPr>
              <a:t>modulation with a transmission rate of 4 Mbps, the BER is 10−1, far too high to be practically useful. However, with an SNR of 20 dB, QAM16 modulation has a transmission rate of 4 Mbps and a BER of 10−7, while BPSK modulation has a transmission rate of only 1 Mbps and a BER that is so low as to be (literally) “off the charts.” If one can tolerate a BER of 10−7, the higher transmission rate offered by QAM16 would make it the preferred modulation technique in this situation. These considerations give rise to the final characteristic, described next. </a:t>
            </a:r>
            <a:endParaRPr lang="en-GB" dirty="0">
              <a:effectLst/>
            </a:endParaRPr>
          </a:p>
          <a:p>
            <a:r>
              <a:rPr lang="en-GB" sz="1200" b="1" kern="1200" dirty="0">
                <a:solidFill>
                  <a:schemeClr val="tx1"/>
                </a:solidFill>
                <a:effectLst/>
                <a:latin typeface="+mn-lt"/>
                <a:ea typeface="+mn-ea"/>
                <a:cs typeface="+mn-cs"/>
              </a:rPr>
              <a:t>Dynamic selection of the physical-layer modulation technique can be used to adapt the modulation technique to channel conditions. </a:t>
            </a:r>
            <a:r>
              <a:rPr lang="en-GB" sz="1200" kern="1200" dirty="0">
                <a:solidFill>
                  <a:schemeClr val="tx1"/>
                </a:solidFill>
                <a:effectLst/>
                <a:latin typeface="+mn-lt"/>
                <a:ea typeface="+mn-ea"/>
                <a:cs typeface="+mn-cs"/>
              </a:rPr>
              <a:t>The SNR (and hence the BER) may change as a </a:t>
            </a:r>
            <a:endParaRPr lang="en-GB" dirty="0">
              <a:effectLst/>
            </a:endParaRPr>
          </a:p>
          <a:p>
            <a:r>
              <a:rPr lang="en-GB" sz="1200" kern="1200" dirty="0">
                <a:solidFill>
                  <a:schemeClr val="tx1"/>
                </a:solidFill>
                <a:effectLst/>
                <a:latin typeface="+mn-lt"/>
                <a:ea typeface="+mn-ea"/>
                <a:cs typeface="+mn-cs"/>
              </a:rPr>
              <a:t>result of mobility or due to changes in the environment. Adaptive modulation and coding are used in cellular data systems and in the 802.11 </a:t>
            </a:r>
            <a:r>
              <a:rPr lang="en-GB" sz="1200" kern="1200" dirty="0" err="1">
                <a:solidFill>
                  <a:schemeClr val="tx1"/>
                </a:solidFill>
                <a:effectLst/>
                <a:latin typeface="+mn-lt"/>
                <a:ea typeface="+mn-ea"/>
                <a:cs typeface="+mn-cs"/>
              </a:rPr>
              <a:t>WiFi</a:t>
            </a:r>
            <a:r>
              <a:rPr lang="en-GB" sz="1200" kern="1200" dirty="0">
                <a:solidFill>
                  <a:schemeClr val="tx1"/>
                </a:solidFill>
                <a:effectLst/>
                <a:latin typeface="+mn-lt"/>
                <a:ea typeface="+mn-ea"/>
                <a:cs typeface="+mn-cs"/>
              </a:rPr>
              <a:t> and 4G cellular data networks that we’ll study in </a:t>
            </a:r>
            <a:endParaRPr lang="en-GB" dirty="0">
              <a:effectLst/>
            </a:endParaRPr>
          </a:p>
          <a:p>
            <a:r>
              <a:rPr lang="en-GB" sz="1200" kern="1200" dirty="0">
                <a:solidFill>
                  <a:schemeClr val="tx1"/>
                </a:solidFill>
                <a:effectLst/>
                <a:latin typeface="+mn-lt"/>
                <a:ea typeface="+mn-ea"/>
                <a:cs typeface="+mn-cs"/>
              </a:rPr>
              <a:t>This allows, for example, the selection of a modulation technique that provides the highest transmission rate possible subject to a constraint on the BER, for given channel characteristics. </a:t>
            </a:r>
            <a:endParaRPr lang="en-GB" dirty="0">
              <a:effectLst/>
            </a:endParaRPr>
          </a:p>
          <a:p>
            <a:r>
              <a:rPr lang="en-GB" sz="1200" kern="1200" dirty="0">
                <a:solidFill>
                  <a:schemeClr val="tx1"/>
                </a:solidFill>
                <a:effectLst/>
                <a:latin typeface="+mn-lt"/>
                <a:ea typeface="+mn-ea"/>
                <a:cs typeface="+mn-cs"/>
              </a:rPr>
              <a:t>A higher and time-varying bit error rate is not the only difference between a wired and wireless link. Recall that in the case of wired broadcast links, all nodes receive the transmissions from all other nodes. </a:t>
            </a:r>
            <a:endParaRPr lang="en-GB" dirty="0">
              <a:effectLst/>
            </a:endParaRPr>
          </a:p>
          <a:p>
            <a:r>
              <a:rPr lang="en-GB" sz="1200" kern="1200" dirty="0">
                <a:solidFill>
                  <a:schemeClr val="tx1"/>
                </a:solidFill>
                <a:effectLst/>
                <a:latin typeface="+mn-lt"/>
                <a:ea typeface="+mn-ea"/>
                <a:cs typeface="+mn-cs"/>
              </a:rPr>
              <a:t>In the case of wireless links, the situation is not as simple, Suppose that Station A is transmitting to Station B. Suppose also that Station C is transmitting to Station B. With the so-called </a:t>
            </a:r>
            <a:endParaRPr lang="en-GB" dirty="0">
              <a:effectLst/>
            </a:endParaRPr>
          </a:p>
          <a:p>
            <a:r>
              <a:rPr lang="en-GB" sz="1200" b="1" kern="1200" dirty="0">
                <a:solidFill>
                  <a:schemeClr val="tx1"/>
                </a:solidFill>
                <a:effectLst/>
                <a:latin typeface="+mn-lt"/>
                <a:ea typeface="+mn-ea"/>
                <a:cs typeface="+mn-cs"/>
              </a:rPr>
              <a:t>hidden terminal problem</a:t>
            </a:r>
            <a:r>
              <a:rPr lang="en-GB" sz="1200" kern="1200" dirty="0">
                <a:solidFill>
                  <a:schemeClr val="tx1"/>
                </a:solidFill>
                <a:effectLst/>
                <a:latin typeface="+mn-lt"/>
                <a:ea typeface="+mn-ea"/>
                <a:cs typeface="+mn-cs"/>
              </a:rPr>
              <a:t>, physical obstructions in the environment (for example, a mountain or a building) may prevent A and C from hearing each other’s transmissions, even though A’s and C’s </a:t>
            </a:r>
            <a:endParaRPr lang="en-GB" dirty="0">
              <a:effectLst/>
            </a:endParaRPr>
          </a:p>
          <a:p>
            <a:r>
              <a:rPr lang="en-GB" sz="1200" kern="1200" dirty="0">
                <a:solidFill>
                  <a:schemeClr val="tx1"/>
                </a:solidFill>
                <a:effectLst/>
                <a:latin typeface="+mn-lt"/>
                <a:ea typeface="+mn-ea"/>
                <a:cs typeface="+mn-cs"/>
              </a:rPr>
              <a:t>transmissions are indeed interfering at the destination, B. This is shown a scenario that results in undetectable collisions at the receiver results from the </a:t>
            </a:r>
            <a:r>
              <a:rPr lang="en-GB" sz="1200" b="1" kern="1200" dirty="0">
                <a:solidFill>
                  <a:schemeClr val="tx1"/>
                </a:solidFill>
                <a:effectLst/>
                <a:latin typeface="+mn-lt"/>
                <a:ea typeface="+mn-ea"/>
                <a:cs typeface="+mn-cs"/>
              </a:rPr>
              <a:t>fading </a:t>
            </a:r>
            <a:r>
              <a:rPr lang="en-GB" sz="1200" kern="1200" dirty="0">
                <a:solidFill>
                  <a:schemeClr val="tx1"/>
                </a:solidFill>
                <a:effectLst/>
                <a:latin typeface="+mn-lt"/>
                <a:ea typeface="+mn-ea"/>
                <a:cs typeface="+mn-cs"/>
              </a:rPr>
              <a:t>of a signal’s </a:t>
            </a:r>
            <a:endParaRPr lang="en-GB" dirty="0">
              <a:effectLst/>
            </a:endParaRPr>
          </a:p>
          <a:p>
            <a:r>
              <a:rPr lang="en-GB" sz="1200" kern="1200" dirty="0">
                <a:solidFill>
                  <a:schemeClr val="tx1"/>
                </a:solidFill>
                <a:effectLst/>
                <a:latin typeface="+mn-lt"/>
                <a:ea typeface="+mn-ea"/>
                <a:cs typeface="+mn-cs"/>
              </a:rPr>
              <a:t>strength as it propagates through the wireless medium. </a:t>
            </a:r>
            <a:r>
              <a:rPr lang="en-GB" sz="1200" b="0" kern="1200" dirty="0">
                <a:solidFill>
                  <a:schemeClr val="tx1"/>
                </a:solidFill>
                <a:effectLst/>
                <a:latin typeface="+mn-lt"/>
                <a:ea typeface="+mn-ea"/>
                <a:cs typeface="+mn-cs"/>
              </a:rPr>
              <a:t>The slide </a:t>
            </a:r>
            <a:r>
              <a:rPr lang="en-GB" sz="1200" kern="1200" dirty="0">
                <a:solidFill>
                  <a:schemeClr val="tx1"/>
                </a:solidFill>
                <a:effectLst/>
                <a:latin typeface="+mn-lt"/>
                <a:ea typeface="+mn-ea"/>
                <a:cs typeface="+mn-cs"/>
              </a:rPr>
              <a:t>illustrates the case where A and C are placed such that their signals are not strong enough to detect each other’s transmissions, yet their </a:t>
            </a:r>
            <a:endParaRPr lang="en-GB" dirty="0">
              <a:effectLst/>
            </a:endParaRPr>
          </a:p>
          <a:p>
            <a:r>
              <a:rPr lang="en-GB" sz="1200" kern="1200" dirty="0">
                <a:solidFill>
                  <a:schemeClr val="tx1"/>
                </a:solidFill>
                <a:effectLst/>
                <a:latin typeface="+mn-lt"/>
                <a:ea typeface="+mn-ea"/>
                <a:cs typeface="+mn-cs"/>
              </a:rPr>
              <a:t>signals </a:t>
            </a:r>
            <a:r>
              <a:rPr lang="en-GB" sz="1200" i="1" kern="1200" dirty="0">
                <a:solidFill>
                  <a:schemeClr val="tx1"/>
                </a:solidFill>
                <a:effectLst/>
                <a:latin typeface="+mn-lt"/>
                <a:ea typeface="+mn-ea"/>
                <a:cs typeface="+mn-cs"/>
              </a:rPr>
              <a:t>are </a:t>
            </a:r>
            <a:r>
              <a:rPr lang="en-GB" sz="1200" kern="1200" dirty="0">
                <a:solidFill>
                  <a:schemeClr val="tx1"/>
                </a:solidFill>
                <a:effectLst/>
                <a:latin typeface="+mn-lt"/>
                <a:ea typeface="+mn-ea"/>
                <a:cs typeface="+mn-cs"/>
              </a:rPr>
              <a:t>strong enough to interfere with each other at station, the hidden terminal problem and fading make multiple access in a wireless network considerably more complex than in a wired network.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2830337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83192899-4EC4-524B-9B1B-180D5EBC803E}" type="slidenum">
              <a:rPr lang="en-US" smtClean="0">
                <a:latin typeface="Times New Roman" charset="0"/>
              </a:rPr>
              <a:pPr>
                <a:defRPr/>
              </a:pPr>
              <a:t>12</a:t>
            </a:fld>
            <a:endParaRPr lang="en-US" dirty="0">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Recall from </a:t>
            </a:r>
            <a:r>
              <a:rPr lang="en-GB" sz="1200" b="0" kern="1200" dirty="0">
                <a:solidFill>
                  <a:schemeClr val="tx1"/>
                </a:solidFill>
                <a:effectLst/>
                <a:latin typeface="+mn-lt"/>
                <a:ea typeface="+mn-ea"/>
                <a:cs typeface="+mn-cs"/>
              </a:rPr>
              <a:t>earlier weeks </a:t>
            </a:r>
            <a:r>
              <a:rPr lang="en-GB" sz="1200" kern="1200" dirty="0">
                <a:solidFill>
                  <a:schemeClr val="tx1"/>
                </a:solidFill>
                <a:effectLst/>
                <a:latin typeface="+mn-lt"/>
                <a:ea typeface="+mn-ea"/>
                <a:cs typeface="+mn-cs"/>
              </a:rPr>
              <a:t>that when hosts communicate over a shared medium, a protocol is needed so that the signals sent by multiple senders do not interfere at the receivers. We previously described </a:t>
            </a:r>
            <a:endParaRPr lang="en-GB" dirty="0">
              <a:effectLst/>
            </a:endParaRPr>
          </a:p>
          <a:p>
            <a:r>
              <a:rPr lang="en-GB" sz="1200" kern="1200" dirty="0">
                <a:solidFill>
                  <a:schemeClr val="tx1"/>
                </a:solidFill>
                <a:effectLst/>
                <a:latin typeface="+mn-lt"/>
                <a:ea typeface="+mn-ea"/>
                <a:cs typeface="+mn-cs"/>
              </a:rPr>
              <a:t>three classes of medium access protocols: channel partitioning, random access, and taking turns. Code division multiple access (CDMA) belongs to the family of channel partitioning protocols. It is prevalent in wireless LAN and cellular technologies. Because CDMA is so important in the wireless world, we’ll take a quick look at CDMA now, before getting into specific wireless access technologies in the subsequent sections.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3418541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0F3C29E-3854-4341-81BE-B78C5701A45B}" type="slidenum">
              <a:rPr lang="en-US" smtClean="0">
                <a:latin typeface="Times New Roman" charset="0"/>
              </a:rPr>
              <a:pPr>
                <a:defRPr/>
              </a:pPr>
              <a:t>13</a:t>
            </a:fld>
            <a:endParaRPr lang="en-US" dirty="0">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In a CDMA protocol, each bit being sent is encoded by multiplying the bit by a signal (the code) that changes at a much faster rate (known as the </a:t>
            </a:r>
            <a:r>
              <a:rPr lang="en-GB" sz="1200" b="1" kern="1200" dirty="0">
                <a:solidFill>
                  <a:schemeClr val="tx1"/>
                </a:solidFill>
                <a:effectLst/>
                <a:latin typeface="+mn-lt"/>
                <a:ea typeface="+mn-ea"/>
                <a:cs typeface="+mn-cs"/>
              </a:rPr>
              <a:t>chipping rate</a:t>
            </a:r>
            <a:r>
              <a:rPr lang="en-GB" sz="1200" kern="1200" dirty="0">
                <a:solidFill>
                  <a:schemeClr val="tx1"/>
                </a:solidFill>
                <a:effectLst/>
                <a:latin typeface="+mn-lt"/>
                <a:ea typeface="+mn-ea"/>
                <a:cs typeface="+mn-cs"/>
              </a:rPr>
              <a:t>) than the original sequence of data bits. </a:t>
            </a:r>
            <a:endParaRPr lang="en-GB" dirty="0">
              <a:effectLst/>
            </a:endParaRPr>
          </a:p>
          <a:p>
            <a:r>
              <a:rPr lang="en-GB" sz="1200" b="0" kern="1200" dirty="0">
                <a:solidFill>
                  <a:schemeClr val="tx1"/>
                </a:solidFill>
                <a:effectLst/>
                <a:latin typeface="+mn-lt"/>
                <a:ea typeface="+mn-ea"/>
                <a:cs typeface="+mn-cs"/>
              </a:rPr>
              <a:t>The slide </a:t>
            </a:r>
            <a:r>
              <a:rPr lang="en-GB" sz="1200" kern="1200" dirty="0">
                <a:solidFill>
                  <a:schemeClr val="tx1"/>
                </a:solidFill>
                <a:effectLst/>
                <a:latin typeface="+mn-lt"/>
                <a:ea typeface="+mn-ea"/>
                <a:cs typeface="+mn-cs"/>
              </a:rPr>
              <a:t>shows a simple, idealized CDMA encoding/decoding scenario. Suppose that the rate at which original data bits reach the CDMA encoder defines the unit of time; that is, each original data bit to </a:t>
            </a:r>
            <a:endParaRPr lang="en-GB" dirty="0">
              <a:effectLst/>
            </a:endParaRPr>
          </a:p>
          <a:p>
            <a:r>
              <a:rPr lang="en-GB" sz="1200" kern="1200" dirty="0">
                <a:solidFill>
                  <a:schemeClr val="tx1"/>
                </a:solidFill>
                <a:effectLst/>
                <a:latin typeface="+mn-lt"/>
                <a:ea typeface="+mn-ea"/>
                <a:cs typeface="+mn-cs"/>
              </a:rPr>
              <a:t>be transmitted requires a one-bit slot time. Let </a:t>
            </a:r>
            <a:r>
              <a:rPr lang="en-GB" sz="1200" i="1" kern="1200" dirty="0">
                <a:solidFill>
                  <a:schemeClr val="tx1"/>
                </a:solidFill>
                <a:effectLst/>
                <a:latin typeface="+mn-lt"/>
                <a:ea typeface="+mn-ea"/>
                <a:cs typeface="+mn-cs"/>
              </a:rPr>
              <a:t>di </a:t>
            </a:r>
            <a:r>
              <a:rPr lang="en-GB" sz="1200" kern="1200" dirty="0">
                <a:solidFill>
                  <a:schemeClr val="tx1"/>
                </a:solidFill>
                <a:effectLst/>
                <a:latin typeface="+mn-lt"/>
                <a:ea typeface="+mn-ea"/>
                <a:cs typeface="+mn-cs"/>
              </a:rPr>
              <a:t>be the value of the data bit for the </a:t>
            </a:r>
            <a:r>
              <a:rPr lang="en-GB" sz="1200" i="1" kern="1200" dirty="0" err="1">
                <a:solidFill>
                  <a:schemeClr val="tx1"/>
                </a:solidFill>
                <a:effectLst/>
                <a:latin typeface="+mn-lt"/>
                <a:ea typeface="+mn-ea"/>
                <a:cs typeface="+mn-cs"/>
              </a:rPr>
              <a:t>i</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bit slot. For mathematical convenience, we represent a data bit with a 0 value as −1. Each bit slot is further </a:t>
            </a:r>
            <a:endParaRPr lang="en-GB" dirty="0">
              <a:effectLst/>
            </a:endParaRPr>
          </a:p>
          <a:p>
            <a:r>
              <a:rPr lang="en-GB" sz="1200" kern="1200" dirty="0">
                <a:solidFill>
                  <a:schemeClr val="tx1"/>
                </a:solidFill>
                <a:effectLst/>
                <a:latin typeface="+mn-lt"/>
                <a:ea typeface="+mn-ea"/>
                <a:cs typeface="+mn-cs"/>
              </a:rPr>
              <a:t>subdivided into </a:t>
            </a:r>
            <a:r>
              <a:rPr lang="en-GB" sz="1200" i="1" kern="1200" dirty="0">
                <a:solidFill>
                  <a:schemeClr val="tx1"/>
                </a:solidFill>
                <a:effectLst/>
                <a:latin typeface="+mn-lt"/>
                <a:ea typeface="+mn-ea"/>
                <a:cs typeface="+mn-cs"/>
              </a:rPr>
              <a:t>M </a:t>
            </a:r>
            <a:r>
              <a:rPr lang="en-GB" sz="1200" kern="1200" dirty="0">
                <a:solidFill>
                  <a:schemeClr val="tx1"/>
                </a:solidFill>
                <a:effectLst/>
                <a:latin typeface="+mn-lt"/>
                <a:ea typeface="+mn-ea"/>
                <a:cs typeface="+mn-cs"/>
              </a:rPr>
              <a:t>mini-slots; in </a:t>
            </a:r>
            <a:r>
              <a:rPr lang="en-GB" sz="1200" b="0" kern="1200" dirty="0">
                <a:solidFill>
                  <a:schemeClr val="tx1"/>
                </a:solidFill>
                <a:effectLst/>
                <a:latin typeface="+mn-lt"/>
                <a:ea typeface="+mn-ea"/>
                <a:cs typeface="+mn-cs"/>
              </a:rPr>
              <a:t>the slide</a:t>
            </a:r>
            <a:r>
              <a:rPr lang="en-GB" sz="1200" kern="1200" dirty="0">
                <a:solidFill>
                  <a:schemeClr val="tx1"/>
                </a:solidFill>
                <a:effectLst/>
                <a:latin typeface="+mn-lt"/>
                <a:ea typeface="+mn-ea"/>
                <a:cs typeface="+mn-cs"/>
              </a:rPr>
              <a:t>, M=8, although in practice </a:t>
            </a:r>
            <a:r>
              <a:rPr lang="en-GB" sz="1200" i="1" kern="1200" dirty="0">
                <a:solidFill>
                  <a:schemeClr val="tx1"/>
                </a:solidFill>
                <a:effectLst/>
                <a:latin typeface="+mn-lt"/>
                <a:ea typeface="+mn-ea"/>
                <a:cs typeface="+mn-cs"/>
              </a:rPr>
              <a:t>M </a:t>
            </a:r>
            <a:r>
              <a:rPr lang="en-GB" sz="1200" kern="1200" dirty="0">
                <a:solidFill>
                  <a:schemeClr val="tx1"/>
                </a:solidFill>
                <a:effectLst/>
                <a:latin typeface="+mn-lt"/>
                <a:ea typeface="+mn-ea"/>
                <a:cs typeface="+mn-cs"/>
              </a:rPr>
              <a:t>is much larger. The CDMA code used by the sender consists of a sequence of </a:t>
            </a:r>
            <a:r>
              <a:rPr lang="en-GB" sz="1200" i="1" kern="1200" dirty="0">
                <a:solidFill>
                  <a:schemeClr val="tx1"/>
                </a:solidFill>
                <a:effectLst/>
                <a:latin typeface="+mn-lt"/>
                <a:ea typeface="+mn-ea"/>
                <a:cs typeface="+mn-cs"/>
              </a:rPr>
              <a:t>M </a:t>
            </a:r>
            <a:r>
              <a:rPr lang="en-GB" sz="1200" kern="1200" dirty="0">
                <a:solidFill>
                  <a:schemeClr val="tx1"/>
                </a:solidFill>
                <a:effectLst/>
                <a:latin typeface="+mn-lt"/>
                <a:ea typeface="+mn-ea"/>
                <a:cs typeface="+mn-cs"/>
              </a:rPr>
              <a:t>values, cm, m=1,..., M, each taking a+1 or −1 value. In the example in </a:t>
            </a:r>
            <a:r>
              <a:rPr lang="en-GB" sz="1200" b="0" kern="1200" dirty="0">
                <a:solidFill>
                  <a:schemeClr val="tx1"/>
                </a:solidFill>
                <a:effectLst/>
                <a:latin typeface="+mn-lt"/>
                <a:ea typeface="+mn-ea"/>
                <a:cs typeface="+mn-cs"/>
              </a:rPr>
              <a:t>the slide</a:t>
            </a:r>
            <a:r>
              <a:rPr lang="en-GB" sz="1200" kern="1200" dirty="0">
                <a:solidFill>
                  <a:schemeClr val="tx1"/>
                </a:solidFill>
                <a:effectLst/>
                <a:latin typeface="+mn-lt"/>
                <a:ea typeface="+mn-ea"/>
                <a:cs typeface="+mn-cs"/>
              </a:rPr>
              <a:t>, the </a:t>
            </a:r>
            <a:r>
              <a:rPr lang="en-GB" sz="1200" i="1" kern="1200" dirty="0">
                <a:solidFill>
                  <a:schemeClr val="tx1"/>
                </a:solidFill>
                <a:effectLst/>
                <a:latin typeface="+mn-lt"/>
                <a:ea typeface="+mn-ea"/>
                <a:cs typeface="+mn-cs"/>
              </a:rPr>
              <a:t>M</a:t>
            </a:r>
            <a:r>
              <a:rPr lang="en-GB" sz="1200" kern="1200" dirty="0">
                <a:solidFill>
                  <a:schemeClr val="tx1"/>
                </a:solidFill>
                <a:effectLst/>
                <a:latin typeface="+mn-lt"/>
                <a:ea typeface="+mn-ea"/>
                <a:cs typeface="+mn-cs"/>
              </a:rPr>
              <a:t>-bit CDMA code being used by the sender is (1,1,1,−1,1,−1,−1,−1). </a:t>
            </a:r>
            <a:endParaRPr lang="en-GB" dirty="0">
              <a:effectLst/>
            </a:endParaRPr>
          </a:p>
          <a:p>
            <a:r>
              <a:rPr lang="en-GB" sz="1200" kern="1200" dirty="0">
                <a:solidFill>
                  <a:schemeClr val="tx1"/>
                </a:solidFill>
                <a:effectLst/>
                <a:latin typeface="+mn-lt"/>
                <a:ea typeface="+mn-ea"/>
                <a:cs typeface="+mn-cs"/>
              </a:rPr>
              <a:t>To illustrate how CDMA works, let us focus on the </a:t>
            </a:r>
            <a:r>
              <a:rPr lang="en-GB" sz="1200" i="1" kern="1200" dirty="0" err="1">
                <a:solidFill>
                  <a:schemeClr val="tx1"/>
                </a:solidFill>
                <a:effectLst/>
                <a:latin typeface="+mn-lt"/>
                <a:ea typeface="+mn-ea"/>
                <a:cs typeface="+mn-cs"/>
              </a:rPr>
              <a:t>i</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data bit, </a:t>
            </a:r>
            <a:r>
              <a:rPr lang="en-GB" sz="1200" i="1" kern="1200" dirty="0">
                <a:solidFill>
                  <a:schemeClr val="tx1"/>
                </a:solidFill>
                <a:effectLst/>
                <a:latin typeface="+mn-lt"/>
                <a:ea typeface="+mn-ea"/>
                <a:cs typeface="+mn-cs"/>
              </a:rPr>
              <a:t>di</a:t>
            </a:r>
            <a:r>
              <a:rPr lang="en-GB" sz="1200" kern="1200" dirty="0">
                <a:solidFill>
                  <a:schemeClr val="tx1"/>
                </a:solidFill>
                <a:effectLst/>
                <a:latin typeface="+mn-lt"/>
                <a:ea typeface="+mn-ea"/>
                <a:cs typeface="+mn-cs"/>
              </a:rPr>
              <a:t>. For the </a:t>
            </a:r>
            <a:r>
              <a:rPr lang="en-GB" sz="1200" i="1" kern="1200" dirty="0" err="1">
                <a:solidFill>
                  <a:schemeClr val="tx1"/>
                </a:solidFill>
                <a:effectLst/>
                <a:latin typeface="+mn-lt"/>
                <a:ea typeface="+mn-ea"/>
                <a:cs typeface="+mn-cs"/>
              </a:rPr>
              <a:t>m</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mini-slot of the bit- transmission time of </a:t>
            </a:r>
            <a:r>
              <a:rPr lang="en-GB" sz="1200" i="1" kern="1200" dirty="0">
                <a:solidFill>
                  <a:schemeClr val="tx1"/>
                </a:solidFill>
                <a:effectLst/>
                <a:latin typeface="+mn-lt"/>
                <a:ea typeface="+mn-ea"/>
                <a:cs typeface="+mn-cs"/>
              </a:rPr>
              <a:t>di</a:t>
            </a:r>
            <a:r>
              <a:rPr lang="en-GB" sz="1200" kern="1200" dirty="0">
                <a:solidFill>
                  <a:schemeClr val="tx1"/>
                </a:solidFill>
                <a:effectLst/>
                <a:latin typeface="+mn-lt"/>
                <a:ea typeface="+mn-ea"/>
                <a:cs typeface="+mn-cs"/>
              </a:rPr>
              <a:t>, the output of the CDMA encoder, </a:t>
            </a:r>
            <a:r>
              <a:rPr lang="en-GB" sz="1200" i="1" kern="1200" dirty="0" err="1">
                <a:solidFill>
                  <a:schemeClr val="tx1"/>
                </a:solidFill>
                <a:effectLst/>
                <a:latin typeface="+mn-lt"/>
                <a:ea typeface="+mn-ea"/>
                <a:cs typeface="+mn-cs"/>
              </a:rPr>
              <a:t>Zi,m</a:t>
            </a:r>
            <a:r>
              <a:rPr lang="en-GB" sz="1200" kern="1200" dirty="0">
                <a:solidFill>
                  <a:schemeClr val="tx1"/>
                </a:solidFill>
                <a:effectLst/>
                <a:latin typeface="+mn-lt"/>
                <a:ea typeface="+mn-ea"/>
                <a:cs typeface="+mn-cs"/>
              </a:rPr>
              <a:t>, is the value of </a:t>
            </a:r>
            <a:r>
              <a:rPr lang="en-GB" sz="1200" i="1" kern="1200" dirty="0">
                <a:solidFill>
                  <a:schemeClr val="tx1"/>
                </a:solidFill>
                <a:effectLst/>
                <a:latin typeface="+mn-lt"/>
                <a:ea typeface="+mn-ea"/>
                <a:cs typeface="+mn-cs"/>
              </a:rPr>
              <a:t>di </a:t>
            </a:r>
            <a:r>
              <a:rPr lang="en-GB" sz="1200" kern="1200" dirty="0">
                <a:solidFill>
                  <a:schemeClr val="tx1"/>
                </a:solidFill>
                <a:effectLst/>
                <a:latin typeface="+mn-lt"/>
                <a:ea typeface="+mn-ea"/>
                <a:cs typeface="+mn-cs"/>
              </a:rPr>
              <a:t>multiplied by the </a:t>
            </a:r>
            <a:r>
              <a:rPr lang="en-GB" sz="1200" i="1" kern="1200" dirty="0" err="1">
                <a:solidFill>
                  <a:schemeClr val="tx1"/>
                </a:solidFill>
                <a:effectLst/>
                <a:latin typeface="+mn-lt"/>
                <a:ea typeface="+mn-ea"/>
                <a:cs typeface="+mn-cs"/>
              </a:rPr>
              <a:t>m</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bit in the assigned CDMA code, </a:t>
            </a:r>
            <a:r>
              <a:rPr lang="en-GB" sz="1200" i="1" kern="1200" dirty="0">
                <a:solidFill>
                  <a:schemeClr val="tx1"/>
                </a:solidFill>
                <a:effectLst/>
                <a:latin typeface="+mn-lt"/>
                <a:ea typeface="+mn-ea"/>
                <a:cs typeface="+mn-cs"/>
              </a:rPr>
              <a:t>cm</a:t>
            </a:r>
            <a:r>
              <a:rPr lang="en-GB" sz="1200" kern="1200" dirty="0">
                <a:solidFill>
                  <a:schemeClr val="tx1"/>
                </a:solidFill>
                <a:effectLst/>
                <a:latin typeface="+mn-lt"/>
                <a:ea typeface="+mn-ea"/>
                <a:cs typeface="+mn-cs"/>
              </a:rPr>
              <a:t>: </a:t>
            </a:r>
          </a:p>
          <a:p>
            <a:endParaRPr lang="en-GB" dirty="0">
              <a:effectLst/>
            </a:endParaRPr>
          </a:p>
          <a:p>
            <a:r>
              <a:rPr lang="en-GB" sz="1200" kern="1200" dirty="0" err="1">
                <a:solidFill>
                  <a:schemeClr val="tx1"/>
                </a:solidFill>
                <a:effectLst/>
                <a:latin typeface="+mn-lt"/>
                <a:ea typeface="+mn-ea"/>
                <a:cs typeface="+mn-cs"/>
              </a:rPr>
              <a:t>Zi,m</a:t>
            </a:r>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di⋅cm</a:t>
            </a:r>
            <a:r>
              <a:rPr lang="en-GB" sz="1200" kern="1200" dirty="0">
                <a:solidFill>
                  <a:schemeClr val="tx1"/>
                </a:solidFill>
                <a:effectLst/>
                <a:latin typeface="+mn-lt"/>
                <a:ea typeface="+mn-ea"/>
                <a:cs typeface="+mn-cs"/>
              </a:rPr>
              <a:t> </a:t>
            </a:r>
          </a:p>
          <a:p>
            <a:endParaRPr lang="en-GB" dirty="0">
              <a:effectLst/>
            </a:endParaRPr>
          </a:p>
          <a:p>
            <a:r>
              <a:rPr lang="en-GB" sz="1200" kern="1200" dirty="0">
                <a:solidFill>
                  <a:schemeClr val="tx1"/>
                </a:solidFill>
                <a:effectLst/>
                <a:latin typeface="+mn-lt"/>
                <a:ea typeface="+mn-ea"/>
                <a:cs typeface="+mn-cs"/>
              </a:rPr>
              <a:t>In a simple world, with no interfering senders, the receiver would receive the encoded bits, </a:t>
            </a:r>
            <a:r>
              <a:rPr lang="en-GB" sz="1200" i="1" kern="1200" dirty="0" err="1">
                <a:solidFill>
                  <a:schemeClr val="tx1"/>
                </a:solidFill>
                <a:effectLst/>
                <a:latin typeface="+mn-lt"/>
                <a:ea typeface="+mn-ea"/>
                <a:cs typeface="+mn-cs"/>
              </a:rPr>
              <a:t>Zi,m</a:t>
            </a:r>
            <a:r>
              <a:rPr lang="en-GB" sz="1200" kern="1200" dirty="0">
                <a:solidFill>
                  <a:schemeClr val="tx1"/>
                </a:solidFill>
                <a:effectLst/>
                <a:latin typeface="+mn-lt"/>
                <a:ea typeface="+mn-ea"/>
                <a:cs typeface="+mn-cs"/>
              </a:rPr>
              <a:t>, and recover the original data bit, </a:t>
            </a:r>
            <a:r>
              <a:rPr lang="en-GB" sz="1200" i="1" kern="1200" dirty="0">
                <a:solidFill>
                  <a:schemeClr val="tx1"/>
                </a:solidFill>
                <a:effectLst/>
                <a:latin typeface="+mn-lt"/>
                <a:ea typeface="+mn-ea"/>
                <a:cs typeface="+mn-cs"/>
              </a:rPr>
              <a:t>di</a:t>
            </a:r>
            <a:r>
              <a:rPr lang="en-GB" sz="1200" kern="1200" dirty="0">
                <a:solidFill>
                  <a:schemeClr val="tx1"/>
                </a:solidFill>
                <a:effectLst/>
                <a:latin typeface="+mn-lt"/>
                <a:ea typeface="+mn-ea"/>
                <a:cs typeface="+mn-cs"/>
              </a:rPr>
              <a:t>, by computing: </a:t>
            </a:r>
            <a:endParaRPr lang="en-GB" dirty="0">
              <a:effectLst/>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di=1M∑m=1MZi,m⋅cm</a:t>
            </a: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data bits are indeed correctly recovered at the receiver.</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267000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C5D4D75-22F0-8641-86C8-800CC95B623A}" type="slidenum">
              <a:rPr lang="en-US" smtClean="0">
                <a:latin typeface="Times New Roman" charset="0"/>
              </a:rPr>
              <a:pPr>
                <a:defRPr/>
              </a:pPr>
              <a:t>14</a:t>
            </a:fld>
            <a:endParaRPr lang="en-US" dirty="0">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CDMA must work in the presence of interfering senders that are encoding and transmitting their data using a different assigned code. But how can a CDMA receiver recover a sender’s original data bits when those data bits are being tangled with bits being transmitted by other senders? CDMA works under the assumption that the interfering transmitted bit signals are additive. This means, for example, that if three senders send a 1 value, and a fourth sender sends a −1 value during the same mini-slot, then the received signal at all receivers during </a:t>
            </a:r>
            <a:endParaRPr lang="en-GB" dirty="0">
              <a:effectLst/>
            </a:endParaRPr>
          </a:p>
          <a:p>
            <a:r>
              <a:rPr lang="en-GB" sz="1200" kern="1200" dirty="0">
                <a:solidFill>
                  <a:schemeClr val="tx1"/>
                </a:solidFill>
                <a:effectLst/>
                <a:latin typeface="+mn-lt"/>
                <a:ea typeface="+mn-ea"/>
                <a:cs typeface="+mn-cs"/>
              </a:rPr>
              <a:t>that mini-slot is a 2 (since 1+1+1−1=2). In the presence of multiple senders, sender </a:t>
            </a:r>
            <a:r>
              <a:rPr lang="en-GB" sz="1200" i="1" kern="1200" dirty="0">
                <a:solidFill>
                  <a:schemeClr val="tx1"/>
                </a:solidFill>
                <a:effectLst/>
                <a:latin typeface="+mn-lt"/>
                <a:ea typeface="+mn-ea"/>
                <a:cs typeface="+mn-cs"/>
              </a:rPr>
              <a:t>s </a:t>
            </a:r>
            <a:r>
              <a:rPr lang="en-GB" sz="1200" kern="1200" dirty="0">
                <a:solidFill>
                  <a:schemeClr val="tx1"/>
                </a:solidFill>
                <a:effectLst/>
                <a:latin typeface="+mn-lt"/>
                <a:ea typeface="+mn-ea"/>
                <a:cs typeface="+mn-cs"/>
              </a:rPr>
              <a:t>computes its encoded transmissions, </a:t>
            </a:r>
            <a:r>
              <a:rPr lang="en-GB" sz="1200" kern="1200" dirty="0" err="1">
                <a:solidFill>
                  <a:schemeClr val="tx1"/>
                </a:solidFill>
                <a:effectLst/>
                <a:latin typeface="+mn-lt"/>
                <a:ea typeface="+mn-ea"/>
                <a:cs typeface="+mn-cs"/>
              </a:rPr>
              <a:t>Zi,ms</a:t>
            </a:r>
            <a:r>
              <a:rPr lang="en-GB" sz="1200" kern="1200" dirty="0">
                <a:solidFill>
                  <a:schemeClr val="tx1"/>
                </a:solidFill>
                <a:effectLst/>
                <a:latin typeface="+mn-lt"/>
                <a:ea typeface="+mn-ea"/>
                <a:cs typeface="+mn-cs"/>
              </a:rPr>
              <a:t>, in exactly the same manner as in </a:t>
            </a:r>
            <a:r>
              <a:rPr lang="en-GB" sz="1200" b="1" kern="1200" dirty="0">
                <a:solidFill>
                  <a:schemeClr val="tx1"/>
                </a:solidFill>
                <a:effectLst/>
                <a:latin typeface="+mn-lt"/>
                <a:ea typeface="+mn-ea"/>
                <a:cs typeface="+mn-cs"/>
              </a:rPr>
              <a:t>Equation 7.1</a:t>
            </a:r>
            <a:r>
              <a:rPr lang="en-GB" sz="1200" kern="1200" dirty="0">
                <a:solidFill>
                  <a:schemeClr val="tx1"/>
                </a:solidFill>
                <a:effectLst/>
                <a:latin typeface="+mn-lt"/>
                <a:ea typeface="+mn-ea"/>
                <a:cs typeface="+mn-cs"/>
              </a:rPr>
              <a:t>. The value received at a receiver during the </a:t>
            </a:r>
            <a:r>
              <a:rPr lang="en-GB" sz="1200" i="1" kern="1200" dirty="0" err="1">
                <a:solidFill>
                  <a:schemeClr val="tx1"/>
                </a:solidFill>
                <a:effectLst/>
                <a:latin typeface="+mn-lt"/>
                <a:ea typeface="+mn-ea"/>
                <a:cs typeface="+mn-cs"/>
              </a:rPr>
              <a:t>m</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mini-slot of the </a:t>
            </a:r>
            <a:r>
              <a:rPr lang="en-GB" sz="1200" i="1" kern="1200" dirty="0" err="1">
                <a:solidFill>
                  <a:schemeClr val="tx1"/>
                </a:solidFill>
                <a:effectLst/>
                <a:latin typeface="+mn-lt"/>
                <a:ea typeface="+mn-ea"/>
                <a:cs typeface="+mn-cs"/>
              </a:rPr>
              <a:t>i</a:t>
            </a:r>
            <a:r>
              <a:rPr lang="en-GB" sz="1200" kern="1200" dirty="0" err="1">
                <a:solidFill>
                  <a:schemeClr val="tx1"/>
                </a:solidFill>
                <a:effectLst/>
                <a:latin typeface="+mn-lt"/>
                <a:ea typeface="+mn-ea"/>
                <a:cs typeface="+mn-cs"/>
              </a:rPr>
              <a:t>th</a:t>
            </a:r>
            <a:r>
              <a:rPr lang="en-GB" sz="1200" kern="1200" dirty="0">
                <a:solidFill>
                  <a:schemeClr val="tx1"/>
                </a:solidFill>
                <a:effectLst/>
                <a:latin typeface="+mn-lt"/>
                <a:ea typeface="+mn-ea"/>
                <a:cs typeface="+mn-cs"/>
              </a:rPr>
              <a:t> bit slot, however, is now the </a:t>
            </a:r>
            <a:r>
              <a:rPr lang="en-GB" sz="1200" i="1" kern="1200" dirty="0">
                <a:solidFill>
                  <a:schemeClr val="tx1"/>
                </a:solidFill>
                <a:effectLst/>
                <a:latin typeface="+mn-lt"/>
                <a:ea typeface="+mn-ea"/>
                <a:cs typeface="+mn-cs"/>
              </a:rPr>
              <a:t>sum </a:t>
            </a:r>
            <a:r>
              <a:rPr lang="en-GB" sz="1200" kern="1200" dirty="0">
                <a:solidFill>
                  <a:schemeClr val="tx1"/>
                </a:solidFill>
                <a:effectLst/>
                <a:latin typeface="+mn-lt"/>
                <a:ea typeface="+mn-ea"/>
                <a:cs typeface="+mn-cs"/>
              </a:rPr>
              <a:t>of the transmitted bits from all </a:t>
            </a:r>
            <a:r>
              <a:rPr lang="en-GB" sz="1200" i="1" kern="1200" dirty="0">
                <a:solidFill>
                  <a:schemeClr val="tx1"/>
                </a:solidFill>
                <a:effectLst/>
                <a:latin typeface="+mn-lt"/>
                <a:ea typeface="+mn-ea"/>
                <a:cs typeface="+mn-cs"/>
              </a:rPr>
              <a:t>N </a:t>
            </a:r>
            <a:r>
              <a:rPr lang="en-GB" sz="1200" kern="1200" dirty="0">
                <a:solidFill>
                  <a:schemeClr val="tx1"/>
                </a:solidFill>
                <a:effectLst/>
                <a:latin typeface="+mn-lt"/>
                <a:ea typeface="+mn-ea"/>
                <a:cs typeface="+mn-cs"/>
              </a:rPr>
              <a:t>senders during that mini-slot: </a:t>
            </a:r>
            <a:endParaRPr lang="en-GB" dirty="0">
              <a:effectLst/>
            </a:endParaRPr>
          </a:p>
          <a:p>
            <a:r>
              <a:rPr lang="en-GB" sz="1200" kern="1200" dirty="0" err="1">
                <a:solidFill>
                  <a:schemeClr val="tx1"/>
                </a:solidFill>
                <a:effectLst/>
                <a:latin typeface="+mn-lt"/>
                <a:ea typeface="+mn-ea"/>
                <a:cs typeface="+mn-cs"/>
              </a:rPr>
              <a:t>Zi,m</a:t>
            </a:r>
            <a:r>
              <a:rPr lang="en-GB" sz="1200" kern="1200" dirty="0">
                <a:solidFill>
                  <a:schemeClr val="tx1"/>
                </a:solidFill>
                <a:effectLst/>
                <a:latin typeface="+mn-lt"/>
                <a:ea typeface="+mn-ea"/>
                <a:cs typeface="+mn-cs"/>
              </a:rPr>
              <a:t>*=∑s=1NZi,ms </a:t>
            </a:r>
            <a:endParaRPr lang="en-GB" dirty="0">
              <a:effectLst/>
            </a:endParaRPr>
          </a:p>
          <a:p>
            <a:r>
              <a:rPr lang="en-GB" sz="1200" kern="1200" dirty="0">
                <a:solidFill>
                  <a:schemeClr val="tx1"/>
                </a:solidFill>
                <a:effectLst/>
                <a:latin typeface="+mn-lt"/>
                <a:ea typeface="+mn-ea"/>
                <a:cs typeface="+mn-cs"/>
              </a:rPr>
              <a:t>Amazingly, if the senders’ codes are chosen carefully, each receiver can recover the data sent by a given sender out of the aggregate signal simply by using the sender’s code in exactly the same manner </a:t>
            </a:r>
            <a:endParaRPr lang="en-GB" dirty="0">
              <a:effectLst/>
            </a:endParaRPr>
          </a:p>
          <a:p>
            <a:r>
              <a:rPr lang="en-GB" sz="1200" kern="1200" dirty="0">
                <a:solidFill>
                  <a:schemeClr val="tx1"/>
                </a:solidFill>
                <a:effectLst/>
                <a:latin typeface="+mn-lt"/>
                <a:ea typeface="+mn-ea"/>
                <a:cs typeface="+mn-cs"/>
              </a:rPr>
              <a:t>as in </a:t>
            </a:r>
            <a:r>
              <a:rPr lang="en-GB" sz="1200" b="0" kern="1200" dirty="0">
                <a:solidFill>
                  <a:schemeClr val="tx1"/>
                </a:solidFill>
                <a:effectLst/>
                <a:latin typeface="+mn-lt"/>
                <a:ea typeface="+mn-ea"/>
                <a:cs typeface="+mn-cs"/>
              </a:rPr>
              <a:t>Equation </a:t>
            </a:r>
            <a:r>
              <a:rPr lang="en-GB" sz="1200" kern="1200" dirty="0">
                <a:solidFill>
                  <a:schemeClr val="tx1"/>
                </a:solidFill>
                <a:effectLst/>
                <a:latin typeface="+mn-lt"/>
                <a:ea typeface="+mn-ea"/>
                <a:cs typeface="+mn-cs"/>
              </a:rPr>
              <a:t>: di=1M∑m=1MZi,m*⋅cm </a:t>
            </a:r>
            <a:endParaRPr lang="en-GB" dirty="0">
              <a:effectLst/>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as shown in </a:t>
            </a:r>
            <a:r>
              <a:rPr lang="en-GB" sz="1200" b="0" kern="1200" dirty="0">
                <a:solidFill>
                  <a:schemeClr val="tx1"/>
                </a:solidFill>
                <a:effectLst/>
                <a:latin typeface="+mn-lt"/>
                <a:ea typeface="+mn-ea"/>
                <a:cs typeface="+mn-cs"/>
              </a:rPr>
              <a:t>the slide, </a:t>
            </a:r>
            <a:r>
              <a:rPr lang="en-GB" sz="1200" kern="1200" dirty="0">
                <a:solidFill>
                  <a:schemeClr val="tx1"/>
                </a:solidFill>
                <a:effectLst/>
                <a:latin typeface="+mn-lt"/>
                <a:ea typeface="+mn-ea"/>
                <a:cs typeface="+mn-cs"/>
              </a:rPr>
              <a:t>for a two-sender CDMA example. The </a:t>
            </a:r>
            <a:r>
              <a:rPr lang="en-GB" sz="1200" i="1" kern="1200" dirty="0">
                <a:solidFill>
                  <a:schemeClr val="tx1"/>
                </a:solidFill>
                <a:effectLst/>
                <a:latin typeface="+mn-lt"/>
                <a:ea typeface="+mn-ea"/>
                <a:cs typeface="+mn-cs"/>
              </a:rPr>
              <a:t>M</a:t>
            </a:r>
            <a:r>
              <a:rPr lang="en-GB" sz="1200" kern="1200" dirty="0">
                <a:solidFill>
                  <a:schemeClr val="tx1"/>
                </a:solidFill>
                <a:effectLst/>
                <a:latin typeface="+mn-lt"/>
                <a:ea typeface="+mn-ea"/>
                <a:cs typeface="+mn-cs"/>
              </a:rPr>
              <a:t>-bit CDMA code being used by the upper sender is (1,1,1,−1,1,−1,−1,−1), while the CDMA code being used by the lower sender is </a:t>
            </a:r>
            <a:endParaRPr lang="en-GB" dirty="0">
              <a:effectLst/>
            </a:endParaRPr>
          </a:p>
          <a:p>
            <a:r>
              <a:rPr lang="en-GB" sz="1200" kern="1200" dirty="0">
                <a:solidFill>
                  <a:schemeClr val="tx1"/>
                </a:solidFill>
                <a:effectLst/>
                <a:latin typeface="+mn-lt"/>
                <a:ea typeface="+mn-ea"/>
                <a:cs typeface="+mn-cs"/>
              </a:rPr>
              <a:t>(1,−1,1,1,1,−1,1,1). </a:t>
            </a:r>
            <a:r>
              <a:rPr lang="en-GB" sz="1200" b="0" kern="1200" dirty="0">
                <a:solidFill>
                  <a:schemeClr val="tx1"/>
                </a:solidFill>
                <a:effectLst/>
                <a:latin typeface="+mn-lt"/>
                <a:ea typeface="+mn-ea"/>
                <a:cs typeface="+mn-cs"/>
              </a:rPr>
              <a:t>The slide </a:t>
            </a:r>
            <a:r>
              <a:rPr lang="en-GB" sz="1200" kern="1200" dirty="0">
                <a:solidFill>
                  <a:schemeClr val="tx1"/>
                </a:solidFill>
                <a:effectLst/>
                <a:latin typeface="+mn-lt"/>
                <a:ea typeface="+mn-ea"/>
                <a:cs typeface="+mn-cs"/>
              </a:rPr>
              <a:t>illustrates a receiver recovering the original data bits from the upper sender. Note that the receiver is able to extract the data from sender 1 in spite of the interfering </a:t>
            </a:r>
            <a:endParaRPr lang="en-GB" dirty="0">
              <a:effectLst/>
            </a:endParaRPr>
          </a:p>
          <a:p>
            <a:r>
              <a:rPr lang="en-GB" sz="1200" kern="1200" dirty="0">
                <a:solidFill>
                  <a:schemeClr val="tx1"/>
                </a:solidFill>
                <a:effectLst/>
                <a:latin typeface="+mn-lt"/>
                <a:ea typeface="+mn-ea"/>
                <a:cs typeface="+mn-cs"/>
              </a:rPr>
              <a:t>transmission from sender 2. </a:t>
            </a:r>
          </a:p>
          <a:p>
            <a:endParaRPr lang="en-GB" dirty="0">
              <a:effectLst/>
            </a:endParaRPr>
          </a:p>
          <a:p>
            <a:r>
              <a:rPr lang="en-GB" sz="1200" kern="1200" dirty="0">
                <a:solidFill>
                  <a:schemeClr val="tx1"/>
                </a:solidFill>
                <a:effectLst/>
                <a:latin typeface="+mn-lt"/>
                <a:ea typeface="+mn-ea"/>
                <a:cs typeface="+mn-cs"/>
              </a:rPr>
              <a:t>A CDMA protocol is similar to having partygoers speaking in multiple languages; in such circumstances humans are actually quite good at locking into the conversation in the language they understand, while filtering out the remaining conversations. We see here that CDMA is a partitioning protocol in that it partitions </a:t>
            </a:r>
            <a:r>
              <a:rPr lang="en-GB" sz="1200" kern="1200">
                <a:solidFill>
                  <a:schemeClr val="tx1"/>
                </a:solidFill>
                <a:effectLst/>
                <a:latin typeface="+mn-lt"/>
                <a:ea typeface="+mn-ea"/>
                <a:cs typeface="+mn-cs"/>
              </a:rPr>
              <a:t>the code space </a:t>
            </a:r>
            <a:r>
              <a:rPr lang="en-GB" sz="1200" kern="1200" dirty="0">
                <a:solidFill>
                  <a:schemeClr val="tx1"/>
                </a:solidFill>
                <a:effectLst/>
                <a:latin typeface="+mn-lt"/>
                <a:ea typeface="+mn-ea"/>
                <a:cs typeface="+mn-cs"/>
              </a:rPr>
              <a:t>(as opposed to time or frequency) and assigns each node a dedicated piece of </a:t>
            </a:r>
            <a:r>
              <a:rPr lang="en-GB" sz="1200" kern="1200">
                <a:solidFill>
                  <a:schemeClr val="tx1"/>
                </a:solidFill>
                <a:effectLst/>
                <a:latin typeface="+mn-lt"/>
                <a:ea typeface="+mn-ea"/>
                <a:cs typeface="+mn-cs"/>
              </a:rPr>
              <a:t>the code space</a:t>
            </a:r>
            <a:r>
              <a:rPr lang="en-GB" sz="1200" kern="1200" dirty="0">
                <a:solidFill>
                  <a:schemeClr val="tx1"/>
                </a:solidFill>
                <a:effectLst/>
                <a:latin typeface="+mn-lt"/>
                <a:ea typeface="+mn-ea"/>
                <a:cs typeface="+mn-cs"/>
              </a:rPr>
              <a:t>.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128771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20158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BEAD4EB-EF74-6849-BE06-F7C66DBC48E1}" type="slidenum">
              <a:rPr lang="en-US" smtClean="0">
                <a:latin typeface="Times New Roman" charset="0"/>
              </a:rPr>
              <a:pPr>
                <a:defRPr/>
              </a:pPr>
              <a:t>4</a:t>
            </a:fld>
            <a:endParaRPr lang="en-US" dirty="0">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The slide shows the setting in which we’ll consider the topics of wireless data communication and mobility. We’ll begin by keeping our discussion general enough to cover a wide range of networks, </a:t>
            </a:r>
            <a:endParaRPr lang="en-GB" dirty="0">
              <a:effectLst/>
            </a:endParaRPr>
          </a:p>
          <a:p>
            <a:r>
              <a:rPr lang="en-GB" sz="1200" kern="1200" dirty="0">
                <a:solidFill>
                  <a:schemeClr val="tx1"/>
                </a:solidFill>
                <a:effectLst/>
                <a:latin typeface="+mn-lt"/>
                <a:ea typeface="+mn-ea"/>
                <a:cs typeface="+mn-cs"/>
              </a:rPr>
              <a:t>including both wireless LANs such as IEEE 802.11 and cellular networks such as a 4G network. We can identify the following elements in a wireless network: </a:t>
            </a:r>
            <a:endParaRPr lang="en-GB" dirty="0">
              <a:effectLst/>
            </a:endParaRPr>
          </a:p>
          <a:p>
            <a:r>
              <a:rPr lang="en-GB" sz="1200" b="1" kern="1200" dirty="0">
                <a:solidFill>
                  <a:schemeClr val="tx1"/>
                </a:solidFill>
                <a:effectLst/>
                <a:latin typeface="+mn-lt"/>
                <a:ea typeface="+mn-ea"/>
                <a:cs typeface="+mn-cs"/>
              </a:rPr>
              <a:t>Wireless hosts. </a:t>
            </a:r>
            <a:r>
              <a:rPr lang="en-GB" sz="1200" kern="1200" dirty="0">
                <a:solidFill>
                  <a:schemeClr val="tx1"/>
                </a:solidFill>
                <a:effectLst/>
                <a:latin typeface="+mn-lt"/>
                <a:ea typeface="+mn-ea"/>
                <a:cs typeface="+mn-cs"/>
              </a:rPr>
              <a:t>As in the case of wired networks, hosts are the end-system devices that run applications. A </a:t>
            </a:r>
            <a:r>
              <a:rPr lang="en-GB" sz="1200" b="1" kern="1200" dirty="0">
                <a:solidFill>
                  <a:schemeClr val="tx1"/>
                </a:solidFill>
                <a:effectLst/>
                <a:latin typeface="+mn-lt"/>
                <a:ea typeface="+mn-ea"/>
                <a:cs typeface="+mn-cs"/>
              </a:rPr>
              <a:t>wireless host </a:t>
            </a:r>
            <a:r>
              <a:rPr lang="en-GB" sz="1200" kern="1200" dirty="0">
                <a:solidFill>
                  <a:schemeClr val="tx1"/>
                </a:solidFill>
                <a:effectLst/>
                <a:latin typeface="+mn-lt"/>
                <a:ea typeface="+mn-ea"/>
                <a:cs typeface="+mn-cs"/>
              </a:rPr>
              <a:t>might be a laptop, tablet, smartphone, or desktop computer. The hosts </a:t>
            </a:r>
            <a:endParaRPr lang="en-GB" dirty="0">
              <a:effectLst/>
            </a:endParaRPr>
          </a:p>
          <a:p>
            <a:r>
              <a:rPr lang="en-GB" sz="1200" kern="1200" dirty="0">
                <a:solidFill>
                  <a:schemeClr val="tx1"/>
                </a:solidFill>
                <a:effectLst/>
                <a:latin typeface="+mn-lt"/>
                <a:ea typeface="+mn-ea"/>
                <a:cs typeface="+mn-cs"/>
              </a:rPr>
              <a:t>themselves may or may not be mobile.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428323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BB718FBB-1C04-4B4F-A933-2D61F51C2281}" type="slidenum">
              <a:rPr lang="en-US" smtClean="0">
                <a:latin typeface="Times New Roman" charset="0"/>
              </a:rPr>
              <a:pPr>
                <a:defRPr/>
              </a:pPr>
              <a:t>5</a:t>
            </a:fld>
            <a:endParaRPr lang="en-US" dirty="0">
              <a:latin typeface="Times New Roman"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b="1" kern="1200" dirty="0">
                <a:solidFill>
                  <a:schemeClr val="tx1"/>
                </a:solidFill>
                <a:effectLst/>
                <a:latin typeface="+mn-lt"/>
                <a:ea typeface="+mn-ea"/>
                <a:cs typeface="+mn-cs"/>
              </a:rPr>
              <a:t>Base station. </a:t>
            </a:r>
            <a:r>
              <a:rPr lang="en-GB" sz="1200" kern="1200" dirty="0">
                <a:solidFill>
                  <a:schemeClr val="tx1"/>
                </a:solidFill>
                <a:effectLst/>
                <a:latin typeface="+mn-lt"/>
                <a:ea typeface="+mn-ea"/>
                <a:cs typeface="+mn-cs"/>
              </a:rPr>
              <a:t>The </a:t>
            </a:r>
            <a:r>
              <a:rPr lang="en-GB" sz="1200" b="1" kern="1200" dirty="0">
                <a:solidFill>
                  <a:schemeClr val="tx1"/>
                </a:solidFill>
                <a:effectLst/>
                <a:latin typeface="+mn-lt"/>
                <a:ea typeface="+mn-ea"/>
                <a:cs typeface="+mn-cs"/>
              </a:rPr>
              <a:t>base station </a:t>
            </a:r>
            <a:r>
              <a:rPr lang="en-GB" sz="1200" kern="1200" dirty="0">
                <a:solidFill>
                  <a:schemeClr val="tx1"/>
                </a:solidFill>
                <a:effectLst/>
                <a:latin typeface="+mn-lt"/>
                <a:ea typeface="+mn-ea"/>
                <a:cs typeface="+mn-cs"/>
              </a:rPr>
              <a:t>is a key part of the wireless network infrastructure. Unlike the wireless host and wireless link, a base station has no obvious counterpart in a wired network. A base </a:t>
            </a:r>
            <a:endParaRPr lang="en-GB" dirty="0">
              <a:effectLst/>
            </a:endParaRPr>
          </a:p>
          <a:p>
            <a:r>
              <a:rPr lang="en-GB" sz="1200" kern="1200" dirty="0">
                <a:solidFill>
                  <a:schemeClr val="tx1"/>
                </a:solidFill>
                <a:effectLst/>
                <a:latin typeface="+mn-lt"/>
                <a:ea typeface="+mn-ea"/>
                <a:cs typeface="+mn-cs"/>
              </a:rPr>
              <a:t>station is responsible for sending and receiving data (e.g., packets) to and from a wireless host that is associated with that base station. A base station will often be responsible for coordinating the transmission of multiple wireless hosts with which it is associated. When we say a wireless host is “associated” with a base station, we mean that (1) the host is within the wireless communication distance of the base station, and (2) the host uses that base station to relay data between it (the host) and the larger network. </a:t>
            </a:r>
            <a:r>
              <a:rPr lang="en-GB" sz="1200" b="1" kern="1200" dirty="0">
                <a:solidFill>
                  <a:schemeClr val="tx1"/>
                </a:solidFill>
                <a:effectLst/>
                <a:latin typeface="+mn-lt"/>
                <a:ea typeface="+mn-ea"/>
                <a:cs typeface="+mn-cs"/>
              </a:rPr>
              <a:t>Cell towers </a:t>
            </a:r>
            <a:r>
              <a:rPr lang="en-GB" sz="1200" kern="1200" dirty="0">
                <a:solidFill>
                  <a:schemeClr val="tx1"/>
                </a:solidFill>
                <a:effectLst/>
                <a:latin typeface="+mn-lt"/>
                <a:ea typeface="+mn-ea"/>
                <a:cs typeface="+mn-cs"/>
              </a:rPr>
              <a:t>in cellular networks and </a:t>
            </a:r>
            <a:r>
              <a:rPr lang="en-GB" sz="1200" b="1" kern="1200" dirty="0">
                <a:solidFill>
                  <a:schemeClr val="tx1"/>
                </a:solidFill>
                <a:effectLst/>
                <a:latin typeface="+mn-lt"/>
                <a:ea typeface="+mn-ea"/>
                <a:cs typeface="+mn-cs"/>
              </a:rPr>
              <a:t>access points </a:t>
            </a:r>
            <a:r>
              <a:rPr lang="en-GB" sz="1200" kern="1200" dirty="0">
                <a:solidFill>
                  <a:schemeClr val="tx1"/>
                </a:solidFill>
                <a:effectLst/>
                <a:latin typeface="+mn-lt"/>
                <a:ea typeface="+mn-ea"/>
                <a:cs typeface="+mn-cs"/>
              </a:rPr>
              <a:t>in 802.11 wireless LANs are examples of base stations. </a:t>
            </a:r>
            <a:endParaRPr lang="en-GB" dirty="0">
              <a:effectLst/>
            </a:endParaRPr>
          </a:p>
          <a:p>
            <a:endParaRPr lang="en-US" sz="1200" kern="1200" dirty="0">
              <a:solidFill>
                <a:schemeClr val="tx1"/>
              </a:solidFill>
              <a:effectLst/>
              <a:latin typeface="Times New Roman" charset="0"/>
              <a:ea typeface="+mn-ea"/>
              <a:cs typeface="+mn-cs"/>
            </a:endParaRPr>
          </a:p>
          <a:p>
            <a:r>
              <a:rPr lang="en-GB" sz="1200" kern="1200" dirty="0">
                <a:solidFill>
                  <a:schemeClr val="tx1"/>
                </a:solidFill>
                <a:effectLst/>
                <a:latin typeface="+mn-lt"/>
                <a:ea typeface="+mn-ea"/>
                <a:cs typeface="+mn-cs"/>
              </a:rPr>
              <a:t>In </a:t>
            </a:r>
            <a:r>
              <a:rPr lang="en-GB" sz="1200" b="0" kern="1200" dirty="0">
                <a:solidFill>
                  <a:schemeClr val="tx1"/>
                </a:solidFill>
                <a:effectLst/>
                <a:latin typeface="+mn-lt"/>
                <a:ea typeface="+mn-ea"/>
                <a:cs typeface="+mn-cs"/>
              </a:rPr>
              <a:t>the slide the </a:t>
            </a:r>
            <a:r>
              <a:rPr lang="en-GB" sz="1200" kern="1200" dirty="0">
                <a:solidFill>
                  <a:schemeClr val="tx1"/>
                </a:solidFill>
                <a:effectLst/>
                <a:latin typeface="+mn-lt"/>
                <a:ea typeface="+mn-ea"/>
                <a:cs typeface="+mn-cs"/>
              </a:rPr>
              <a:t>base station is connected to the larger network (e.g., the ­Internet, corporate or home network, or telephone network), thus functioning as a link-layer relay between the wireless </a:t>
            </a:r>
            <a:endParaRPr lang="en-GB" dirty="0">
              <a:effectLst/>
            </a:endParaRPr>
          </a:p>
          <a:p>
            <a:r>
              <a:rPr lang="en-GB" sz="1200" kern="1200" dirty="0">
                <a:solidFill>
                  <a:schemeClr val="tx1"/>
                </a:solidFill>
                <a:effectLst/>
                <a:latin typeface="+mn-lt"/>
                <a:ea typeface="+mn-ea"/>
                <a:cs typeface="+mn-cs"/>
              </a:rPr>
              <a:t>host and the rest of the world with which the host communicates.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217808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113D69F-0AFE-DC42-AA21-2D2004DBB32C}" type="slidenum">
              <a:rPr lang="en-US" smtClean="0">
                <a:latin typeface="Times New Roman" charset="0"/>
              </a:rPr>
              <a:pPr>
                <a:defRPr/>
              </a:pPr>
              <a:t>6</a:t>
            </a:fld>
            <a:endParaRPr lang="en-US" dirty="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Hosts associated with a base station are often referred to as operating in ­</a:t>
            </a:r>
            <a:r>
              <a:rPr lang="en-GB" sz="1200" b="1" kern="1200" dirty="0">
                <a:solidFill>
                  <a:schemeClr val="tx1"/>
                </a:solidFill>
                <a:effectLst/>
                <a:latin typeface="+mn-lt"/>
                <a:ea typeface="+mn-ea"/>
                <a:cs typeface="+mn-cs"/>
              </a:rPr>
              <a:t>infrastructure mode</a:t>
            </a:r>
            <a:r>
              <a:rPr lang="en-GB" sz="1200" kern="1200" dirty="0">
                <a:solidFill>
                  <a:schemeClr val="tx1"/>
                </a:solidFill>
                <a:effectLst/>
                <a:latin typeface="+mn-lt"/>
                <a:ea typeface="+mn-ea"/>
                <a:cs typeface="+mn-cs"/>
              </a:rPr>
              <a:t>, since all traditional network services (e.g., address assignment and routing) are provided by the network to which a host is connected via the base station. In </a:t>
            </a:r>
            <a:r>
              <a:rPr lang="en-GB" sz="1200" b="1" kern="1200" dirty="0">
                <a:solidFill>
                  <a:schemeClr val="tx1"/>
                </a:solidFill>
                <a:effectLst/>
                <a:latin typeface="+mn-lt"/>
                <a:ea typeface="+mn-ea"/>
                <a:cs typeface="+mn-cs"/>
              </a:rPr>
              <a:t>ad hoc networks</a:t>
            </a:r>
            <a:r>
              <a:rPr lang="en-GB" sz="1200" kern="1200" dirty="0">
                <a:solidFill>
                  <a:schemeClr val="tx1"/>
                </a:solidFill>
                <a:effectLst/>
                <a:latin typeface="+mn-lt"/>
                <a:ea typeface="+mn-ea"/>
                <a:cs typeface="+mn-cs"/>
              </a:rPr>
              <a:t>, wireless hosts have no such infrastructure with which to connect. In the absence of such infrastructure, the hosts themselves must provide for services such as routing, address assignment, DNS-like name translation, and more. </a:t>
            </a:r>
            <a:endParaRPr lang="en-GB" dirty="0">
              <a:effectLst/>
            </a:endParaRPr>
          </a:p>
          <a:p>
            <a:r>
              <a:rPr lang="en-GB" sz="1200" kern="1200" dirty="0">
                <a:solidFill>
                  <a:schemeClr val="tx1"/>
                </a:solidFill>
                <a:effectLst/>
                <a:latin typeface="+mn-lt"/>
                <a:ea typeface="+mn-ea"/>
                <a:cs typeface="+mn-cs"/>
              </a:rPr>
              <a:t>When a mobile host moves beyond the range of one base station and into the range of another, it will change its point of attachment into the larger network (i.e., change the base station with which it is associated)—a process referred to as </a:t>
            </a:r>
            <a:r>
              <a:rPr lang="en-GB" sz="1200" b="1" kern="1200" dirty="0">
                <a:solidFill>
                  <a:schemeClr val="tx1"/>
                </a:solidFill>
                <a:effectLst/>
                <a:latin typeface="+mn-lt"/>
                <a:ea typeface="+mn-ea"/>
                <a:cs typeface="+mn-cs"/>
              </a:rPr>
              <a:t>handoff</a:t>
            </a:r>
            <a:r>
              <a:rPr lang="en-GB" sz="1200" kern="1200" dirty="0">
                <a:solidFill>
                  <a:schemeClr val="tx1"/>
                </a:solidFill>
                <a:effectLst/>
                <a:latin typeface="+mn-lt"/>
                <a:ea typeface="+mn-ea"/>
                <a:cs typeface="+mn-cs"/>
              </a:rPr>
              <a:t>. Such mobility raises many challenging questions. If a host can move, how does one find the mobile host’s current location in the network so that data can be forwarded to that mobile host? How is addressing performed, given that a host can be in one of many possible locations? If the host moves </a:t>
            </a:r>
            <a:r>
              <a:rPr lang="en-GB" sz="1200" i="1" kern="1200" dirty="0">
                <a:solidFill>
                  <a:schemeClr val="tx1"/>
                </a:solidFill>
                <a:effectLst/>
                <a:latin typeface="+mn-lt"/>
                <a:ea typeface="+mn-ea"/>
                <a:cs typeface="+mn-cs"/>
              </a:rPr>
              <a:t>during </a:t>
            </a:r>
            <a:r>
              <a:rPr lang="en-GB" sz="1200" kern="1200" dirty="0">
                <a:solidFill>
                  <a:schemeClr val="tx1"/>
                </a:solidFill>
                <a:effectLst/>
                <a:latin typeface="+mn-lt"/>
                <a:ea typeface="+mn-ea"/>
                <a:cs typeface="+mn-cs"/>
              </a:rPr>
              <a:t>a TCP connection or phone call, how is data routed so that the connection continues uninterrupted? These and many (many!) other questions make wireless and mobile networking an area of exciting networking research. </a:t>
            </a:r>
            <a:endParaRPr lang="en-GB" dirty="0">
              <a:effectLst/>
            </a:endParaRPr>
          </a:p>
          <a:p>
            <a:r>
              <a:rPr lang="en-GB" sz="1200" b="1" kern="1200" dirty="0">
                <a:solidFill>
                  <a:schemeClr val="tx1"/>
                </a:solidFill>
                <a:effectLst/>
                <a:latin typeface="+mn-lt"/>
                <a:ea typeface="+mn-ea"/>
                <a:cs typeface="+mn-cs"/>
              </a:rPr>
              <a:t>Network infrastructure. </a:t>
            </a:r>
            <a:r>
              <a:rPr lang="en-GB" sz="1200" kern="1200" dirty="0">
                <a:solidFill>
                  <a:schemeClr val="tx1"/>
                </a:solidFill>
                <a:effectLst/>
                <a:latin typeface="+mn-lt"/>
                <a:ea typeface="+mn-ea"/>
                <a:cs typeface="+mn-cs"/>
              </a:rPr>
              <a:t>This is the larger network with which a wireless host may wish to communicate. </a:t>
            </a:r>
            <a:endParaRPr lang="en-GB"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359105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7</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b="1" kern="1200" dirty="0">
                <a:solidFill>
                  <a:schemeClr val="tx1"/>
                </a:solidFill>
                <a:effectLst/>
                <a:latin typeface="+mn-lt"/>
                <a:ea typeface="+mn-ea"/>
                <a:cs typeface="+mn-cs"/>
              </a:rPr>
              <a:t>Wireless links. </a:t>
            </a:r>
            <a:r>
              <a:rPr lang="en-GB" sz="1200" kern="1200" dirty="0">
                <a:solidFill>
                  <a:schemeClr val="tx1"/>
                </a:solidFill>
                <a:effectLst/>
                <a:latin typeface="+mn-lt"/>
                <a:ea typeface="+mn-ea"/>
                <a:cs typeface="+mn-cs"/>
              </a:rPr>
              <a:t>A host connects to a base station (defined below) or to another wireless host through a </a:t>
            </a:r>
            <a:r>
              <a:rPr lang="en-GB" sz="1200" b="1" kern="1200" dirty="0">
                <a:solidFill>
                  <a:schemeClr val="tx1"/>
                </a:solidFill>
                <a:effectLst/>
                <a:latin typeface="+mn-lt"/>
                <a:ea typeface="+mn-ea"/>
                <a:cs typeface="+mn-cs"/>
              </a:rPr>
              <a:t>wireless communication link</a:t>
            </a:r>
            <a:r>
              <a:rPr lang="en-GB" sz="1200" kern="1200" dirty="0">
                <a:solidFill>
                  <a:schemeClr val="tx1"/>
                </a:solidFill>
                <a:effectLst/>
                <a:latin typeface="+mn-lt"/>
                <a:ea typeface="+mn-ea"/>
                <a:cs typeface="+mn-cs"/>
              </a:rPr>
              <a:t>. Different wireless link technologies have different </a:t>
            </a:r>
            <a:endParaRPr lang="en-GB" dirty="0">
              <a:effectLst/>
            </a:endParaRPr>
          </a:p>
          <a:p>
            <a:r>
              <a:rPr lang="en-GB" sz="1200" kern="1200" dirty="0">
                <a:solidFill>
                  <a:schemeClr val="tx1"/>
                </a:solidFill>
                <a:effectLst/>
                <a:latin typeface="+mn-lt"/>
                <a:ea typeface="+mn-ea"/>
                <a:cs typeface="+mn-cs"/>
              </a:rPr>
              <a:t>transmission rates and can transmit over different distances. </a:t>
            </a:r>
            <a:r>
              <a:rPr lang="en-GB" sz="1200" b="0" kern="1200" dirty="0">
                <a:solidFill>
                  <a:schemeClr val="tx1"/>
                </a:solidFill>
                <a:effectLst/>
                <a:latin typeface="+mn-lt"/>
                <a:ea typeface="+mn-ea"/>
                <a:cs typeface="+mn-cs"/>
              </a:rPr>
              <a:t>The slide </a:t>
            </a:r>
            <a:r>
              <a:rPr lang="en-GB" sz="1200" kern="1200" dirty="0">
                <a:solidFill>
                  <a:schemeClr val="tx1"/>
                </a:solidFill>
                <a:effectLst/>
                <a:latin typeface="+mn-lt"/>
                <a:ea typeface="+mn-ea"/>
                <a:cs typeface="+mn-cs"/>
              </a:rPr>
              <a:t>shows two key characteristics (coverage area and link rate) of the more popular wireless network standards. (The </a:t>
            </a:r>
            <a:endParaRPr lang="en-GB" dirty="0">
              <a:effectLst/>
            </a:endParaRPr>
          </a:p>
          <a:p>
            <a:r>
              <a:rPr lang="en-GB" sz="1200" kern="1200" dirty="0">
                <a:solidFill>
                  <a:schemeClr val="tx1"/>
                </a:solidFill>
                <a:effectLst/>
                <a:latin typeface="+mn-lt"/>
                <a:ea typeface="+mn-ea"/>
                <a:cs typeface="+mn-cs"/>
              </a:rPr>
              <a:t>figure is only meant to provide a rough idea of these characteristics. For example, some of these types of networks are only now being deployed, and some link rates can increase or decrease beyond the values shown depending on distance, channel conditions, and the number of users in the wireless network.)</a:t>
            </a:r>
            <a:endParaRPr lang="en-GB" dirty="0">
              <a:effectLst/>
            </a:endParaRPr>
          </a:p>
          <a:p>
            <a:br>
              <a:rPr lang="en-GB" sz="1200" kern="1200" dirty="0">
                <a:solidFill>
                  <a:schemeClr val="tx1"/>
                </a:solidFill>
                <a:effectLst/>
                <a:latin typeface="+mn-lt"/>
                <a:ea typeface="+mn-ea"/>
                <a:cs typeface="+mn-cs"/>
              </a:rPr>
            </a:b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2948508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8</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Having discussed the “pieces” of a wireless network, we note that these pieces can be combined in many different ways to form different types of wireless networks. You may find a taxonomy of these types of wireless networks useful as you read on in this chapter, or read/learn more about wireless networks beyond the core text book. At the highest level we can classify wireless networks according to two </a:t>
            </a:r>
            <a:endParaRPr lang="en-GB" dirty="0">
              <a:effectLst/>
            </a:endParaRPr>
          </a:p>
          <a:p>
            <a:r>
              <a:rPr lang="en-GB" sz="1200" kern="1200" dirty="0">
                <a:solidFill>
                  <a:schemeClr val="tx1"/>
                </a:solidFill>
                <a:effectLst/>
                <a:latin typeface="+mn-lt"/>
                <a:ea typeface="+mn-ea"/>
                <a:cs typeface="+mn-cs"/>
              </a:rPr>
              <a:t>criteria: </a:t>
            </a:r>
            <a:r>
              <a:rPr lang="en-GB" sz="1200" i="1" kern="1200" dirty="0">
                <a:solidFill>
                  <a:schemeClr val="tx1"/>
                </a:solidFill>
                <a:effectLst/>
                <a:latin typeface="+mn-lt"/>
                <a:ea typeface="+mn-ea"/>
                <a:cs typeface="+mn-cs"/>
              </a:rPr>
              <a:t>(</a:t>
            </a:r>
            <a:r>
              <a:rPr lang="en-GB" sz="1200" i="1" kern="1200" dirty="0" err="1">
                <a:solidFill>
                  <a:schemeClr val="tx1"/>
                </a:solidFill>
                <a:effectLst/>
                <a:latin typeface="+mn-lt"/>
                <a:ea typeface="+mn-ea"/>
                <a:cs typeface="+mn-cs"/>
              </a:rPr>
              <a:t>i</a:t>
            </a:r>
            <a:r>
              <a:rPr lang="en-GB" sz="1200" i="1"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whether a packet in the wireless network crosses exactly </a:t>
            </a:r>
            <a:r>
              <a:rPr lang="en-GB" sz="1200" i="1" kern="1200" dirty="0">
                <a:solidFill>
                  <a:schemeClr val="tx1"/>
                </a:solidFill>
                <a:effectLst/>
                <a:latin typeface="+mn-lt"/>
                <a:ea typeface="+mn-ea"/>
                <a:cs typeface="+mn-cs"/>
              </a:rPr>
              <a:t>one wireless hop or multiple wireless hops</a:t>
            </a:r>
            <a:r>
              <a:rPr lang="en-GB" sz="1200" kern="1200" dirty="0">
                <a:solidFill>
                  <a:schemeClr val="tx1"/>
                </a:solidFill>
                <a:effectLst/>
                <a:latin typeface="+mn-lt"/>
                <a:ea typeface="+mn-ea"/>
                <a:cs typeface="+mn-cs"/>
              </a:rPr>
              <a:t>, and </a:t>
            </a:r>
            <a:r>
              <a:rPr lang="en-GB" sz="1200" i="1" kern="1200" dirty="0">
                <a:solidFill>
                  <a:schemeClr val="tx1"/>
                </a:solidFill>
                <a:effectLst/>
                <a:latin typeface="+mn-lt"/>
                <a:ea typeface="+mn-ea"/>
                <a:cs typeface="+mn-cs"/>
              </a:rPr>
              <a:t>(ii) </a:t>
            </a:r>
            <a:r>
              <a:rPr lang="en-GB" sz="1200" kern="1200" dirty="0">
                <a:solidFill>
                  <a:schemeClr val="tx1"/>
                </a:solidFill>
                <a:effectLst/>
                <a:latin typeface="+mn-lt"/>
                <a:ea typeface="+mn-ea"/>
                <a:cs typeface="+mn-cs"/>
              </a:rPr>
              <a:t>whether there is </a:t>
            </a:r>
            <a:r>
              <a:rPr lang="en-GB" sz="1200" i="1" kern="1200" dirty="0">
                <a:solidFill>
                  <a:schemeClr val="tx1"/>
                </a:solidFill>
                <a:effectLst/>
                <a:latin typeface="+mn-lt"/>
                <a:ea typeface="+mn-ea"/>
                <a:cs typeface="+mn-cs"/>
              </a:rPr>
              <a:t>infrastructure </a:t>
            </a:r>
            <a:r>
              <a:rPr lang="en-GB" sz="1200" kern="1200" dirty="0">
                <a:solidFill>
                  <a:schemeClr val="tx1"/>
                </a:solidFill>
                <a:effectLst/>
                <a:latin typeface="+mn-lt"/>
                <a:ea typeface="+mn-ea"/>
                <a:cs typeface="+mn-cs"/>
              </a:rPr>
              <a:t>such as a base station in the network: </a:t>
            </a:r>
            <a:endParaRPr lang="en-GB" dirty="0">
              <a:effectLst/>
            </a:endParaRPr>
          </a:p>
          <a:p>
            <a:r>
              <a:rPr lang="en-GB" sz="1200" b="1" kern="1200" dirty="0">
                <a:solidFill>
                  <a:schemeClr val="tx1"/>
                </a:solidFill>
                <a:effectLst/>
                <a:latin typeface="+mn-lt"/>
                <a:ea typeface="+mn-ea"/>
                <a:cs typeface="+mn-cs"/>
              </a:rPr>
              <a:t>Single-hop, infrastructure-based. </a:t>
            </a:r>
            <a:r>
              <a:rPr lang="en-GB" sz="1200" kern="1200" dirty="0">
                <a:solidFill>
                  <a:schemeClr val="tx1"/>
                </a:solidFill>
                <a:effectLst/>
                <a:latin typeface="+mn-lt"/>
                <a:ea typeface="+mn-ea"/>
                <a:cs typeface="+mn-cs"/>
              </a:rPr>
              <a:t>These networks have a base station that is connected to a larger wired network (e.g., the Internet). Furthermore, all communication is between this base station </a:t>
            </a:r>
            <a:endParaRPr lang="en-GB" dirty="0">
              <a:effectLst/>
            </a:endParaRPr>
          </a:p>
          <a:p>
            <a:r>
              <a:rPr lang="en-GB" sz="1200" kern="1200" dirty="0">
                <a:solidFill>
                  <a:schemeClr val="tx1"/>
                </a:solidFill>
                <a:effectLst/>
                <a:latin typeface="+mn-lt"/>
                <a:ea typeface="+mn-ea"/>
                <a:cs typeface="+mn-cs"/>
              </a:rPr>
              <a:t>and a wireless host over a single wireless hop. The 802.11 networks you use in the classroom, café, or library; and the 4G LTE data networks that we will learn about shortly all fall in this category. The vast majority of our daily interactions are with single-hop, infrastructure-based ­wireless networks. </a:t>
            </a:r>
            <a:endParaRPr lang="en-GB" dirty="0">
              <a:effectLst/>
            </a:endParaRPr>
          </a:p>
          <a:p>
            <a:r>
              <a:rPr lang="en-GB" sz="1200" b="1" kern="1200" dirty="0">
                <a:solidFill>
                  <a:schemeClr val="tx1"/>
                </a:solidFill>
                <a:effectLst/>
                <a:latin typeface="+mn-lt"/>
                <a:ea typeface="+mn-ea"/>
                <a:cs typeface="+mn-cs"/>
              </a:rPr>
              <a:t>Single-hop, infrastructure-less. </a:t>
            </a:r>
            <a:r>
              <a:rPr lang="en-GB" sz="1200" kern="1200" dirty="0">
                <a:solidFill>
                  <a:schemeClr val="tx1"/>
                </a:solidFill>
                <a:effectLst/>
                <a:latin typeface="+mn-lt"/>
                <a:ea typeface="+mn-ea"/>
                <a:cs typeface="+mn-cs"/>
              </a:rPr>
              <a:t>In these networks, there is no base station that is connected to a wireless network. However, as we will see, one of the nodes in this single-hop network may </a:t>
            </a:r>
            <a:endParaRPr lang="en-GB" dirty="0">
              <a:effectLst/>
            </a:endParaRPr>
          </a:p>
          <a:p>
            <a:r>
              <a:rPr lang="en-GB" sz="1200" kern="1200" dirty="0">
                <a:solidFill>
                  <a:schemeClr val="tx1"/>
                </a:solidFill>
                <a:effectLst/>
                <a:latin typeface="+mn-lt"/>
                <a:ea typeface="+mn-ea"/>
                <a:cs typeface="+mn-cs"/>
              </a:rPr>
              <a:t>coordinate the transmissions of the other nodes. ­Bluetooth networks (that connect small wireless </a:t>
            </a:r>
            <a:endParaRPr lang="en-GB" dirty="0">
              <a:effectLst/>
            </a:endParaRPr>
          </a:p>
          <a:p>
            <a:r>
              <a:rPr lang="en-GB" sz="1200" kern="1200" dirty="0">
                <a:solidFill>
                  <a:schemeClr val="tx1"/>
                </a:solidFill>
                <a:effectLst/>
                <a:latin typeface="+mn-lt"/>
                <a:ea typeface="+mn-ea"/>
                <a:cs typeface="+mn-cs"/>
              </a:rPr>
              <a:t>devices such as keyboards, speakers, and headsets, and 802.11 networks in ad hoc mode are single-hop, infrastructure-less networks. </a:t>
            </a:r>
            <a:endParaRPr lang="en-GB" dirty="0">
              <a:effectLst/>
            </a:endParaRPr>
          </a:p>
          <a:p>
            <a:r>
              <a:rPr lang="en-GB" sz="1200" b="1" kern="1200" dirty="0">
                <a:solidFill>
                  <a:schemeClr val="tx1"/>
                </a:solidFill>
                <a:effectLst/>
                <a:latin typeface="+mn-lt"/>
                <a:ea typeface="+mn-ea"/>
                <a:cs typeface="+mn-cs"/>
              </a:rPr>
              <a:t>Multi-hop, infrastructure-based. </a:t>
            </a:r>
            <a:r>
              <a:rPr lang="en-GB" sz="1200" kern="1200" dirty="0">
                <a:solidFill>
                  <a:schemeClr val="tx1"/>
                </a:solidFill>
                <a:effectLst/>
                <a:latin typeface="+mn-lt"/>
                <a:ea typeface="+mn-ea"/>
                <a:cs typeface="+mn-cs"/>
              </a:rPr>
              <a:t>In these networks, a base station is present that is wired to the larger network. However, some wireless nodes may have to relay their communication through other </a:t>
            </a:r>
            <a:endParaRPr lang="en-GB" dirty="0">
              <a:effectLst/>
            </a:endParaRPr>
          </a:p>
          <a:p>
            <a:r>
              <a:rPr lang="en-GB" sz="1200" kern="1200" dirty="0">
                <a:solidFill>
                  <a:schemeClr val="tx1"/>
                </a:solidFill>
                <a:effectLst/>
                <a:latin typeface="+mn-lt"/>
                <a:ea typeface="+mn-ea"/>
                <a:cs typeface="+mn-cs"/>
              </a:rPr>
              <a:t>wireless nodes in order to communicate via the base station. Some wireless sensor networks and so-called </a:t>
            </a:r>
            <a:r>
              <a:rPr lang="en-GB" sz="1200" b="1" kern="1200" dirty="0">
                <a:solidFill>
                  <a:schemeClr val="tx1"/>
                </a:solidFill>
                <a:effectLst/>
                <a:latin typeface="+mn-lt"/>
                <a:ea typeface="+mn-ea"/>
                <a:cs typeface="+mn-cs"/>
              </a:rPr>
              <a:t>wireless mesh networks </a:t>
            </a:r>
            <a:r>
              <a:rPr lang="en-GB" sz="1200" kern="1200" dirty="0">
                <a:solidFill>
                  <a:schemeClr val="tx1"/>
                </a:solidFill>
                <a:effectLst/>
                <a:latin typeface="+mn-lt"/>
                <a:ea typeface="+mn-ea"/>
                <a:cs typeface="+mn-cs"/>
              </a:rPr>
              <a:t>fall in this category. </a:t>
            </a:r>
            <a:endParaRPr lang="en-GB" dirty="0">
              <a:effectLst/>
            </a:endParaRPr>
          </a:p>
          <a:p>
            <a:r>
              <a:rPr lang="en-GB" sz="1200" b="1" kern="1200" dirty="0">
                <a:solidFill>
                  <a:schemeClr val="tx1"/>
                </a:solidFill>
                <a:effectLst/>
                <a:latin typeface="+mn-lt"/>
                <a:ea typeface="+mn-ea"/>
                <a:cs typeface="+mn-cs"/>
              </a:rPr>
              <a:t>Multi-hop, infrastructure-less. </a:t>
            </a:r>
            <a:r>
              <a:rPr lang="en-GB" sz="1200" kern="1200" dirty="0">
                <a:solidFill>
                  <a:schemeClr val="tx1"/>
                </a:solidFill>
                <a:effectLst/>
                <a:latin typeface="+mn-lt"/>
                <a:ea typeface="+mn-ea"/>
                <a:cs typeface="+mn-cs"/>
              </a:rPr>
              <a:t>There is no base station in these networks, and nodes may have to relay messages among several other nodes in order to reach a destination. Nodes may also be </a:t>
            </a:r>
            <a:endParaRPr lang="en-GB" dirty="0">
              <a:effectLst/>
            </a:endParaRPr>
          </a:p>
          <a:p>
            <a:r>
              <a:rPr lang="en-GB" sz="1200" kern="1200" dirty="0">
                <a:solidFill>
                  <a:schemeClr val="tx1"/>
                </a:solidFill>
                <a:effectLst/>
                <a:latin typeface="+mn-lt"/>
                <a:ea typeface="+mn-ea"/>
                <a:cs typeface="+mn-cs"/>
              </a:rPr>
              <a:t>mobile, with connectivity changing among nodes—a class of networks known as </a:t>
            </a:r>
            <a:r>
              <a:rPr lang="en-GB" sz="1200" b="1" kern="1200" dirty="0">
                <a:solidFill>
                  <a:schemeClr val="tx1"/>
                </a:solidFill>
                <a:effectLst/>
                <a:latin typeface="+mn-lt"/>
                <a:ea typeface="+mn-ea"/>
                <a:cs typeface="+mn-cs"/>
              </a:rPr>
              <a:t>mobile ad hoc networks (MANETs)</a:t>
            </a:r>
            <a:r>
              <a:rPr lang="en-GB" sz="1200" kern="1200" dirty="0">
                <a:solidFill>
                  <a:schemeClr val="tx1"/>
                </a:solidFill>
                <a:effectLst/>
                <a:latin typeface="+mn-lt"/>
                <a:ea typeface="+mn-ea"/>
                <a:cs typeface="+mn-cs"/>
              </a:rPr>
              <a:t>. If the mobile nodes are vehicles, the network is a </a:t>
            </a:r>
            <a:r>
              <a:rPr lang="en-GB" sz="1200" b="1" kern="1200" dirty="0">
                <a:solidFill>
                  <a:schemeClr val="tx1"/>
                </a:solidFill>
                <a:effectLst/>
                <a:latin typeface="+mn-lt"/>
                <a:ea typeface="+mn-ea"/>
                <a:cs typeface="+mn-cs"/>
              </a:rPr>
              <a:t>vehicular ad hoc network (VANET)</a:t>
            </a:r>
            <a:r>
              <a:rPr lang="en-GB" sz="1200" kern="1200" dirty="0">
                <a:solidFill>
                  <a:schemeClr val="tx1"/>
                </a:solidFill>
                <a:effectLst/>
                <a:latin typeface="+mn-lt"/>
                <a:ea typeface="+mn-ea"/>
                <a:cs typeface="+mn-cs"/>
              </a:rPr>
              <a:t>. As you might imagine, the development of protocols for such networks is challenging and is the subject of much ongoing research.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5696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9</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Let’s begin by considering a simple wired network, say a home network, with a wired Ethernet switch interconnecting the hosts. If we replace the wired Ethernet with a wireless 802.11 network, a wireless network interface would replace the host’s wired Ethernet interface, and an access point would replace the Ethernet switch, but virtually no changes would be needed at the network layer or above. This suggests that we focus our attention on the link layer when looking for important differences between wired and wireless networks. Indeed, we can find a number of important differences between a wired link and a wireless link: </a:t>
            </a:r>
            <a:endParaRPr lang="en-GB" dirty="0">
              <a:effectLst/>
            </a:endParaRPr>
          </a:p>
          <a:p>
            <a:r>
              <a:rPr lang="en-GB" sz="1200" b="1" kern="1200" dirty="0">
                <a:solidFill>
                  <a:schemeClr val="tx1"/>
                </a:solidFill>
                <a:effectLst/>
                <a:latin typeface="+mn-lt"/>
                <a:ea typeface="+mn-ea"/>
                <a:cs typeface="+mn-cs"/>
              </a:rPr>
              <a:t>Decreasing signal strength. </a:t>
            </a:r>
            <a:r>
              <a:rPr lang="en-GB" sz="1200" kern="1200" dirty="0">
                <a:solidFill>
                  <a:schemeClr val="tx1"/>
                </a:solidFill>
                <a:effectLst/>
                <a:latin typeface="+mn-lt"/>
                <a:ea typeface="+mn-ea"/>
                <a:cs typeface="+mn-cs"/>
              </a:rPr>
              <a:t>Electromagnetic radiation attenuates as it passes through matter (e.g., a radio signal passing through a wall). Even in free space, the signal will disperse, resulting in </a:t>
            </a:r>
            <a:endParaRPr lang="en-GB" dirty="0">
              <a:effectLst/>
            </a:endParaRPr>
          </a:p>
          <a:p>
            <a:r>
              <a:rPr lang="en-GB" sz="1200" kern="1200" dirty="0">
                <a:solidFill>
                  <a:schemeClr val="tx1"/>
                </a:solidFill>
                <a:effectLst/>
                <a:latin typeface="+mn-lt"/>
                <a:ea typeface="+mn-ea"/>
                <a:cs typeface="+mn-cs"/>
              </a:rPr>
              <a:t>decreased signal strength (sometimes referred to as </a:t>
            </a:r>
            <a:r>
              <a:rPr lang="en-GB" sz="1200" b="1" kern="1200" dirty="0">
                <a:solidFill>
                  <a:schemeClr val="tx1"/>
                </a:solidFill>
                <a:effectLst/>
                <a:latin typeface="+mn-lt"/>
                <a:ea typeface="+mn-ea"/>
                <a:cs typeface="+mn-cs"/>
              </a:rPr>
              <a:t>path loss</a:t>
            </a:r>
            <a:r>
              <a:rPr lang="en-GB" sz="1200" kern="1200" dirty="0">
                <a:solidFill>
                  <a:schemeClr val="tx1"/>
                </a:solidFill>
                <a:effectLst/>
                <a:latin typeface="+mn-lt"/>
                <a:ea typeface="+mn-ea"/>
                <a:cs typeface="+mn-cs"/>
              </a:rPr>
              <a:t>) as the distance between sender and receiver increases. </a:t>
            </a:r>
            <a:endParaRPr lang="en-GB" dirty="0">
              <a:effectLst/>
            </a:endParaRPr>
          </a:p>
          <a:p>
            <a:r>
              <a:rPr lang="en-GB" sz="1200" b="1" kern="1200" dirty="0">
                <a:solidFill>
                  <a:schemeClr val="tx1"/>
                </a:solidFill>
                <a:effectLst/>
                <a:latin typeface="+mn-lt"/>
                <a:ea typeface="+mn-ea"/>
                <a:cs typeface="+mn-cs"/>
              </a:rPr>
              <a:t>Interference from other sources. </a:t>
            </a:r>
            <a:r>
              <a:rPr lang="en-GB" sz="1200" kern="1200" dirty="0">
                <a:solidFill>
                  <a:schemeClr val="tx1"/>
                </a:solidFill>
                <a:effectLst/>
                <a:latin typeface="+mn-lt"/>
                <a:ea typeface="+mn-ea"/>
                <a:cs typeface="+mn-cs"/>
              </a:rPr>
              <a:t>Radio sources transmitting in the same frequency band will interfere with each other. For example, 2.4 GHz wireless phones and 802.11b wireless LANs </a:t>
            </a:r>
            <a:endParaRPr lang="en-GB" dirty="0">
              <a:effectLst/>
            </a:endParaRPr>
          </a:p>
          <a:p>
            <a:r>
              <a:rPr lang="en-GB" sz="1200" kern="1200" dirty="0">
                <a:solidFill>
                  <a:schemeClr val="tx1"/>
                </a:solidFill>
                <a:effectLst/>
                <a:latin typeface="+mn-lt"/>
                <a:ea typeface="+mn-ea"/>
                <a:cs typeface="+mn-cs"/>
              </a:rPr>
              <a:t>transmit in the same frequency band. Thus, the 802.11b wireless LAN user talking on a 2.4 GHz wireless phone can expect that neither the network nor the phone will perform particularly well. In addition to interference from transmitting sources, electromagnetic noise within the environment (e.g., a nearby motor, a microwave) can result in interference. </a:t>
            </a:r>
            <a:endParaRPr lang="en-GB" dirty="0">
              <a:effectLst/>
            </a:endParaRPr>
          </a:p>
          <a:p>
            <a:r>
              <a:rPr lang="en-GB" sz="1200" b="1" kern="1200" dirty="0">
                <a:solidFill>
                  <a:schemeClr val="tx1"/>
                </a:solidFill>
                <a:effectLst/>
                <a:latin typeface="+mn-lt"/>
                <a:ea typeface="+mn-ea"/>
                <a:cs typeface="+mn-cs"/>
              </a:rPr>
              <a:t>Multipath propagation. Multipath propagation </a:t>
            </a:r>
            <a:r>
              <a:rPr lang="en-GB" sz="1200" kern="1200" dirty="0">
                <a:solidFill>
                  <a:schemeClr val="tx1"/>
                </a:solidFill>
                <a:effectLst/>
                <a:latin typeface="+mn-lt"/>
                <a:ea typeface="+mn-ea"/>
                <a:cs typeface="+mn-cs"/>
              </a:rPr>
              <a:t>occurs when portions of the electromagnetic wave reflect off objects and the ground, taking paths of different lengths between a sender and receiver. </a:t>
            </a:r>
            <a:endParaRPr lang="en-GB" dirty="0">
              <a:effectLst/>
            </a:endParaRPr>
          </a:p>
          <a:p>
            <a:r>
              <a:rPr lang="en-GB" sz="1200" kern="1200" dirty="0">
                <a:solidFill>
                  <a:schemeClr val="tx1"/>
                </a:solidFill>
                <a:effectLst/>
                <a:latin typeface="+mn-lt"/>
                <a:ea typeface="+mn-ea"/>
                <a:cs typeface="+mn-cs"/>
              </a:rPr>
              <a:t>This results in the blurring of the received signal at the receiver. Moving objects between the sender and receiver can cause multipath propagation to change over time.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186434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10</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r>
              <a:rPr lang="en-GB" sz="1200" kern="1200" dirty="0">
                <a:solidFill>
                  <a:schemeClr val="tx1"/>
                </a:solidFill>
                <a:effectLst/>
                <a:latin typeface="+mn-lt"/>
                <a:ea typeface="+mn-ea"/>
                <a:cs typeface="+mn-cs"/>
              </a:rPr>
              <a:t>Having considered the impairments that can occur on a wireless channel, let’s next turn our attention to the host receiving the wireless signal. This host receives an electromagnetic signal that is a combination of a degraded form of the original signal transmitted by the sender (degraded due to the attenuation and multipath propagation effects among others) and background noise in the </a:t>
            </a:r>
            <a:endParaRPr lang="en-GB" dirty="0">
              <a:effectLst/>
            </a:endParaRPr>
          </a:p>
          <a:p>
            <a:r>
              <a:rPr lang="en-GB" sz="1200" kern="1200" dirty="0">
                <a:solidFill>
                  <a:schemeClr val="tx1"/>
                </a:solidFill>
                <a:effectLst/>
                <a:latin typeface="+mn-lt"/>
                <a:ea typeface="+mn-ea"/>
                <a:cs typeface="+mn-cs"/>
              </a:rPr>
              <a:t>environment. </a:t>
            </a:r>
          </a:p>
          <a:p>
            <a:r>
              <a:rPr lang="en-GB" sz="1200" kern="1200" dirty="0">
                <a:solidFill>
                  <a:schemeClr val="tx1"/>
                </a:solidFill>
                <a:effectLst/>
                <a:latin typeface="+mn-lt"/>
                <a:ea typeface="+mn-ea"/>
                <a:cs typeface="+mn-cs"/>
              </a:rPr>
              <a:t>The </a:t>
            </a:r>
            <a:r>
              <a:rPr lang="en-GB" sz="1200" b="1" kern="1200" dirty="0">
                <a:solidFill>
                  <a:schemeClr val="tx1"/>
                </a:solidFill>
                <a:effectLst/>
                <a:latin typeface="+mn-lt"/>
                <a:ea typeface="+mn-ea"/>
                <a:cs typeface="+mn-cs"/>
              </a:rPr>
              <a:t>signal-to-noise ratio (SNR) </a:t>
            </a:r>
            <a:r>
              <a:rPr lang="en-GB" sz="1200" kern="1200" dirty="0">
                <a:solidFill>
                  <a:schemeClr val="tx1"/>
                </a:solidFill>
                <a:effectLst/>
                <a:latin typeface="+mn-lt"/>
                <a:ea typeface="+mn-ea"/>
                <a:cs typeface="+mn-cs"/>
              </a:rPr>
              <a:t>is a relative measure of the strength of the received signal (i.e., the information being transmitted) and this noise. The SNR is typically measured in units of decibels (dB), a unit of measure that some think is used by electrical engineers primarily to confuse computer scientists. The SNR, measured in dB, is twenty times the ratio of the base-10 logarithm of the amplitude of the received signal to the amplitude of the noise. For our purposes here, we need only know that a larger SNR makes it easier for the receiver to extract the transmitted signal from the background noise. </a:t>
            </a:r>
            <a:endParaRPr lang="en-GB" dirty="0">
              <a:effectLst/>
            </a:endParaRPr>
          </a:p>
          <a:p>
            <a:r>
              <a:rPr lang="en-GB" sz="1200" b="0" kern="1200" dirty="0">
                <a:solidFill>
                  <a:schemeClr val="tx1"/>
                </a:solidFill>
                <a:effectLst/>
                <a:latin typeface="+mn-lt"/>
                <a:ea typeface="+mn-ea"/>
                <a:cs typeface="+mn-cs"/>
              </a:rPr>
              <a:t>The slide </a:t>
            </a:r>
            <a:r>
              <a:rPr lang="en-GB" sz="1200" kern="1200" dirty="0">
                <a:solidFill>
                  <a:schemeClr val="tx1"/>
                </a:solidFill>
                <a:effectLst/>
                <a:latin typeface="+mn-lt"/>
                <a:ea typeface="+mn-ea"/>
                <a:cs typeface="+mn-cs"/>
              </a:rPr>
              <a:t>(adapted </a:t>
            </a:r>
            <a:r>
              <a:rPr lang="en-GB" sz="1200" b="0" kern="1200" dirty="0">
                <a:solidFill>
                  <a:schemeClr val="tx1"/>
                </a:solidFill>
                <a:effectLst/>
                <a:latin typeface="+mn-lt"/>
                <a:ea typeface="+mn-ea"/>
                <a:cs typeface="+mn-cs"/>
              </a:rPr>
              <a:t>from [Holland 2001]) </a:t>
            </a:r>
            <a:r>
              <a:rPr lang="en-GB" sz="1200" kern="1200" dirty="0">
                <a:solidFill>
                  <a:schemeClr val="tx1"/>
                </a:solidFill>
                <a:effectLst/>
                <a:latin typeface="+mn-lt"/>
                <a:ea typeface="+mn-ea"/>
                <a:cs typeface="+mn-cs"/>
              </a:rPr>
              <a:t>shows the bit error rate (BER)—roughly speaking, the probability that a transmitted bit is received in error at the receiver—versus the SNR for three different </a:t>
            </a:r>
            <a:endParaRPr lang="en-GB" dirty="0">
              <a:effectLst/>
            </a:endParaRPr>
          </a:p>
          <a:p>
            <a:r>
              <a:rPr lang="en-GB" sz="1200" kern="1200" dirty="0">
                <a:solidFill>
                  <a:schemeClr val="tx1"/>
                </a:solidFill>
                <a:effectLst/>
                <a:latin typeface="+mn-lt"/>
                <a:ea typeface="+mn-ea"/>
                <a:cs typeface="+mn-cs"/>
              </a:rPr>
              <a:t>modulation techniques for encoding information for transmission on an idealized wireless channel. The theory of modulation and coding, as well as signal extraction and BER, is well beyond the scope of </a:t>
            </a:r>
            <a:endParaRPr lang="en-GB" dirty="0">
              <a:effectLst/>
            </a:endParaRPr>
          </a:p>
          <a:p>
            <a:r>
              <a:rPr lang="en-GB" sz="1200" kern="1200" dirty="0">
                <a:solidFill>
                  <a:schemeClr val="tx1"/>
                </a:solidFill>
                <a:effectLst/>
                <a:latin typeface="+mn-lt"/>
                <a:ea typeface="+mn-ea"/>
                <a:cs typeface="+mn-cs"/>
              </a:rPr>
              <a:t>this text (see </a:t>
            </a:r>
            <a:r>
              <a:rPr lang="en-GB" sz="1200" b="0" kern="1200" dirty="0">
                <a:solidFill>
                  <a:schemeClr val="tx1"/>
                </a:solidFill>
                <a:effectLst/>
                <a:latin typeface="+mn-lt"/>
                <a:ea typeface="+mn-ea"/>
                <a:cs typeface="+mn-cs"/>
              </a:rPr>
              <a:t>[Schwartz 1980] </a:t>
            </a:r>
            <a:r>
              <a:rPr lang="en-GB" sz="1200" kern="1200" dirty="0">
                <a:solidFill>
                  <a:schemeClr val="tx1"/>
                </a:solidFill>
                <a:effectLst/>
                <a:latin typeface="+mn-lt"/>
                <a:ea typeface="+mn-ea"/>
                <a:cs typeface="+mn-cs"/>
              </a:rPr>
              <a:t>for a discussion of these topics). Nonetheless, </a:t>
            </a:r>
            <a:r>
              <a:rPr lang="en-GB" sz="1200" b="0" kern="1200" dirty="0">
                <a:solidFill>
                  <a:schemeClr val="tx1"/>
                </a:solidFill>
                <a:effectLst/>
                <a:latin typeface="+mn-lt"/>
                <a:ea typeface="+mn-ea"/>
                <a:cs typeface="+mn-cs"/>
              </a:rPr>
              <a:t>the </a:t>
            </a:r>
            <a:r>
              <a:rPr lang="en-GB" sz="1200" b="0" kern="1200" dirty="0" err="1">
                <a:solidFill>
                  <a:schemeClr val="tx1"/>
                </a:solidFill>
                <a:effectLst/>
                <a:latin typeface="+mn-lt"/>
                <a:ea typeface="+mn-ea"/>
                <a:cs typeface="+mn-cs"/>
              </a:rPr>
              <a:t>dslide</a:t>
            </a:r>
            <a:r>
              <a:rPr lang="en-GB" sz="1200" b="0" kern="120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illustrates several physical-layer characteristics that are important in understanding higher-layer wireless </a:t>
            </a:r>
            <a:endParaRPr lang="en-GB" dirty="0">
              <a:effectLst/>
            </a:endParaRPr>
          </a:p>
          <a:p>
            <a:r>
              <a:rPr lang="en-GB" sz="1200" kern="1200" dirty="0">
                <a:solidFill>
                  <a:schemeClr val="tx1"/>
                </a:solidFill>
                <a:effectLst/>
                <a:latin typeface="+mn-lt"/>
                <a:ea typeface="+mn-ea"/>
                <a:cs typeface="+mn-cs"/>
              </a:rPr>
              <a:t>communication protocols: </a:t>
            </a:r>
            <a:endParaRPr lang="en-GB" dirty="0">
              <a:effectLst/>
            </a:endParaRPr>
          </a:p>
          <a:p>
            <a:pPr>
              <a:defRPr/>
            </a:pPr>
            <a:endParaRPr lang="en-US" dirty="0">
              <a:latin typeface="Times New Roman" charset="0"/>
              <a:cs typeface="+mn-cs"/>
            </a:endParaRPr>
          </a:p>
        </p:txBody>
      </p:sp>
    </p:spTree>
    <p:extLst>
      <p:ext uri="{BB962C8B-B14F-4D97-AF65-F5344CB8AC3E}">
        <p14:creationId xmlns:p14="http://schemas.microsoft.com/office/powerpoint/2010/main" val="3581444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dawn.h.wood@york.ac.uk"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York Header TEF">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372905"/>
            <a:ext cx="8229600" cy="1143000"/>
          </a:xfrm>
        </p:spPr>
        <p:txBody>
          <a:bodyPr>
            <a:normAutofit/>
          </a:bodyPr>
          <a:lstStyle>
            <a:lvl1pPr>
              <a:defRPr sz="6186" b="1" baseline="0"/>
            </a:lvl1pPr>
          </a:lstStyle>
          <a:p>
            <a:r>
              <a:rPr lang="en-GB" dirty="0"/>
              <a:t>Presentation Title</a:t>
            </a:r>
            <a:endParaRPr lang="en-US" dirty="0"/>
          </a:p>
        </p:txBody>
      </p:sp>
      <p:sp>
        <p:nvSpPr>
          <p:cNvPr id="6" name="Subtitle 2">
            <a:extLst>
              <a:ext uri="{FF2B5EF4-FFF2-40B4-BE49-F238E27FC236}">
                <a16:creationId xmlns:a16="http://schemas.microsoft.com/office/drawing/2014/main" id="{4B358E05-1DB8-1940-B244-4A5BB6E0A016}"/>
              </a:ext>
            </a:extLst>
          </p:cNvPr>
          <p:cNvSpPr>
            <a:spLocks noGrp="1"/>
          </p:cNvSpPr>
          <p:nvPr>
            <p:ph type="subTitle" idx="1"/>
          </p:nvPr>
        </p:nvSpPr>
        <p:spPr>
          <a:xfrm>
            <a:off x="1143000" y="4139427"/>
            <a:ext cx="6858000" cy="1469571"/>
          </a:xfrm>
          <a:noFill/>
          <a:ln>
            <a:noFill/>
          </a:ln>
          <a:effectLst/>
        </p:spPr>
        <p:txBody>
          <a:bodyPr/>
          <a:lstStyle>
            <a:lvl1pPr marL="0" indent="0" algn="ctr">
              <a:buNone/>
              <a:defRPr sz="2400" b="1">
                <a:solidFill>
                  <a:schemeClr val="tx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3" name="TextBox 2">
            <a:extLst>
              <a:ext uri="{FF2B5EF4-FFF2-40B4-BE49-F238E27FC236}">
                <a16:creationId xmlns:a16="http://schemas.microsoft.com/office/drawing/2014/main" id="{F1A5EE9F-4C35-5242-B384-506C3362D87B}"/>
              </a:ext>
            </a:extLst>
          </p:cNvPr>
          <p:cNvSpPr txBox="1"/>
          <p:nvPr userDrawn="1"/>
        </p:nvSpPr>
        <p:spPr>
          <a:xfrm>
            <a:off x="3464677" y="5239666"/>
            <a:ext cx="2285177" cy="369332"/>
          </a:xfrm>
          <a:prstGeom prst="rect">
            <a:avLst/>
          </a:prstGeom>
          <a:noFill/>
        </p:spPr>
        <p:txBody>
          <a:bodyPr wrap="none" rtlCol="0">
            <a:spAutoFit/>
          </a:bodyPr>
          <a:lstStyle/>
          <a:p>
            <a:r>
              <a:rPr lang="en-GB" dirty="0"/>
              <a:t>University of York (UK)</a:t>
            </a:r>
          </a:p>
        </p:txBody>
      </p:sp>
    </p:spTree>
    <p:extLst>
      <p:ext uri="{BB962C8B-B14F-4D97-AF65-F5344CB8AC3E}">
        <p14:creationId xmlns:p14="http://schemas.microsoft.com/office/powerpoint/2010/main" val="326018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ll Code Spli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2000" y="365126"/>
            <a:ext cx="4248000" cy="5991225"/>
          </a:xfrm>
        </p:spPr>
        <p:txBody>
          <a:bodyPr>
            <a:normAutofit/>
          </a:bodyPr>
          <a:lstStyle>
            <a:lvl1pPr marL="0" marR="0" indent="0" algn="l" defTabSz="914400" rtl="0" eaLnBrk="1" fontAlgn="auto" latinLnBrk="0" hangingPunct="1">
              <a:lnSpc>
                <a:spcPct val="80000"/>
              </a:lnSpc>
              <a:spcBef>
                <a:spcPts val="0"/>
              </a:spcBef>
              <a:spcAft>
                <a:spcPts val="0"/>
              </a:spcAft>
              <a:buClr>
                <a:schemeClr val="bg2">
                  <a:lumMod val="50000"/>
                </a:schemeClr>
              </a:buClr>
              <a:buSzPct val="80000"/>
              <a:buFont typeface="Meiryo Bold Italic"/>
              <a:buNone/>
              <a:tabLst/>
              <a:defRPr sz="1800">
                <a:solidFill>
                  <a:schemeClr val="bg2">
                    <a:lumMod val="10000"/>
                  </a:schemeClr>
                </a:solidFill>
                <a:latin typeface="Courier" pitchFamily="2" charset="0"/>
              </a:defRPr>
            </a:lvl1pPr>
            <a:lvl2pPr>
              <a:defRPr/>
            </a:lvl2pPr>
            <a:lvl3pPr>
              <a:defRPr/>
            </a:lvl3pPr>
            <a:lvl4pPr>
              <a:defRPr/>
            </a:lvl4pPr>
            <a:lvl5pPr>
              <a:defRPr/>
            </a:lvl5pPr>
          </a:lstStyle>
          <a:p>
            <a:pPr lvl="0"/>
            <a:r>
              <a:rPr lang="en-US" dirty="0"/>
              <a:t>Edit Master text styles</a:t>
            </a:r>
          </a:p>
        </p:txBody>
      </p:sp>
      <p:sp>
        <p:nvSpPr>
          <p:cNvPr id="4" name="Content Placeholder 3"/>
          <p:cNvSpPr>
            <a:spLocks noGrp="1"/>
          </p:cNvSpPr>
          <p:nvPr>
            <p:ph sz="half" idx="2"/>
          </p:nvPr>
        </p:nvSpPr>
        <p:spPr>
          <a:xfrm>
            <a:off x="4629151" y="365126"/>
            <a:ext cx="4248000" cy="5991225"/>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FF549423-ACAC-C148-8838-0F1B737FE775}"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endParaRPr lang="en-GB" dirty="0"/>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0D59F4B6-9250-A24F-A042-828CF904534D}" type="slidenum">
              <a:rPr lang="en-GB" smtClean="0"/>
              <a:pPr/>
              <a:t>‹#›</a:t>
            </a:fld>
            <a:endParaRPr lang="en-GB" dirty="0"/>
          </a:p>
        </p:txBody>
      </p:sp>
    </p:spTree>
    <p:extLst>
      <p:ext uri="{BB962C8B-B14F-4D97-AF65-F5344CB8AC3E}">
        <p14:creationId xmlns:p14="http://schemas.microsoft.com/office/powerpoint/2010/main" val="330779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ll Code Split-Numbers-14p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365126"/>
            <a:ext cx="3871350" cy="5991225"/>
          </a:xfrm>
        </p:spPr>
        <p:txBody>
          <a:bodyPr>
            <a:normAutofit/>
          </a:bodyPr>
          <a:lstStyle>
            <a:lvl1pPr marL="0" marR="0" indent="0" algn="l" defTabSz="914400" rtl="0" eaLnBrk="1" fontAlgn="auto" latinLnBrk="0" hangingPunct="1">
              <a:lnSpc>
                <a:spcPct val="80000"/>
              </a:lnSpc>
              <a:spcBef>
                <a:spcPts val="0"/>
              </a:spcBef>
              <a:spcAft>
                <a:spcPts val="0"/>
              </a:spcAft>
              <a:buClr>
                <a:schemeClr val="bg2">
                  <a:lumMod val="50000"/>
                </a:schemeClr>
              </a:buClr>
              <a:buSzPct val="80000"/>
              <a:buFont typeface="Meiryo Bold Italic"/>
              <a:buNone/>
              <a:tabLst/>
              <a:defRPr sz="1400">
                <a:solidFill>
                  <a:schemeClr val="bg2">
                    <a:lumMod val="10000"/>
                  </a:schemeClr>
                </a:solidFill>
                <a:latin typeface="Courier" pitchFamily="2" charset="0"/>
              </a:defRPr>
            </a:lvl1pPr>
            <a:lvl2pPr>
              <a:defRPr/>
            </a:lvl2pPr>
            <a:lvl3pPr>
              <a:defRPr/>
            </a:lvl3pPr>
            <a:lvl4pPr>
              <a:defRPr/>
            </a:lvl4pPr>
            <a:lvl5pPr>
              <a:defRPr/>
            </a:lvl5pPr>
          </a:lstStyle>
          <a:p>
            <a:pPr lvl="0"/>
            <a:r>
              <a:rPr lang="en-US" dirty="0"/>
              <a:t>Edit Master text styles</a:t>
            </a:r>
          </a:p>
        </p:txBody>
      </p:sp>
      <p:sp>
        <p:nvSpPr>
          <p:cNvPr id="4" name="Content Placeholder 3"/>
          <p:cNvSpPr>
            <a:spLocks noGrp="1"/>
          </p:cNvSpPr>
          <p:nvPr>
            <p:ph sz="half" idx="2"/>
          </p:nvPr>
        </p:nvSpPr>
        <p:spPr>
          <a:xfrm>
            <a:off x="4877435" y="365126"/>
            <a:ext cx="3999715" cy="5991225"/>
          </a:xfrm>
        </p:spPr>
        <p:txBody>
          <a:bodyPr>
            <a:normAutofit/>
          </a:bodyPr>
          <a:lstStyle>
            <a:lvl1pPr marL="0" indent="0">
              <a:lnSpc>
                <a:spcPct val="80000"/>
              </a:lnSpc>
              <a:spcBef>
                <a:spcPts val="0"/>
              </a:spcBef>
              <a:buNone/>
              <a:defRPr sz="14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CFACF8CC-84DE-0946-9868-C18A45206417}"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endParaRPr lang="en-GB" dirty="0"/>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0D59F4B6-9250-A24F-A042-828CF904534D}" type="slidenum">
              <a:rPr lang="en-GB" smtClean="0"/>
              <a:pPr/>
              <a:t>‹#›</a:t>
            </a:fld>
            <a:endParaRPr lang="en-GB" dirty="0"/>
          </a:p>
        </p:txBody>
      </p:sp>
      <p:sp>
        <p:nvSpPr>
          <p:cNvPr id="8" name="TextBox 7">
            <a:extLst>
              <a:ext uri="{FF2B5EF4-FFF2-40B4-BE49-F238E27FC236}">
                <a16:creationId xmlns:a16="http://schemas.microsoft.com/office/drawing/2014/main" id="{CAC5526F-8AB3-5A4A-B243-2D3E12C5E495}"/>
              </a:ext>
            </a:extLst>
          </p:cNvPr>
          <p:cNvSpPr txBox="1"/>
          <p:nvPr/>
        </p:nvSpPr>
        <p:spPr>
          <a:xfrm>
            <a:off x="251214" y="365126"/>
            <a:ext cx="482316" cy="6134693"/>
          </a:xfrm>
          <a:prstGeom prst="rect">
            <a:avLst/>
          </a:prstGeom>
          <a:noFill/>
        </p:spPr>
        <p:txBody>
          <a:bodyPr wrap="square" rtlCol="0">
            <a:spAutoFit/>
          </a:bodyPr>
          <a:lstStyle/>
          <a:p>
            <a:pPr>
              <a:lnSpc>
                <a:spcPct val="80000"/>
              </a:lnSpc>
            </a:pPr>
            <a:r>
              <a:rPr lang="en-GB" sz="1400" dirty="0">
                <a:solidFill>
                  <a:schemeClr val="tx1"/>
                </a:solidFill>
                <a:latin typeface="Courier" pitchFamily="2" charset="0"/>
              </a:rPr>
              <a:t>1</a:t>
            </a:r>
          </a:p>
          <a:p>
            <a:pPr>
              <a:lnSpc>
                <a:spcPct val="80000"/>
              </a:lnSpc>
            </a:pPr>
            <a:r>
              <a:rPr lang="en-GB" sz="1400" dirty="0">
                <a:solidFill>
                  <a:schemeClr val="tx1"/>
                </a:solidFill>
                <a:latin typeface="Courier" pitchFamily="2" charset="0"/>
              </a:rPr>
              <a:t>2</a:t>
            </a:r>
          </a:p>
          <a:p>
            <a:pPr>
              <a:lnSpc>
                <a:spcPct val="80000"/>
              </a:lnSpc>
            </a:pPr>
            <a:r>
              <a:rPr lang="en-GB" sz="1400" dirty="0">
                <a:solidFill>
                  <a:schemeClr val="tx1"/>
                </a:solidFill>
                <a:latin typeface="Courier" pitchFamily="2" charset="0"/>
              </a:rPr>
              <a:t>3</a:t>
            </a:r>
          </a:p>
          <a:p>
            <a:pPr>
              <a:lnSpc>
                <a:spcPct val="80000"/>
              </a:lnSpc>
            </a:pPr>
            <a:r>
              <a:rPr lang="en-GB" sz="1400" dirty="0">
                <a:solidFill>
                  <a:schemeClr val="tx1"/>
                </a:solidFill>
                <a:latin typeface="Courier" pitchFamily="2" charset="0"/>
              </a:rPr>
              <a:t>4</a:t>
            </a:r>
          </a:p>
          <a:p>
            <a:pPr>
              <a:lnSpc>
                <a:spcPct val="80000"/>
              </a:lnSpc>
            </a:pPr>
            <a:r>
              <a:rPr lang="en-GB" sz="1400" dirty="0">
                <a:solidFill>
                  <a:schemeClr val="tx1"/>
                </a:solidFill>
                <a:latin typeface="Courier" pitchFamily="2" charset="0"/>
              </a:rPr>
              <a:t>5</a:t>
            </a:r>
          </a:p>
          <a:p>
            <a:pPr>
              <a:lnSpc>
                <a:spcPct val="80000"/>
              </a:lnSpc>
            </a:pPr>
            <a:r>
              <a:rPr lang="en-GB" sz="1400" dirty="0">
                <a:solidFill>
                  <a:schemeClr val="tx1"/>
                </a:solidFill>
                <a:latin typeface="Courier" pitchFamily="2" charset="0"/>
              </a:rPr>
              <a:t>6</a:t>
            </a:r>
          </a:p>
          <a:p>
            <a:pPr>
              <a:lnSpc>
                <a:spcPct val="80000"/>
              </a:lnSpc>
            </a:pPr>
            <a:r>
              <a:rPr lang="en-GB" sz="1400" dirty="0">
                <a:solidFill>
                  <a:schemeClr val="tx1"/>
                </a:solidFill>
                <a:latin typeface="Courier" pitchFamily="2" charset="0"/>
              </a:rPr>
              <a:t>7</a:t>
            </a:r>
          </a:p>
          <a:p>
            <a:pPr>
              <a:lnSpc>
                <a:spcPct val="80000"/>
              </a:lnSpc>
            </a:pPr>
            <a:r>
              <a:rPr lang="en-GB" sz="1400" dirty="0">
                <a:solidFill>
                  <a:schemeClr val="tx1"/>
                </a:solidFill>
                <a:latin typeface="Courier" pitchFamily="2" charset="0"/>
              </a:rPr>
              <a:t>8</a:t>
            </a:r>
          </a:p>
          <a:p>
            <a:pPr>
              <a:lnSpc>
                <a:spcPct val="80000"/>
              </a:lnSpc>
            </a:pPr>
            <a:r>
              <a:rPr lang="en-GB" sz="1400" dirty="0">
                <a:solidFill>
                  <a:schemeClr val="tx1"/>
                </a:solidFill>
                <a:latin typeface="Courier" pitchFamily="2" charset="0"/>
              </a:rPr>
              <a:t>9</a:t>
            </a:r>
          </a:p>
          <a:p>
            <a:pPr>
              <a:lnSpc>
                <a:spcPct val="80000"/>
              </a:lnSpc>
            </a:pPr>
            <a:r>
              <a:rPr lang="en-GB" sz="1400" dirty="0">
                <a:solidFill>
                  <a:schemeClr val="tx1"/>
                </a:solidFill>
                <a:latin typeface="Courier" pitchFamily="2" charset="0"/>
              </a:rPr>
              <a:t>10</a:t>
            </a:r>
          </a:p>
          <a:p>
            <a:pPr>
              <a:lnSpc>
                <a:spcPct val="80000"/>
              </a:lnSpc>
            </a:pPr>
            <a:r>
              <a:rPr lang="en-GB" sz="1400" dirty="0">
                <a:solidFill>
                  <a:schemeClr val="tx1"/>
                </a:solidFill>
                <a:latin typeface="Courier" pitchFamily="2" charset="0"/>
              </a:rPr>
              <a:t>11</a:t>
            </a:r>
          </a:p>
          <a:p>
            <a:pPr>
              <a:lnSpc>
                <a:spcPct val="80000"/>
              </a:lnSpc>
            </a:pPr>
            <a:r>
              <a:rPr lang="en-GB" sz="1400" dirty="0">
                <a:solidFill>
                  <a:schemeClr val="tx1"/>
                </a:solidFill>
                <a:latin typeface="Courier" pitchFamily="2" charset="0"/>
              </a:rPr>
              <a:t>12</a:t>
            </a:r>
          </a:p>
          <a:p>
            <a:pPr>
              <a:lnSpc>
                <a:spcPct val="80000"/>
              </a:lnSpc>
            </a:pPr>
            <a:r>
              <a:rPr lang="en-GB" sz="1400" dirty="0">
                <a:solidFill>
                  <a:schemeClr val="tx1"/>
                </a:solidFill>
                <a:latin typeface="Courier" pitchFamily="2" charset="0"/>
              </a:rPr>
              <a:t>13</a:t>
            </a:r>
          </a:p>
          <a:p>
            <a:pPr>
              <a:lnSpc>
                <a:spcPct val="80000"/>
              </a:lnSpc>
            </a:pPr>
            <a:r>
              <a:rPr lang="en-GB" sz="1400" dirty="0">
                <a:solidFill>
                  <a:schemeClr val="tx1"/>
                </a:solidFill>
                <a:latin typeface="Courier" pitchFamily="2" charset="0"/>
              </a:rPr>
              <a:t>14</a:t>
            </a:r>
          </a:p>
          <a:p>
            <a:pPr>
              <a:lnSpc>
                <a:spcPct val="80000"/>
              </a:lnSpc>
            </a:pPr>
            <a:r>
              <a:rPr lang="en-GB" sz="1400" dirty="0">
                <a:solidFill>
                  <a:schemeClr val="tx1"/>
                </a:solidFill>
                <a:latin typeface="Courier" pitchFamily="2" charset="0"/>
              </a:rPr>
              <a:t>15</a:t>
            </a:r>
          </a:p>
          <a:p>
            <a:pPr>
              <a:lnSpc>
                <a:spcPct val="80000"/>
              </a:lnSpc>
            </a:pPr>
            <a:r>
              <a:rPr lang="en-GB" sz="1400" dirty="0">
                <a:solidFill>
                  <a:schemeClr val="tx1"/>
                </a:solidFill>
                <a:latin typeface="Courier" pitchFamily="2" charset="0"/>
              </a:rPr>
              <a:t>16</a:t>
            </a:r>
          </a:p>
          <a:p>
            <a:pPr>
              <a:lnSpc>
                <a:spcPct val="80000"/>
              </a:lnSpc>
            </a:pPr>
            <a:r>
              <a:rPr lang="en-GB" sz="1400" dirty="0">
                <a:solidFill>
                  <a:schemeClr val="tx1"/>
                </a:solidFill>
                <a:latin typeface="Courier" pitchFamily="2" charset="0"/>
              </a:rPr>
              <a:t>17</a:t>
            </a:r>
          </a:p>
          <a:p>
            <a:pPr>
              <a:lnSpc>
                <a:spcPct val="80000"/>
              </a:lnSpc>
            </a:pPr>
            <a:r>
              <a:rPr lang="en-GB" sz="1400" dirty="0">
                <a:solidFill>
                  <a:schemeClr val="tx1"/>
                </a:solidFill>
                <a:latin typeface="Courier" pitchFamily="2" charset="0"/>
              </a:rPr>
              <a:t>18</a:t>
            </a:r>
          </a:p>
          <a:p>
            <a:pPr>
              <a:lnSpc>
                <a:spcPct val="80000"/>
              </a:lnSpc>
            </a:pPr>
            <a:r>
              <a:rPr lang="en-GB" sz="1400" dirty="0">
                <a:solidFill>
                  <a:schemeClr val="tx1"/>
                </a:solidFill>
                <a:latin typeface="Courier" pitchFamily="2" charset="0"/>
              </a:rPr>
              <a:t>19</a:t>
            </a:r>
          </a:p>
          <a:p>
            <a:pPr>
              <a:lnSpc>
                <a:spcPct val="80000"/>
              </a:lnSpc>
            </a:pPr>
            <a:r>
              <a:rPr lang="en-GB" sz="1400" dirty="0">
                <a:solidFill>
                  <a:schemeClr val="tx1"/>
                </a:solidFill>
                <a:latin typeface="Courier" pitchFamily="2" charset="0"/>
              </a:rPr>
              <a:t>20</a:t>
            </a:r>
          </a:p>
          <a:p>
            <a:pPr>
              <a:lnSpc>
                <a:spcPct val="80000"/>
              </a:lnSpc>
            </a:pPr>
            <a:r>
              <a:rPr lang="en-GB" sz="1400" dirty="0">
                <a:solidFill>
                  <a:schemeClr val="tx1"/>
                </a:solidFill>
                <a:latin typeface="Courier" pitchFamily="2" charset="0"/>
              </a:rPr>
              <a:t>21</a:t>
            </a:r>
          </a:p>
          <a:p>
            <a:pPr>
              <a:lnSpc>
                <a:spcPct val="80000"/>
              </a:lnSpc>
            </a:pPr>
            <a:r>
              <a:rPr lang="en-GB" sz="1400" dirty="0">
                <a:solidFill>
                  <a:schemeClr val="tx1"/>
                </a:solidFill>
                <a:latin typeface="Courier" pitchFamily="2" charset="0"/>
              </a:rPr>
              <a:t>22</a:t>
            </a:r>
          </a:p>
          <a:p>
            <a:pPr>
              <a:lnSpc>
                <a:spcPct val="80000"/>
              </a:lnSpc>
            </a:pPr>
            <a:r>
              <a:rPr lang="en-GB" sz="1400" dirty="0">
                <a:solidFill>
                  <a:schemeClr val="tx1"/>
                </a:solidFill>
                <a:latin typeface="Courier" pitchFamily="2" charset="0"/>
              </a:rPr>
              <a:t>23</a:t>
            </a:r>
          </a:p>
          <a:p>
            <a:pPr>
              <a:lnSpc>
                <a:spcPct val="80000"/>
              </a:lnSpc>
            </a:pPr>
            <a:r>
              <a:rPr lang="en-GB" sz="1400" dirty="0">
                <a:solidFill>
                  <a:schemeClr val="tx1"/>
                </a:solidFill>
                <a:latin typeface="Courier" pitchFamily="2" charset="0"/>
              </a:rPr>
              <a:t>24</a:t>
            </a:r>
          </a:p>
          <a:p>
            <a:pPr>
              <a:lnSpc>
                <a:spcPct val="80000"/>
              </a:lnSpc>
            </a:pPr>
            <a:r>
              <a:rPr lang="en-GB" sz="1400" dirty="0">
                <a:solidFill>
                  <a:schemeClr val="tx1"/>
                </a:solidFill>
                <a:latin typeface="Courier" pitchFamily="2" charset="0"/>
              </a:rPr>
              <a:t>25</a:t>
            </a:r>
          </a:p>
          <a:p>
            <a:pPr>
              <a:lnSpc>
                <a:spcPct val="80000"/>
              </a:lnSpc>
            </a:pPr>
            <a:r>
              <a:rPr lang="en-GB" sz="1400" dirty="0">
                <a:solidFill>
                  <a:schemeClr val="tx1"/>
                </a:solidFill>
                <a:latin typeface="Courier" pitchFamily="2" charset="0"/>
              </a:rPr>
              <a:t>26</a:t>
            </a:r>
          </a:p>
          <a:p>
            <a:pPr>
              <a:lnSpc>
                <a:spcPct val="80000"/>
              </a:lnSpc>
            </a:pPr>
            <a:r>
              <a:rPr lang="en-GB" sz="1400" dirty="0">
                <a:solidFill>
                  <a:schemeClr val="tx1"/>
                </a:solidFill>
                <a:latin typeface="Courier" pitchFamily="2" charset="0"/>
              </a:rPr>
              <a:t>27</a:t>
            </a:r>
          </a:p>
          <a:p>
            <a:pPr>
              <a:lnSpc>
                <a:spcPct val="80000"/>
              </a:lnSpc>
            </a:pPr>
            <a:r>
              <a:rPr lang="en-GB" sz="1400" dirty="0">
                <a:solidFill>
                  <a:schemeClr val="tx1"/>
                </a:solidFill>
                <a:latin typeface="Courier" pitchFamily="2" charset="0"/>
              </a:rPr>
              <a:t>28</a:t>
            </a:r>
          </a:p>
          <a:p>
            <a:pPr>
              <a:lnSpc>
                <a:spcPct val="80000"/>
              </a:lnSpc>
            </a:pPr>
            <a:r>
              <a:rPr lang="en-GB" sz="1400" dirty="0">
                <a:solidFill>
                  <a:schemeClr val="tx1"/>
                </a:solidFill>
                <a:latin typeface="Courier" pitchFamily="2" charset="0"/>
              </a:rPr>
              <a:t>29</a:t>
            </a:r>
          </a:p>
          <a:p>
            <a:pPr>
              <a:lnSpc>
                <a:spcPct val="80000"/>
              </a:lnSpc>
            </a:pPr>
            <a:r>
              <a:rPr lang="en-GB" sz="1400" dirty="0">
                <a:solidFill>
                  <a:schemeClr val="tx1"/>
                </a:solidFill>
                <a:latin typeface="Courier" pitchFamily="2" charset="0"/>
              </a:rPr>
              <a:t>30</a:t>
            </a:r>
          </a:p>
          <a:p>
            <a:pPr>
              <a:lnSpc>
                <a:spcPct val="80000"/>
              </a:lnSpc>
            </a:pPr>
            <a:r>
              <a:rPr lang="en-GB" sz="1400" dirty="0">
                <a:solidFill>
                  <a:schemeClr val="tx1"/>
                </a:solidFill>
                <a:latin typeface="Courier" pitchFamily="2" charset="0"/>
              </a:rPr>
              <a:t>31</a:t>
            </a:r>
          </a:p>
          <a:p>
            <a:pPr>
              <a:lnSpc>
                <a:spcPct val="80000"/>
              </a:lnSpc>
            </a:pPr>
            <a:r>
              <a:rPr lang="en-GB" sz="1400" dirty="0">
                <a:solidFill>
                  <a:schemeClr val="tx1"/>
                </a:solidFill>
                <a:latin typeface="Courier" pitchFamily="2" charset="0"/>
              </a:rPr>
              <a:t>32</a:t>
            </a:r>
          </a:p>
          <a:p>
            <a:pPr>
              <a:lnSpc>
                <a:spcPct val="80000"/>
              </a:lnSpc>
            </a:pPr>
            <a:r>
              <a:rPr lang="en-GB" sz="1400" dirty="0">
                <a:solidFill>
                  <a:schemeClr val="tx1"/>
                </a:solidFill>
                <a:latin typeface="Courier" pitchFamily="2" charset="0"/>
              </a:rPr>
              <a:t>33</a:t>
            </a:r>
          </a:p>
          <a:p>
            <a:pPr>
              <a:lnSpc>
                <a:spcPct val="80000"/>
              </a:lnSpc>
            </a:pPr>
            <a:r>
              <a:rPr lang="en-GB" sz="1400" dirty="0">
                <a:solidFill>
                  <a:schemeClr val="tx1"/>
                </a:solidFill>
                <a:latin typeface="Courier" pitchFamily="2" charset="0"/>
              </a:rPr>
              <a:t>34</a:t>
            </a:r>
          </a:p>
          <a:p>
            <a:pPr>
              <a:lnSpc>
                <a:spcPct val="80000"/>
              </a:lnSpc>
            </a:pPr>
            <a:r>
              <a:rPr lang="en-GB" sz="1400" dirty="0">
                <a:solidFill>
                  <a:schemeClr val="tx1"/>
                </a:solidFill>
                <a:latin typeface="Courier" pitchFamily="2" charset="0"/>
              </a:rPr>
              <a:t>35</a:t>
            </a:r>
          </a:p>
        </p:txBody>
      </p:sp>
      <p:sp>
        <p:nvSpPr>
          <p:cNvPr id="9" name="TextBox 8">
            <a:extLst>
              <a:ext uri="{FF2B5EF4-FFF2-40B4-BE49-F238E27FC236}">
                <a16:creationId xmlns:a16="http://schemas.microsoft.com/office/drawing/2014/main" id="{95AA6836-A266-0B4A-B58F-3303729DF413}"/>
              </a:ext>
            </a:extLst>
          </p:cNvPr>
          <p:cNvSpPr txBox="1"/>
          <p:nvPr/>
        </p:nvSpPr>
        <p:spPr>
          <a:xfrm>
            <a:off x="4572000" y="365125"/>
            <a:ext cx="482316" cy="6134693"/>
          </a:xfrm>
          <a:prstGeom prst="rect">
            <a:avLst/>
          </a:prstGeom>
          <a:noFill/>
        </p:spPr>
        <p:txBody>
          <a:bodyPr wrap="square" rtlCol="0">
            <a:spAutoFit/>
          </a:bodyPr>
          <a:lstStyle/>
          <a:p>
            <a:pPr>
              <a:lnSpc>
                <a:spcPct val="80000"/>
              </a:lnSpc>
            </a:pPr>
            <a:r>
              <a:rPr lang="en-GB" sz="1400" dirty="0">
                <a:solidFill>
                  <a:schemeClr val="tx1"/>
                </a:solidFill>
                <a:latin typeface="Courier" pitchFamily="2" charset="0"/>
              </a:rPr>
              <a:t>36</a:t>
            </a:r>
          </a:p>
          <a:p>
            <a:pPr>
              <a:lnSpc>
                <a:spcPct val="80000"/>
              </a:lnSpc>
            </a:pPr>
            <a:r>
              <a:rPr lang="en-GB" sz="1400" dirty="0">
                <a:solidFill>
                  <a:schemeClr val="tx1"/>
                </a:solidFill>
                <a:latin typeface="Courier" pitchFamily="2" charset="0"/>
              </a:rPr>
              <a:t>37</a:t>
            </a:r>
          </a:p>
          <a:p>
            <a:pPr>
              <a:lnSpc>
                <a:spcPct val="80000"/>
              </a:lnSpc>
            </a:pPr>
            <a:r>
              <a:rPr lang="en-GB" sz="1400" dirty="0">
                <a:solidFill>
                  <a:schemeClr val="tx1"/>
                </a:solidFill>
                <a:latin typeface="Courier" pitchFamily="2" charset="0"/>
              </a:rPr>
              <a:t>38</a:t>
            </a:r>
          </a:p>
          <a:p>
            <a:pPr>
              <a:lnSpc>
                <a:spcPct val="80000"/>
              </a:lnSpc>
            </a:pPr>
            <a:r>
              <a:rPr lang="en-GB" sz="1400" dirty="0">
                <a:solidFill>
                  <a:schemeClr val="tx1"/>
                </a:solidFill>
                <a:latin typeface="Courier" pitchFamily="2" charset="0"/>
              </a:rPr>
              <a:t>39</a:t>
            </a:r>
          </a:p>
          <a:p>
            <a:pPr>
              <a:lnSpc>
                <a:spcPct val="80000"/>
              </a:lnSpc>
            </a:pPr>
            <a:r>
              <a:rPr lang="en-GB" sz="1400" dirty="0">
                <a:solidFill>
                  <a:schemeClr val="tx1"/>
                </a:solidFill>
                <a:latin typeface="Courier" pitchFamily="2" charset="0"/>
              </a:rPr>
              <a:t>40</a:t>
            </a:r>
          </a:p>
          <a:p>
            <a:pPr>
              <a:lnSpc>
                <a:spcPct val="80000"/>
              </a:lnSpc>
            </a:pPr>
            <a:r>
              <a:rPr lang="en-GB" sz="1400" dirty="0">
                <a:solidFill>
                  <a:schemeClr val="tx1"/>
                </a:solidFill>
                <a:latin typeface="Courier" pitchFamily="2" charset="0"/>
              </a:rPr>
              <a:t>41</a:t>
            </a:r>
          </a:p>
          <a:p>
            <a:pPr>
              <a:lnSpc>
                <a:spcPct val="80000"/>
              </a:lnSpc>
            </a:pPr>
            <a:r>
              <a:rPr lang="en-GB" sz="1400" dirty="0">
                <a:solidFill>
                  <a:schemeClr val="tx1"/>
                </a:solidFill>
                <a:latin typeface="Courier" pitchFamily="2" charset="0"/>
              </a:rPr>
              <a:t>42</a:t>
            </a:r>
          </a:p>
          <a:p>
            <a:pPr>
              <a:lnSpc>
                <a:spcPct val="80000"/>
              </a:lnSpc>
            </a:pPr>
            <a:r>
              <a:rPr lang="en-GB" sz="1400" dirty="0">
                <a:solidFill>
                  <a:schemeClr val="tx1"/>
                </a:solidFill>
                <a:latin typeface="Courier" pitchFamily="2" charset="0"/>
              </a:rPr>
              <a:t>43</a:t>
            </a:r>
          </a:p>
          <a:p>
            <a:pPr>
              <a:lnSpc>
                <a:spcPct val="80000"/>
              </a:lnSpc>
            </a:pPr>
            <a:r>
              <a:rPr lang="en-GB" sz="1400" dirty="0">
                <a:solidFill>
                  <a:schemeClr val="tx1"/>
                </a:solidFill>
                <a:latin typeface="Courier" pitchFamily="2" charset="0"/>
              </a:rPr>
              <a:t>44</a:t>
            </a:r>
          </a:p>
          <a:p>
            <a:pPr>
              <a:lnSpc>
                <a:spcPct val="80000"/>
              </a:lnSpc>
            </a:pPr>
            <a:r>
              <a:rPr lang="en-GB" sz="1400" dirty="0">
                <a:solidFill>
                  <a:schemeClr val="tx1"/>
                </a:solidFill>
                <a:latin typeface="Courier" pitchFamily="2" charset="0"/>
              </a:rPr>
              <a:t>45</a:t>
            </a:r>
          </a:p>
          <a:p>
            <a:pPr>
              <a:lnSpc>
                <a:spcPct val="80000"/>
              </a:lnSpc>
            </a:pPr>
            <a:r>
              <a:rPr lang="en-GB" sz="1400" dirty="0">
                <a:solidFill>
                  <a:schemeClr val="tx1"/>
                </a:solidFill>
                <a:latin typeface="Courier" pitchFamily="2" charset="0"/>
              </a:rPr>
              <a:t>46</a:t>
            </a:r>
          </a:p>
          <a:p>
            <a:pPr>
              <a:lnSpc>
                <a:spcPct val="80000"/>
              </a:lnSpc>
            </a:pPr>
            <a:r>
              <a:rPr lang="en-GB" sz="1400" dirty="0">
                <a:solidFill>
                  <a:schemeClr val="tx1"/>
                </a:solidFill>
                <a:latin typeface="Courier" pitchFamily="2" charset="0"/>
              </a:rPr>
              <a:t>47</a:t>
            </a:r>
          </a:p>
          <a:p>
            <a:pPr>
              <a:lnSpc>
                <a:spcPct val="80000"/>
              </a:lnSpc>
            </a:pPr>
            <a:r>
              <a:rPr lang="en-GB" sz="1400" dirty="0">
                <a:solidFill>
                  <a:schemeClr val="tx1"/>
                </a:solidFill>
                <a:latin typeface="Courier" pitchFamily="2" charset="0"/>
              </a:rPr>
              <a:t>48</a:t>
            </a:r>
          </a:p>
          <a:p>
            <a:pPr>
              <a:lnSpc>
                <a:spcPct val="80000"/>
              </a:lnSpc>
            </a:pPr>
            <a:r>
              <a:rPr lang="en-GB" sz="1400" dirty="0">
                <a:solidFill>
                  <a:schemeClr val="tx1"/>
                </a:solidFill>
                <a:latin typeface="Courier" pitchFamily="2" charset="0"/>
              </a:rPr>
              <a:t>49</a:t>
            </a:r>
          </a:p>
          <a:p>
            <a:pPr>
              <a:lnSpc>
                <a:spcPct val="80000"/>
              </a:lnSpc>
            </a:pPr>
            <a:r>
              <a:rPr lang="en-GB" sz="1400" dirty="0">
                <a:solidFill>
                  <a:schemeClr val="tx1"/>
                </a:solidFill>
                <a:latin typeface="Courier" pitchFamily="2" charset="0"/>
              </a:rPr>
              <a:t>50</a:t>
            </a:r>
          </a:p>
          <a:p>
            <a:pPr>
              <a:lnSpc>
                <a:spcPct val="80000"/>
              </a:lnSpc>
            </a:pPr>
            <a:r>
              <a:rPr lang="en-GB" sz="1400" dirty="0">
                <a:solidFill>
                  <a:schemeClr val="tx1"/>
                </a:solidFill>
                <a:latin typeface="Courier" pitchFamily="2" charset="0"/>
              </a:rPr>
              <a:t>51</a:t>
            </a:r>
          </a:p>
          <a:p>
            <a:pPr>
              <a:lnSpc>
                <a:spcPct val="80000"/>
              </a:lnSpc>
            </a:pPr>
            <a:r>
              <a:rPr lang="en-GB" sz="1400" dirty="0">
                <a:solidFill>
                  <a:schemeClr val="tx1"/>
                </a:solidFill>
                <a:latin typeface="Courier" pitchFamily="2" charset="0"/>
              </a:rPr>
              <a:t>52</a:t>
            </a:r>
          </a:p>
          <a:p>
            <a:pPr>
              <a:lnSpc>
                <a:spcPct val="80000"/>
              </a:lnSpc>
            </a:pPr>
            <a:r>
              <a:rPr lang="en-GB" sz="1400" dirty="0">
                <a:solidFill>
                  <a:schemeClr val="tx1"/>
                </a:solidFill>
                <a:latin typeface="Courier" pitchFamily="2" charset="0"/>
              </a:rPr>
              <a:t>53</a:t>
            </a:r>
          </a:p>
          <a:p>
            <a:pPr>
              <a:lnSpc>
                <a:spcPct val="80000"/>
              </a:lnSpc>
            </a:pPr>
            <a:r>
              <a:rPr lang="en-GB" sz="1400" dirty="0">
                <a:solidFill>
                  <a:schemeClr val="tx1"/>
                </a:solidFill>
                <a:latin typeface="Courier" pitchFamily="2" charset="0"/>
              </a:rPr>
              <a:t>54</a:t>
            </a:r>
          </a:p>
          <a:p>
            <a:pPr>
              <a:lnSpc>
                <a:spcPct val="80000"/>
              </a:lnSpc>
            </a:pPr>
            <a:r>
              <a:rPr lang="en-GB" sz="1400" dirty="0">
                <a:solidFill>
                  <a:schemeClr val="tx1"/>
                </a:solidFill>
                <a:latin typeface="Courier" pitchFamily="2" charset="0"/>
              </a:rPr>
              <a:t>55</a:t>
            </a:r>
          </a:p>
          <a:p>
            <a:pPr>
              <a:lnSpc>
                <a:spcPct val="80000"/>
              </a:lnSpc>
            </a:pPr>
            <a:r>
              <a:rPr lang="en-GB" sz="1400" dirty="0">
                <a:solidFill>
                  <a:schemeClr val="tx1"/>
                </a:solidFill>
                <a:latin typeface="Courier" pitchFamily="2" charset="0"/>
              </a:rPr>
              <a:t>56</a:t>
            </a:r>
          </a:p>
          <a:p>
            <a:pPr>
              <a:lnSpc>
                <a:spcPct val="80000"/>
              </a:lnSpc>
            </a:pPr>
            <a:r>
              <a:rPr lang="en-GB" sz="1400" dirty="0">
                <a:solidFill>
                  <a:schemeClr val="tx1"/>
                </a:solidFill>
                <a:latin typeface="Courier" pitchFamily="2" charset="0"/>
              </a:rPr>
              <a:t>57</a:t>
            </a:r>
          </a:p>
          <a:p>
            <a:pPr>
              <a:lnSpc>
                <a:spcPct val="80000"/>
              </a:lnSpc>
            </a:pPr>
            <a:r>
              <a:rPr lang="en-GB" sz="1400" dirty="0">
                <a:solidFill>
                  <a:schemeClr val="tx1"/>
                </a:solidFill>
                <a:latin typeface="Courier" pitchFamily="2" charset="0"/>
              </a:rPr>
              <a:t>58</a:t>
            </a:r>
          </a:p>
          <a:p>
            <a:pPr>
              <a:lnSpc>
                <a:spcPct val="80000"/>
              </a:lnSpc>
            </a:pPr>
            <a:r>
              <a:rPr lang="en-GB" sz="1400" dirty="0">
                <a:solidFill>
                  <a:schemeClr val="tx1"/>
                </a:solidFill>
                <a:latin typeface="Courier" pitchFamily="2" charset="0"/>
              </a:rPr>
              <a:t>59</a:t>
            </a:r>
          </a:p>
          <a:p>
            <a:pPr>
              <a:lnSpc>
                <a:spcPct val="80000"/>
              </a:lnSpc>
            </a:pPr>
            <a:r>
              <a:rPr lang="en-GB" sz="1400" dirty="0">
                <a:solidFill>
                  <a:schemeClr val="tx1"/>
                </a:solidFill>
                <a:latin typeface="Courier" pitchFamily="2" charset="0"/>
              </a:rPr>
              <a:t>60</a:t>
            </a:r>
          </a:p>
          <a:p>
            <a:pPr>
              <a:lnSpc>
                <a:spcPct val="80000"/>
              </a:lnSpc>
            </a:pPr>
            <a:r>
              <a:rPr lang="en-GB" sz="1400" dirty="0">
                <a:solidFill>
                  <a:schemeClr val="tx1"/>
                </a:solidFill>
                <a:latin typeface="Courier" pitchFamily="2" charset="0"/>
              </a:rPr>
              <a:t>61</a:t>
            </a:r>
          </a:p>
          <a:p>
            <a:pPr>
              <a:lnSpc>
                <a:spcPct val="80000"/>
              </a:lnSpc>
            </a:pPr>
            <a:r>
              <a:rPr lang="en-GB" sz="1400" dirty="0">
                <a:solidFill>
                  <a:schemeClr val="tx1"/>
                </a:solidFill>
                <a:latin typeface="Courier" pitchFamily="2" charset="0"/>
              </a:rPr>
              <a:t>62</a:t>
            </a:r>
          </a:p>
          <a:p>
            <a:pPr>
              <a:lnSpc>
                <a:spcPct val="80000"/>
              </a:lnSpc>
            </a:pPr>
            <a:r>
              <a:rPr lang="en-GB" sz="1400" dirty="0">
                <a:solidFill>
                  <a:schemeClr val="tx1"/>
                </a:solidFill>
                <a:latin typeface="Courier" pitchFamily="2" charset="0"/>
              </a:rPr>
              <a:t>63</a:t>
            </a:r>
          </a:p>
          <a:p>
            <a:pPr>
              <a:lnSpc>
                <a:spcPct val="80000"/>
              </a:lnSpc>
            </a:pPr>
            <a:r>
              <a:rPr lang="en-GB" sz="1400" dirty="0">
                <a:solidFill>
                  <a:schemeClr val="tx1"/>
                </a:solidFill>
                <a:latin typeface="Courier" pitchFamily="2" charset="0"/>
              </a:rPr>
              <a:t>64</a:t>
            </a:r>
          </a:p>
          <a:p>
            <a:pPr>
              <a:lnSpc>
                <a:spcPct val="80000"/>
              </a:lnSpc>
            </a:pPr>
            <a:r>
              <a:rPr lang="en-GB" sz="1400" dirty="0">
                <a:solidFill>
                  <a:schemeClr val="tx1"/>
                </a:solidFill>
                <a:latin typeface="Courier" pitchFamily="2" charset="0"/>
              </a:rPr>
              <a:t>65</a:t>
            </a:r>
          </a:p>
          <a:p>
            <a:pPr>
              <a:lnSpc>
                <a:spcPct val="80000"/>
              </a:lnSpc>
            </a:pPr>
            <a:r>
              <a:rPr lang="en-GB" sz="1400" dirty="0">
                <a:solidFill>
                  <a:schemeClr val="tx1"/>
                </a:solidFill>
                <a:latin typeface="Courier" pitchFamily="2" charset="0"/>
              </a:rPr>
              <a:t>66</a:t>
            </a:r>
          </a:p>
          <a:p>
            <a:pPr>
              <a:lnSpc>
                <a:spcPct val="80000"/>
              </a:lnSpc>
            </a:pPr>
            <a:r>
              <a:rPr lang="en-GB" sz="1400" dirty="0">
                <a:solidFill>
                  <a:schemeClr val="tx1"/>
                </a:solidFill>
                <a:latin typeface="Courier" pitchFamily="2" charset="0"/>
              </a:rPr>
              <a:t>67</a:t>
            </a:r>
          </a:p>
          <a:p>
            <a:pPr>
              <a:lnSpc>
                <a:spcPct val="80000"/>
              </a:lnSpc>
            </a:pPr>
            <a:r>
              <a:rPr lang="en-GB" sz="1400" dirty="0">
                <a:solidFill>
                  <a:schemeClr val="tx1"/>
                </a:solidFill>
                <a:latin typeface="Courier" pitchFamily="2" charset="0"/>
              </a:rPr>
              <a:t>68</a:t>
            </a:r>
          </a:p>
          <a:p>
            <a:pPr>
              <a:lnSpc>
                <a:spcPct val="80000"/>
              </a:lnSpc>
            </a:pPr>
            <a:r>
              <a:rPr lang="en-GB" sz="1400" dirty="0">
                <a:solidFill>
                  <a:schemeClr val="tx1"/>
                </a:solidFill>
                <a:latin typeface="Courier" pitchFamily="2" charset="0"/>
              </a:rPr>
              <a:t>69</a:t>
            </a:r>
          </a:p>
          <a:p>
            <a:pPr>
              <a:lnSpc>
                <a:spcPct val="80000"/>
              </a:lnSpc>
            </a:pPr>
            <a:r>
              <a:rPr lang="en-GB" sz="1400" dirty="0">
                <a:solidFill>
                  <a:schemeClr val="tx1"/>
                </a:solidFill>
                <a:latin typeface="Courier" pitchFamily="2" charset="0"/>
              </a:rPr>
              <a:t>70</a:t>
            </a:r>
          </a:p>
        </p:txBody>
      </p:sp>
    </p:spTree>
    <p:extLst>
      <p:ext uri="{BB962C8B-B14F-4D97-AF65-F5344CB8AC3E}">
        <p14:creationId xmlns:p14="http://schemas.microsoft.com/office/powerpoint/2010/main" val="3129442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ll Code Split-Numbers-16p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365126"/>
            <a:ext cx="3871350" cy="5991225"/>
          </a:xfrm>
        </p:spPr>
        <p:txBody>
          <a:bodyPr>
            <a:normAutofit/>
          </a:bodyPr>
          <a:lstStyle>
            <a:lvl1pPr marL="0" marR="0" indent="0" algn="l" defTabSz="914400" rtl="0" eaLnBrk="1" fontAlgn="auto" latinLnBrk="0" hangingPunct="1">
              <a:lnSpc>
                <a:spcPct val="80000"/>
              </a:lnSpc>
              <a:spcBef>
                <a:spcPts val="0"/>
              </a:spcBef>
              <a:spcAft>
                <a:spcPts val="0"/>
              </a:spcAft>
              <a:buClr>
                <a:schemeClr val="bg2">
                  <a:lumMod val="50000"/>
                </a:schemeClr>
              </a:buClr>
              <a:buSzPct val="80000"/>
              <a:buFont typeface="Meiryo Bold Italic"/>
              <a:buNone/>
              <a:tabLst/>
              <a:defRPr sz="1600">
                <a:solidFill>
                  <a:schemeClr val="bg2">
                    <a:lumMod val="10000"/>
                  </a:schemeClr>
                </a:solidFill>
                <a:latin typeface="Courier" pitchFamily="2" charset="0"/>
              </a:defRPr>
            </a:lvl1pPr>
            <a:lvl2pPr>
              <a:defRPr/>
            </a:lvl2pPr>
            <a:lvl3pPr>
              <a:defRPr/>
            </a:lvl3pPr>
            <a:lvl4pPr>
              <a:defRPr/>
            </a:lvl4pPr>
            <a:lvl5pPr>
              <a:defRPr/>
            </a:lvl5pPr>
          </a:lstStyle>
          <a:p>
            <a:pPr lvl="0"/>
            <a:r>
              <a:rPr lang="en-US" dirty="0"/>
              <a:t>Edit Master text styles</a:t>
            </a:r>
          </a:p>
        </p:txBody>
      </p:sp>
      <p:sp>
        <p:nvSpPr>
          <p:cNvPr id="4" name="Content Placeholder 3"/>
          <p:cNvSpPr>
            <a:spLocks noGrp="1"/>
          </p:cNvSpPr>
          <p:nvPr>
            <p:ph sz="half" idx="2"/>
          </p:nvPr>
        </p:nvSpPr>
        <p:spPr>
          <a:xfrm>
            <a:off x="4877435" y="365126"/>
            <a:ext cx="3999715" cy="5991225"/>
          </a:xfrm>
        </p:spPr>
        <p:txBody>
          <a:bodyPr>
            <a:normAutofit/>
          </a:bodyPr>
          <a:lstStyle>
            <a:lvl1pPr marL="0" indent="0">
              <a:lnSpc>
                <a:spcPct val="80000"/>
              </a:lnSpc>
              <a:spcBef>
                <a:spcPts val="0"/>
              </a:spcBef>
              <a:buNone/>
              <a:defRPr sz="16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70FE117A-38CC-2849-8FB9-7D08E08935E9}"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endParaRPr lang="en-GB" dirty="0"/>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0D59F4B6-9250-A24F-A042-828CF904534D}" type="slidenum">
              <a:rPr lang="en-GB" smtClean="0"/>
              <a:pPr/>
              <a:t>‹#›</a:t>
            </a:fld>
            <a:endParaRPr lang="en-GB" dirty="0"/>
          </a:p>
        </p:txBody>
      </p:sp>
      <p:sp>
        <p:nvSpPr>
          <p:cNvPr id="8" name="TextBox 7">
            <a:extLst>
              <a:ext uri="{FF2B5EF4-FFF2-40B4-BE49-F238E27FC236}">
                <a16:creationId xmlns:a16="http://schemas.microsoft.com/office/drawing/2014/main" id="{CAC5526F-8AB3-5A4A-B243-2D3E12C5E495}"/>
              </a:ext>
            </a:extLst>
          </p:cNvPr>
          <p:cNvSpPr txBox="1"/>
          <p:nvPr/>
        </p:nvSpPr>
        <p:spPr>
          <a:xfrm>
            <a:off x="251214" y="365126"/>
            <a:ext cx="482316" cy="6209970"/>
          </a:xfrm>
          <a:prstGeom prst="rect">
            <a:avLst/>
          </a:prstGeom>
          <a:noFill/>
        </p:spPr>
        <p:txBody>
          <a:bodyPr wrap="square" rtlCol="0">
            <a:spAutoFit/>
          </a:bodyPr>
          <a:lstStyle/>
          <a:p>
            <a:pPr>
              <a:lnSpc>
                <a:spcPct val="80000"/>
              </a:lnSpc>
            </a:pPr>
            <a:r>
              <a:rPr lang="en-GB" sz="1600" dirty="0">
                <a:solidFill>
                  <a:schemeClr val="tx1"/>
                </a:solidFill>
                <a:latin typeface="Courier" pitchFamily="2" charset="0"/>
              </a:rPr>
              <a:t>1</a:t>
            </a:r>
          </a:p>
          <a:p>
            <a:pPr>
              <a:lnSpc>
                <a:spcPct val="80000"/>
              </a:lnSpc>
            </a:pPr>
            <a:r>
              <a:rPr lang="en-GB" sz="1600" dirty="0">
                <a:solidFill>
                  <a:schemeClr val="tx1"/>
                </a:solidFill>
                <a:latin typeface="Courier" pitchFamily="2" charset="0"/>
              </a:rPr>
              <a:t>2</a:t>
            </a:r>
          </a:p>
          <a:p>
            <a:pPr>
              <a:lnSpc>
                <a:spcPct val="80000"/>
              </a:lnSpc>
            </a:pPr>
            <a:r>
              <a:rPr lang="en-GB" sz="1600" dirty="0">
                <a:solidFill>
                  <a:schemeClr val="tx1"/>
                </a:solidFill>
                <a:latin typeface="Courier" pitchFamily="2" charset="0"/>
              </a:rPr>
              <a:t>3</a:t>
            </a:r>
          </a:p>
          <a:p>
            <a:pPr>
              <a:lnSpc>
                <a:spcPct val="80000"/>
              </a:lnSpc>
            </a:pPr>
            <a:r>
              <a:rPr lang="en-GB" sz="1600" dirty="0">
                <a:solidFill>
                  <a:schemeClr val="tx1"/>
                </a:solidFill>
                <a:latin typeface="Courier" pitchFamily="2" charset="0"/>
              </a:rPr>
              <a:t>4</a:t>
            </a:r>
          </a:p>
          <a:p>
            <a:pPr>
              <a:lnSpc>
                <a:spcPct val="80000"/>
              </a:lnSpc>
            </a:pPr>
            <a:r>
              <a:rPr lang="en-GB" sz="1600" dirty="0">
                <a:solidFill>
                  <a:schemeClr val="tx1"/>
                </a:solidFill>
                <a:latin typeface="Courier" pitchFamily="2" charset="0"/>
              </a:rPr>
              <a:t>5</a:t>
            </a:r>
          </a:p>
          <a:p>
            <a:pPr>
              <a:lnSpc>
                <a:spcPct val="80000"/>
              </a:lnSpc>
            </a:pPr>
            <a:r>
              <a:rPr lang="en-GB" sz="1600" dirty="0">
                <a:solidFill>
                  <a:schemeClr val="tx1"/>
                </a:solidFill>
                <a:latin typeface="Courier" pitchFamily="2" charset="0"/>
              </a:rPr>
              <a:t>6</a:t>
            </a:r>
          </a:p>
          <a:p>
            <a:pPr>
              <a:lnSpc>
                <a:spcPct val="80000"/>
              </a:lnSpc>
            </a:pPr>
            <a:r>
              <a:rPr lang="en-GB" sz="1600" dirty="0">
                <a:solidFill>
                  <a:schemeClr val="tx1"/>
                </a:solidFill>
                <a:latin typeface="Courier" pitchFamily="2" charset="0"/>
              </a:rPr>
              <a:t>7</a:t>
            </a:r>
          </a:p>
          <a:p>
            <a:pPr>
              <a:lnSpc>
                <a:spcPct val="80000"/>
              </a:lnSpc>
            </a:pPr>
            <a:r>
              <a:rPr lang="en-GB" sz="1600" dirty="0">
                <a:solidFill>
                  <a:schemeClr val="tx1"/>
                </a:solidFill>
                <a:latin typeface="Courier" pitchFamily="2" charset="0"/>
              </a:rPr>
              <a:t>8</a:t>
            </a:r>
          </a:p>
          <a:p>
            <a:pPr>
              <a:lnSpc>
                <a:spcPct val="80000"/>
              </a:lnSpc>
            </a:pPr>
            <a:r>
              <a:rPr lang="en-GB" sz="1600" dirty="0">
                <a:solidFill>
                  <a:schemeClr val="tx1"/>
                </a:solidFill>
                <a:latin typeface="Courier" pitchFamily="2" charset="0"/>
              </a:rPr>
              <a:t>9</a:t>
            </a:r>
          </a:p>
          <a:p>
            <a:pPr>
              <a:lnSpc>
                <a:spcPct val="80000"/>
              </a:lnSpc>
            </a:pPr>
            <a:r>
              <a:rPr lang="en-GB" sz="1600" dirty="0">
                <a:solidFill>
                  <a:schemeClr val="tx1"/>
                </a:solidFill>
                <a:latin typeface="Courier" pitchFamily="2" charset="0"/>
              </a:rPr>
              <a:t>10</a:t>
            </a:r>
          </a:p>
          <a:p>
            <a:pPr>
              <a:lnSpc>
                <a:spcPct val="80000"/>
              </a:lnSpc>
            </a:pPr>
            <a:r>
              <a:rPr lang="en-GB" sz="1600" dirty="0">
                <a:solidFill>
                  <a:schemeClr val="tx1"/>
                </a:solidFill>
                <a:latin typeface="Courier" pitchFamily="2" charset="0"/>
              </a:rPr>
              <a:t>11</a:t>
            </a:r>
          </a:p>
          <a:p>
            <a:pPr>
              <a:lnSpc>
                <a:spcPct val="80000"/>
              </a:lnSpc>
            </a:pPr>
            <a:r>
              <a:rPr lang="en-GB" sz="1600" dirty="0">
                <a:solidFill>
                  <a:schemeClr val="tx1"/>
                </a:solidFill>
                <a:latin typeface="Courier" pitchFamily="2" charset="0"/>
              </a:rPr>
              <a:t>12</a:t>
            </a:r>
          </a:p>
          <a:p>
            <a:pPr>
              <a:lnSpc>
                <a:spcPct val="80000"/>
              </a:lnSpc>
            </a:pPr>
            <a:r>
              <a:rPr lang="en-GB" sz="1600" dirty="0">
                <a:solidFill>
                  <a:schemeClr val="tx1"/>
                </a:solidFill>
                <a:latin typeface="Courier" pitchFamily="2" charset="0"/>
              </a:rPr>
              <a:t>13</a:t>
            </a:r>
          </a:p>
          <a:p>
            <a:pPr>
              <a:lnSpc>
                <a:spcPct val="80000"/>
              </a:lnSpc>
            </a:pPr>
            <a:r>
              <a:rPr lang="en-GB" sz="1600" dirty="0">
                <a:solidFill>
                  <a:schemeClr val="tx1"/>
                </a:solidFill>
                <a:latin typeface="Courier" pitchFamily="2" charset="0"/>
              </a:rPr>
              <a:t>14</a:t>
            </a:r>
          </a:p>
          <a:p>
            <a:pPr>
              <a:lnSpc>
                <a:spcPct val="80000"/>
              </a:lnSpc>
            </a:pPr>
            <a:r>
              <a:rPr lang="en-GB" sz="1600" dirty="0">
                <a:solidFill>
                  <a:schemeClr val="tx1"/>
                </a:solidFill>
                <a:latin typeface="Courier" pitchFamily="2" charset="0"/>
              </a:rPr>
              <a:t>15</a:t>
            </a:r>
          </a:p>
          <a:p>
            <a:pPr>
              <a:lnSpc>
                <a:spcPct val="80000"/>
              </a:lnSpc>
            </a:pPr>
            <a:r>
              <a:rPr lang="en-GB" sz="1600" dirty="0">
                <a:solidFill>
                  <a:schemeClr val="tx1"/>
                </a:solidFill>
                <a:latin typeface="Courier" pitchFamily="2" charset="0"/>
              </a:rPr>
              <a:t>16</a:t>
            </a:r>
          </a:p>
          <a:p>
            <a:pPr>
              <a:lnSpc>
                <a:spcPct val="80000"/>
              </a:lnSpc>
            </a:pPr>
            <a:r>
              <a:rPr lang="en-GB" sz="1600" dirty="0">
                <a:solidFill>
                  <a:schemeClr val="tx1"/>
                </a:solidFill>
                <a:latin typeface="Courier" pitchFamily="2" charset="0"/>
              </a:rPr>
              <a:t>17</a:t>
            </a:r>
          </a:p>
          <a:p>
            <a:pPr>
              <a:lnSpc>
                <a:spcPct val="80000"/>
              </a:lnSpc>
            </a:pPr>
            <a:r>
              <a:rPr lang="en-GB" sz="1600" dirty="0">
                <a:solidFill>
                  <a:schemeClr val="tx1"/>
                </a:solidFill>
                <a:latin typeface="Courier" pitchFamily="2" charset="0"/>
              </a:rPr>
              <a:t>18</a:t>
            </a:r>
          </a:p>
          <a:p>
            <a:pPr>
              <a:lnSpc>
                <a:spcPct val="80000"/>
              </a:lnSpc>
            </a:pPr>
            <a:r>
              <a:rPr lang="en-GB" sz="1600" dirty="0">
                <a:solidFill>
                  <a:schemeClr val="tx1"/>
                </a:solidFill>
                <a:latin typeface="Courier" pitchFamily="2" charset="0"/>
              </a:rPr>
              <a:t>19</a:t>
            </a:r>
          </a:p>
          <a:p>
            <a:pPr>
              <a:lnSpc>
                <a:spcPct val="80000"/>
              </a:lnSpc>
            </a:pPr>
            <a:r>
              <a:rPr lang="en-GB" sz="1600" dirty="0">
                <a:solidFill>
                  <a:schemeClr val="tx1"/>
                </a:solidFill>
                <a:latin typeface="Courier" pitchFamily="2" charset="0"/>
              </a:rPr>
              <a:t>20</a:t>
            </a:r>
          </a:p>
          <a:p>
            <a:pPr>
              <a:lnSpc>
                <a:spcPct val="80000"/>
              </a:lnSpc>
            </a:pPr>
            <a:r>
              <a:rPr lang="en-GB" sz="1600" dirty="0">
                <a:solidFill>
                  <a:schemeClr val="tx1"/>
                </a:solidFill>
                <a:latin typeface="Courier" pitchFamily="2" charset="0"/>
              </a:rPr>
              <a:t>21</a:t>
            </a:r>
          </a:p>
          <a:p>
            <a:pPr>
              <a:lnSpc>
                <a:spcPct val="80000"/>
              </a:lnSpc>
            </a:pPr>
            <a:r>
              <a:rPr lang="en-GB" sz="1600" dirty="0">
                <a:solidFill>
                  <a:schemeClr val="tx1"/>
                </a:solidFill>
                <a:latin typeface="Courier" pitchFamily="2" charset="0"/>
              </a:rPr>
              <a:t>22</a:t>
            </a:r>
          </a:p>
          <a:p>
            <a:pPr>
              <a:lnSpc>
                <a:spcPct val="80000"/>
              </a:lnSpc>
            </a:pPr>
            <a:r>
              <a:rPr lang="en-GB" sz="1600" dirty="0">
                <a:solidFill>
                  <a:schemeClr val="tx1"/>
                </a:solidFill>
                <a:latin typeface="Courier" pitchFamily="2" charset="0"/>
              </a:rPr>
              <a:t>23</a:t>
            </a:r>
          </a:p>
          <a:p>
            <a:pPr>
              <a:lnSpc>
                <a:spcPct val="80000"/>
              </a:lnSpc>
            </a:pPr>
            <a:r>
              <a:rPr lang="en-GB" sz="1600" dirty="0">
                <a:solidFill>
                  <a:schemeClr val="tx1"/>
                </a:solidFill>
                <a:latin typeface="Courier" pitchFamily="2" charset="0"/>
              </a:rPr>
              <a:t>24</a:t>
            </a:r>
          </a:p>
          <a:p>
            <a:pPr>
              <a:lnSpc>
                <a:spcPct val="80000"/>
              </a:lnSpc>
            </a:pPr>
            <a:r>
              <a:rPr lang="en-GB" sz="1600" dirty="0">
                <a:solidFill>
                  <a:schemeClr val="tx1"/>
                </a:solidFill>
                <a:latin typeface="Courier" pitchFamily="2" charset="0"/>
              </a:rPr>
              <a:t>25</a:t>
            </a:r>
          </a:p>
          <a:p>
            <a:pPr>
              <a:lnSpc>
                <a:spcPct val="80000"/>
              </a:lnSpc>
            </a:pPr>
            <a:r>
              <a:rPr lang="en-GB" sz="1600" dirty="0">
                <a:solidFill>
                  <a:schemeClr val="tx1"/>
                </a:solidFill>
                <a:latin typeface="Courier" pitchFamily="2" charset="0"/>
              </a:rPr>
              <a:t>26</a:t>
            </a:r>
          </a:p>
          <a:p>
            <a:pPr>
              <a:lnSpc>
                <a:spcPct val="80000"/>
              </a:lnSpc>
            </a:pPr>
            <a:r>
              <a:rPr lang="en-GB" sz="1600" dirty="0">
                <a:solidFill>
                  <a:schemeClr val="tx1"/>
                </a:solidFill>
                <a:latin typeface="Courier" pitchFamily="2" charset="0"/>
              </a:rPr>
              <a:t>27</a:t>
            </a:r>
          </a:p>
          <a:p>
            <a:pPr>
              <a:lnSpc>
                <a:spcPct val="80000"/>
              </a:lnSpc>
            </a:pPr>
            <a:r>
              <a:rPr lang="en-GB" sz="1600" dirty="0">
                <a:solidFill>
                  <a:schemeClr val="tx1"/>
                </a:solidFill>
                <a:latin typeface="Courier" pitchFamily="2" charset="0"/>
              </a:rPr>
              <a:t>28</a:t>
            </a:r>
          </a:p>
          <a:p>
            <a:pPr>
              <a:lnSpc>
                <a:spcPct val="80000"/>
              </a:lnSpc>
            </a:pPr>
            <a:r>
              <a:rPr lang="en-GB" sz="1600" dirty="0">
                <a:solidFill>
                  <a:schemeClr val="tx1"/>
                </a:solidFill>
                <a:latin typeface="Courier" pitchFamily="2" charset="0"/>
              </a:rPr>
              <a:t>29</a:t>
            </a:r>
          </a:p>
          <a:p>
            <a:pPr>
              <a:lnSpc>
                <a:spcPct val="80000"/>
              </a:lnSpc>
            </a:pPr>
            <a:r>
              <a:rPr lang="en-GB" sz="1600" dirty="0">
                <a:solidFill>
                  <a:schemeClr val="tx1"/>
                </a:solidFill>
                <a:latin typeface="Courier" pitchFamily="2" charset="0"/>
              </a:rPr>
              <a:t>30</a:t>
            </a:r>
          </a:p>
        </p:txBody>
      </p:sp>
      <p:sp>
        <p:nvSpPr>
          <p:cNvPr id="9" name="TextBox 8">
            <a:extLst>
              <a:ext uri="{FF2B5EF4-FFF2-40B4-BE49-F238E27FC236}">
                <a16:creationId xmlns:a16="http://schemas.microsoft.com/office/drawing/2014/main" id="{95AA6836-A266-0B4A-B58F-3303729DF413}"/>
              </a:ext>
            </a:extLst>
          </p:cNvPr>
          <p:cNvSpPr txBox="1"/>
          <p:nvPr/>
        </p:nvSpPr>
        <p:spPr>
          <a:xfrm>
            <a:off x="4504765" y="365125"/>
            <a:ext cx="482316" cy="6012993"/>
          </a:xfrm>
          <a:prstGeom prst="rect">
            <a:avLst/>
          </a:prstGeom>
          <a:noFill/>
        </p:spPr>
        <p:txBody>
          <a:bodyPr wrap="square" rtlCol="0">
            <a:spAutoFit/>
          </a:bodyPr>
          <a:lstStyle/>
          <a:p>
            <a:pPr>
              <a:lnSpc>
                <a:spcPct val="80000"/>
              </a:lnSpc>
            </a:pPr>
            <a:r>
              <a:rPr lang="en-GB" sz="1600" dirty="0">
                <a:solidFill>
                  <a:schemeClr val="tx1"/>
                </a:solidFill>
                <a:latin typeface="Courier" pitchFamily="2" charset="0"/>
              </a:rPr>
              <a:t>31</a:t>
            </a:r>
          </a:p>
          <a:p>
            <a:pPr>
              <a:lnSpc>
                <a:spcPct val="80000"/>
              </a:lnSpc>
            </a:pPr>
            <a:r>
              <a:rPr lang="en-GB" sz="1600" dirty="0">
                <a:solidFill>
                  <a:schemeClr val="tx1"/>
                </a:solidFill>
                <a:latin typeface="Courier" pitchFamily="2" charset="0"/>
              </a:rPr>
              <a:t>32</a:t>
            </a:r>
          </a:p>
          <a:p>
            <a:pPr>
              <a:lnSpc>
                <a:spcPct val="80000"/>
              </a:lnSpc>
            </a:pPr>
            <a:r>
              <a:rPr lang="en-GB" sz="1600" dirty="0">
                <a:solidFill>
                  <a:schemeClr val="tx1"/>
                </a:solidFill>
                <a:latin typeface="Courier" pitchFamily="2" charset="0"/>
              </a:rPr>
              <a:t>33</a:t>
            </a:r>
          </a:p>
          <a:p>
            <a:pPr>
              <a:lnSpc>
                <a:spcPct val="80000"/>
              </a:lnSpc>
            </a:pPr>
            <a:r>
              <a:rPr lang="en-GB" sz="1600" dirty="0">
                <a:solidFill>
                  <a:schemeClr val="tx1"/>
                </a:solidFill>
                <a:latin typeface="Courier" pitchFamily="2" charset="0"/>
              </a:rPr>
              <a:t>34</a:t>
            </a:r>
          </a:p>
          <a:p>
            <a:pPr>
              <a:lnSpc>
                <a:spcPct val="80000"/>
              </a:lnSpc>
            </a:pPr>
            <a:r>
              <a:rPr lang="en-GB" sz="1600" dirty="0">
                <a:solidFill>
                  <a:schemeClr val="tx1"/>
                </a:solidFill>
                <a:latin typeface="Courier" pitchFamily="2" charset="0"/>
              </a:rPr>
              <a:t>35 36</a:t>
            </a:r>
          </a:p>
          <a:p>
            <a:pPr>
              <a:lnSpc>
                <a:spcPct val="80000"/>
              </a:lnSpc>
            </a:pPr>
            <a:r>
              <a:rPr lang="en-GB" sz="1600" dirty="0">
                <a:solidFill>
                  <a:schemeClr val="tx1"/>
                </a:solidFill>
                <a:latin typeface="Courier" pitchFamily="2" charset="0"/>
              </a:rPr>
              <a:t>37</a:t>
            </a:r>
          </a:p>
          <a:p>
            <a:pPr>
              <a:lnSpc>
                <a:spcPct val="80000"/>
              </a:lnSpc>
            </a:pPr>
            <a:r>
              <a:rPr lang="en-GB" sz="1600" dirty="0">
                <a:solidFill>
                  <a:schemeClr val="tx1"/>
                </a:solidFill>
                <a:latin typeface="Courier" pitchFamily="2" charset="0"/>
              </a:rPr>
              <a:t>38</a:t>
            </a:r>
          </a:p>
          <a:p>
            <a:pPr>
              <a:lnSpc>
                <a:spcPct val="80000"/>
              </a:lnSpc>
            </a:pPr>
            <a:r>
              <a:rPr lang="en-GB" sz="1600" dirty="0">
                <a:solidFill>
                  <a:schemeClr val="tx1"/>
                </a:solidFill>
                <a:latin typeface="Courier" pitchFamily="2" charset="0"/>
              </a:rPr>
              <a:t>39</a:t>
            </a:r>
          </a:p>
          <a:p>
            <a:pPr>
              <a:lnSpc>
                <a:spcPct val="80000"/>
              </a:lnSpc>
            </a:pPr>
            <a:r>
              <a:rPr lang="en-GB" sz="1600" dirty="0">
                <a:solidFill>
                  <a:schemeClr val="tx1"/>
                </a:solidFill>
                <a:latin typeface="Courier" pitchFamily="2" charset="0"/>
              </a:rPr>
              <a:t>40</a:t>
            </a:r>
          </a:p>
          <a:p>
            <a:pPr>
              <a:lnSpc>
                <a:spcPct val="80000"/>
              </a:lnSpc>
            </a:pPr>
            <a:r>
              <a:rPr lang="en-GB" sz="1600" dirty="0">
                <a:solidFill>
                  <a:schemeClr val="tx1"/>
                </a:solidFill>
                <a:latin typeface="Courier" pitchFamily="2" charset="0"/>
              </a:rPr>
              <a:t>41</a:t>
            </a:r>
          </a:p>
          <a:p>
            <a:pPr>
              <a:lnSpc>
                <a:spcPct val="80000"/>
              </a:lnSpc>
            </a:pPr>
            <a:r>
              <a:rPr lang="en-GB" sz="1600" dirty="0">
                <a:solidFill>
                  <a:schemeClr val="tx1"/>
                </a:solidFill>
                <a:latin typeface="Courier" pitchFamily="2" charset="0"/>
              </a:rPr>
              <a:t>42</a:t>
            </a:r>
          </a:p>
          <a:p>
            <a:pPr>
              <a:lnSpc>
                <a:spcPct val="80000"/>
              </a:lnSpc>
            </a:pPr>
            <a:r>
              <a:rPr lang="en-GB" sz="1600" dirty="0">
                <a:solidFill>
                  <a:schemeClr val="tx1"/>
                </a:solidFill>
                <a:latin typeface="Courier" pitchFamily="2" charset="0"/>
              </a:rPr>
              <a:t>43</a:t>
            </a:r>
          </a:p>
          <a:p>
            <a:pPr>
              <a:lnSpc>
                <a:spcPct val="80000"/>
              </a:lnSpc>
            </a:pPr>
            <a:r>
              <a:rPr lang="en-GB" sz="1600" dirty="0">
                <a:solidFill>
                  <a:schemeClr val="tx1"/>
                </a:solidFill>
                <a:latin typeface="Courier" pitchFamily="2" charset="0"/>
              </a:rPr>
              <a:t>44</a:t>
            </a:r>
          </a:p>
          <a:p>
            <a:pPr>
              <a:lnSpc>
                <a:spcPct val="80000"/>
              </a:lnSpc>
            </a:pPr>
            <a:r>
              <a:rPr lang="en-GB" sz="1600" dirty="0">
                <a:solidFill>
                  <a:schemeClr val="tx1"/>
                </a:solidFill>
                <a:latin typeface="Courier" pitchFamily="2" charset="0"/>
              </a:rPr>
              <a:t>45</a:t>
            </a:r>
          </a:p>
          <a:p>
            <a:pPr>
              <a:lnSpc>
                <a:spcPct val="80000"/>
              </a:lnSpc>
            </a:pPr>
            <a:r>
              <a:rPr lang="en-GB" sz="1600" dirty="0">
                <a:solidFill>
                  <a:schemeClr val="tx1"/>
                </a:solidFill>
                <a:latin typeface="Courier" pitchFamily="2" charset="0"/>
              </a:rPr>
              <a:t>46</a:t>
            </a:r>
          </a:p>
          <a:p>
            <a:pPr>
              <a:lnSpc>
                <a:spcPct val="80000"/>
              </a:lnSpc>
            </a:pPr>
            <a:r>
              <a:rPr lang="en-GB" sz="1600" dirty="0">
                <a:solidFill>
                  <a:schemeClr val="tx1"/>
                </a:solidFill>
                <a:latin typeface="Courier" pitchFamily="2" charset="0"/>
              </a:rPr>
              <a:t>47</a:t>
            </a:r>
          </a:p>
          <a:p>
            <a:pPr>
              <a:lnSpc>
                <a:spcPct val="80000"/>
              </a:lnSpc>
            </a:pPr>
            <a:r>
              <a:rPr lang="en-GB" sz="1600" dirty="0">
                <a:solidFill>
                  <a:schemeClr val="tx1"/>
                </a:solidFill>
                <a:latin typeface="Courier" pitchFamily="2" charset="0"/>
              </a:rPr>
              <a:t>48</a:t>
            </a:r>
          </a:p>
          <a:p>
            <a:pPr>
              <a:lnSpc>
                <a:spcPct val="80000"/>
              </a:lnSpc>
            </a:pPr>
            <a:r>
              <a:rPr lang="en-GB" sz="1600" dirty="0">
                <a:solidFill>
                  <a:schemeClr val="tx1"/>
                </a:solidFill>
                <a:latin typeface="Courier" pitchFamily="2" charset="0"/>
              </a:rPr>
              <a:t>49</a:t>
            </a:r>
          </a:p>
          <a:p>
            <a:pPr>
              <a:lnSpc>
                <a:spcPct val="80000"/>
              </a:lnSpc>
            </a:pPr>
            <a:r>
              <a:rPr lang="en-GB" sz="1600" dirty="0">
                <a:solidFill>
                  <a:schemeClr val="tx1"/>
                </a:solidFill>
                <a:latin typeface="Courier" pitchFamily="2" charset="0"/>
              </a:rPr>
              <a:t>50</a:t>
            </a:r>
          </a:p>
          <a:p>
            <a:pPr>
              <a:lnSpc>
                <a:spcPct val="80000"/>
              </a:lnSpc>
            </a:pPr>
            <a:r>
              <a:rPr lang="en-GB" sz="1600" dirty="0">
                <a:solidFill>
                  <a:schemeClr val="tx1"/>
                </a:solidFill>
                <a:latin typeface="Courier" pitchFamily="2" charset="0"/>
              </a:rPr>
              <a:t>51</a:t>
            </a:r>
          </a:p>
          <a:p>
            <a:pPr>
              <a:lnSpc>
                <a:spcPct val="80000"/>
              </a:lnSpc>
            </a:pPr>
            <a:r>
              <a:rPr lang="en-GB" sz="1600" dirty="0">
                <a:solidFill>
                  <a:schemeClr val="tx1"/>
                </a:solidFill>
                <a:latin typeface="Courier" pitchFamily="2" charset="0"/>
              </a:rPr>
              <a:t>52</a:t>
            </a:r>
          </a:p>
          <a:p>
            <a:pPr>
              <a:lnSpc>
                <a:spcPct val="80000"/>
              </a:lnSpc>
            </a:pPr>
            <a:r>
              <a:rPr lang="en-GB" sz="1600" dirty="0">
                <a:solidFill>
                  <a:schemeClr val="tx1"/>
                </a:solidFill>
                <a:latin typeface="Courier" pitchFamily="2" charset="0"/>
              </a:rPr>
              <a:t>53</a:t>
            </a:r>
          </a:p>
          <a:p>
            <a:pPr>
              <a:lnSpc>
                <a:spcPct val="80000"/>
              </a:lnSpc>
            </a:pPr>
            <a:r>
              <a:rPr lang="en-GB" sz="1600" dirty="0">
                <a:solidFill>
                  <a:schemeClr val="tx1"/>
                </a:solidFill>
                <a:latin typeface="Courier" pitchFamily="2" charset="0"/>
              </a:rPr>
              <a:t>54</a:t>
            </a:r>
          </a:p>
          <a:p>
            <a:pPr>
              <a:lnSpc>
                <a:spcPct val="80000"/>
              </a:lnSpc>
            </a:pPr>
            <a:r>
              <a:rPr lang="en-GB" sz="1600" dirty="0">
                <a:solidFill>
                  <a:schemeClr val="tx1"/>
                </a:solidFill>
                <a:latin typeface="Courier" pitchFamily="2" charset="0"/>
              </a:rPr>
              <a:t>55</a:t>
            </a:r>
          </a:p>
          <a:p>
            <a:pPr>
              <a:lnSpc>
                <a:spcPct val="80000"/>
              </a:lnSpc>
            </a:pPr>
            <a:r>
              <a:rPr lang="en-GB" sz="1600" dirty="0">
                <a:solidFill>
                  <a:schemeClr val="tx1"/>
                </a:solidFill>
                <a:latin typeface="Courier" pitchFamily="2" charset="0"/>
              </a:rPr>
              <a:t>56</a:t>
            </a:r>
          </a:p>
          <a:p>
            <a:pPr>
              <a:lnSpc>
                <a:spcPct val="80000"/>
              </a:lnSpc>
            </a:pPr>
            <a:r>
              <a:rPr lang="en-GB" sz="1600" dirty="0">
                <a:solidFill>
                  <a:schemeClr val="tx1"/>
                </a:solidFill>
                <a:latin typeface="Courier" pitchFamily="2" charset="0"/>
              </a:rPr>
              <a:t>57</a:t>
            </a:r>
          </a:p>
          <a:p>
            <a:pPr>
              <a:lnSpc>
                <a:spcPct val="80000"/>
              </a:lnSpc>
            </a:pPr>
            <a:r>
              <a:rPr lang="en-GB" sz="1600" dirty="0">
                <a:solidFill>
                  <a:schemeClr val="tx1"/>
                </a:solidFill>
                <a:latin typeface="Courier" pitchFamily="2" charset="0"/>
              </a:rPr>
              <a:t>58</a:t>
            </a:r>
          </a:p>
          <a:p>
            <a:pPr>
              <a:lnSpc>
                <a:spcPct val="80000"/>
              </a:lnSpc>
            </a:pPr>
            <a:r>
              <a:rPr lang="en-GB" sz="1600" dirty="0">
                <a:solidFill>
                  <a:schemeClr val="tx1"/>
                </a:solidFill>
                <a:latin typeface="Courier" pitchFamily="2" charset="0"/>
              </a:rPr>
              <a:t>59</a:t>
            </a:r>
          </a:p>
          <a:p>
            <a:pPr>
              <a:lnSpc>
                <a:spcPct val="80000"/>
              </a:lnSpc>
            </a:pPr>
            <a:r>
              <a:rPr lang="en-GB" sz="1600" dirty="0">
                <a:solidFill>
                  <a:schemeClr val="tx1"/>
                </a:solidFill>
                <a:latin typeface="Courier" pitchFamily="2" charset="0"/>
              </a:rPr>
              <a:t>60</a:t>
            </a:r>
          </a:p>
        </p:txBody>
      </p:sp>
    </p:spTree>
    <p:extLst>
      <p:ext uri="{BB962C8B-B14F-4D97-AF65-F5344CB8AC3E}">
        <p14:creationId xmlns:p14="http://schemas.microsoft.com/office/powerpoint/2010/main" val="380806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amp; Image with Numbers-16p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365126"/>
            <a:ext cx="3871350" cy="5991225"/>
          </a:xfrm>
        </p:spPr>
        <p:txBody>
          <a:bodyPr>
            <a:normAutofit/>
          </a:bodyPr>
          <a:lstStyle>
            <a:lvl1pPr marL="0" marR="0" indent="0" algn="l" defTabSz="914400" rtl="0" eaLnBrk="1" fontAlgn="auto" latinLnBrk="0" hangingPunct="1">
              <a:lnSpc>
                <a:spcPct val="80000"/>
              </a:lnSpc>
              <a:spcBef>
                <a:spcPts val="0"/>
              </a:spcBef>
              <a:spcAft>
                <a:spcPts val="0"/>
              </a:spcAft>
              <a:buClr>
                <a:schemeClr val="bg2">
                  <a:lumMod val="50000"/>
                </a:schemeClr>
              </a:buClr>
              <a:buSzPct val="80000"/>
              <a:buFont typeface="Meiryo Bold Italic"/>
              <a:buNone/>
              <a:tabLst/>
              <a:defRPr sz="1600">
                <a:solidFill>
                  <a:schemeClr val="bg2">
                    <a:lumMod val="10000"/>
                  </a:schemeClr>
                </a:solidFill>
                <a:latin typeface="Courier" pitchFamily="2" charset="0"/>
              </a:defRPr>
            </a:lvl1pPr>
            <a:lvl2pPr>
              <a:defRPr/>
            </a:lvl2pPr>
            <a:lvl3pPr>
              <a:defRPr/>
            </a:lvl3pPr>
            <a:lvl4pPr>
              <a:defRPr/>
            </a:lvl4pPr>
            <a:lvl5pPr>
              <a:defRPr/>
            </a:lvl5pPr>
          </a:lstStyle>
          <a:p>
            <a:pPr lvl="0"/>
            <a:r>
              <a:rPr lang="en-US" dirty="0"/>
              <a:t>Edit Master text styles</a:t>
            </a:r>
          </a:p>
        </p:txBody>
      </p:sp>
      <p:sp>
        <p:nvSpPr>
          <p:cNvPr id="5" name="Date Placeholder 4"/>
          <p:cNvSpPr>
            <a:spLocks noGrp="1"/>
          </p:cNvSpPr>
          <p:nvPr>
            <p:ph type="dt" sz="half" idx="10"/>
          </p:nvPr>
        </p:nvSpPr>
        <p:spPr/>
        <p:txBody>
          <a:bodyPr/>
          <a:lstStyle/>
          <a:p>
            <a:fld id="{2EAF928B-FABB-A24F-B670-41F1B503B7FA}"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endParaRPr lang="en-GB" dirty="0"/>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0D59F4B6-9250-A24F-A042-828CF904534D}" type="slidenum">
              <a:rPr lang="en-GB" smtClean="0"/>
              <a:pPr/>
              <a:t>‹#›</a:t>
            </a:fld>
            <a:endParaRPr lang="en-GB" dirty="0"/>
          </a:p>
        </p:txBody>
      </p:sp>
      <p:sp>
        <p:nvSpPr>
          <p:cNvPr id="8" name="TextBox 7">
            <a:extLst>
              <a:ext uri="{FF2B5EF4-FFF2-40B4-BE49-F238E27FC236}">
                <a16:creationId xmlns:a16="http://schemas.microsoft.com/office/drawing/2014/main" id="{CAC5526F-8AB3-5A4A-B243-2D3E12C5E495}"/>
              </a:ext>
            </a:extLst>
          </p:cNvPr>
          <p:cNvSpPr txBox="1"/>
          <p:nvPr/>
        </p:nvSpPr>
        <p:spPr>
          <a:xfrm>
            <a:off x="251214" y="365126"/>
            <a:ext cx="482316" cy="6209970"/>
          </a:xfrm>
          <a:prstGeom prst="rect">
            <a:avLst/>
          </a:prstGeom>
          <a:noFill/>
        </p:spPr>
        <p:txBody>
          <a:bodyPr wrap="square" rtlCol="0">
            <a:spAutoFit/>
          </a:bodyPr>
          <a:lstStyle/>
          <a:p>
            <a:pPr>
              <a:lnSpc>
                <a:spcPct val="80000"/>
              </a:lnSpc>
            </a:pPr>
            <a:r>
              <a:rPr lang="en-GB" sz="1600" dirty="0">
                <a:solidFill>
                  <a:schemeClr val="tx1"/>
                </a:solidFill>
                <a:latin typeface="Courier" pitchFamily="2" charset="0"/>
              </a:rPr>
              <a:t>1</a:t>
            </a:r>
          </a:p>
          <a:p>
            <a:pPr>
              <a:lnSpc>
                <a:spcPct val="80000"/>
              </a:lnSpc>
            </a:pPr>
            <a:r>
              <a:rPr lang="en-GB" sz="1600" dirty="0">
                <a:solidFill>
                  <a:schemeClr val="tx1"/>
                </a:solidFill>
                <a:latin typeface="Courier" pitchFamily="2" charset="0"/>
              </a:rPr>
              <a:t>2</a:t>
            </a:r>
          </a:p>
          <a:p>
            <a:pPr>
              <a:lnSpc>
                <a:spcPct val="80000"/>
              </a:lnSpc>
            </a:pPr>
            <a:r>
              <a:rPr lang="en-GB" sz="1600" dirty="0">
                <a:solidFill>
                  <a:schemeClr val="tx1"/>
                </a:solidFill>
                <a:latin typeface="Courier" pitchFamily="2" charset="0"/>
              </a:rPr>
              <a:t>3</a:t>
            </a:r>
          </a:p>
          <a:p>
            <a:pPr>
              <a:lnSpc>
                <a:spcPct val="80000"/>
              </a:lnSpc>
            </a:pPr>
            <a:r>
              <a:rPr lang="en-GB" sz="1600" dirty="0">
                <a:solidFill>
                  <a:schemeClr val="tx1"/>
                </a:solidFill>
                <a:latin typeface="Courier" pitchFamily="2" charset="0"/>
              </a:rPr>
              <a:t>4</a:t>
            </a:r>
          </a:p>
          <a:p>
            <a:pPr>
              <a:lnSpc>
                <a:spcPct val="80000"/>
              </a:lnSpc>
            </a:pPr>
            <a:r>
              <a:rPr lang="en-GB" sz="1600" dirty="0">
                <a:solidFill>
                  <a:schemeClr val="tx1"/>
                </a:solidFill>
                <a:latin typeface="Courier" pitchFamily="2" charset="0"/>
              </a:rPr>
              <a:t>5</a:t>
            </a:r>
          </a:p>
          <a:p>
            <a:pPr>
              <a:lnSpc>
                <a:spcPct val="80000"/>
              </a:lnSpc>
            </a:pPr>
            <a:r>
              <a:rPr lang="en-GB" sz="1600" dirty="0">
                <a:solidFill>
                  <a:schemeClr val="tx1"/>
                </a:solidFill>
                <a:latin typeface="Courier" pitchFamily="2" charset="0"/>
              </a:rPr>
              <a:t>6</a:t>
            </a:r>
          </a:p>
          <a:p>
            <a:pPr>
              <a:lnSpc>
                <a:spcPct val="80000"/>
              </a:lnSpc>
            </a:pPr>
            <a:r>
              <a:rPr lang="en-GB" sz="1600" dirty="0">
                <a:solidFill>
                  <a:schemeClr val="tx1"/>
                </a:solidFill>
                <a:latin typeface="Courier" pitchFamily="2" charset="0"/>
              </a:rPr>
              <a:t>7</a:t>
            </a:r>
          </a:p>
          <a:p>
            <a:pPr>
              <a:lnSpc>
                <a:spcPct val="80000"/>
              </a:lnSpc>
            </a:pPr>
            <a:r>
              <a:rPr lang="en-GB" sz="1600" dirty="0">
                <a:solidFill>
                  <a:schemeClr val="tx1"/>
                </a:solidFill>
                <a:latin typeface="Courier" pitchFamily="2" charset="0"/>
              </a:rPr>
              <a:t>8</a:t>
            </a:r>
          </a:p>
          <a:p>
            <a:pPr>
              <a:lnSpc>
                <a:spcPct val="80000"/>
              </a:lnSpc>
            </a:pPr>
            <a:r>
              <a:rPr lang="en-GB" sz="1600" dirty="0">
                <a:solidFill>
                  <a:schemeClr val="tx1"/>
                </a:solidFill>
                <a:latin typeface="Courier" pitchFamily="2" charset="0"/>
              </a:rPr>
              <a:t>9</a:t>
            </a:r>
          </a:p>
          <a:p>
            <a:pPr>
              <a:lnSpc>
                <a:spcPct val="80000"/>
              </a:lnSpc>
            </a:pPr>
            <a:r>
              <a:rPr lang="en-GB" sz="1600" dirty="0">
                <a:solidFill>
                  <a:schemeClr val="tx1"/>
                </a:solidFill>
                <a:latin typeface="Courier" pitchFamily="2" charset="0"/>
              </a:rPr>
              <a:t>10</a:t>
            </a:r>
          </a:p>
          <a:p>
            <a:pPr>
              <a:lnSpc>
                <a:spcPct val="80000"/>
              </a:lnSpc>
            </a:pPr>
            <a:r>
              <a:rPr lang="en-GB" sz="1600" dirty="0">
                <a:solidFill>
                  <a:schemeClr val="tx1"/>
                </a:solidFill>
                <a:latin typeface="Courier" pitchFamily="2" charset="0"/>
              </a:rPr>
              <a:t>11</a:t>
            </a:r>
          </a:p>
          <a:p>
            <a:pPr>
              <a:lnSpc>
                <a:spcPct val="80000"/>
              </a:lnSpc>
            </a:pPr>
            <a:r>
              <a:rPr lang="en-GB" sz="1600" dirty="0">
                <a:solidFill>
                  <a:schemeClr val="tx1"/>
                </a:solidFill>
                <a:latin typeface="Courier" pitchFamily="2" charset="0"/>
              </a:rPr>
              <a:t>12</a:t>
            </a:r>
          </a:p>
          <a:p>
            <a:pPr>
              <a:lnSpc>
                <a:spcPct val="80000"/>
              </a:lnSpc>
            </a:pPr>
            <a:r>
              <a:rPr lang="en-GB" sz="1600" dirty="0">
                <a:solidFill>
                  <a:schemeClr val="tx1"/>
                </a:solidFill>
                <a:latin typeface="Courier" pitchFamily="2" charset="0"/>
              </a:rPr>
              <a:t>13</a:t>
            </a:r>
          </a:p>
          <a:p>
            <a:pPr>
              <a:lnSpc>
                <a:spcPct val="80000"/>
              </a:lnSpc>
            </a:pPr>
            <a:r>
              <a:rPr lang="en-GB" sz="1600" dirty="0">
                <a:solidFill>
                  <a:schemeClr val="tx1"/>
                </a:solidFill>
                <a:latin typeface="Courier" pitchFamily="2" charset="0"/>
              </a:rPr>
              <a:t>14</a:t>
            </a:r>
          </a:p>
          <a:p>
            <a:pPr>
              <a:lnSpc>
                <a:spcPct val="80000"/>
              </a:lnSpc>
            </a:pPr>
            <a:r>
              <a:rPr lang="en-GB" sz="1600" dirty="0">
                <a:solidFill>
                  <a:schemeClr val="tx1"/>
                </a:solidFill>
                <a:latin typeface="Courier" pitchFamily="2" charset="0"/>
              </a:rPr>
              <a:t>15</a:t>
            </a:r>
          </a:p>
          <a:p>
            <a:pPr>
              <a:lnSpc>
                <a:spcPct val="80000"/>
              </a:lnSpc>
            </a:pPr>
            <a:r>
              <a:rPr lang="en-GB" sz="1600" dirty="0">
                <a:solidFill>
                  <a:schemeClr val="tx1"/>
                </a:solidFill>
                <a:latin typeface="Courier" pitchFamily="2" charset="0"/>
              </a:rPr>
              <a:t>16</a:t>
            </a:r>
          </a:p>
          <a:p>
            <a:pPr>
              <a:lnSpc>
                <a:spcPct val="80000"/>
              </a:lnSpc>
            </a:pPr>
            <a:r>
              <a:rPr lang="en-GB" sz="1600" dirty="0">
                <a:solidFill>
                  <a:schemeClr val="tx1"/>
                </a:solidFill>
                <a:latin typeface="Courier" pitchFamily="2" charset="0"/>
              </a:rPr>
              <a:t>17</a:t>
            </a:r>
          </a:p>
          <a:p>
            <a:pPr>
              <a:lnSpc>
                <a:spcPct val="80000"/>
              </a:lnSpc>
            </a:pPr>
            <a:r>
              <a:rPr lang="en-GB" sz="1600" dirty="0">
                <a:solidFill>
                  <a:schemeClr val="tx1"/>
                </a:solidFill>
                <a:latin typeface="Courier" pitchFamily="2" charset="0"/>
              </a:rPr>
              <a:t>18</a:t>
            </a:r>
          </a:p>
          <a:p>
            <a:pPr>
              <a:lnSpc>
                <a:spcPct val="80000"/>
              </a:lnSpc>
            </a:pPr>
            <a:r>
              <a:rPr lang="en-GB" sz="1600" dirty="0">
                <a:solidFill>
                  <a:schemeClr val="tx1"/>
                </a:solidFill>
                <a:latin typeface="Courier" pitchFamily="2" charset="0"/>
              </a:rPr>
              <a:t>19</a:t>
            </a:r>
          </a:p>
          <a:p>
            <a:pPr>
              <a:lnSpc>
                <a:spcPct val="80000"/>
              </a:lnSpc>
            </a:pPr>
            <a:r>
              <a:rPr lang="en-GB" sz="1600" dirty="0">
                <a:solidFill>
                  <a:schemeClr val="tx1"/>
                </a:solidFill>
                <a:latin typeface="Courier" pitchFamily="2" charset="0"/>
              </a:rPr>
              <a:t>20</a:t>
            </a:r>
          </a:p>
          <a:p>
            <a:pPr>
              <a:lnSpc>
                <a:spcPct val="80000"/>
              </a:lnSpc>
            </a:pPr>
            <a:r>
              <a:rPr lang="en-GB" sz="1600" dirty="0">
                <a:solidFill>
                  <a:schemeClr val="tx1"/>
                </a:solidFill>
                <a:latin typeface="Courier" pitchFamily="2" charset="0"/>
              </a:rPr>
              <a:t>21</a:t>
            </a:r>
          </a:p>
          <a:p>
            <a:pPr>
              <a:lnSpc>
                <a:spcPct val="80000"/>
              </a:lnSpc>
            </a:pPr>
            <a:r>
              <a:rPr lang="en-GB" sz="1600" dirty="0">
                <a:solidFill>
                  <a:schemeClr val="tx1"/>
                </a:solidFill>
                <a:latin typeface="Courier" pitchFamily="2" charset="0"/>
              </a:rPr>
              <a:t>22</a:t>
            </a:r>
          </a:p>
          <a:p>
            <a:pPr>
              <a:lnSpc>
                <a:spcPct val="80000"/>
              </a:lnSpc>
            </a:pPr>
            <a:r>
              <a:rPr lang="en-GB" sz="1600" dirty="0">
                <a:solidFill>
                  <a:schemeClr val="tx1"/>
                </a:solidFill>
                <a:latin typeface="Courier" pitchFamily="2" charset="0"/>
              </a:rPr>
              <a:t>23</a:t>
            </a:r>
          </a:p>
          <a:p>
            <a:pPr>
              <a:lnSpc>
                <a:spcPct val="80000"/>
              </a:lnSpc>
            </a:pPr>
            <a:r>
              <a:rPr lang="en-GB" sz="1600" dirty="0">
                <a:solidFill>
                  <a:schemeClr val="tx1"/>
                </a:solidFill>
                <a:latin typeface="Courier" pitchFamily="2" charset="0"/>
              </a:rPr>
              <a:t>24</a:t>
            </a:r>
          </a:p>
          <a:p>
            <a:pPr>
              <a:lnSpc>
                <a:spcPct val="80000"/>
              </a:lnSpc>
            </a:pPr>
            <a:r>
              <a:rPr lang="en-GB" sz="1600" dirty="0">
                <a:solidFill>
                  <a:schemeClr val="tx1"/>
                </a:solidFill>
                <a:latin typeface="Courier" pitchFamily="2" charset="0"/>
              </a:rPr>
              <a:t>25</a:t>
            </a:r>
          </a:p>
          <a:p>
            <a:pPr>
              <a:lnSpc>
                <a:spcPct val="80000"/>
              </a:lnSpc>
            </a:pPr>
            <a:r>
              <a:rPr lang="en-GB" sz="1600" dirty="0">
                <a:solidFill>
                  <a:schemeClr val="tx1"/>
                </a:solidFill>
                <a:latin typeface="Courier" pitchFamily="2" charset="0"/>
              </a:rPr>
              <a:t>26</a:t>
            </a:r>
          </a:p>
          <a:p>
            <a:pPr>
              <a:lnSpc>
                <a:spcPct val="80000"/>
              </a:lnSpc>
            </a:pPr>
            <a:r>
              <a:rPr lang="en-GB" sz="1600" dirty="0">
                <a:solidFill>
                  <a:schemeClr val="tx1"/>
                </a:solidFill>
                <a:latin typeface="Courier" pitchFamily="2" charset="0"/>
              </a:rPr>
              <a:t>27</a:t>
            </a:r>
          </a:p>
          <a:p>
            <a:pPr>
              <a:lnSpc>
                <a:spcPct val="80000"/>
              </a:lnSpc>
            </a:pPr>
            <a:r>
              <a:rPr lang="en-GB" sz="1600" dirty="0">
                <a:solidFill>
                  <a:schemeClr val="tx1"/>
                </a:solidFill>
                <a:latin typeface="Courier" pitchFamily="2" charset="0"/>
              </a:rPr>
              <a:t>28</a:t>
            </a:r>
          </a:p>
          <a:p>
            <a:pPr>
              <a:lnSpc>
                <a:spcPct val="80000"/>
              </a:lnSpc>
            </a:pPr>
            <a:r>
              <a:rPr lang="en-GB" sz="1600" dirty="0">
                <a:solidFill>
                  <a:schemeClr val="tx1"/>
                </a:solidFill>
                <a:latin typeface="Courier" pitchFamily="2" charset="0"/>
              </a:rPr>
              <a:t>29</a:t>
            </a:r>
          </a:p>
          <a:p>
            <a:pPr>
              <a:lnSpc>
                <a:spcPct val="80000"/>
              </a:lnSpc>
            </a:pPr>
            <a:r>
              <a:rPr lang="en-GB" sz="1600" dirty="0">
                <a:solidFill>
                  <a:schemeClr val="tx1"/>
                </a:solidFill>
                <a:latin typeface="Courier" pitchFamily="2" charset="0"/>
              </a:rPr>
              <a:t>30</a:t>
            </a:r>
          </a:p>
        </p:txBody>
      </p:sp>
      <p:sp>
        <p:nvSpPr>
          <p:cNvPr id="11" name="Content Placeholder 3">
            <a:extLst>
              <a:ext uri="{FF2B5EF4-FFF2-40B4-BE49-F238E27FC236}">
                <a16:creationId xmlns:a16="http://schemas.microsoft.com/office/drawing/2014/main" id="{11A129C1-2246-D84C-8281-84BF18012E13}"/>
              </a:ext>
            </a:extLst>
          </p:cNvPr>
          <p:cNvSpPr>
            <a:spLocks noGrp="1"/>
          </p:cNvSpPr>
          <p:nvPr>
            <p:ph sz="half" idx="2"/>
          </p:nvPr>
        </p:nvSpPr>
        <p:spPr>
          <a:xfrm>
            <a:off x="4629151" y="365126"/>
            <a:ext cx="4248000" cy="599793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5277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All Code Split-Numbers-18p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365126"/>
            <a:ext cx="3871350" cy="5991225"/>
          </a:xfrm>
        </p:spPr>
        <p:txBody>
          <a:bodyPr>
            <a:normAutofit/>
          </a:bodyPr>
          <a:lstStyle>
            <a:lvl1pPr marL="0" marR="0" indent="0" algn="l" defTabSz="914400" rtl="0" eaLnBrk="1" fontAlgn="auto" latinLnBrk="0" hangingPunct="1">
              <a:lnSpc>
                <a:spcPct val="80000"/>
              </a:lnSpc>
              <a:spcBef>
                <a:spcPts val="0"/>
              </a:spcBef>
              <a:spcAft>
                <a:spcPts val="0"/>
              </a:spcAft>
              <a:buClr>
                <a:schemeClr val="bg2">
                  <a:lumMod val="50000"/>
                </a:schemeClr>
              </a:buClr>
              <a:buSzPct val="80000"/>
              <a:buFont typeface="Meiryo Bold Italic"/>
              <a:buNone/>
              <a:tabLst/>
              <a:defRPr sz="1800">
                <a:solidFill>
                  <a:schemeClr val="bg2">
                    <a:lumMod val="10000"/>
                  </a:schemeClr>
                </a:solidFill>
                <a:latin typeface="Courier" pitchFamily="2" charset="0"/>
              </a:defRPr>
            </a:lvl1pPr>
            <a:lvl2pPr>
              <a:defRPr/>
            </a:lvl2pPr>
            <a:lvl3pPr>
              <a:defRPr/>
            </a:lvl3pPr>
            <a:lvl4pPr>
              <a:defRPr/>
            </a:lvl4pPr>
            <a:lvl5pPr>
              <a:defRPr/>
            </a:lvl5pPr>
          </a:lstStyle>
          <a:p>
            <a:pPr lvl="0"/>
            <a:r>
              <a:rPr lang="en-US" dirty="0"/>
              <a:t>Edit Master text styles</a:t>
            </a:r>
          </a:p>
        </p:txBody>
      </p:sp>
      <p:sp>
        <p:nvSpPr>
          <p:cNvPr id="4" name="Content Placeholder 3"/>
          <p:cNvSpPr>
            <a:spLocks noGrp="1"/>
          </p:cNvSpPr>
          <p:nvPr>
            <p:ph sz="half" idx="2"/>
          </p:nvPr>
        </p:nvSpPr>
        <p:spPr>
          <a:xfrm>
            <a:off x="4877435" y="365126"/>
            <a:ext cx="3999715" cy="5991225"/>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177CCB43-8FF9-1B4C-8432-99AA09AF9066}"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endParaRPr lang="en-GB" dirty="0"/>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0D59F4B6-9250-A24F-A042-828CF904534D}" type="slidenum">
              <a:rPr lang="en-GB" smtClean="0"/>
              <a:pPr/>
              <a:t>‹#›</a:t>
            </a:fld>
            <a:endParaRPr lang="en-GB" dirty="0"/>
          </a:p>
        </p:txBody>
      </p:sp>
      <p:sp>
        <p:nvSpPr>
          <p:cNvPr id="8" name="TextBox 7">
            <a:extLst>
              <a:ext uri="{FF2B5EF4-FFF2-40B4-BE49-F238E27FC236}">
                <a16:creationId xmlns:a16="http://schemas.microsoft.com/office/drawing/2014/main" id="{CAC5526F-8AB3-5A4A-B243-2D3E12C5E495}"/>
              </a:ext>
            </a:extLst>
          </p:cNvPr>
          <p:cNvSpPr txBox="1"/>
          <p:nvPr/>
        </p:nvSpPr>
        <p:spPr>
          <a:xfrm>
            <a:off x="224320" y="365126"/>
            <a:ext cx="482316" cy="6309804"/>
          </a:xfrm>
          <a:prstGeom prst="rect">
            <a:avLst/>
          </a:prstGeom>
          <a:noFill/>
        </p:spPr>
        <p:txBody>
          <a:bodyPr wrap="square" rtlCol="0">
            <a:spAutoFit/>
          </a:bodyPr>
          <a:lstStyle/>
          <a:p>
            <a:pPr>
              <a:lnSpc>
                <a:spcPct val="80000"/>
              </a:lnSpc>
            </a:pPr>
            <a:r>
              <a:rPr lang="en-GB" sz="1800" dirty="0">
                <a:solidFill>
                  <a:schemeClr val="tx1"/>
                </a:solidFill>
                <a:latin typeface="Courier" pitchFamily="2" charset="0"/>
              </a:rPr>
              <a:t>1</a:t>
            </a:r>
          </a:p>
          <a:p>
            <a:pPr>
              <a:lnSpc>
                <a:spcPct val="80000"/>
              </a:lnSpc>
            </a:pPr>
            <a:r>
              <a:rPr lang="en-GB" sz="1800" dirty="0">
                <a:solidFill>
                  <a:schemeClr val="tx1"/>
                </a:solidFill>
                <a:latin typeface="Courier" pitchFamily="2" charset="0"/>
              </a:rPr>
              <a:t>2</a:t>
            </a:r>
          </a:p>
          <a:p>
            <a:pPr>
              <a:lnSpc>
                <a:spcPct val="80000"/>
              </a:lnSpc>
            </a:pPr>
            <a:r>
              <a:rPr lang="en-GB" sz="1800" dirty="0">
                <a:solidFill>
                  <a:schemeClr val="tx1"/>
                </a:solidFill>
                <a:latin typeface="Courier" pitchFamily="2" charset="0"/>
              </a:rPr>
              <a:t>3</a:t>
            </a:r>
          </a:p>
          <a:p>
            <a:pPr>
              <a:lnSpc>
                <a:spcPct val="80000"/>
              </a:lnSpc>
            </a:pPr>
            <a:r>
              <a:rPr lang="en-GB" sz="1800" dirty="0">
                <a:solidFill>
                  <a:schemeClr val="tx1"/>
                </a:solidFill>
                <a:latin typeface="Courier" pitchFamily="2" charset="0"/>
              </a:rPr>
              <a:t>4</a:t>
            </a:r>
          </a:p>
          <a:p>
            <a:pPr>
              <a:lnSpc>
                <a:spcPct val="80000"/>
              </a:lnSpc>
            </a:pPr>
            <a:r>
              <a:rPr lang="en-GB" sz="1800" dirty="0">
                <a:solidFill>
                  <a:schemeClr val="tx1"/>
                </a:solidFill>
                <a:latin typeface="Courier" pitchFamily="2" charset="0"/>
              </a:rPr>
              <a:t>5</a:t>
            </a:r>
          </a:p>
          <a:p>
            <a:pPr>
              <a:lnSpc>
                <a:spcPct val="80000"/>
              </a:lnSpc>
            </a:pPr>
            <a:r>
              <a:rPr lang="en-GB" sz="1800" dirty="0">
                <a:solidFill>
                  <a:schemeClr val="tx1"/>
                </a:solidFill>
                <a:latin typeface="Courier" pitchFamily="2" charset="0"/>
              </a:rPr>
              <a:t>6</a:t>
            </a:r>
          </a:p>
          <a:p>
            <a:pPr>
              <a:lnSpc>
                <a:spcPct val="80000"/>
              </a:lnSpc>
            </a:pPr>
            <a:r>
              <a:rPr lang="en-GB" sz="1800" dirty="0">
                <a:solidFill>
                  <a:schemeClr val="tx1"/>
                </a:solidFill>
                <a:latin typeface="Courier" pitchFamily="2" charset="0"/>
              </a:rPr>
              <a:t>7</a:t>
            </a:r>
          </a:p>
          <a:p>
            <a:pPr>
              <a:lnSpc>
                <a:spcPct val="80000"/>
              </a:lnSpc>
            </a:pPr>
            <a:r>
              <a:rPr lang="en-GB" sz="1800" dirty="0">
                <a:solidFill>
                  <a:schemeClr val="tx1"/>
                </a:solidFill>
                <a:latin typeface="Courier" pitchFamily="2" charset="0"/>
              </a:rPr>
              <a:t>8</a:t>
            </a:r>
          </a:p>
          <a:p>
            <a:pPr>
              <a:lnSpc>
                <a:spcPct val="80000"/>
              </a:lnSpc>
            </a:pPr>
            <a:r>
              <a:rPr lang="en-GB" sz="1800" dirty="0">
                <a:solidFill>
                  <a:schemeClr val="tx1"/>
                </a:solidFill>
                <a:latin typeface="Courier" pitchFamily="2" charset="0"/>
              </a:rPr>
              <a:t>9</a:t>
            </a:r>
          </a:p>
          <a:p>
            <a:pPr>
              <a:lnSpc>
                <a:spcPct val="80000"/>
              </a:lnSpc>
            </a:pPr>
            <a:r>
              <a:rPr lang="en-GB" sz="1800" dirty="0">
                <a:solidFill>
                  <a:schemeClr val="tx1"/>
                </a:solidFill>
                <a:latin typeface="Courier" pitchFamily="2" charset="0"/>
              </a:rPr>
              <a:t>10</a:t>
            </a:r>
          </a:p>
          <a:p>
            <a:pPr>
              <a:lnSpc>
                <a:spcPct val="80000"/>
              </a:lnSpc>
            </a:pPr>
            <a:r>
              <a:rPr lang="en-GB" sz="1800" dirty="0">
                <a:solidFill>
                  <a:schemeClr val="tx1"/>
                </a:solidFill>
                <a:latin typeface="Courier" pitchFamily="2" charset="0"/>
              </a:rPr>
              <a:t>11</a:t>
            </a:r>
          </a:p>
          <a:p>
            <a:pPr>
              <a:lnSpc>
                <a:spcPct val="80000"/>
              </a:lnSpc>
            </a:pPr>
            <a:r>
              <a:rPr lang="en-GB" sz="1800" dirty="0">
                <a:solidFill>
                  <a:schemeClr val="tx1"/>
                </a:solidFill>
                <a:latin typeface="Courier" pitchFamily="2" charset="0"/>
              </a:rPr>
              <a:t>12</a:t>
            </a:r>
          </a:p>
          <a:p>
            <a:pPr>
              <a:lnSpc>
                <a:spcPct val="80000"/>
              </a:lnSpc>
            </a:pPr>
            <a:r>
              <a:rPr lang="en-GB" sz="1800" dirty="0">
                <a:solidFill>
                  <a:schemeClr val="tx1"/>
                </a:solidFill>
                <a:latin typeface="Courier" pitchFamily="2" charset="0"/>
              </a:rPr>
              <a:t>13</a:t>
            </a:r>
          </a:p>
          <a:p>
            <a:pPr>
              <a:lnSpc>
                <a:spcPct val="80000"/>
              </a:lnSpc>
            </a:pPr>
            <a:r>
              <a:rPr lang="en-GB" sz="1800" dirty="0">
                <a:solidFill>
                  <a:schemeClr val="tx1"/>
                </a:solidFill>
                <a:latin typeface="Courier" pitchFamily="2" charset="0"/>
              </a:rPr>
              <a:t>14</a:t>
            </a:r>
          </a:p>
          <a:p>
            <a:pPr>
              <a:lnSpc>
                <a:spcPct val="80000"/>
              </a:lnSpc>
            </a:pPr>
            <a:r>
              <a:rPr lang="en-GB" sz="1800" dirty="0">
                <a:solidFill>
                  <a:schemeClr val="tx1"/>
                </a:solidFill>
                <a:latin typeface="Courier" pitchFamily="2" charset="0"/>
              </a:rPr>
              <a:t>15</a:t>
            </a:r>
          </a:p>
          <a:p>
            <a:pPr>
              <a:lnSpc>
                <a:spcPct val="80000"/>
              </a:lnSpc>
            </a:pPr>
            <a:r>
              <a:rPr lang="en-GB" sz="1800" dirty="0">
                <a:solidFill>
                  <a:schemeClr val="tx1"/>
                </a:solidFill>
                <a:latin typeface="Courier" pitchFamily="2" charset="0"/>
              </a:rPr>
              <a:t>16</a:t>
            </a:r>
          </a:p>
          <a:p>
            <a:pPr>
              <a:lnSpc>
                <a:spcPct val="80000"/>
              </a:lnSpc>
            </a:pPr>
            <a:r>
              <a:rPr lang="en-GB" sz="1800" dirty="0">
                <a:solidFill>
                  <a:schemeClr val="tx1"/>
                </a:solidFill>
                <a:latin typeface="Courier" pitchFamily="2" charset="0"/>
              </a:rPr>
              <a:t>17</a:t>
            </a:r>
          </a:p>
          <a:p>
            <a:pPr>
              <a:lnSpc>
                <a:spcPct val="80000"/>
              </a:lnSpc>
            </a:pPr>
            <a:r>
              <a:rPr lang="en-GB" sz="1800" dirty="0">
                <a:solidFill>
                  <a:schemeClr val="tx1"/>
                </a:solidFill>
                <a:latin typeface="Courier" pitchFamily="2" charset="0"/>
              </a:rPr>
              <a:t>18</a:t>
            </a:r>
          </a:p>
          <a:p>
            <a:pPr>
              <a:lnSpc>
                <a:spcPct val="80000"/>
              </a:lnSpc>
            </a:pPr>
            <a:r>
              <a:rPr lang="en-GB" sz="1800" dirty="0">
                <a:solidFill>
                  <a:schemeClr val="tx1"/>
                </a:solidFill>
                <a:latin typeface="Courier" pitchFamily="2" charset="0"/>
              </a:rPr>
              <a:t>19</a:t>
            </a:r>
          </a:p>
          <a:p>
            <a:pPr>
              <a:lnSpc>
                <a:spcPct val="80000"/>
              </a:lnSpc>
            </a:pPr>
            <a:r>
              <a:rPr lang="en-GB" sz="1800" dirty="0">
                <a:solidFill>
                  <a:schemeClr val="tx1"/>
                </a:solidFill>
                <a:latin typeface="Courier" pitchFamily="2" charset="0"/>
              </a:rPr>
              <a:t>20</a:t>
            </a:r>
          </a:p>
          <a:p>
            <a:pPr>
              <a:lnSpc>
                <a:spcPct val="80000"/>
              </a:lnSpc>
            </a:pPr>
            <a:r>
              <a:rPr lang="en-GB" sz="1800" dirty="0">
                <a:solidFill>
                  <a:schemeClr val="tx1"/>
                </a:solidFill>
                <a:latin typeface="Courier" pitchFamily="2" charset="0"/>
              </a:rPr>
              <a:t>21</a:t>
            </a:r>
          </a:p>
          <a:p>
            <a:pPr>
              <a:lnSpc>
                <a:spcPct val="80000"/>
              </a:lnSpc>
            </a:pPr>
            <a:r>
              <a:rPr lang="en-GB" sz="1800" dirty="0">
                <a:solidFill>
                  <a:schemeClr val="tx1"/>
                </a:solidFill>
                <a:latin typeface="Courier" pitchFamily="2" charset="0"/>
              </a:rPr>
              <a:t>22</a:t>
            </a:r>
          </a:p>
          <a:p>
            <a:pPr>
              <a:lnSpc>
                <a:spcPct val="80000"/>
              </a:lnSpc>
            </a:pPr>
            <a:r>
              <a:rPr lang="en-GB" sz="1800" dirty="0">
                <a:solidFill>
                  <a:schemeClr val="tx1"/>
                </a:solidFill>
                <a:latin typeface="Courier" pitchFamily="2" charset="0"/>
              </a:rPr>
              <a:t>23</a:t>
            </a:r>
          </a:p>
          <a:p>
            <a:pPr>
              <a:lnSpc>
                <a:spcPct val="80000"/>
              </a:lnSpc>
            </a:pPr>
            <a:r>
              <a:rPr lang="en-GB" sz="1800" dirty="0">
                <a:solidFill>
                  <a:schemeClr val="tx1"/>
                </a:solidFill>
                <a:latin typeface="Courier" pitchFamily="2" charset="0"/>
              </a:rPr>
              <a:t>24</a:t>
            </a:r>
          </a:p>
          <a:p>
            <a:pPr>
              <a:lnSpc>
                <a:spcPct val="80000"/>
              </a:lnSpc>
            </a:pPr>
            <a:r>
              <a:rPr lang="en-GB" sz="1800" dirty="0">
                <a:solidFill>
                  <a:schemeClr val="tx1"/>
                </a:solidFill>
                <a:latin typeface="Courier" pitchFamily="2" charset="0"/>
              </a:rPr>
              <a:t>25</a:t>
            </a:r>
          </a:p>
          <a:p>
            <a:pPr>
              <a:lnSpc>
                <a:spcPct val="80000"/>
              </a:lnSpc>
            </a:pPr>
            <a:r>
              <a:rPr lang="en-GB" sz="1800" dirty="0">
                <a:solidFill>
                  <a:schemeClr val="tx1"/>
                </a:solidFill>
                <a:latin typeface="Courier" pitchFamily="2" charset="0"/>
              </a:rPr>
              <a:t>26</a:t>
            </a:r>
          </a:p>
          <a:p>
            <a:pPr>
              <a:lnSpc>
                <a:spcPct val="80000"/>
              </a:lnSpc>
            </a:pPr>
            <a:r>
              <a:rPr lang="en-GB" sz="1800" dirty="0">
                <a:solidFill>
                  <a:schemeClr val="tx1"/>
                </a:solidFill>
                <a:latin typeface="Courier" pitchFamily="2" charset="0"/>
              </a:rPr>
              <a:t>27</a:t>
            </a:r>
          </a:p>
        </p:txBody>
      </p:sp>
      <p:sp>
        <p:nvSpPr>
          <p:cNvPr id="9" name="TextBox 8">
            <a:extLst>
              <a:ext uri="{FF2B5EF4-FFF2-40B4-BE49-F238E27FC236}">
                <a16:creationId xmlns:a16="http://schemas.microsoft.com/office/drawing/2014/main" id="{95AA6836-A266-0B4A-B58F-3303729DF413}"/>
              </a:ext>
            </a:extLst>
          </p:cNvPr>
          <p:cNvSpPr txBox="1"/>
          <p:nvPr/>
        </p:nvSpPr>
        <p:spPr>
          <a:xfrm>
            <a:off x="4491318" y="365125"/>
            <a:ext cx="482316" cy="6309804"/>
          </a:xfrm>
          <a:prstGeom prst="rect">
            <a:avLst/>
          </a:prstGeom>
          <a:noFill/>
        </p:spPr>
        <p:txBody>
          <a:bodyPr wrap="square" rtlCol="0">
            <a:spAutoFit/>
          </a:bodyPr>
          <a:lstStyle/>
          <a:p>
            <a:pPr>
              <a:lnSpc>
                <a:spcPct val="80000"/>
              </a:lnSpc>
            </a:pPr>
            <a:r>
              <a:rPr lang="en-GB" sz="1800" dirty="0">
                <a:solidFill>
                  <a:schemeClr val="tx1"/>
                </a:solidFill>
                <a:latin typeface="Courier" pitchFamily="2" charset="0"/>
              </a:rPr>
              <a:t>28</a:t>
            </a:r>
          </a:p>
          <a:p>
            <a:pPr>
              <a:lnSpc>
                <a:spcPct val="80000"/>
              </a:lnSpc>
            </a:pPr>
            <a:r>
              <a:rPr lang="en-GB" sz="1800" dirty="0">
                <a:solidFill>
                  <a:schemeClr val="tx1"/>
                </a:solidFill>
                <a:latin typeface="Courier" pitchFamily="2" charset="0"/>
              </a:rPr>
              <a:t>29</a:t>
            </a:r>
          </a:p>
          <a:p>
            <a:pPr>
              <a:lnSpc>
                <a:spcPct val="80000"/>
              </a:lnSpc>
            </a:pPr>
            <a:r>
              <a:rPr lang="en-GB" sz="1800" dirty="0">
                <a:solidFill>
                  <a:schemeClr val="tx1"/>
                </a:solidFill>
                <a:latin typeface="Courier" pitchFamily="2" charset="0"/>
              </a:rPr>
              <a:t>30</a:t>
            </a:r>
          </a:p>
          <a:p>
            <a:pPr>
              <a:lnSpc>
                <a:spcPct val="80000"/>
              </a:lnSpc>
            </a:pPr>
            <a:r>
              <a:rPr lang="en-GB" sz="1800" dirty="0">
                <a:solidFill>
                  <a:schemeClr val="tx1"/>
                </a:solidFill>
                <a:latin typeface="Courier" pitchFamily="2" charset="0"/>
              </a:rPr>
              <a:t>31</a:t>
            </a:r>
          </a:p>
          <a:p>
            <a:pPr>
              <a:lnSpc>
                <a:spcPct val="80000"/>
              </a:lnSpc>
            </a:pPr>
            <a:r>
              <a:rPr lang="en-GB" sz="1800" dirty="0">
                <a:solidFill>
                  <a:schemeClr val="tx1"/>
                </a:solidFill>
                <a:latin typeface="Courier" pitchFamily="2" charset="0"/>
              </a:rPr>
              <a:t>32</a:t>
            </a:r>
          </a:p>
          <a:p>
            <a:pPr>
              <a:lnSpc>
                <a:spcPct val="80000"/>
              </a:lnSpc>
            </a:pPr>
            <a:r>
              <a:rPr lang="en-GB" sz="1800" dirty="0">
                <a:solidFill>
                  <a:schemeClr val="tx1"/>
                </a:solidFill>
                <a:latin typeface="Courier" pitchFamily="2" charset="0"/>
              </a:rPr>
              <a:t>33</a:t>
            </a:r>
          </a:p>
          <a:p>
            <a:pPr>
              <a:lnSpc>
                <a:spcPct val="80000"/>
              </a:lnSpc>
            </a:pPr>
            <a:r>
              <a:rPr lang="en-GB" sz="1800" dirty="0">
                <a:solidFill>
                  <a:schemeClr val="tx1"/>
                </a:solidFill>
                <a:latin typeface="Courier" pitchFamily="2" charset="0"/>
              </a:rPr>
              <a:t>34</a:t>
            </a:r>
          </a:p>
          <a:p>
            <a:pPr>
              <a:lnSpc>
                <a:spcPct val="80000"/>
              </a:lnSpc>
            </a:pPr>
            <a:r>
              <a:rPr lang="en-GB" sz="1800" dirty="0">
                <a:solidFill>
                  <a:schemeClr val="tx1"/>
                </a:solidFill>
                <a:latin typeface="Courier" pitchFamily="2" charset="0"/>
              </a:rPr>
              <a:t>35 36</a:t>
            </a:r>
          </a:p>
          <a:p>
            <a:pPr>
              <a:lnSpc>
                <a:spcPct val="80000"/>
              </a:lnSpc>
            </a:pPr>
            <a:r>
              <a:rPr lang="en-GB" sz="1800" dirty="0">
                <a:solidFill>
                  <a:schemeClr val="tx1"/>
                </a:solidFill>
                <a:latin typeface="Courier" pitchFamily="2" charset="0"/>
              </a:rPr>
              <a:t>37</a:t>
            </a:r>
          </a:p>
          <a:p>
            <a:pPr>
              <a:lnSpc>
                <a:spcPct val="80000"/>
              </a:lnSpc>
            </a:pPr>
            <a:r>
              <a:rPr lang="en-GB" sz="1800" dirty="0">
                <a:solidFill>
                  <a:schemeClr val="tx1"/>
                </a:solidFill>
                <a:latin typeface="Courier" pitchFamily="2" charset="0"/>
              </a:rPr>
              <a:t>38</a:t>
            </a:r>
          </a:p>
          <a:p>
            <a:pPr>
              <a:lnSpc>
                <a:spcPct val="80000"/>
              </a:lnSpc>
            </a:pPr>
            <a:r>
              <a:rPr lang="en-GB" sz="1800" dirty="0">
                <a:solidFill>
                  <a:schemeClr val="tx1"/>
                </a:solidFill>
                <a:latin typeface="Courier" pitchFamily="2" charset="0"/>
              </a:rPr>
              <a:t>39</a:t>
            </a:r>
          </a:p>
          <a:p>
            <a:pPr>
              <a:lnSpc>
                <a:spcPct val="80000"/>
              </a:lnSpc>
            </a:pPr>
            <a:r>
              <a:rPr lang="en-GB" sz="1800" dirty="0">
                <a:solidFill>
                  <a:schemeClr val="tx1"/>
                </a:solidFill>
                <a:latin typeface="Courier" pitchFamily="2" charset="0"/>
              </a:rPr>
              <a:t>40</a:t>
            </a:r>
          </a:p>
          <a:p>
            <a:pPr>
              <a:lnSpc>
                <a:spcPct val="80000"/>
              </a:lnSpc>
            </a:pPr>
            <a:r>
              <a:rPr lang="en-GB" sz="1800" dirty="0">
                <a:solidFill>
                  <a:schemeClr val="tx1"/>
                </a:solidFill>
                <a:latin typeface="Courier" pitchFamily="2" charset="0"/>
              </a:rPr>
              <a:t>41</a:t>
            </a:r>
          </a:p>
          <a:p>
            <a:pPr>
              <a:lnSpc>
                <a:spcPct val="80000"/>
              </a:lnSpc>
            </a:pPr>
            <a:r>
              <a:rPr lang="en-GB" sz="1800" dirty="0">
                <a:solidFill>
                  <a:schemeClr val="tx1"/>
                </a:solidFill>
                <a:latin typeface="Courier" pitchFamily="2" charset="0"/>
              </a:rPr>
              <a:t>42</a:t>
            </a:r>
          </a:p>
          <a:p>
            <a:pPr>
              <a:lnSpc>
                <a:spcPct val="80000"/>
              </a:lnSpc>
            </a:pPr>
            <a:r>
              <a:rPr lang="en-GB" sz="1800" dirty="0">
                <a:solidFill>
                  <a:schemeClr val="tx1"/>
                </a:solidFill>
                <a:latin typeface="Courier" pitchFamily="2" charset="0"/>
              </a:rPr>
              <a:t>43</a:t>
            </a:r>
          </a:p>
          <a:p>
            <a:pPr>
              <a:lnSpc>
                <a:spcPct val="80000"/>
              </a:lnSpc>
            </a:pPr>
            <a:r>
              <a:rPr lang="en-GB" sz="1800" dirty="0">
                <a:solidFill>
                  <a:schemeClr val="tx1"/>
                </a:solidFill>
                <a:latin typeface="Courier" pitchFamily="2" charset="0"/>
              </a:rPr>
              <a:t>44</a:t>
            </a:r>
          </a:p>
          <a:p>
            <a:pPr>
              <a:lnSpc>
                <a:spcPct val="80000"/>
              </a:lnSpc>
            </a:pPr>
            <a:r>
              <a:rPr lang="en-GB" sz="1800" dirty="0">
                <a:solidFill>
                  <a:schemeClr val="tx1"/>
                </a:solidFill>
                <a:latin typeface="Courier" pitchFamily="2" charset="0"/>
              </a:rPr>
              <a:t>45</a:t>
            </a:r>
          </a:p>
          <a:p>
            <a:pPr>
              <a:lnSpc>
                <a:spcPct val="80000"/>
              </a:lnSpc>
            </a:pPr>
            <a:r>
              <a:rPr lang="en-GB" sz="1800" dirty="0">
                <a:solidFill>
                  <a:schemeClr val="tx1"/>
                </a:solidFill>
                <a:latin typeface="Courier" pitchFamily="2" charset="0"/>
              </a:rPr>
              <a:t>46</a:t>
            </a:r>
          </a:p>
          <a:p>
            <a:pPr>
              <a:lnSpc>
                <a:spcPct val="80000"/>
              </a:lnSpc>
            </a:pPr>
            <a:r>
              <a:rPr lang="en-GB" sz="1800" dirty="0">
                <a:solidFill>
                  <a:schemeClr val="tx1"/>
                </a:solidFill>
                <a:latin typeface="Courier" pitchFamily="2" charset="0"/>
              </a:rPr>
              <a:t>47</a:t>
            </a:r>
          </a:p>
          <a:p>
            <a:pPr>
              <a:lnSpc>
                <a:spcPct val="80000"/>
              </a:lnSpc>
            </a:pPr>
            <a:r>
              <a:rPr lang="en-GB" sz="1800" dirty="0">
                <a:solidFill>
                  <a:schemeClr val="tx1"/>
                </a:solidFill>
                <a:latin typeface="Courier" pitchFamily="2" charset="0"/>
              </a:rPr>
              <a:t>48</a:t>
            </a:r>
          </a:p>
          <a:p>
            <a:pPr>
              <a:lnSpc>
                <a:spcPct val="80000"/>
              </a:lnSpc>
            </a:pPr>
            <a:r>
              <a:rPr lang="en-GB" sz="1800" dirty="0">
                <a:solidFill>
                  <a:schemeClr val="tx1"/>
                </a:solidFill>
                <a:latin typeface="Courier" pitchFamily="2" charset="0"/>
              </a:rPr>
              <a:t>49</a:t>
            </a:r>
          </a:p>
          <a:p>
            <a:pPr>
              <a:lnSpc>
                <a:spcPct val="80000"/>
              </a:lnSpc>
            </a:pPr>
            <a:r>
              <a:rPr lang="en-GB" sz="1800" dirty="0">
                <a:solidFill>
                  <a:schemeClr val="tx1"/>
                </a:solidFill>
                <a:latin typeface="Courier" pitchFamily="2" charset="0"/>
              </a:rPr>
              <a:t>50</a:t>
            </a:r>
          </a:p>
          <a:p>
            <a:pPr>
              <a:lnSpc>
                <a:spcPct val="80000"/>
              </a:lnSpc>
            </a:pPr>
            <a:r>
              <a:rPr lang="en-GB" sz="1800" dirty="0">
                <a:solidFill>
                  <a:schemeClr val="tx1"/>
                </a:solidFill>
                <a:latin typeface="Courier" pitchFamily="2" charset="0"/>
              </a:rPr>
              <a:t>51</a:t>
            </a:r>
          </a:p>
          <a:p>
            <a:pPr>
              <a:lnSpc>
                <a:spcPct val="80000"/>
              </a:lnSpc>
            </a:pPr>
            <a:r>
              <a:rPr lang="en-GB" sz="1800" dirty="0">
                <a:solidFill>
                  <a:schemeClr val="tx1"/>
                </a:solidFill>
                <a:latin typeface="Courier" pitchFamily="2" charset="0"/>
              </a:rPr>
              <a:t>52</a:t>
            </a:r>
          </a:p>
          <a:p>
            <a:pPr>
              <a:lnSpc>
                <a:spcPct val="80000"/>
              </a:lnSpc>
            </a:pPr>
            <a:r>
              <a:rPr lang="en-GB" sz="1800" dirty="0">
                <a:solidFill>
                  <a:schemeClr val="tx1"/>
                </a:solidFill>
                <a:latin typeface="Courier" pitchFamily="2" charset="0"/>
              </a:rPr>
              <a:t>53</a:t>
            </a:r>
          </a:p>
          <a:p>
            <a:pPr>
              <a:lnSpc>
                <a:spcPct val="80000"/>
              </a:lnSpc>
            </a:pPr>
            <a:r>
              <a:rPr lang="en-GB" sz="1800" dirty="0">
                <a:solidFill>
                  <a:schemeClr val="tx1"/>
                </a:solidFill>
                <a:latin typeface="Courier" pitchFamily="2" charset="0"/>
              </a:rPr>
              <a:t>54</a:t>
            </a:r>
          </a:p>
          <a:p>
            <a:pPr>
              <a:lnSpc>
                <a:spcPct val="80000"/>
              </a:lnSpc>
            </a:pPr>
            <a:endParaRPr lang="en-GB" sz="1800" dirty="0">
              <a:solidFill>
                <a:schemeClr val="tx1"/>
              </a:solidFill>
              <a:latin typeface="Courier" pitchFamily="2" charset="0"/>
            </a:endParaRPr>
          </a:p>
        </p:txBody>
      </p:sp>
    </p:spTree>
    <p:extLst>
      <p:ext uri="{BB962C8B-B14F-4D97-AF65-F5344CB8AC3E}">
        <p14:creationId xmlns:p14="http://schemas.microsoft.com/office/powerpoint/2010/main" val="2865491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l Code Split-Numbers-20p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365126"/>
            <a:ext cx="3871350" cy="5991225"/>
          </a:xfrm>
        </p:spPr>
        <p:txBody>
          <a:bodyPr>
            <a:normAutofit/>
          </a:bodyPr>
          <a:lstStyle>
            <a:lvl1pPr marL="0" marR="0" indent="0" algn="l" defTabSz="914400" rtl="0" eaLnBrk="1" fontAlgn="auto" latinLnBrk="0" hangingPunct="1">
              <a:lnSpc>
                <a:spcPct val="80000"/>
              </a:lnSpc>
              <a:spcBef>
                <a:spcPts val="0"/>
              </a:spcBef>
              <a:spcAft>
                <a:spcPts val="0"/>
              </a:spcAft>
              <a:buClr>
                <a:schemeClr val="bg2">
                  <a:lumMod val="50000"/>
                </a:schemeClr>
              </a:buClr>
              <a:buSzPct val="80000"/>
              <a:buFont typeface="Meiryo Bold Italic"/>
              <a:buNone/>
              <a:tabLst/>
              <a:defRPr sz="2000">
                <a:solidFill>
                  <a:schemeClr val="bg2">
                    <a:lumMod val="10000"/>
                  </a:schemeClr>
                </a:solidFill>
                <a:latin typeface="Courier" pitchFamily="2" charset="0"/>
              </a:defRPr>
            </a:lvl1pPr>
            <a:lvl2pPr>
              <a:defRPr/>
            </a:lvl2pPr>
            <a:lvl3pPr>
              <a:defRPr/>
            </a:lvl3pPr>
            <a:lvl4pPr>
              <a:defRPr/>
            </a:lvl4pPr>
            <a:lvl5pPr>
              <a:defRPr/>
            </a:lvl5pPr>
          </a:lstStyle>
          <a:p>
            <a:pPr lvl="0"/>
            <a:r>
              <a:rPr lang="en-US" dirty="0"/>
              <a:t>Edit Master text styles</a:t>
            </a:r>
          </a:p>
        </p:txBody>
      </p:sp>
      <p:sp>
        <p:nvSpPr>
          <p:cNvPr id="4" name="Content Placeholder 3"/>
          <p:cNvSpPr>
            <a:spLocks noGrp="1"/>
          </p:cNvSpPr>
          <p:nvPr>
            <p:ph sz="half" idx="2"/>
          </p:nvPr>
        </p:nvSpPr>
        <p:spPr>
          <a:xfrm>
            <a:off x="4877435" y="365126"/>
            <a:ext cx="3999715" cy="5991225"/>
          </a:xfrm>
        </p:spPr>
        <p:txBody>
          <a:bodyPr>
            <a:normAutofit/>
          </a:bodyPr>
          <a:lstStyle>
            <a:lvl1pPr marL="0" indent="0">
              <a:lnSpc>
                <a:spcPct val="80000"/>
              </a:lnSpc>
              <a:spcBef>
                <a:spcPts val="0"/>
              </a:spcBef>
              <a:buNone/>
              <a:defRPr sz="20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D14BCAD9-476B-4946-A85A-8FF92C6568CC}"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endParaRPr lang="en-GB" dirty="0"/>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0D59F4B6-9250-A24F-A042-828CF904534D}" type="slidenum">
              <a:rPr lang="en-GB" smtClean="0"/>
              <a:pPr/>
              <a:t>‹#›</a:t>
            </a:fld>
            <a:endParaRPr lang="en-GB" dirty="0"/>
          </a:p>
        </p:txBody>
      </p:sp>
      <p:sp>
        <p:nvSpPr>
          <p:cNvPr id="8" name="TextBox 7">
            <a:extLst>
              <a:ext uri="{FF2B5EF4-FFF2-40B4-BE49-F238E27FC236}">
                <a16:creationId xmlns:a16="http://schemas.microsoft.com/office/drawing/2014/main" id="{CAC5526F-8AB3-5A4A-B243-2D3E12C5E495}"/>
              </a:ext>
            </a:extLst>
          </p:cNvPr>
          <p:cNvSpPr txBox="1"/>
          <p:nvPr/>
        </p:nvSpPr>
        <p:spPr>
          <a:xfrm>
            <a:off x="161364" y="365126"/>
            <a:ext cx="625954" cy="6015814"/>
          </a:xfrm>
          <a:prstGeom prst="rect">
            <a:avLst/>
          </a:prstGeom>
          <a:noFill/>
        </p:spPr>
        <p:txBody>
          <a:bodyPr wrap="square" rtlCol="0">
            <a:spAutoFit/>
          </a:bodyPr>
          <a:lstStyle/>
          <a:p>
            <a:pPr>
              <a:lnSpc>
                <a:spcPct val="80000"/>
              </a:lnSpc>
            </a:pPr>
            <a:r>
              <a:rPr lang="en-GB" sz="2000" dirty="0">
                <a:solidFill>
                  <a:schemeClr val="tx1"/>
                </a:solidFill>
                <a:latin typeface="Courier" pitchFamily="2" charset="0"/>
              </a:rPr>
              <a:t>1</a:t>
            </a:r>
          </a:p>
          <a:p>
            <a:pPr>
              <a:lnSpc>
                <a:spcPct val="80000"/>
              </a:lnSpc>
            </a:pPr>
            <a:r>
              <a:rPr lang="en-GB" sz="2000" dirty="0">
                <a:solidFill>
                  <a:schemeClr val="tx1"/>
                </a:solidFill>
                <a:latin typeface="Courier" pitchFamily="2" charset="0"/>
              </a:rPr>
              <a:t>2</a:t>
            </a:r>
          </a:p>
          <a:p>
            <a:pPr>
              <a:lnSpc>
                <a:spcPct val="80000"/>
              </a:lnSpc>
            </a:pPr>
            <a:r>
              <a:rPr lang="en-GB" sz="2000" dirty="0">
                <a:solidFill>
                  <a:schemeClr val="tx1"/>
                </a:solidFill>
                <a:latin typeface="Courier" pitchFamily="2" charset="0"/>
              </a:rPr>
              <a:t>3</a:t>
            </a:r>
          </a:p>
          <a:p>
            <a:pPr>
              <a:lnSpc>
                <a:spcPct val="80000"/>
              </a:lnSpc>
            </a:pPr>
            <a:r>
              <a:rPr lang="en-GB" sz="2000" dirty="0">
                <a:solidFill>
                  <a:schemeClr val="tx1"/>
                </a:solidFill>
                <a:latin typeface="Courier" pitchFamily="2" charset="0"/>
              </a:rPr>
              <a:t>4</a:t>
            </a:r>
          </a:p>
          <a:p>
            <a:pPr>
              <a:lnSpc>
                <a:spcPct val="80000"/>
              </a:lnSpc>
            </a:pPr>
            <a:r>
              <a:rPr lang="en-GB" sz="2000" dirty="0">
                <a:solidFill>
                  <a:schemeClr val="tx1"/>
                </a:solidFill>
                <a:latin typeface="Courier" pitchFamily="2" charset="0"/>
              </a:rPr>
              <a:t>5</a:t>
            </a:r>
          </a:p>
          <a:p>
            <a:pPr>
              <a:lnSpc>
                <a:spcPct val="80000"/>
              </a:lnSpc>
            </a:pPr>
            <a:r>
              <a:rPr lang="en-GB" sz="2000" dirty="0">
                <a:solidFill>
                  <a:schemeClr val="tx1"/>
                </a:solidFill>
                <a:latin typeface="Courier" pitchFamily="2" charset="0"/>
              </a:rPr>
              <a:t>6</a:t>
            </a:r>
          </a:p>
          <a:p>
            <a:pPr>
              <a:lnSpc>
                <a:spcPct val="80000"/>
              </a:lnSpc>
            </a:pPr>
            <a:r>
              <a:rPr lang="en-GB" sz="2000" dirty="0">
                <a:solidFill>
                  <a:schemeClr val="tx1"/>
                </a:solidFill>
                <a:latin typeface="Courier" pitchFamily="2" charset="0"/>
              </a:rPr>
              <a:t>7</a:t>
            </a:r>
          </a:p>
          <a:p>
            <a:pPr>
              <a:lnSpc>
                <a:spcPct val="80000"/>
              </a:lnSpc>
            </a:pPr>
            <a:r>
              <a:rPr lang="en-GB" sz="2000" dirty="0">
                <a:solidFill>
                  <a:schemeClr val="tx1"/>
                </a:solidFill>
                <a:latin typeface="Courier" pitchFamily="2" charset="0"/>
              </a:rPr>
              <a:t>8</a:t>
            </a:r>
          </a:p>
          <a:p>
            <a:pPr>
              <a:lnSpc>
                <a:spcPct val="80000"/>
              </a:lnSpc>
            </a:pPr>
            <a:r>
              <a:rPr lang="en-GB" sz="2000" dirty="0">
                <a:solidFill>
                  <a:schemeClr val="tx1"/>
                </a:solidFill>
                <a:latin typeface="Courier" pitchFamily="2" charset="0"/>
              </a:rPr>
              <a:t>9</a:t>
            </a:r>
          </a:p>
          <a:p>
            <a:pPr>
              <a:lnSpc>
                <a:spcPct val="80000"/>
              </a:lnSpc>
            </a:pPr>
            <a:r>
              <a:rPr lang="en-GB" sz="2000" dirty="0">
                <a:solidFill>
                  <a:schemeClr val="tx1"/>
                </a:solidFill>
                <a:latin typeface="Courier" pitchFamily="2" charset="0"/>
              </a:rPr>
              <a:t>10</a:t>
            </a:r>
          </a:p>
          <a:p>
            <a:pPr>
              <a:lnSpc>
                <a:spcPct val="80000"/>
              </a:lnSpc>
            </a:pPr>
            <a:r>
              <a:rPr lang="en-GB" sz="2000" dirty="0">
                <a:solidFill>
                  <a:schemeClr val="tx1"/>
                </a:solidFill>
                <a:latin typeface="Courier" pitchFamily="2" charset="0"/>
              </a:rPr>
              <a:t>11</a:t>
            </a:r>
          </a:p>
          <a:p>
            <a:pPr>
              <a:lnSpc>
                <a:spcPct val="80000"/>
              </a:lnSpc>
            </a:pPr>
            <a:r>
              <a:rPr lang="en-GB" sz="2000" dirty="0">
                <a:solidFill>
                  <a:schemeClr val="tx1"/>
                </a:solidFill>
                <a:latin typeface="Courier" pitchFamily="2" charset="0"/>
              </a:rPr>
              <a:t>12</a:t>
            </a:r>
          </a:p>
          <a:p>
            <a:pPr>
              <a:lnSpc>
                <a:spcPct val="80000"/>
              </a:lnSpc>
            </a:pPr>
            <a:r>
              <a:rPr lang="en-GB" sz="2000" dirty="0">
                <a:solidFill>
                  <a:schemeClr val="tx1"/>
                </a:solidFill>
                <a:latin typeface="Courier" pitchFamily="2" charset="0"/>
              </a:rPr>
              <a:t>13</a:t>
            </a:r>
          </a:p>
          <a:p>
            <a:pPr>
              <a:lnSpc>
                <a:spcPct val="80000"/>
              </a:lnSpc>
            </a:pPr>
            <a:r>
              <a:rPr lang="en-GB" sz="2000" dirty="0">
                <a:solidFill>
                  <a:schemeClr val="tx1"/>
                </a:solidFill>
                <a:latin typeface="Courier" pitchFamily="2" charset="0"/>
              </a:rPr>
              <a:t>14</a:t>
            </a:r>
          </a:p>
          <a:p>
            <a:pPr>
              <a:lnSpc>
                <a:spcPct val="80000"/>
              </a:lnSpc>
            </a:pPr>
            <a:r>
              <a:rPr lang="en-GB" sz="2000" dirty="0">
                <a:solidFill>
                  <a:schemeClr val="tx1"/>
                </a:solidFill>
                <a:latin typeface="Courier" pitchFamily="2" charset="0"/>
              </a:rPr>
              <a:t>15</a:t>
            </a:r>
          </a:p>
          <a:p>
            <a:pPr>
              <a:lnSpc>
                <a:spcPct val="80000"/>
              </a:lnSpc>
            </a:pPr>
            <a:r>
              <a:rPr lang="en-GB" sz="2000" dirty="0">
                <a:solidFill>
                  <a:schemeClr val="tx1"/>
                </a:solidFill>
                <a:latin typeface="Courier" pitchFamily="2" charset="0"/>
              </a:rPr>
              <a:t>16</a:t>
            </a:r>
          </a:p>
          <a:p>
            <a:pPr>
              <a:lnSpc>
                <a:spcPct val="80000"/>
              </a:lnSpc>
            </a:pPr>
            <a:r>
              <a:rPr lang="en-GB" sz="2000" dirty="0">
                <a:solidFill>
                  <a:schemeClr val="tx1"/>
                </a:solidFill>
                <a:latin typeface="Courier" pitchFamily="2" charset="0"/>
              </a:rPr>
              <a:t>17</a:t>
            </a:r>
          </a:p>
          <a:p>
            <a:pPr>
              <a:lnSpc>
                <a:spcPct val="80000"/>
              </a:lnSpc>
            </a:pPr>
            <a:r>
              <a:rPr lang="en-GB" sz="2000" dirty="0">
                <a:solidFill>
                  <a:schemeClr val="tx1"/>
                </a:solidFill>
                <a:latin typeface="Courier" pitchFamily="2" charset="0"/>
              </a:rPr>
              <a:t>18</a:t>
            </a:r>
          </a:p>
          <a:p>
            <a:pPr>
              <a:lnSpc>
                <a:spcPct val="80000"/>
              </a:lnSpc>
            </a:pPr>
            <a:r>
              <a:rPr lang="en-GB" sz="2000" dirty="0">
                <a:solidFill>
                  <a:schemeClr val="tx1"/>
                </a:solidFill>
                <a:latin typeface="Courier" pitchFamily="2" charset="0"/>
              </a:rPr>
              <a:t>19</a:t>
            </a:r>
          </a:p>
          <a:p>
            <a:pPr>
              <a:lnSpc>
                <a:spcPct val="80000"/>
              </a:lnSpc>
            </a:pPr>
            <a:r>
              <a:rPr lang="en-GB" sz="2000" dirty="0">
                <a:solidFill>
                  <a:schemeClr val="tx1"/>
                </a:solidFill>
                <a:latin typeface="Courier" pitchFamily="2" charset="0"/>
              </a:rPr>
              <a:t>20</a:t>
            </a:r>
          </a:p>
          <a:p>
            <a:pPr>
              <a:lnSpc>
                <a:spcPct val="80000"/>
              </a:lnSpc>
            </a:pPr>
            <a:r>
              <a:rPr lang="en-GB" sz="2000" dirty="0">
                <a:solidFill>
                  <a:schemeClr val="tx1"/>
                </a:solidFill>
                <a:latin typeface="Courier" pitchFamily="2" charset="0"/>
              </a:rPr>
              <a:t>21</a:t>
            </a:r>
          </a:p>
          <a:p>
            <a:pPr>
              <a:lnSpc>
                <a:spcPct val="80000"/>
              </a:lnSpc>
            </a:pPr>
            <a:r>
              <a:rPr lang="en-GB" sz="2000" dirty="0">
                <a:solidFill>
                  <a:schemeClr val="tx1"/>
                </a:solidFill>
                <a:latin typeface="Courier" pitchFamily="2" charset="0"/>
              </a:rPr>
              <a:t>22</a:t>
            </a:r>
          </a:p>
          <a:p>
            <a:pPr>
              <a:lnSpc>
                <a:spcPct val="80000"/>
              </a:lnSpc>
            </a:pPr>
            <a:r>
              <a:rPr lang="en-GB" sz="2000" dirty="0">
                <a:solidFill>
                  <a:schemeClr val="tx1"/>
                </a:solidFill>
                <a:latin typeface="Courier" pitchFamily="2" charset="0"/>
              </a:rPr>
              <a:t>23</a:t>
            </a:r>
          </a:p>
          <a:p>
            <a:pPr>
              <a:lnSpc>
                <a:spcPct val="80000"/>
              </a:lnSpc>
            </a:pPr>
            <a:r>
              <a:rPr lang="en-GB" sz="2000" dirty="0">
                <a:solidFill>
                  <a:schemeClr val="tx1"/>
                </a:solidFill>
                <a:latin typeface="Courier" pitchFamily="2" charset="0"/>
              </a:rPr>
              <a:t>24</a:t>
            </a:r>
          </a:p>
        </p:txBody>
      </p:sp>
      <p:sp>
        <p:nvSpPr>
          <p:cNvPr id="9" name="TextBox 8">
            <a:extLst>
              <a:ext uri="{FF2B5EF4-FFF2-40B4-BE49-F238E27FC236}">
                <a16:creationId xmlns:a16="http://schemas.microsoft.com/office/drawing/2014/main" id="{95AA6836-A266-0B4A-B58F-3303729DF413}"/>
              </a:ext>
            </a:extLst>
          </p:cNvPr>
          <p:cNvSpPr txBox="1"/>
          <p:nvPr/>
        </p:nvSpPr>
        <p:spPr>
          <a:xfrm>
            <a:off x="4464424" y="365125"/>
            <a:ext cx="625954" cy="6262035"/>
          </a:xfrm>
          <a:prstGeom prst="rect">
            <a:avLst/>
          </a:prstGeom>
          <a:noFill/>
        </p:spPr>
        <p:txBody>
          <a:bodyPr wrap="square" rtlCol="0">
            <a:spAutoFit/>
          </a:bodyPr>
          <a:lstStyle/>
          <a:p>
            <a:pPr>
              <a:lnSpc>
                <a:spcPct val="80000"/>
              </a:lnSpc>
            </a:pPr>
            <a:r>
              <a:rPr lang="en-GB" sz="2000" dirty="0">
                <a:solidFill>
                  <a:schemeClr val="tx1"/>
                </a:solidFill>
                <a:latin typeface="Courier" pitchFamily="2" charset="0"/>
              </a:rPr>
              <a:t>25</a:t>
            </a:r>
          </a:p>
          <a:p>
            <a:pPr>
              <a:lnSpc>
                <a:spcPct val="80000"/>
              </a:lnSpc>
            </a:pPr>
            <a:r>
              <a:rPr lang="en-GB" sz="2000" dirty="0">
                <a:solidFill>
                  <a:schemeClr val="tx1"/>
                </a:solidFill>
                <a:latin typeface="Courier" pitchFamily="2" charset="0"/>
              </a:rPr>
              <a:t>26</a:t>
            </a:r>
          </a:p>
          <a:p>
            <a:pPr>
              <a:lnSpc>
                <a:spcPct val="80000"/>
              </a:lnSpc>
            </a:pPr>
            <a:r>
              <a:rPr lang="en-GB" sz="2000" dirty="0">
                <a:solidFill>
                  <a:schemeClr val="tx1"/>
                </a:solidFill>
                <a:latin typeface="Courier" pitchFamily="2" charset="0"/>
              </a:rPr>
              <a:t>27</a:t>
            </a:r>
          </a:p>
          <a:p>
            <a:pPr>
              <a:lnSpc>
                <a:spcPct val="80000"/>
              </a:lnSpc>
            </a:pPr>
            <a:r>
              <a:rPr lang="en-GB" sz="2000" dirty="0">
                <a:solidFill>
                  <a:schemeClr val="tx1"/>
                </a:solidFill>
                <a:latin typeface="Courier" pitchFamily="2" charset="0"/>
              </a:rPr>
              <a:t>28</a:t>
            </a:r>
          </a:p>
          <a:p>
            <a:pPr>
              <a:lnSpc>
                <a:spcPct val="80000"/>
              </a:lnSpc>
            </a:pPr>
            <a:r>
              <a:rPr lang="en-GB" sz="2000" dirty="0">
                <a:solidFill>
                  <a:schemeClr val="tx1"/>
                </a:solidFill>
                <a:latin typeface="Courier" pitchFamily="2" charset="0"/>
              </a:rPr>
              <a:t>29</a:t>
            </a:r>
          </a:p>
          <a:p>
            <a:pPr>
              <a:lnSpc>
                <a:spcPct val="80000"/>
              </a:lnSpc>
            </a:pPr>
            <a:r>
              <a:rPr lang="en-GB" sz="2000" dirty="0">
                <a:solidFill>
                  <a:schemeClr val="tx1"/>
                </a:solidFill>
                <a:latin typeface="Courier" pitchFamily="2" charset="0"/>
              </a:rPr>
              <a:t>30</a:t>
            </a:r>
          </a:p>
          <a:p>
            <a:pPr>
              <a:lnSpc>
                <a:spcPct val="80000"/>
              </a:lnSpc>
            </a:pPr>
            <a:r>
              <a:rPr lang="en-GB" sz="2000" dirty="0">
                <a:solidFill>
                  <a:schemeClr val="tx1"/>
                </a:solidFill>
                <a:latin typeface="Courier" pitchFamily="2" charset="0"/>
              </a:rPr>
              <a:t>31</a:t>
            </a:r>
          </a:p>
          <a:p>
            <a:pPr>
              <a:lnSpc>
                <a:spcPct val="80000"/>
              </a:lnSpc>
            </a:pPr>
            <a:r>
              <a:rPr lang="en-GB" sz="2000" dirty="0">
                <a:solidFill>
                  <a:schemeClr val="tx1"/>
                </a:solidFill>
                <a:latin typeface="Courier" pitchFamily="2" charset="0"/>
              </a:rPr>
              <a:t>32</a:t>
            </a:r>
          </a:p>
          <a:p>
            <a:pPr>
              <a:lnSpc>
                <a:spcPct val="80000"/>
              </a:lnSpc>
            </a:pPr>
            <a:r>
              <a:rPr lang="en-GB" sz="2000" dirty="0">
                <a:solidFill>
                  <a:schemeClr val="tx1"/>
                </a:solidFill>
                <a:latin typeface="Courier" pitchFamily="2" charset="0"/>
              </a:rPr>
              <a:t>33</a:t>
            </a:r>
          </a:p>
          <a:p>
            <a:pPr>
              <a:lnSpc>
                <a:spcPct val="80000"/>
              </a:lnSpc>
            </a:pPr>
            <a:r>
              <a:rPr lang="en-GB" sz="2000" dirty="0">
                <a:solidFill>
                  <a:schemeClr val="tx1"/>
                </a:solidFill>
                <a:latin typeface="Courier" pitchFamily="2" charset="0"/>
              </a:rPr>
              <a:t>34</a:t>
            </a:r>
          </a:p>
          <a:p>
            <a:pPr>
              <a:lnSpc>
                <a:spcPct val="80000"/>
              </a:lnSpc>
            </a:pPr>
            <a:r>
              <a:rPr lang="en-GB" sz="2000" dirty="0">
                <a:solidFill>
                  <a:schemeClr val="tx1"/>
                </a:solidFill>
                <a:latin typeface="Courier" pitchFamily="2" charset="0"/>
              </a:rPr>
              <a:t>35 36</a:t>
            </a:r>
          </a:p>
          <a:p>
            <a:pPr>
              <a:lnSpc>
                <a:spcPct val="80000"/>
              </a:lnSpc>
            </a:pPr>
            <a:r>
              <a:rPr lang="en-GB" sz="2000" dirty="0">
                <a:solidFill>
                  <a:schemeClr val="tx1"/>
                </a:solidFill>
                <a:latin typeface="Courier" pitchFamily="2" charset="0"/>
              </a:rPr>
              <a:t>37</a:t>
            </a:r>
          </a:p>
          <a:p>
            <a:pPr>
              <a:lnSpc>
                <a:spcPct val="80000"/>
              </a:lnSpc>
            </a:pPr>
            <a:r>
              <a:rPr lang="en-GB" sz="2000" dirty="0">
                <a:solidFill>
                  <a:schemeClr val="tx1"/>
                </a:solidFill>
                <a:latin typeface="Courier" pitchFamily="2" charset="0"/>
              </a:rPr>
              <a:t>38</a:t>
            </a:r>
          </a:p>
          <a:p>
            <a:pPr>
              <a:lnSpc>
                <a:spcPct val="80000"/>
              </a:lnSpc>
            </a:pPr>
            <a:r>
              <a:rPr lang="en-GB" sz="2000" dirty="0">
                <a:solidFill>
                  <a:schemeClr val="tx1"/>
                </a:solidFill>
                <a:latin typeface="Courier" pitchFamily="2" charset="0"/>
              </a:rPr>
              <a:t>39</a:t>
            </a:r>
          </a:p>
          <a:p>
            <a:pPr>
              <a:lnSpc>
                <a:spcPct val="80000"/>
              </a:lnSpc>
            </a:pPr>
            <a:r>
              <a:rPr lang="en-GB" sz="2000" dirty="0">
                <a:solidFill>
                  <a:schemeClr val="tx1"/>
                </a:solidFill>
                <a:latin typeface="Courier" pitchFamily="2" charset="0"/>
              </a:rPr>
              <a:t>40</a:t>
            </a:r>
          </a:p>
          <a:p>
            <a:pPr>
              <a:lnSpc>
                <a:spcPct val="80000"/>
              </a:lnSpc>
            </a:pPr>
            <a:r>
              <a:rPr lang="en-GB" sz="2000" dirty="0">
                <a:solidFill>
                  <a:schemeClr val="tx1"/>
                </a:solidFill>
                <a:latin typeface="Courier" pitchFamily="2" charset="0"/>
              </a:rPr>
              <a:t>41</a:t>
            </a:r>
          </a:p>
          <a:p>
            <a:pPr>
              <a:lnSpc>
                <a:spcPct val="80000"/>
              </a:lnSpc>
            </a:pPr>
            <a:r>
              <a:rPr lang="en-GB" sz="2000" dirty="0">
                <a:solidFill>
                  <a:schemeClr val="tx1"/>
                </a:solidFill>
                <a:latin typeface="Courier" pitchFamily="2" charset="0"/>
              </a:rPr>
              <a:t>42</a:t>
            </a:r>
          </a:p>
          <a:p>
            <a:pPr>
              <a:lnSpc>
                <a:spcPct val="80000"/>
              </a:lnSpc>
            </a:pPr>
            <a:r>
              <a:rPr lang="en-GB" sz="2000" dirty="0">
                <a:solidFill>
                  <a:schemeClr val="tx1"/>
                </a:solidFill>
                <a:latin typeface="Courier" pitchFamily="2" charset="0"/>
              </a:rPr>
              <a:t>43</a:t>
            </a:r>
          </a:p>
          <a:p>
            <a:pPr>
              <a:lnSpc>
                <a:spcPct val="80000"/>
              </a:lnSpc>
            </a:pPr>
            <a:r>
              <a:rPr lang="en-GB" sz="2000" dirty="0">
                <a:solidFill>
                  <a:schemeClr val="tx1"/>
                </a:solidFill>
                <a:latin typeface="Courier" pitchFamily="2" charset="0"/>
              </a:rPr>
              <a:t>44</a:t>
            </a:r>
          </a:p>
          <a:p>
            <a:pPr>
              <a:lnSpc>
                <a:spcPct val="80000"/>
              </a:lnSpc>
            </a:pPr>
            <a:r>
              <a:rPr lang="en-GB" sz="2000" dirty="0">
                <a:solidFill>
                  <a:schemeClr val="tx1"/>
                </a:solidFill>
                <a:latin typeface="Courier" pitchFamily="2" charset="0"/>
              </a:rPr>
              <a:t>45</a:t>
            </a:r>
          </a:p>
          <a:p>
            <a:pPr>
              <a:lnSpc>
                <a:spcPct val="80000"/>
              </a:lnSpc>
            </a:pPr>
            <a:r>
              <a:rPr lang="en-GB" sz="2000" dirty="0">
                <a:solidFill>
                  <a:schemeClr val="tx1"/>
                </a:solidFill>
                <a:latin typeface="Courier" pitchFamily="2" charset="0"/>
              </a:rPr>
              <a:t>46</a:t>
            </a:r>
          </a:p>
          <a:p>
            <a:pPr>
              <a:lnSpc>
                <a:spcPct val="80000"/>
              </a:lnSpc>
            </a:pPr>
            <a:r>
              <a:rPr lang="en-GB" sz="2000" dirty="0">
                <a:solidFill>
                  <a:schemeClr val="tx1"/>
                </a:solidFill>
                <a:latin typeface="Courier" pitchFamily="2" charset="0"/>
              </a:rPr>
              <a:t>47</a:t>
            </a:r>
          </a:p>
          <a:p>
            <a:pPr>
              <a:lnSpc>
                <a:spcPct val="80000"/>
              </a:lnSpc>
            </a:pPr>
            <a:r>
              <a:rPr lang="en-GB" sz="2000" dirty="0">
                <a:solidFill>
                  <a:schemeClr val="tx1"/>
                </a:solidFill>
                <a:latin typeface="Courier" pitchFamily="2" charset="0"/>
              </a:rPr>
              <a:t>48</a:t>
            </a:r>
          </a:p>
          <a:p>
            <a:pPr>
              <a:lnSpc>
                <a:spcPct val="80000"/>
              </a:lnSpc>
            </a:pPr>
            <a:endParaRPr lang="en-GB" sz="2000" dirty="0">
              <a:solidFill>
                <a:schemeClr val="tx1"/>
              </a:solidFill>
              <a:latin typeface="Courier" pitchFamily="2" charset="0"/>
            </a:endParaRPr>
          </a:p>
        </p:txBody>
      </p:sp>
    </p:spTree>
    <p:extLst>
      <p:ext uri="{BB962C8B-B14F-4D97-AF65-F5344CB8AC3E}">
        <p14:creationId xmlns:p14="http://schemas.microsoft.com/office/powerpoint/2010/main" val="683479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1877523"/>
          </a:xfrm>
        </p:spPr>
        <p:txBody>
          <a:bodyPr anchor="b"/>
          <a:lstStyle>
            <a:lvl1pPr>
              <a:defRPr sz="6000" b="0"/>
            </a:lvl1pPr>
          </a:lstStyle>
          <a:p>
            <a:r>
              <a:rPr lang="en-GB"/>
              <a:t>Click to edit Master title style</a:t>
            </a:r>
            <a:endParaRPr lang="en-US" dirty="0"/>
          </a:p>
        </p:txBody>
      </p:sp>
      <p:sp>
        <p:nvSpPr>
          <p:cNvPr id="3" name="Text Placeholder 2"/>
          <p:cNvSpPr>
            <a:spLocks noGrp="1"/>
          </p:cNvSpPr>
          <p:nvPr>
            <p:ph type="body" idx="1"/>
          </p:nvPr>
        </p:nvSpPr>
        <p:spPr>
          <a:xfrm>
            <a:off x="623888" y="3735357"/>
            <a:ext cx="7886700" cy="1500187"/>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8E5D5F7-FCB1-7541-90A5-D40450CC58E6}" type="datetime1">
              <a:rPr lang="en-GB" smtClean="0"/>
              <a:t>25/04/2020</a:t>
            </a:fld>
            <a:endParaRPr lang="en-GB"/>
          </a:p>
        </p:txBody>
      </p:sp>
      <p:sp>
        <p:nvSpPr>
          <p:cNvPr id="5" name="Footer Placeholder 4"/>
          <p:cNvSpPr>
            <a:spLocks noGrp="1"/>
          </p:cNvSpPr>
          <p:nvPr>
            <p:ph type="ftr" sz="quarter" idx="11"/>
          </p:nvPr>
        </p:nvSpPr>
        <p:spPr/>
        <p:txBody>
          <a:bodyPr/>
          <a:lstStyle/>
          <a:p>
            <a:r>
              <a:rPr lang="en-GB"/>
              <a:t>University of York</a:t>
            </a:r>
          </a:p>
        </p:txBody>
      </p:sp>
      <p:sp>
        <p:nvSpPr>
          <p:cNvPr id="6" name="Slide Number Placeholder 5"/>
          <p:cNvSpPr>
            <a:spLocks noGrp="1"/>
          </p:cNvSpPr>
          <p:nvPr>
            <p:ph type="sldNum" sz="quarter" idx="12"/>
          </p:nvPr>
        </p:nvSpPr>
        <p:spPr>
          <a:xfrm>
            <a:off x="6453188" y="6426687"/>
            <a:ext cx="2057400" cy="288000"/>
          </a:xfrm>
          <a:prstGeom prst="rect">
            <a:avLst/>
          </a:prstGeom>
        </p:spPr>
        <p:txBody>
          <a:bodyPr/>
          <a:lstStyle/>
          <a:p>
            <a:fld id="{6478E3BC-2A32-6342-8CDE-23A0F5E0D564}" type="slidenum">
              <a:rPr lang="en-GB" smtClean="0"/>
              <a:t>‹#›</a:t>
            </a:fld>
            <a:endParaRPr lang="en-GB" dirty="0"/>
          </a:p>
        </p:txBody>
      </p:sp>
    </p:spTree>
    <p:extLst>
      <p:ext uri="{BB962C8B-B14F-4D97-AF65-F5344CB8AC3E}">
        <p14:creationId xmlns:p14="http://schemas.microsoft.com/office/powerpoint/2010/main" val="55290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York Sub Heading">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57201" y="2276667"/>
            <a:ext cx="8229600" cy="1143000"/>
          </a:xfrm>
        </p:spPr>
        <p:txBody>
          <a:bodyPr>
            <a:normAutofit/>
          </a:bodyPr>
          <a:lstStyle>
            <a:lvl1pPr>
              <a:defRPr sz="5483" b="0"/>
            </a:lvl1pPr>
          </a:lstStyle>
          <a:p>
            <a:r>
              <a:rPr lang="en-GB" dirty="0"/>
              <a:t>Header style</a:t>
            </a:r>
            <a:endParaRPr lang="en-US" dirty="0"/>
          </a:p>
        </p:txBody>
      </p:sp>
      <p:sp>
        <p:nvSpPr>
          <p:cNvPr id="10" name="Text Placeholder 4"/>
          <p:cNvSpPr>
            <a:spLocks noGrp="1"/>
          </p:cNvSpPr>
          <p:nvPr>
            <p:ph type="body" sz="quarter" idx="10" hasCustomPrompt="1"/>
          </p:nvPr>
        </p:nvSpPr>
        <p:spPr>
          <a:xfrm>
            <a:off x="456921" y="3537775"/>
            <a:ext cx="4778117" cy="1344596"/>
          </a:xfrm>
          <a:noFill/>
          <a:ln>
            <a:noFill/>
          </a:ln>
        </p:spPr>
        <p:txBody>
          <a:bodyPr/>
          <a:lstStyle>
            <a:lvl1pPr marL="0" indent="0">
              <a:buNone/>
              <a:defRPr/>
            </a:lvl1pPr>
          </a:lstStyle>
          <a:p>
            <a:pPr lvl="0"/>
            <a:r>
              <a:rPr lang="en-GB" dirty="0"/>
              <a:t>Sub-header Style</a:t>
            </a:r>
          </a:p>
        </p:txBody>
      </p:sp>
    </p:spTree>
    <p:extLst>
      <p:ext uri="{BB962C8B-B14F-4D97-AF65-F5344CB8AC3E}">
        <p14:creationId xmlns:p14="http://schemas.microsoft.com/office/powerpoint/2010/main" val="345866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2000" y="1467059"/>
            <a:ext cx="4248000" cy="4896000"/>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1467059"/>
            <a:ext cx="4248000" cy="4896000"/>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080617B-EF27-EA4C-874F-0C0563347BEA}"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a:p>
        </p:txBody>
      </p:sp>
    </p:spTree>
    <p:extLst>
      <p:ext uri="{BB962C8B-B14F-4D97-AF65-F5344CB8AC3E}">
        <p14:creationId xmlns:p14="http://schemas.microsoft.com/office/powerpoint/2010/main" val="3113243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2000" y="1467059"/>
            <a:ext cx="4248000" cy="488929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1" y="1467059"/>
            <a:ext cx="4248000" cy="4889292"/>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B024F0E7-C5D7-5542-9821-61563A6E0C79}"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a:p>
        </p:txBody>
      </p:sp>
    </p:spTree>
    <p:extLst>
      <p:ext uri="{BB962C8B-B14F-4D97-AF65-F5344CB8AC3E}">
        <p14:creationId xmlns:p14="http://schemas.microsoft.com/office/powerpoint/2010/main" val="427170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b="1"/>
            </a:lvl1pPr>
          </a:lstStyle>
          <a:p>
            <a:r>
              <a:rPr lang="en-GB"/>
              <a:t>Click to edit Master title style</a:t>
            </a:r>
            <a:endParaRPr lang="en-US" dirty="0"/>
          </a:p>
        </p:txBody>
      </p:sp>
      <p:sp>
        <p:nvSpPr>
          <p:cNvPr id="7" name="Subtitle 2">
            <a:extLst>
              <a:ext uri="{FF2B5EF4-FFF2-40B4-BE49-F238E27FC236}">
                <a16:creationId xmlns:a16="http://schemas.microsoft.com/office/drawing/2014/main" id="{4B358E05-1DB8-1940-B244-4A5BB6E0A016}"/>
              </a:ext>
            </a:extLst>
          </p:cNvPr>
          <p:cNvSpPr>
            <a:spLocks noGrp="1"/>
          </p:cNvSpPr>
          <p:nvPr>
            <p:ph type="subTitle" idx="1"/>
          </p:nvPr>
        </p:nvSpPr>
        <p:spPr>
          <a:xfrm>
            <a:off x="1143000" y="4139427"/>
            <a:ext cx="6858000" cy="1469571"/>
          </a:xfrm>
          <a:noFill/>
          <a:ln>
            <a:noFill/>
          </a:ln>
          <a:effectLst/>
        </p:spPr>
        <p:txBody>
          <a:bodyPr/>
          <a:lstStyle>
            <a:lvl1pPr marL="0" indent="0" algn="ctr">
              <a:buNone/>
              <a:defRPr sz="2400" b="1">
                <a:solidFill>
                  <a:schemeClr val="bg1">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8" name="Rectangle 7"/>
          <p:cNvSpPr/>
          <p:nvPr/>
        </p:nvSpPr>
        <p:spPr>
          <a:xfrm>
            <a:off x="2286000" y="4704161"/>
            <a:ext cx="4572000" cy="923330"/>
          </a:xfrm>
          <a:prstGeom prst="rect">
            <a:avLst/>
          </a:prstGeom>
        </p:spPr>
        <p:txBody>
          <a:bodyPr>
            <a:spAutoFit/>
          </a:bodyPr>
          <a:lstStyle/>
          <a:p>
            <a:pPr algn="ctr"/>
            <a:r>
              <a:rPr lang="en-GB" dirty="0"/>
              <a:t>Dr Dawn Wood</a:t>
            </a:r>
          </a:p>
          <a:p>
            <a:pPr algn="ctr"/>
            <a:r>
              <a:rPr lang="en-GB" dirty="0">
                <a:hlinkClick r:id="rId2"/>
              </a:rPr>
              <a:t>dawn.h.wood@york.ac.uk</a:t>
            </a:r>
            <a:endParaRPr lang="en-GB"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University of York</a:t>
            </a:r>
          </a:p>
        </p:txBody>
      </p:sp>
    </p:spTree>
    <p:extLst>
      <p:ext uri="{BB962C8B-B14F-4D97-AF65-F5344CB8AC3E}">
        <p14:creationId xmlns:p14="http://schemas.microsoft.com/office/powerpoint/2010/main" val="4133592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2000" y="1467058"/>
            <a:ext cx="4248000" cy="4895999"/>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0CAE765-31B7-594F-A624-C8338EE719AB}"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a:p>
        </p:txBody>
      </p:sp>
    </p:spTree>
    <p:extLst>
      <p:ext uri="{BB962C8B-B14F-4D97-AF65-F5344CB8AC3E}">
        <p14:creationId xmlns:p14="http://schemas.microsoft.com/office/powerpoint/2010/main" val="1864313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d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2000" y="1467059"/>
            <a:ext cx="4248000" cy="4889292"/>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3E4B3E10-8921-F24E-B63E-94AA359824BA}"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Tree>
    <p:extLst>
      <p:ext uri="{BB962C8B-B14F-4D97-AF65-F5344CB8AC3E}">
        <p14:creationId xmlns:p14="http://schemas.microsoft.com/office/powerpoint/2010/main" val="3912686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4" name="Content Placeholder 3"/>
          <p:cNvSpPr>
            <a:spLocks noGrp="1"/>
          </p:cNvSpPr>
          <p:nvPr>
            <p:ph sz="half" idx="2"/>
          </p:nvPr>
        </p:nvSpPr>
        <p:spPr>
          <a:xfrm>
            <a:off x="4629151" y="1467058"/>
            <a:ext cx="4248000" cy="4895999"/>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B2DDCA0-1274-D847-898F-FA1BD235F3BC}"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a:p>
        </p:txBody>
      </p:sp>
    </p:spTree>
    <p:extLst>
      <p:ext uri="{BB962C8B-B14F-4D97-AF65-F5344CB8AC3E}">
        <p14:creationId xmlns:p14="http://schemas.microsoft.com/office/powerpoint/2010/main" val="1787079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4" name="Content Placeholder 3"/>
          <p:cNvSpPr>
            <a:spLocks noGrp="1"/>
          </p:cNvSpPr>
          <p:nvPr>
            <p:ph sz="half" idx="2"/>
          </p:nvPr>
        </p:nvSpPr>
        <p:spPr>
          <a:xfrm>
            <a:off x="4629151" y="1467059"/>
            <a:ext cx="4248000" cy="4896000"/>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5" name="Date Placeholder 4"/>
          <p:cNvSpPr>
            <a:spLocks noGrp="1"/>
          </p:cNvSpPr>
          <p:nvPr>
            <p:ph type="dt" sz="half" idx="10"/>
          </p:nvPr>
        </p:nvSpPr>
        <p:spPr/>
        <p:txBody>
          <a:bodyPr/>
          <a:lstStyle/>
          <a:p>
            <a:fld id="{C20C57FD-4905-114A-AD38-5C7B7E9B4784}" type="datetime1">
              <a:rPr lang="en-GB" smtClean="0"/>
              <a:t>25/04/2020</a:t>
            </a:fld>
            <a:endParaRPr lang="en-GB"/>
          </a:p>
        </p:txBody>
      </p:sp>
      <p:sp>
        <p:nvSpPr>
          <p:cNvPr id="6" name="Footer Placeholder 5"/>
          <p:cNvSpPr>
            <a:spLocks noGrp="1"/>
          </p:cNvSpPr>
          <p:nvPr>
            <p:ph type="ftr" sz="quarter" idx="11"/>
          </p:nvPr>
        </p:nvSpPr>
        <p:spPr/>
        <p:txBody>
          <a:bodyPr/>
          <a:lstStyle/>
          <a:p>
            <a:r>
              <a:rPr lang="en-GB"/>
              <a:t>University of York</a:t>
            </a:r>
          </a:p>
        </p:txBody>
      </p:sp>
      <p:sp>
        <p:nvSpPr>
          <p:cNvPr id="7" name="Slide Number Placeholder 6"/>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a:p>
        </p:txBody>
      </p:sp>
    </p:spTree>
    <p:extLst>
      <p:ext uri="{BB962C8B-B14F-4D97-AF65-F5344CB8AC3E}">
        <p14:creationId xmlns:p14="http://schemas.microsoft.com/office/powerpoint/2010/main" val="266677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1pPr marL="228600" indent="-302400">
              <a:buFont typeface="Meiryo Bold Italic"/>
              <a:buChar cha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06EA1379-4E41-AA49-BDBD-D3B0DA56412A}"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endParaRPr lang="en-GB" dirty="0"/>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Tree>
    <p:extLst>
      <p:ext uri="{BB962C8B-B14F-4D97-AF65-F5344CB8AC3E}">
        <p14:creationId xmlns:p14="http://schemas.microsoft.com/office/powerpoint/2010/main" val="347262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6F7DEC36-2B34-C145-9BD9-6806B2597D4E}"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055D8D19-DD96-1545-9445-5D9787190F44}" type="slidenum">
              <a:rPr lang="en-GB" smtClean="0"/>
              <a:t>‹#›</a:t>
            </a:fld>
            <a:endParaRPr lang="en-GB"/>
          </a:p>
        </p:txBody>
      </p:sp>
    </p:spTree>
    <p:extLst>
      <p:ext uri="{BB962C8B-B14F-4D97-AF65-F5344CB8AC3E}">
        <p14:creationId xmlns:p14="http://schemas.microsoft.com/office/powerpoint/2010/main" val="387100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50-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A51B3EB6-B6A4-BB48-8027-8504BC3FBF31}"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endParaRPr lang="en-GB" dirty="0"/>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
        <p:nvSpPr>
          <p:cNvPr id="10" name="Content Placeholder 2">
            <a:extLst>
              <a:ext uri="{FF2B5EF4-FFF2-40B4-BE49-F238E27FC236}">
                <a16:creationId xmlns:a16="http://schemas.microsoft.com/office/drawing/2014/main" id="{19D753AC-AAE1-024D-8CC2-5455B671A25D}"/>
              </a:ext>
            </a:extLst>
          </p:cNvPr>
          <p:cNvSpPr>
            <a:spLocks noGrp="1"/>
          </p:cNvSpPr>
          <p:nvPr>
            <p:ph idx="13"/>
          </p:nvPr>
        </p:nvSpPr>
        <p:spPr>
          <a:xfrm>
            <a:off x="252000" y="3987661"/>
            <a:ext cx="8607600" cy="2376000"/>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11" name="Content Placeholder 2">
            <a:extLst>
              <a:ext uri="{FF2B5EF4-FFF2-40B4-BE49-F238E27FC236}">
                <a16:creationId xmlns:a16="http://schemas.microsoft.com/office/drawing/2014/main" id="{02670308-BD50-7045-83E4-01749437ADE7}"/>
              </a:ext>
            </a:extLst>
          </p:cNvPr>
          <p:cNvSpPr>
            <a:spLocks noGrp="1"/>
          </p:cNvSpPr>
          <p:nvPr>
            <p:ph idx="14"/>
          </p:nvPr>
        </p:nvSpPr>
        <p:spPr>
          <a:xfrm>
            <a:off x="252000" y="1468800"/>
            <a:ext cx="8607600" cy="2376000"/>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79992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stStyle>
          <a:p>
            <a:pPr lvl="0"/>
            <a:r>
              <a:rPr lang="en-GB"/>
              <a:t>Click to edit Master text styles</a:t>
            </a:r>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B5970CA2-EC26-4744-8CE0-4A1405D0225B}"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endParaRPr lang="en-GB" dirty="0"/>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Tree>
    <p:extLst>
      <p:ext uri="{BB962C8B-B14F-4D97-AF65-F5344CB8AC3E}">
        <p14:creationId xmlns:p14="http://schemas.microsoft.com/office/powerpoint/2010/main" val="294504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ll 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00" y="365126"/>
            <a:ext cx="8607600" cy="5997933"/>
          </a:xfrm>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vl2pPr marL="457200" indent="0">
              <a:buNone/>
              <a:defRPr>
                <a:solidFill>
                  <a:schemeClr val="bg2">
                    <a:lumMod val="25000"/>
                  </a:schemeClr>
                </a:solidFill>
                <a:latin typeface="Courier" pitchFamily="2" charset="0"/>
              </a:defRPr>
            </a:lvl2pPr>
            <a:lvl3pPr marL="914400" indent="0">
              <a:buNone/>
              <a:defRPr>
                <a:solidFill>
                  <a:schemeClr val="bg2">
                    <a:lumMod val="25000"/>
                  </a:schemeClr>
                </a:solidFill>
                <a:latin typeface="Courier" pitchFamily="2" charset="0"/>
              </a:defRPr>
            </a:lvl3pPr>
            <a:lvl4pPr marL="1371600" indent="0">
              <a:buNone/>
              <a:defRPr>
                <a:solidFill>
                  <a:schemeClr val="bg2">
                    <a:lumMod val="25000"/>
                  </a:schemeClr>
                </a:solidFill>
                <a:latin typeface="Courier" pitchFamily="2" charset="0"/>
              </a:defRPr>
            </a:lvl4pPr>
            <a:lvl5pPr marL="1828800" indent="0">
              <a:buNone/>
              <a:defRPr>
                <a:solidFill>
                  <a:schemeClr val="bg2">
                    <a:lumMod val="25000"/>
                  </a:schemeClr>
                </a:solidFill>
                <a:latin typeface="Courier" pitchFamily="2" charset="0"/>
              </a:defRPr>
            </a:lvl5pPr>
          </a:lstStyle>
          <a:p>
            <a:pPr lvl="0"/>
            <a:r>
              <a:rPr lang="en-GB"/>
              <a:t>Click to edit Master text styles</a:t>
            </a:r>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37BA027A-1266-DB42-A45E-8F0E57FBA0CA}"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endParaRPr lang="en-GB" dirty="0"/>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Tree>
    <p:extLst>
      <p:ext uri="{BB962C8B-B14F-4D97-AF65-F5344CB8AC3E}">
        <p14:creationId xmlns:p14="http://schemas.microsoft.com/office/powerpoint/2010/main" val="146496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ll Code and Numb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764" y="365126"/>
            <a:ext cx="8247149" cy="5997933"/>
          </a:xfrm>
          <a:solidFill>
            <a:schemeClr val="bg1"/>
          </a:solidFill>
          <a:ln>
            <a:noFill/>
          </a:ln>
          <a:effectLst/>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vl2pPr marL="457200" indent="0">
              <a:buNone/>
              <a:defRPr>
                <a:solidFill>
                  <a:schemeClr val="bg2">
                    <a:lumMod val="25000"/>
                  </a:schemeClr>
                </a:solidFill>
                <a:latin typeface="Courier" pitchFamily="2" charset="0"/>
              </a:defRPr>
            </a:lvl2pPr>
            <a:lvl3pPr marL="914400" indent="0">
              <a:buNone/>
              <a:defRPr>
                <a:solidFill>
                  <a:schemeClr val="bg2">
                    <a:lumMod val="25000"/>
                  </a:schemeClr>
                </a:solidFill>
                <a:latin typeface="Courier" pitchFamily="2" charset="0"/>
              </a:defRPr>
            </a:lvl3pPr>
            <a:lvl4pPr marL="1371600" indent="0">
              <a:buNone/>
              <a:defRPr>
                <a:solidFill>
                  <a:schemeClr val="bg2">
                    <a:lumMod val="25000"/>
                  </a:schemeClr>
                </a:solidFill>
                <a:latin typeface="Courier" pitchFamily="2" charset="0"/>
              </a:defRPr>
            </a:lvl4pPr>
            <a:lvl5pPr marL="1828800" indent="0">
              <a:buNone/>
              <a:defRPr>
                <a:solidFill>
                  <a:schemeClr val="bg2">
                    <a:lumMod val="25000"/>
                  </a:schemeClr>
                </a:solidFill>
                <a:latin typeface="Courier" pitchFamily="2" charset="0"/>
              </a:defRPr>
            </a:lvl5pPr>
          </a:lstStyle>
          <a:p>
            <a:pPr lvl="0"/>
            <a:r>
              <a:rPr lang="en-GB"/>
              <a:t>Click to edit Master text styles</a:t>
            </a:r>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87F745E9-9810-3F4E-9335-A77DB03477EE}"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endParaRPr lang="en-GB" dirty="0"/>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
        <p:nvSpPr>
          <p:cNvPr id="2" name="TextBox 1">
            <a:extLst>
              <a:ext uri="{FF2B5EF4-FFF2-40B4-BE49-F238E27FC236}">
                <a16:creationId xmlns:a16="http://schemas.microsoft.com/office/drawing/2014/main" id="{EFB88A25-74D8-2243-A9B0-27049ABF4425}"/>
              </a:ext>
            </a:extLst>
          </p:cNvPr>
          <p:cNvSpPr txBox="1"/>
          <p:nvPr/>
        </p:nvSpPr>
        <p:spPr>
          <a:xfrm>
            <a:off x="251214" y="365126"/>
            <a:ext cx="482316" cy="6088205"/>
          </a:xfrm>
          <a:prstGeom prst="rect">
            <a:avLst/>
          </a:prstGeom>
          <a:noFill/>
        </p:spPr>
        <p:txBody>
          <a:bodyPr wrap="square" rtlCol="0">
            <a:spAutoFit/>
          </a:bodyPr>
          <a:lstStyle/>
          <a:p>
            <a:pPr>
              <a:lnSpc>
                <a:spcPct val="80000"/>
              </a:lnSpc>
            </a:pPr>
            <a:r>
              <a:rPr lang="en-GB" dirty="0">
                <a:solidFill>
                  <a:schemeClr val="tx1"/>
                </a:solidFill>
                <a:latin typeface="Courier" pitchFamily="2" charset="0"/>
              </a:rPr>
              <a:t>1</a:t>
            </a:r>
          </a:p>
          <a:p>
            <a:pPr>
              <a:lnSpc>
                <a:spcPct val="80000"/>
              </a:lnSpc>
            </a:pPr>
            <a:r>
              <a:rPr lang="en-GB" dirty="0">
                <a:solidFill>
                  <a:schemeClr val="tx1"/>
                </a:solidFill>
                <a:latin typeface="Courier" pitchFamily="2" charset="0"/>
              </a:rPr>
              <a:t>2</a:t>
            </a:r>
          </a:p>
          <a:p>
            <a:pPr>
              <a:lnSpc>
                <a:spcPct val="80000"/>
              </a:lnSpc>
            </a:pPr>
            <a:r>
              <a:rPr lang="en-GB" dirty="0">
                <a:solidFill>
                  <a:schemeClr val="tx1"/>
                </a:solidFill>
                <a:latin typeface="Courier" pitchFamily="2" charset="0"/>
              </a:rPr>
              <a:t>3</a:t>
            </a:r>
          </a:p>
          <a:p>
            <a:pPr>
              <a:lnSpc>
                <a:spcPct val="80000"/>
              </a:lnSpc>
            </a:pPr>
            <a:r>
              <a:rPr lang="en-GB" dirty="0">
                <a:solidFill>
                  <a:schemeClr val="tx1"/>
                </a:solidFill>
                <a:latin typeface="Courier" pitchFamily="2" charset="0"/>
              </a:rPr>
              <a:t>4</a:t>
            </a:r>
          </a:p>
          <a:p>
            <a:pPr>
              <a:lnSpc>
                <a:spcPct val="80000"/>
              </a:lnSpc>
            </a:pPr>
            <a:r>
              <a:rPr lang="en-GB" dirty="0">
                <a:solidFill>
                  <a:schemeClr val="tx1"/>
                </a:solidFill>
                <a:latin typeface="Courier" pitchFamily="2" charset="0"/>
              </a:rPr>
              <a:t>5</a:t>
            </a:r>
          </a:p>
          <a:p>
            <a:pPr>
              <a:lnSpc>
                <a:spcPct val="80000"/>
              </a:lnSpc>
            </a:pPr>
            <a:r>
              <a:rPr lang="en-GB" dirty="0">
                <a:solidFill>
                  <a:schemeClr val="tx1"/>
                </a:solidFill>
                <a:latin typeface="Courier" pitchFamily="2" charset="0"/>
              </a:rPr>
              <a:t>6</a:t>
            </a:r>
          </a:p>
          <a:p>
            <a:pPr>
              <a:lnSpc>
                <a:spcPct val="80000"/>
              </a:lnSpc>
            </a:pPr>
            <a:r>
              <a:rPr lang="en-GB" dirty="0">
                <a:solidFill>
                  <a:schemeClr val="tx1"/>
                </a:solidFill>
                <a:latin typeface="Courier" pitchFamily="2" charset="0"/>
              </a:rPr>
              <a:t>7</a:t>
            </a:r>
          </a:p>
          <a:p>
            <a:pPr>
              <a:lnSpc>
                <a:spcPct val="80000"/>
              </a:lnSpc>
            </a:pPr>
            <a:r>
              <a:rPr lang="en-GB" dirty="0">
                <a:solidFill>
                  <a:schemeClr val="tx1"/>
                </a:solidFill>
                <a:latin typeface="Courier" pitchFamily="2" charset="0"/>
              </a:rPr>
              <a:t>8</a:t>
            </a:r>
          </a:p>
          <a:p>
            <a:pPr>
              <a:lnSpc>
                <a:spcPct val="80000"/>
              </a:lnSpc>
            </a:pPr>
            <a:r>
              <a:rPr lang="en-GB" dirty="0">
                <a:solidFill>
                  <a:schemeClr val="tx1"/>
                </a:solidFill>
                <a:latin typeface="Courier" pitchFamily="2" charset="0"/>
              </a:rPr>
              <a:t>9</a:t>
            </a:r>
          </a:p>
          <a:p>
            <a:pPr>
              <a:lnSpc>
                <a:spcPct val="80000"/>
              </a:lnSpc>
            </a:pPr>
            <a:r>
              <a:rPr lang="en-GB" dirty="0">
                <a:solidFill>
                  <a:schemeClr val="tx1"/>
                </a:solidFill>
                <a:latin typeface="Courier" pitchFamily="2" charset="0"/>
              </a:rPr>
              <a:t>10</a:t>
            </a:r>
          </a:p>
          <a:p>
            <a:pPr>
              <a:lnSpc>
                <a:spcPct val="80000"/>
              </a:lnSpc>
            </a:pPr>
            <a:r>
              <a:rPr lang="en-GB" dirty="0">
                <a:solidFill>
                  <a:schemeClr val="tx1"/>
                </a:solidFill>
                <a:latin typeface="Courier" pitchFamily="2" charset="0"/>
              </a:rPr>
              <a:t>11</a:t>
            </a:r>
          </a:p>
          <a:p>
            <a:pPr>
              <a:lnSpc>
                <a:spcPct val="80000"/>
              </a:lnSpc>
            </a:pPr>
            <a:r>
              <a:rPr lang="en-GB" dirty="0">
                <a:solidFill>
                  <a:schemeClr val="tx1"/>
                </a:solidFill>
                <a:latin typeface="Courier" pitchFamily="2" charset="0"/>
              </a:rPr>
              <a:t>12</a:t>
            </a:r>
          </a:p>
          <a:p>
            <a:pPr>
              <a:lnSpc>
                <a:spcPct val="80000"/>
              </a:lnSpc>
            </a:pPr>
            <a:r>
              <a:rPr lang="en-GB" dirty="0">
                <a:solidFill>
                  <a:schemeClr val="tx1"/>
                </a:solidFill>
                <a:latin typeface="Courier" pitchFamily="2" charset="0"/>
              </a:rPr>
              <a:t>13</a:t>
            </a:r>
          </a:p>
          <a:p>
            <a:pPr>
              <a:lnSpc>
                <a:spcPct val="80000"/>
              </a:lnSpc>
            </a:pPr>
            <a:r>
              <a:rPr lang="en-GB" dirty="0">
                <a:solidFill>
                  <a:schemeClr val="tx1"/>
                </a:solidFill>
                <a:latin typeface="Courier" pitchFamily="2" charset="0"/>
              </a:rPr>
              <a:t>14</a:t>
            </a:r>
          </a:p>
          <a:p>
            <a:pPr>
              <a:lnSpc>
                <a:spcPct val="80000"/>
              </a:lnSpc>
            </a:pPr>
            <a:r>
              <a:rPr lang="en-GB" dirty="0">
                <a:solidFill>
                  <a:schemeClr val="tx1"/>
                </a:solidFill>
                <a:latin typeface="Courier" pitchFamily="2" charset="0"/>
              </a:rPr>
              <a:t>15</a:t>
            </a:r>
          </a:p>
          <a:p>
            <a:pPr>
              <a:lnSpc>
                <a:spcPct val="80000"/>
              </a:lnSpc>
            </a:pPr>
            <a:r>
              <a:rPr lang="en-GB" dirty="0">
                <a:solidFill>
                  <a:schemeClr val="tx1"/>
                </a:solidFill>
                <a:latin typeface="Courier" pitchFamily="2" charset="0"/>
              </a:rPr>
              <a:t>16</a:t>
            </a:r>
          </a:p>
          <a:p>
            <a:pPr>
              <a:lnSpc>
                <a:spcPct val="80000"/>
              </a:lnSpc>
            </a:pPr>
            <a:r>
              <a:rPr lang="en-GB" dirty="0">
                <a:solidFill>
                  <a:schemeClr val="tx1"/>
                </a:solidFill>
                <a:latin typeface="Courier" pitchFamily="2" charset="0"/>
              </a:rPr>
              <a:t>17</a:t>
            </a:r>
          </a:p>
          <a:p>
            <a:pPr>
              <a:lnSpc>
                <a:spcPct val="80000"/>
              </a:lnSpc>
            </a:pPr>
            <a:r>
              <a:rPr lang="en-GB" dirty="0">
                <a:solidFill>
                  <a:schemeClr val="tx1"/>
                </a:solidFill>
                <a:latin typeface="Courier" pitchFamily="2" charset="0"/>
              </a:rPr>
              <a:t>18</a:t>
            </a:r>
          </a:p>
          <a:p>
            <a:pPr>
              <a:lnSpc>
                <a:spcPct val="80000"/>
              </a:lnSpc>
            </a:pPr>
            <a:r>
              <a:rPr lang="en-GB" dirty="0">
                <a:solidFill>
                  <a:schemeClr val="tx1"/>
                </a:solidFill>
                <a:latin typeface="Courier" pitchFamily="2" charset="0"/>
              </a:rPr>
              <a:t>19</a:t>
            </a:r>
          </a:p>
          <a:p>
            <a:pPr>
              <a:lnSpc>
                <a:spcPct val="80000"/>
              </a:lnSpc>
            </a:pPr>
            <a:r>
              <a:rPr lang="en-GB" dirty="0">
                <a:solidFill>
                  <a:schemeClr val="tx1"/>
                </a:solidFill>
                <a:latin typeface="Courier" pitchFamily="2" charset="0"/>
              </a:rPr>
              <a:t>20</a:t>
            </a:r>
          </a:p>
          <a:p>
            <a:pPr>
              <a:lnSpc>
                <a:spcPct val="80000"/>
              </a:lnSpc>
            </a:pPr>
            <a:r>
              <a:rPr lang="en-GB" dirty="0">
                <a:solidFill>
                  <a:schemeClr val="tx1"/>
                </a:solidFill>
                <a:latin typeface="Courier" pitchFamily="2" charset="0"/>
              </a:rPr>
              <a:t>21</a:t>
            </a:r>
          </a:p>
          <a:p>
            <a:pPr>
              <a:lnSpc>
                <a:spcPct val="80000"/>
              </a:lnSpc>
            </a:pPr>
            <a:r>
              <a:rPr lang="en-GB" dirty="0">
                <a:solidFill>
                  <a:schemeClr val="tx1"/>
                </a:solidFill>
                <a:latin typeface="Courier" pitchFamily="2" charset="0"/>
              </a:rPr>
              <a:t>22</a:t>
            </a:r>
          </a:p>
          <a:p>
            <a:pPr>
              <a:lnSpc>
                <a:spcPct val="80000"/>
              </a:lnSpc>
            </a:pPr>
            <a:r>
              <a:rPr lang="en-GB" dirty="0">
                <a:solidFill>
                  <a:schemeClr val="tx1"/>
                </a:solidFill>
                <a:latin typeface="Courier" pitchFamily="2" charset="0"/>
              </a:rPr>
              <a:t>23</a:t>
            </a:r>
          </a:p>
          <a:p>
            <a:pPr>
              <a:lnSpc>
                <a:spcPct val="80000"/>
              </a:lnSpc>
            </a:pPr>
            <a:r>
              <a:rPr lang="en-GB" dirty="0">
                <a:solidFill>
                  <a:schemeClr val="tx1"/>
                </a:solidFill>
                <a:latin typeface="Courier" pitchFamily="2" charset="0"/>
              </a:rPr>
              <a:t>24</a:t>
            </a:r>
          </a:p>
          <a:p>
            <a:pPr>
              <a:lnSpc>
                <a:spcPct val="80000"/>
              </a:lnSpc>
            </a:pPr>
            <a:r>
              <a:rPr lang="en-GB" dirty="0">
                <a:solidFill>
                  <a:schemeClr val="tx1"/>
                </a:solidFill>
                <a:latin typeface="Courier" pitchFamily="2" charset="0"/>
              </a:rPr>
              <a:t>25</a:t>
            </a:r>
          </a:p>
          <a:p>
            <a:pPr>
              <a:lnSpc>
                <a:spcPct val="80000"/>
              </a:lnSpc>
            </a:pPr>
            <a:r>
              <a:rPr lang="en-GB" dirty="0">
                <a:solidFill>
                  <a:schemeClr val="tx1"/>
                </a:solidFill>
                <a:latin typeface="Courier" pitchFamily="2" charset="0"/>
              </a:rPr>
              <a:t>26</a:t>
            </a:r>
          </a:p>
          <a:p>
            <a:pPr>
              <a:lnSpc>
                <a:spcPct val="80000"/>
              </a:lnSpc>
            </a:pPr>
            <a:r>
              <a:rPr lang="en-GB" dirty="0">
                <a:solidFill>
                  <a:schemeClr val="tx1"/>
                </a:solidFill>
                <a:latin typeface="Courier" pitchFamily="2" charset="0"/>
              </a:rPr>
              <a:t>27</a:t>
            </a:r>
          </a:p>
        </p:txBody>
      </p:sp>
    </p:spTree>
    <p:extLst>
      <p:ext uri="{BB962C8B-B14F-4D97-AF65-F5344CB8AC3E}">
        <p14:creationId xmlns:p14="http://schemas.microsoft.com/office/powerpoint/2010/main" val="387691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Header _Code_Line_Numbers">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DC396B2-9B55-F642-99D9-24F096DBA6CA}"/>
              </a:ext>
            </a:extLst>
          </p:cNvPr>
          <p:cNvSpPr>
            <a:spLocks noGrp="1"/>
          </p:cNvSpPr>
          <p:nvPr>
            <p:ph type="title"/>
          </p:nvPr>
        </p:nvSpPr>
        <p:spPr>
          <a:xfrm>
            <a:off x="252000" y="365126"/>
            <a:ext cx="8640000" cy="964800"/>
          </a:xfrm>
        </p:spPr>
        <p:txBody>
          <a:bodyPr/>
          <a:lstStyle/>
          <a:p>
            <a:r>
              <a:rPr lang="en-GB"/>
              <a:t>Click to edit Master title style</a:t>
            </a:r>
            <a:endParaRPr lang="en-US" dirty="0"/>
          </a:p>
        </p:txBody>
      </p:sp>
      <p:sp>
        <p:nvSpPr>
          <p:cNvPr id="3" name="Content Placeholder 2"/>
          <p:cNvSpPr>
            <a:spLocks noGrp="1"/>
          </p:cNvSpPr>
          <p:nvPr>
            <p:ph idx="1"/>
          </p:nvPr>
        </p:nvSpPr>
        <p:spPr>
          <a:xfrm>
            <a:off x="617764" y="1479665"/>
            <a:ext cx="8247149" cy="4883394"/>
          </a:xfrm>
          <a:solidFill>
            <a:schemeClr val="bg1"/>
          </a:solidFill>
          <a:ln>
            <a:noFill/>
          </a:ln>
          <a:effectLst/>
        </p:spPr>
        <p:txBody>
          <a:bodyPr>
            <a:normAutofit/>
          </a:bodyPr>
          <a:lstStyle>
            <a:lvl1pPr marL="0" indent="0">
              <a:lnSpc>
                <a:spcPct val="80000"/>
              </a:lnSpc>
              <a:spcBef>
                <a:spcPts val="0"/>
              </a:spcBef>
              <a:buNone/>
              <a:defRPr sz="1800">
                <a:solidFill>
                  <a:schemeClr val="bg2">
                    <a:lumMod val="25000"/>
                  </a:schemeClr>
                </a:solidFill>
                <a:latin typeface="Courier" pitchFamily="2" charset="0"/>
              </a:defRPr>
            </a:lvl1pPr>
            <a:lvl2pPr marL="457200" indent="0">
              <a:buNone/>
              <a:defRPr>
                <a:solidFill>
                  <a:schemeClr val="bg2">
                    <a:lumMod val="25000"/>
                  </a:schemeClr>
                </a:solidFill>
                <a:latin typeface="Courier" pitchFamily="2" charset="0"/>
              </a:defRPr>
            </a:lvl2pPr>
            <a:lvl3pPr marL="914400" indent="0">
              <a:buNone/>
              <a:defRPr>
                <a:solidFill>
                  <a:schemeClr val="bg2">
                    <a:lumMod val="25000"/>
                  </a:schemeClr>
                </a:solidFill>
                <a:latin typeface="Courier" pitchFamily="2" charset="0"/>
              </a:defRPr>
            </a:lvl3pPr>
            <a:lvl4pPr marL="1371600" indent="0">
              <a:buNone/>
              <a:defRPr>
                <a:solidFill>
                  <a:schemeClr val="bg2">
                    <a:lumMod val="25000"/>
                  </a:schemeClr>
                </a:solidFill>
                <a:latin typeface="Courier" pitchFamily="2" charset="0"/>
              </a:defRPr>
            </a:lvl4pPr>
            <a:lvl5pPr marL="1828800" indent="0">
              <a:buNone/>
              <a:defRPr>
                <a:solidFill>
                  <a:schemeClr val="bg2">
                    <a:lumMod val="25000"/>
                  </a:schemeClr>
                </a:solidFill>
                <a:latin typeface="Courier" pitchFamily="2" charset="0"/>
              </a:defRPr>
            </a:lvl5pPr>
          </a:lstStyle>
          <a:p>
            <a:pPr lvl="0"/>
            <a:r>
              <a:rPr lang="en-GB"/>
              <a:t>Click to edit Master text styles</a:t>
            </a:r>
          </a:p>
        </p:txBody>
      </p:sp>
      <p:sp>
        <p:nvSpPr>
          <p:cNvPr id="7" name="Date Placeholder 6">
            <a:extLst>
              <a:ext uri="{FF2B5EF4-FFF2-40B4-BE49-F238E27FC236}">
                <a16:creationId xmlns:a16="http://schemas.microsoft.com/office/drawing/2014/main" id="{E0B9F9CE-A4D9-DF4C-9530-CB1CC0EFAF67}"/>
              </a:ext>
            </a:extLst>
          </p:cNvPr>
          <p:cNvSpPr>
            <a:spLocks noGrp="1"/>
          </p:cNvSpPr>
          <p:nvPr>
            <p:ph type="dt" sz="half" idx="10"/>
          </p:nvPr>
        </p:nvSpPr>
        <p:spPr/>
        <p:txBody>
          <a:bodyPr/>
          <a:lstStyle/>
          <a:p>
            <a:fld id="{696D3D5E-2422-E740-8ADF-BCC3BB2088BD}" type="datetime1">
              <a:rPr lang="en-GB" smtClean="0"/>
              <a:t>25/04/2020</a:t>
            </a:fld>
            <a:endParaRPr lang="en-GB"/>
          </a:p>
        </p:txBody>
      </p:sp>
      <p:sp>
        <p:nvSpPr>
          <p:cNvPr id="8" name="Footer Placeholder 7">
            <a:extLst>
              <a:ext uri="{FF2B5EF4-FFF2-40B4-BE49-F238E27FC236}">
                <a16:creationId xmlns:a16="http://schemas.microsoft.com/office/drawing/2014/main" id="{930867A2-BFD8-A647-BA33-807956E7415F}"/>
              </a:ext>
            </a:extLst>
          </p:cNvPr>
          <p:cNvSpPr>
            <a:spLocks noGrp="1"/>
          </p:cNvSpPr>
          <p:nvPr>
            <p:ph type="ftr" sz="quarter" idx="11"/>
          </p:nvPr>
        </p:nvSpPr>
        <p:spPr/>
        <p:txBody>
          <a:bodyPr/>
          <a:lstStyle/>
          <a:p>
            <a:r>
              <a:rPr lang="en-GB"/>
              <a:t>University of York</a:t>
            </a:r>
            <a:endParaRPr lang="en-GB" dirty="0"/>
          </a:p>
        </p:txBody>
      </p:sp>
      <p:sp>
        <p:nvSpPr>
          <p:cNvPr id="9" name="Slide Number Placeholder 8">
            <a:extLst>
              <a:ext uri="{FF2B5EF4-FFF2-40B4-BE49-F238E27FC236}">
                <a16:creationId xmlns:a16="http://schemas.microsoft.com/office/drawing/2014/main" id="{02648017-047B-7245-96E1-F2E11E47C132}"/>
              </a:ext>
            </a:extLst>
          </p:cNvPr>
          <p:cNvSpPr>
            <a:spLocks noGrp="1"/>
          </p:cNvSpPr>
          <p:nvPr>
            <p:ph type="sldNum" sz="quarter" idx="12"/>
          </p:nvPr>
        </p:nvSpPr>
        <p:spPr>
          <a:xfrm>
            <a:off x="6457950" y="6426687"/>
            <a:ext cx="2057400" cy="288000"/>
          </a:xfrm>
          <a:prstGeom prst="rect">
            <a:avLst/>
          </a:prstGeom>
        </p:spPr>
        <p:txBody>
          <a:bodyPr/>
          <a:lstStyle/>
          <a:p>
            <a:fld id="{6478E3BC-2A32-6342-8CDE-23A0F5E0D564}" type="slidenum">
              <a:rPr lang="en-GB" smtClean="0"/>
              <a:t>‹#›</a:t>
            </a:fld>
            <a:endParaRPr lang="en-GB" dirty="0"/>
          </a:p>
        </p:txBody>
      </p:sp>
      <p:sp>
        <p:nvSpPr>
          <p:cNvPr id="2" name="TextBox 1">
            <a:extLst>
              <a:ext uri="{FF2B5EF4-FFF2-40B4-BE49-F238E27FC236}">
                <a16:creationId xmlns:a16="http://schemas.microsoft.com/office/drawing/2014/main" id="{EFB88A25-74D8-2243-A9B0-27049ABF4425}"/>
              </a:ext>
            </a:extLst>
          </p:cNvPr>
          <p:cNvSpPr txBox="1"/>
          <p:nvPr/>
        </p:nvSpPr>
        <p:spPr>
          <a:xfrm>
            <a:off x="251214" y="1470723"/>
            <a:ext cx="482316" cy="4980274"/>
          </a:xfrm>
          <a:prstGeom prst="rect">
            <a:avLst/>
          </a:prstGeom>
          <a:noFill/>
        </p:spPr>
        <p:txBody>
          <a:bodyPr wrap="square" rtlCol="0">
            <a:spAutoFit/>
          </a:bodyPr>
          <a:lstStyle/>
          <a:p>
            <a:pPr>
              <a:lnSpc>
                <a:spcPct val="80000"/>
              </a:lnSpc>
            </a:pPr>
            <a:r>
              <a:rPr lang="en-GB" dirty="0">
                <a:solidFill>
                  <a:schemeClr val="tx1"/>
                </a:solidFill>
                <a:latin typeface="Courier" pitchFamily="2" charset="0"/>
              </a:rPr>
              <a:t>1</a:t>
            </a:r>
          </a:p>
          <a:p>
            <a:pPr>
              <a:lnSpc>
                <a:spcPct val="80000"/>
              </a:lnSpc>
            </a:pPr>
            <a:r>
              <a:rPr lang="en-GB" dirty="0">
                <a:solidFill>
                  <a:schemeClr val="tx1"/>
                </a:solidFill>
                <a:latin typeface="Courier" pitchFamily="2" charset="0"/>
              </a:rPr>
              <a:t>2</a:t>
            </a:r>
          </a:p>
          <a:p>
            <a:pPr>
              <a:lnSpc>
                <a:spcPct val="80000"/>
              </a:lnSpc>
            </a:pPr>
            <a:r>
              <a:rPr lang="en-GB" dirty="0">
                <a:solidFill>
                  <a:schemeClr val="tx1"/>
                </a:solidFill>
                <a:latin typeface="Courier" pitchFamily="2" charset="0"/>
              </a:rPr>
              <a:t>3</a:t>
            </a:r>
          </a:p>
          <a:p>
            <a:pPr>
              <a:lnSpc>
                <a:spcPct val="80000"/>
              </a:lnSpc>
            </a:pPr>
            <a:r>
              <a:rPr lang="en-GB" dirty="0">
                <a:solidFill>
                  <a:schemeClr val="tx1"/>
                </a:solidFill>
                <a:latin typeface="Courier" pitchFamily="2" charset="0"/>
              </a:rPr>
              <a:t>4</a:t>
            </a:r>
          </a:p>
          <a:p>
            <a:pPr>
              <a:lnSpc>
                <a:spcPct val="80000"/>
              </a:lnSpc>
            </a:pPr>
            <a:r>
              <a:rPr lang="en-GB" dirty="0">
                <a:solidFill>
                  <a:schemeClr val="tx1"/>
                </a:solidFill>
                <a:latin typeface="Courier" pitchFamily="2" charset="0"/>
              </a:rPr>
              <a:t>5</a:t>
            </a:r>
          </a:p>
          <a:p>
            <a:pPr>
              <a:lnSpc>
                <a:spcPct val="80000"/>
              </a:lnSpc>
            </a:pPr>
            <a:r>
              <a:rPr lang="en-GB" dirty="0">
                <a:solidFill>
                  <a:schemeClr val="tx1"/>
                </a:solidFill>
                <a:latin typeface="Courier" pitchFamily="2" charset="0"/>
              </a:rPr>
              <a:t>6</a:t>
            </a:r>
          </a:p>
          <a:p>
            <a:pPr>
              <a:lnSpc>
                <a:spcPct val="80000"/>
              </a:lnSpc>
            </a:pPr>
            <a:r>
              <a:rPr lang="en-GB" dirty="0">
                <a:solidFill>
                  <a:schemeClr val="tx1"/>
                </a:solidFill>
                <a:latin typeface="Courier" pitchFamily="2" charset="0"/>
              </a:rPr>
              <a:t>7</a:t>
            </a:r>
          </a:p>
          <a:p>
            <a:pPr>
              <a:lnSpc>
                <a:spcPct val="80000"/>
              </a:lnSpc>
            </a:pPr>
            <a:r>
              <a:rPr lang="en-GB" dirty="0">
                <a:solidFill>
                  <a:schemeClr val="tx1"/>
                </a:solidFill>
                <a:latin typeface="Courier" pitchFamily="2" charset="0"/>
              </a:rPr>
              <a:t>8</a:t>
            </a:r>
          </a:p>
          <a:p>
            <a:pPr>
              <a:lnSpc>
                <a:spcPct val="80000"/>
              </a:lnSpc>
            </a:pPr>
            <a:r>
              <a:rPr lang="en-GB" dirty="0">
                <a:solidFill>
                  <a:schemeClr val="tx1"/>
                </a:solidFill>
                <a:latin typeface="Courier" pitchFamily="2" charset="0"/>
              </a:rPr>
              <a:t>9</a:t>
            </a:r>
          </a:p>
          <a:p>
            <a:pPr>
              <a:lnSpc>
                <a:spcPct val="80000"/>
              </a:lnSpc>
            </a:pPr>
            <a:r>
              <a:rPr lang="en-GB" dirty="0">
                <a:solidFill>
                  <a:schemeClr val="tx1"/>
                </a:solidFill>
                <a:latin typeface="Courier" pitchFamily="2" charset="0"/>
              </a:rPr>
              <a:t>10</a:t>
            </a:r>
          </a:p>
          <a:p>
            <a:pPr>
              <a:lnSpc>
                <a:spcPct val="80000"/>
              </a:lnSpc>
            </a:pPr>
            <a:r>
              <a:rPr lang="en-GB" dirty="0">
                <a:solidFill>
                  <a:schemeClr val="tx1"/>
                </a:solidFill>
                <a:latin typeface="Courier" pitchFamily="2" charset="0"/>
              </a:rPr>
              <a:t>11</a:t>
            </a:r>
          </a:p>
          <a:p>
            <a:pPr>
              <a:lnSpc>
                <a:spcPct val="80000"/>
              </a:lnSpc>
            </a:pPr>
            <a:r>
              <a:rPr lang="en-GB" dirty="0">
                <a:solidFill>
                  <a:schemeClr val="tx1"/>
                </a:solidFill>
                <a:latin typeface="Courier" pitchFamily="2" charset="0"/>
              </a:rPr>
              <a:t>12</a:t>
            </a:r>
          </a:p>
          <a:p>
            <a:pPr>
              <a:lnSpc>
                <a:spcPct val="80000"/>
              </a:lnSpc>
            </a:pPr>
            <a:r>
              <a:rPr lang="en-GB" dirty="0">
                <a:solidFill>
                  <a:schemeClr val="tx1"/>
                </a:solidFill>
                <a:latin typeface="Courier" pitchFamily="2" charset="0"/>
              </a:rPr>
              <a:t>13</a:t>
            </a:r>
          </a:p>
          <a:p>
            <a:pPr>
              <a:lnSpc>
                <a:spcPct val="80000"/>
              </a:lnSpc>
            </a:pPr>
            <a:r>
              <a:rPr lang="en-GB" dirty="0">
                <a:solidFill>
                  <a:schemeClr val="tx1"/>
                </a:solidFill>
                <a:latin typeface="Courier" pitchFamily="2" charset="0"/>
              </a:rPr>
              <a:t>14</a:t>
            </a:r>
          </a:p>
          <a:p>
            <a:pPr>
              <a:lnSpc>
                <a:spcPct val="80000"/>
              </a:lnSpc>
            </a:pPr>
            <a:r>
              <a:rPr lang="en-GB" dirty="0">
                <a:solidFill>
                  <a:schemeClr val="tx1"/>
                </a:solidFill>
                <a:latin typeface="Courier" pitchFamily="2" charset="0"/>
              </a:rPr>
              <a:t>15</a:t>
            </a:r>
          </a:p>
          <a:p>
            <a:pPr>
              <a:lnSpc>
                <a:spcPct val="80000"/>
              </a:lnSpc>
            </a:pPr>
            <a:r>
              <a:rPr lang="en-GB" dirty="0">
                <a:solidFill>
                  <a:schemeClr val="tx1"/>
                </a:solidFill>
                <a:latin typeface="Courier" pitchFamily="2" charset="0"/>
              </a:rPr>
              <a:t>16</a:t>
            </a:r>
          </a:p>
          <a:p>
            <a:pPr>
              <a:lnSpc>
                <a:spcPct val="80000"/>
              </a:lnSpc>
            </a:pPr>
            <a:r>
              <a:rPr lang="en-GB" dirty="0">
                <a:solidFill>
                  <a:schemeClr val="tx1"/>
                </a:solidFill>
                <a:latin typeface="Courier" pitchFamily="2" charset="0"/>
              </a:rPr>
              <a:t>17</a:t>
            </a:r>
          </a:p>
          <a:p>
            <a:pPr>
              <a:lnSpc>
                <a:spcPct val="80000"/>
              </a:lnSpc>
            </a:pPr>
            <a:r>
              <a:rPr lang="en-GB" dirty="0">
                <a:solidFill>
                  <a:schemeClr val="tx1"/>
                </a:solidFill>
                <a:latin typeface="Courier" pitchFamily="2" charset="0"/>
              </a:rPr>
              <a:t>18</a:t>
            </a:r>
          </a:p>
          <a:p>
            <a:pPr>
              <a:lnSpc>
                <a:spcPct val="80000"/>
              </a:lnSpc>
            </a:pPr>
            <a:r>
              <a:rPr lang="en-GB" dirty="0">
                <a:solidFill>
                  <a:schemeClr val="tx1"/>
                </a:solidFill>
                <a:latin typeface="Courier" pitchFamily="2" charset="0"/>
              </a:rPr>
              <a:t>19</a:t>
            </a:r>
          </a:p>
          <a:p>
            <a:pPr>
              <a:lnSpc>
                <a:spcPct val="80000"/>
              </a:lnSpc>
            </a:pPr>
            <a:r>
              <a:rPr lang="en-GB" dirty="0">
                <a:solidFill>
                  <a:schemeClr val="tx1"/>
                </a:solidFill>
                <a:latin typeface="Courier" pitchFamily="2" charset="0"/>
              </a:rPr>
              <a:t>20</a:t>
            </a:r>
          </a:p>
          <a:p>
            <a:pPr>
              <a:lnSpc>
                <a:spcPct val="80000"/>
              </a:lnSpc>
            </a:pPr>
            <a:r>
              <a:rPr lang="en-GB" dirty="0">
                <a:solidFill>
                  <a:schemeClr val="tx1"/>
                </a:solidFill>
                <a:latin typeface="Courier" pitchFamily="2" charset="0"/>
              </a:rPr>
              <a:t>21</a:t>
            </a:r>
          </a:p>
          <a:p>
            <a:pPr>
              <a:lnSpc>
                <a:spcPct val="80000"/>
              </a:lnSpc>
            </a:pPr>
            <a:r>
              <a:rPr lang="en-GB" dirty="0">
                <a:solidFill>
                  <a:schemeClr val="tx1"/>
                </a:solidFill>
                <a:latin typeface="Courier" pitchFamily="2" charset="0"/>
              </a:rPr>
              <a:t>22</a:t>
            </a:r>
          </a:p>
        </p:txBody>
      </p:sp>
    </p:spTree>
    <p:extLst>
      <p:ext uri="{BB962C8B-B14F-4D97-AF65-F5344CB8AC3E}">
        <p14:creationId xmlns:p14="http://schemas.microsoft.com/office/powerpoint/2010/main" val="4186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000" y="365126"/>
            <a:ext cx="8640000" cy="964800"/>
          </a:xfrm>
          <a:prstGeom prst="rect">
            <a:avLst/>
          </a:prstGeom>
          <a:solidFill>
            <a:schemeClr val="bg1">
              <a:lumMod val="95000"/>
            </a:schemeClr>
          </a:solidFill>
          <a:ln w="28575">
            <a:solidFill>
              <a:schemeClr val="tx2"/>
            </a:solidFill>
          </a:ln>
          <a:effectLst>
            <a:outerShdw blurRad="50800" dist="38100" dir="8100000" algn="tr" rotWithShape="0">
              <a:prstClr val="black">
                <a:alpha val="40000"/>
              </a:prstClr>
            </a:outerShdw>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52000" y="1467059"/>
            <a:ext cx="8640000" cy="4896000"/>
          </a:xfrm>
          <a:prstGeom prst="rect">
            <a:avLst/>
          </a:prstGeom>
          <a:solidFill>
            <a:schemeClr val="bg1"/>
          </a:solidFill>
          <a:ln w="19050">
            <a:noFill/>
          </a:ln>
          <a:effectLst/>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426687"/>
            <a:ext cx="2057400" cy="288000"/>
          </a:xfrm>
          <a:prstGeom prst="rect">
            <a:avLst/>
          </a:prstGeom>
        </p:spPr>
        <p:txBody>
          <a:bodyPr vert="horz" lIns="91440" tIns="45720" rIns="91440" bIns="45720" rtlCol="0" anchor="ctr"/>
          <a:lstStyle>
            <a:lvl1pPr algn="l">
              <a:defRPr sz="1200">
                <a:solidFill>
                  <a:schemeClr val="tx1">
                    <a:tint val="75000"/>
                  </a:schemeClr>
                </a:solidFill>
              </a:defRPr>
            </a:lvl1pPr>
          </a:lstStyle>
          <a:p>
            <a:fld id="{761C1892-D761-E64B-AAB8-AB91487B335C}" type="datetime1">
              <a:rPr lang="en-GB" smtClean="0"/>
              <a:t>25/04/2020</a:t>
            </a:fld>
            <a:endParaRPr lang="en-GB"/>
          </a:p>
        </p:txBody>
      </p:sp>
      <p:sp>
        <p:nvSpPr>
          <p:cNvPr id="5" name="Footer Placeholder 4"/>
          <p:cNvSpPr>
            <a:spLocks noGrp="1"/>
          </p:cNvSpPr>
          <p:nvPr>
            <p:ph type="ftr" sz="quarter" idx="3"/>
          </p:nvPr>
        </p:nvSpPr>
        <p:spPr>
          <a:xfrm>
            <a:off x="3028950" y="6426687"/>
            <a:ext cx="3086100" cy="2880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University of York</a:t>
            </a:r>
            <a:endParaRPr lang="en-GB" dirty="0"/>
          </a:p>
        </p:txBody>
      </p:sp>
      <p:sp>
        <p:nvSpPr>
          <p:cNvPr id="6" name="Slide Number Placeholder 5"/>
          <p:cNvSpPr>
            <a:spLocks noGrp="1"/>
          </p:cNvSpPr>
          <p:nvPr>
            <p:ph type="sldNum" sz="quarter" idx="4"/>
          </p:nvPr>
        </p:nvSpPr>
        <p:spPr>
          <a:xfrm>
            <a:off x="6457950" y="6426687"/>
            <a:ext cx="2057400" cy="288000"/>
          </a:xfrm>
          <a:prstGeom prst="rect">
            <a:avLst/>
          </a:prstGeom>
        </p:spPr>
        <p:txBody>
          <a:bodyPr vert="horz" lIns="91440" tIns="45720" rIns="91440" bIns="45720" rtlCol="0" anchor="ctr"/>
          <a:lstStyle>
            <a:lvl1pPr algn="r">
              <a:defRPr sz="1200">
                <a:solidFill>
                  <a:schemeClr val="tx1">
                    <a:tint val="75000"/>
                  </a:schemeClr>
                </a:solidFill>
              </a:defRPr>
            </a:lvl1pPr>
          </a:lstStyle>
          <a:p>
            <a:fld id="{0D59F4B6-9250-A24F-A042-828CF904534D}" type="slidenum">
              <a:rPr lang="en-GB" smtClean="0"/>
              <a:pPr/>
              <a:t>‹#›</a:t>
            </a:fld>
            <a:endParaRPr lang="en-GB" dirty="0"/>
          </a:p>
        </p:txBody>
      </p:sp>
    </p:spTree>
    <p:extLst>
      <p:ext uri="{BB962C8B-B14F-4D97-AF65-F5344CB8AC3E}">
        <p14:creationId xmlns:p14="http://schemas.microsoft.com/office/powerpoint/2010/main" val="4082726410"/>
      </p:ext>
    </p:extLst>
  </p:cSld>
  <p:clrMap bg1="lt1" tx1="dk1" bg2="lt2" tx2="dk2" accent1="accent1" accent2="accent2" accent3="accent3" accent4="accent4" accent5="accent5" accent6="accent6" hlink="hlink" folHlink="folHlink"/>
  <p:sldLayoutIdLst>
    <p:sldLayoutId id="2147483757" r:id="rId1"/>
    <p:sldLayoutId id="2147483759" r:id="rId2"/>
    <p:sldLayoutId id="2147483760" r:id="rId3"/>
    <p:sldLayoutId id="2147483761" r:id="rId4"/>
    <p:sldLayoutId id="2147483762" r:id="rId5"/>
    <p:sldLayoutId id="2147483763" r:id="rId6"/>
    <p:sldLayoutId id="2147483764" r:id="rId7"/>
    <p:sldLayoutId id="2147483765" r:id="rId8"/>
    <p:sldLayoutId id="2147483781"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Lst>
  <p:hf hdr="0"/>
  <p:txStyles>
    <p:titleStyle>
      <a:lvl1pPr algn="ctr" defTabSz="914400" rtl="0" eaLnBrk="1" latinLnBrk="0" hangingPunct="1">
        <a:lnSpc>
          <a:spcPct val="90000"/>
        </a:lnSpc>
        <a:spcBef>
          <a:spcPct val="0"/>
        </a:spcBef>
        <a:buNone/>
        <a:defRPr sz="4400" kern="1200">
          <a:solidFill>
            <a:schemeClr val="tx1">
              <a:lumMod val="75000"/>
            </a:schemeClr>
          </a:solidFill>
          <a:latin typeface="Cambria" panose="02040503050406030204" pitchFamily="18" charset="0"/>
          <a:ea typeface="+mj-ea"/>
          <a:cs typeface="+mj-cs"/>
        </a:defRPr>
      </a:lvl1pPr>
    </p:titleStyle>
    <p:bodyStyle>
      <a:lvl1pPr marL="228600" indent="-302400" algn="l" defTabSz="914400" rtl="0" eaLnBrk="1" latinLnBrk="0" hangingPunct="1">
        <a:lnSpc>
          <a:spcPct val="90000"/>
        </a:lnSpc>
        <a:spcBef>
          <a:spcPts val="1000"/>
        </a:spcBef>
        <a:buClr>
          <a:schemeClr val="bg2">
            <a:lumMod val="50000"/>
          </a:schemeClr>
        </a:buClr>
        <a:buSzPct val="80000"/>
        <a:buFont typeface="Meiryo Bold Italic"/>
        <a:buChar char="✦"/>
        <a:defRPr sz="2800" kern="1200">
          <a:solidFill>
            <a:schemeClr val="tx1">
              <a:lumMod val="75000"/>
            </a:schemeClr>
          </a:solidFill>
          <a:latin typeface="+mn-lt"/>
          <a:ea typeface="+mn-ea"/>
          <a:cs typeface="+mn-cs"/>
        </a:defRPr>
      </a:lvl1pPr>
      <a:lvl2pPr marL="685800" indent="-302400" algn="l" defTabSz="914400" rtl="0" eaLnBrk="1" latinLnBrk="0" hangingPunct="1">
        <a:lnSpc>
          <a:spcPct val="90000"/>
        </a:lnSpc>
        <a:spcBef>
          <a:spcPts val="500"/>
        </a:spcBef>
        <a:buClr>
          <a:schemeClr val="bg2">
            <a:lumMod val="75000"/>
          </a:schemeClr>
        </a:buClr>
        <a:buSzPct val="80000"/>
        <a:buFont typeface="Meiryo Bold Italic"/>
        <a:buChar char="✦"/>
        <a:defRPr sz="2400" kern="1200">
          <a:solidFill>
            <a:schemeClr val="tx1">
              <a:lumMod val="75000"/>
            </a:schemeClr>
          </a:solidFill>
          <a:latin typeface="+mn-lt"/>
          <a:ea typeface="+mn-ea"/>
          <a:cs typeface="+mn-cs"/>
        </a:defRPr>
      </a:lvl2pPr>
      <a:lvl3pPr marL="1143000" indent="-302400" algn="l" defTabSz="914400" rtl="0" eaLnBrk="1" latinLnBrk="0" hangingPunct="1">
        <a:lnSpc>
          <a:spcPct val="90000"/>
        </a:lnSpc>
        <a:spcBef>
          <a:spcPts val="500"/>
        </a:spcBef>
        <a:buClr>
          <a:schemeClr val="bg2">
            <a:lumMod val="90000"/>
          </a:schemeClr>
        </a:buClr>
        <a:buSzPct val="80000"/>
        <a:buFont typeface="Meiryo Bold Italic"/>
        <a:buChar char="✦"/>
        <a:defRPr sz="20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500"/>
        </a:spcBef>
        <a:buClr>
          <a:schemeClr val="bg2">
            <a:lumMod val="90000"/>
          </a:schemeClr>
        </a:buClr>
        <a:buFont typeface="Arial" panose="020B0604020202020204" pitchFamily="34" charset="0"/>
        <a:buChar char="•"/>
        <a:defRPr sz="18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500"/>
        </a:spcBef>
        <a:buClr>
          <a:schemeClr val="bg2">
            <a:lumMod val="90000"/>
          </a:schemeClr>
        </a:buClr>
        <a:buFont typeface="Arial" panose="020B0604020202020204" pitchFamily="34" charset="0"/>
        <a:buChar char="•"/>
        <a:defRPr sz="18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7.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8.png"/><Relationship Id="rId30"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31.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C788-FF3A-4141-8497-021BEFDF5FED}"/>
              </a:ext>
            </a:extLst>
          </p:cNvPr>
          <p:cNvSpPr>
            <a:spLocks noGrp="1"/>
          </p:cNvSpPr>
          <p:nvPr>
            <p:ph type="title"/>
          </p:nvPr>
        </p:nvSpPr>
        <p:spPr>
          <a:xfrm>
            <a:off x="457201" y="2046334"/>
            <a:ext cx="8229600" cy="1469571"/>
          </a:xfrm>
        </p:spPr>
        <p:txBody>
          <a:bodyPr>
            <a:normAutofit fontScale="90000"/>
          </a:bodyPr>
          <a:lstStyle/>
          <a:p>
            <a:r>
              <a:rPr lang="en-GB" dirty="0"/>
              <a:t>Wireless and mobile networks</a:t>
            </a:r>
          </a:p>
        </p:txBody>
      </p:sp>
      <p:sp>
        <p:nvSpPr>
          <p:cNvPr id="3" name="Subtitle 2">
            <a:extLst>
              <a:ext uri="{FF2B5EF4-FFF2-40B4-BE49-F238E27FC236}">
                <a16:creationId xmlns:a16="http://schemas.microsoft.com/office/drawing/2014/main" id="{11825E1C-3B38-4B43-95D8-DCB1CF06296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821377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33400" y="136525"/>
            <a:ext cx="7772400" cy="1143000"/>
          </a:xfrm>
        </p:spPr>
        <p:txBody>
          <a:bodyPr/>
          <a:lstStyle/>
          <a:p>
            <a:pPr>
              <a:defRPr/>
            </a:pPr>
            <a:r>
              <a:rPr lang="en-US" sz="3600" dirty="0">
                <a:latin typeface="Gill Sans MT" charset="0"/>
                <a:cs typeface="+mj-cs"/>
              </a:rPr>
              <a:t>Wireless Link Characteristics (2)</a:t>
            </a:r>
          </a:p>
        </p:txBody>
      </p:sp>
      <p:sp>
        <p:nvSpPr>
          <p:cNvPr id="14341" name="Rectangle 3"/>
          <p:cNvSpPr>
            <a:spLocks noGrp="1" noChangeArrowheads="1"/>
          </p:cNvSpPr>
          <p:nvPr>
            <p:ph type="body" idx="1"/>
          </p:nvPr>
        </p:nvSpPr>
        <p:spPr>
          <a:xfrm>
            <a:off x="533400" y="1273175"/>
            <a:ext cx="4276725" cy="5197475"/>
          </a:xfrm>
        </p:spPr>
        <p:txBody>
          <a:bodyPr/>
          <a:lstStyle/>
          <a:p>
            <a:pPr>
              <a:defRPr/>
            </a:pPr>
            <a:r>
              <a:rPr lang="en-US" sz="2400" dirty="0">
                <a:latin typeface="Gill Sans MT" charset="0"/>
                <a:cs typeface="+mn-cs"/>
              </a:rPr>
              <a:t>SNR: signal-to-noise ratio</a:t>
            </a:r>
          </a:p>
          <a:p>
            <a:pPr lvl="1">
              <a:defRPr/>
            </a:pPr>
            <a:r>
              <a:rPr lang="en-US" sz="2200" dirty="0">
                <a:latin typeface="Gill Sans MT" charset="0"/>
              </a:rPr>
              <a:t>larger SNR – easier to extract signal from noise (a </a:t>
            </a:r>
            <a:r>
              <a:rPr lang="ja-JP" altLang="en-US" sz="2200" dirty="0">
                <a:latin typeface="Gill Sans MT" charset="0"/>
              </a:rPr>
              <a:t>“</a:t>
            </a:r>
            <a:r>
              <a:rPr lang="en-US" sz="2200" dirty="0">
                <a:latin typeface="Gill Sans MT" charset="0"/>
              </a:rPr>
              <a:t>good thing</a:t>
            </a:r>
            <a:r>
              <a:rPr lang="ja-JP" altLang="en-US" sz="2200" dirty="0">
                <a:latin typeface="Gill Sans MT" charset="0"/>
              </a:rPr>
              <a:t>”</a:t>
            </a:r>
            <a:r>
              <a:rPr lang="en-US" sz="2200" dirty="0">
                <a:latin typeface="Gill Sans MT" charset="0"/>
              </a:rPr>
              <a:t>)</a:t>
            </a:r>
          </a:p>
          <a:p>
            <a:pPr>
              <a:defRPr/>
            </a:pPr>
            <a:r>
              <a:rPr lang="en-US" sz="2400" i="1" dirty="0">
                <a:solidFill>
                  <a:srgbClr val="C00000"/>
                </a:solidFill>
                <a:latin typeface="Gill Sans MT" charset="0"/>
                <a:cs typeface="+mn-cs"/>
              </a:rPr>
              <a:t>SNR versus BER tradeoffs</a:t>
            </a:r>
          </a:p>
          <a:p>
            <a:pPr lvl="1">
              <a:defRPr/>
            </a:pPr>
            <a:r>
              <a:rPr lang="en-US" sz="2000" i="1" dirty="0">
                <a:solidFill>
                  <a:srgbClr val="000099"/>
                </a:solidFill>
                <a:latin typeface="Gill Sans MT" charset="0"/>
              </a:rPr>
              <a:t>given physical layer:</a:t>
            </a:r>
            <a:r>
              <a:rPr lang="en-US" sz="2000" dirty="0">
                <a:latin typeface="Gill Sans MT" charset="0"/>
              </a:rPr>
              <a:t> increase power -&gt; increase SNR-&gt;decrease BER</a:t>
            </a:r>
          </a:p>
          <a:p>
            <a:pPr lvl="1">
              <a:defRPr/>
            </a:pPr>
            <a:r>
              <a:rPr lang="en-US" sz="2000" i="1" dirty="0">
                <a:solidFill>
                  <a:srgbClr val="000099"/>
                </a:solidFill>
                <a:latin typeface="Gill Sans MT" charset="0"/>
              </a:rPr>
              <a:t>given SNR:</a:t>
            </a:r>
            <a:r>
              <a:rPr lang="en-US" sz="2000" dirty="0">
                <a:latin typeface="Gill Sans MT" charset="0"/>
              </a:rPr>
              <a:t> choose physical layer that meets BER requirement, giving highest thruput</a:t>
            </a:r>
          </a:p>
          <a:p>
            <a:pPr lvl="2">
              <a:defRPr/>
            </a:pPr>
            <a:r>
              <a:rPr lang="en-US" dirty="0">
                <a:latin typeface="Gill Sans MT" charset="0"/>
              </a:rPr>
              <a:t>SNR may change with mobility: dynamically adapt physical layer (modulation technique, rate) </a:t>
            </a:r>
          </a:p>
          <a:p>
            <a:pPr lvl="1">
              <a:defRPr/>
            </a:pPr>
            <a:endParaRPr lang="en-US" sz="2000" dirty="0">
              <a:latin typeface="Gill Sans MT" charset="0"/>
            </a:endParaRPr>
          </a:p>
        </p:txBody>
      </p:sp>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endParaRPr lang="en-US" sz="1200" baseline="30000" dirty="0">
              <a:latin typeface="Arial" charset="0"/>
              <a:cs typeface="+mn-cs"/>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20</a:t>
            </a:r>
            <a:endParaRPr lang="en-US" sz="1200" baseline="30000" dirty="0">
              <a:latin typeface="Arial" charset="0"/>
              <a:cs typeface="+mn-cs"/>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30</a:t>
            </a:r>
            <a:endParaRPr lang="en-US" sz="1200" baseline="30000" dirty="0">
              <a:latin typeface="Arial" charset="0"/>
              <a:cs typeface="+mn-cs"/>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40</a:t>
            </a:r>
            <a:endParaRPr lang="en-US" sz="1200" baseline="30000" dirty="0">
              <a:latin typeface="Arial" charset="0"/>
              <a:cs typeface="+mn-cs"/>
            </a:endParaRPr>
          </a:p>
        </p:txBody>
      </p:sp>
      <p:sp>
        <p:nvSpPr>
          <p:cNvPr id="14358" name="Line 20"/>
          <p:cNvSpPr>
            <a:spLocks noChangeShapeType="1"/>
          </p:cNvSpPr>
          <p:nvPr/>
        </p:nvSpPr>
        <p:spPr bwMode="auto">
          <a:xfrm>
            <a:off x="5780088" y="5965825"/>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59" name="Line 21"/>
          <p:cNvSpPr>
            <a:spLocks noChangeShapeType="1"/>
          </p:cNvSpPr>
          <p:nvPr/>
        </p:nvSpPr>
        <p:spPr bwMode="auto">
          <a:xfrm>
            <a:off x="5780088" y="5572125"/>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60" name="Line 22"/>
          <p:cNvSpPr>
            <a:spLocks noChangeShapeType="1"/>
          </p:cNvSpPr>
          <p:nvPr/>
        </p:nvSpPr>
        <p:spPr bwMode="auto">
          <a:xfrm>
            <a:off x="5792788" y="5153025"/>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61" name="Text Box 23"/>
          <p:cNvSpPr txBox="1">
            <a:spLocks noChangeArrowheads="1"/>
          </p:cNvSpPr>
          <p:nvPr/>
        </p:nvSpPr>
        <p:spPr bwMode="auto">
          <a:xfrm>
            <a:off x="6191250" y="5019675"/>
            <a:ext cx="16319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QAM256 (8 Mbps)</a:t>
            </a:r>
          </a:p>
        </p:txBody>
      </p:sp>
      <p:sp>
        <p:nvSpPr>
          <p:cNvPr id="14362" name="Text Box 24"/>
          <p:cNvSpPr txBox="1">
            <a:spLocks noChangeArrowheads="1"/>
          </p:cNvSpPr>
          <p:nvPr/>
        </p:nvSpPr>
        <p:spPr bwMode="auto">
          <a:xfrm>
            <a:off x="6178550" y="5411788"/>
            <a:ext cx="15335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QAM16 (4 Mbps)</a:t>
            </a:r>
          </a:p>
        </p:txBody>
      </p:sp>
      <p:sp>
        <p:nvSpPr>
          <p:cNvPr id="14363" name="Text Box 25"/>
          <p:cNvSpPr txBox="1">
            <a:spLocks noChangeArrowheads="1"/>
          </p:cNvSpPr>
          <p:nvPr/>
        </p:nvSpPr>
        <p:spPr bwMode="auto">
          <a:xfrm>
            <a:off x="6194425" y="5818188"/>
            <a:ext cx="1408113"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BPSK (1 Mbps)</a:t>
            </a:r>
          </a:p>
        </p:txBody>
      </p:sp>
      <p:sp>
        <p:nvSpPr>
          <p:cNvPr id="14364" name="Text Box 26"/>
          <p:cNvSpPr txBox="1">
            <a:spLocks noChangeArrowheads="1"/>
          </p:cNvSpPr>
          <p:nvPr/>
        </p:nvSpPr>
        <p:spPr bwMode="auto">
          <a:xfrm>
            <a:off x="6445250" y="4494213"/>
            <a:ext cx="8953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SNR(dB)</a:t>
            </a:r>
          </a:p>
        </p:txBody>
      </p:sp>
      <p:sp>
        <p:nvSpPr>
          <p:cNvPr id="14365" name="Text Box 27"/>
          <p:cNvSpPr txBox="1">
            <a:spLocks noChangeArrowheads="1"/>
          </p:cNvSpPr>
          <p:nvPr/>
        </p:nvSpPr>
        <p:spPr bwMode="auto">
          <a:xfrm rot="-5400000">
            <a:off x="4636294" y="2767806"/>
            <a:ext cx="484188"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Gill Sans MT" charset="0"/>
                <a:cs typeface="+mn-cs"/>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-4</a:t>
            </a:r>
          </a:p>
        </p:txBody>
      </p:sp>
      <p:pic>
        <p:nvPicPr>
          <p:cNvPr id="42020" name="Picture 18"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8" y="895350"/>
            <a:ext cx="63992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10</a:t>
            </a:fld>
            <a:endParaRPr lang="en-US" sz="1200" dirty="0">
              <a:latin typeface="Tahoma" charset="0"/>
            </a:endParaRPr>
          </a:p>
        </p:txBody>
      </p:sp>
      <p:sp>
        <p:nvSpPr>
          <p:cNvPr id="39"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241507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356"/>
          <p:cNvGrpSpPr>
            <a:grpSpLocks/>
          </p:cNvGrpSpPr>
          <p:nvPr/>
        </p:nvGrpSpPr>
        <p:grpSpPr bwMode="auto">
          <a:xfrm>
            <a:off x="2163763" y="2570163"/>
            <a:ext cx="627062" cy="642937"/>
            <a:chOff x="313" y="1497"/>
            <a:chExt cx="1152" cy="1014"/>
          </a:xfrm>
        </p:grpSpPr>
        <p:pic>
          <p:nvPicPr>
            <p:cNvPr id="44075"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76"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5365" name="Rectangle 2"/>
          <p:cNvSpPr>
            <a:spLocks noGrp="1" noChangeArrowheads="1"/>
          </p:cNvSpPr>
          <p:nvPr>
            <p:ph type="title"/>
          </p:nvPr>
        </p:nvSpPr>
        <p:spPr>
          <a:xfrm>
            <a:off x="458788" y="130175"/>
            <a:ext cx="7772400" cy="1143000"/>
          </a:xfrm>
        </p:spPr>
        <p:txBody>
          <a:bodyPr/>
          <a:lstStyle/>
          <a:p>
            <a:pPr>
              <a:defRPr/>
            </a:pPr>
            <a:r>
              <a:rPr lang="en-US" sz="3600" dirty="0">
                <a:latin typeface="Gill Sans MT" charset="0"/>
                <a:cs typeface="+mj-cs"/>
              </a:rPr>
              <a:t>Wireless network characteristics</a:t>
            </a:r>
          </a:p>
        </p:txBody>
      </p:sp>
      <p:sp>
        <p:nvSpPr>
          <p:cNvPr id="15366" name="Rectangle 3"/>
          <p:cNvSpPr>
            <a:spLocks noGrp="1" noChangeArrowheads="1"/>
          </p:cNvSpPr>
          <p:nvPr>
            <p:ph type="body" idx="1"/>
          </p:nvPr>
        </p:nvSpPr>
        <p:spPr>
          <a:xfrm>
            <a:off x="463550" y="1150938"/>
            <a:ext cx="7772400" cy="1117600"/>
          </a:xfrm>
        </p:spPr>
        <p:txBody>
          <a:bodyPr/>
          <a:lstStyle/>
          <a:p>
            <a:pPr>
              <a:buFont typeface="Wingdings" charset="0"/>
              <a:buNone/>
              <a:defRPr/>
            </a:pPr>
            <a:r>
              <a:rPr lang="en-US" sz="2400" dirty="0">
                <a:latin typeface="Gill Sans MT" charset="0"/>
                <a:cs typeface="+mn-cs"/>
              </a:rPr>
              <a:t>Multiple wireless senders and receivers create additional problems (beyond multiple access):</a:t>
            </a:r>
          </a:p>
        </p:txBody>
      </p:sp>
      <p:sp>
        <p:nvSpPr>
          <p:cNvPr id="44038"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5368" name="Line 26"/>
          <p:cNvSpPr>
            <a:spLocks noChangeShapeType="1"/>
          </p:cNvSpPr>
          <p:nvPr/>
        </p:nvSpPr>
        <p:spPr bwMode="auto">
          <a:xfrm flipV="1">
            <a:off x="1971675" y="3627438"/>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369" name="Line 27"/>
          <p:cNvSpPr>
            <a:spLocks noChangeShapeType="1"/>
          </p:cNvSpPr>
          <p:nvPr/>
        </p:nvSpPr>
        <p:spPr bwMode="auto">
          <a:xfrm>
            <a:off x="2644775" y="3148013"/>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370" name="Text Box 28"/>
          <p:cNvSpPr txBox="1">
            <a:spLocks noChangeArrowheads="1"/>
          </p:cNvSpPr>
          <p:nvPr/>
        </p:nvSpPr>
        <p:spPr bwMode="auto">
          <a:xfrm>
            <a:off x="1090613" y="35194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371"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5372"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5373" name="Rectangle 32"/>
          <p:cNvSpPr>
            <a:spLocks noChangeArrowheads="1"/>
          </p:cNvSpPr>
          <p:nvPr/>
        </p:nvSpPr>
        <p:spPr bwMode="auto">
          <a:xfrm>
            <a:off x="471488" y="4175125"/>
            <a:ext cx="4148137" cy="2241550"/>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i="1" dirty="0">
                <a:solidFill>
                  <a:srgbClr val="C00000"/>
                </a:solidFill>
                <a:latin typeface="Gill Sans MT" charset="0"/>
                <a:cs typeface="+mn-cs"/>
              </a:rPr>
              <a:t>Hidden terminal problem</a:t>
            </a: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cs typeface="+mn-cs"/>
              </a:rPr>
              <a:t>B, A hear each other</a:t>
            </a: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cs typeface="+mn-cs"/>
              </a:rPr>
              <a:t>B, C hear each other</a:t>
            </a: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cs typeface="+mn-cs"/>
              </a:rPr>
              <a:t>A, C can not hear each other means A, C unaware of their interference at B</a:t>
            </a:r>
          </a:p>
          <a:p>
            <a:pPr marL="342900" indent="-342900">
              <a:lnSpc>
                <a:spcPct val="90000"/>
              </a:lnSpc>
              <a:spcBef>
                <a:spcPct val="20000"/>
              </a:spcBef>
              <a:buClr>
                <a:srgbClr val="000099"/>
              </a:buClr>
              <a:buSzPct val="75000"/>
              <a:buFont typeface="Wingdings" charset="0"/>
              <a:buChar char="v"/>
              <a:defRPr/>
            </a:pPr>
            <a:endParaRPr lang="en-US" sz="2000" dirty="0">
              <a:cs typeface="+mn-cs"/>
            </a:endParaRPr>
          </a:p>
        </p:txBody>
      </p:sp>
      <p:sp>
        <p:nvSpPr>
          <p:cNvPr id="13335" name="Text Box 47"/>
          <p:cNvSpPr txBox="1">
            <a:spLocks noChangeArrowheads="1"/>
          </p:cNvSpPr>
          <p:nvPr/>
        </p:nvSpPr>
        <p:spPr bwMode="auto">
          <a:xfrm>
            <a:off x="4943475" y="2292350"/>
            <a:ext cx="35083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latin typeface="Arial" charset="0"/>
                <a:cs typeface="Arial" charset="0"/>
              </a:rPr>
              <a:t>A</a:t>
            </a:r>
          </a:p>
        </p:txBody>
      </p:sp>
      <p:sp>
        <p:nvSpPr>
          <p:cNvPr id="13336"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3337"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3323" name="Text Box 55"/>
          <p:cNvSpPr txBox="1">
            <a:spLocks noChangeArrowheads="1"/>
          </p:cNvSpPr>
          <p:nvPr/>
        </p:nvSpPr>
        <p:spPr bwMode="auto">
          <a:xfrm>
            <a:off x="5016500" y="3119438"/>
            <a:ext cx="9366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FF0000"/>
                </a:solidFill>
                <a:latin typeface="Arial" charset="0"/>
                <a:cs typeface="Arial" charset="0"/>
              </a:rPr>
              <a:t>A</a:t>
            </a:r>
            <a:r>
              <a:rPr lang="ja-JP" altLang="en-US" sz="1400">
                <a:solidFill>
                  <a:srgbClr val="FF0000"/>
                </a:solidFill>
                <a:latin typeface="Arial" charset="0"/>
                <a:cs typeface="Arial" charset="0"/>
              </a:rPr>
              <a:t>’</a:t>
            </a:r>
            <a:r>
              <a:rPr lang="en-US" sz="1400" dirty="0">
                <a:solidFill>
                  <a:srgbClr val="FF0000"/>
                </a:solidFill>
                <a:latin typeface="Arial" charset="0"/>
                <a:cs typeface="Arial" charset="0"/>
              </a:rPr>
              <a:t>s signal</a:t>
            </a:r>
          </a:p>
          <a:p>
            <a:pPr>
              <a:defRPr/>
            </a:pPr>
            <a:r>
              <a:rPr lang="en-US" sz="1400" dirty="0">
                <a:solidFill>
                  <a:srgbClr val="FF0000"/>
                </a:solidFill>
                <a:latin typeface="Arial" charset="0"/>
                <a:cs typeface="Arial" charset="0"/>
              </a:rPr>
              <a:t>strength</a:t>
            </a:r>
          </a:p>
        </p:txBody>
      </p:sp>
      <p:sp>
        <p:nvSpPr>
          <p:cNvPr id="13324"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325"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326"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3327"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13328"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3329"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13330"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331"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332"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321" name="Rectangle 70"/>
          <p:cNvSpPr>
            <a:spLocks noChangeArrowheads="1"/>
          </p:cNvSpPr>
          <p:nvPr/>
        </p:nvSpPr>
        <p:spPr bwMode="auto">
          <a:xfrm>
            <a:off x="4995863" y="4432300"/>
            <a:ext cx="4148137" cy="2075979"/>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i="1" dirty="0">
                <a:solidFill>
                  <a:srgbClr val="C00000"/>
                </a:solidFill>
                <a:latin typeface="Gill Sans MT" charset="0"/>
                <a:cs typeface="+mn-cs"/>
              </a:rPr>
              <a:t>Signal attenuation:</a:t>
            </a: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cs typeface="+mn-cs"/>
              </a:rPr>
              <a:t>B, A hear each other</a:t>
            </a: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cs typeface="+mn-cs"/>
              </a:rPr>
              <a:t>B, C hear each other</a:t>
            </a: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cs typeface="+mn-cs"/>
              </a:rPr>
              <a:t>A, C can not hear each other interfering at B</a:t>
            </a:r>
          </a:p>
        </p:txBody>
      </p:sp>
      <p:grpSp>
        <p:nvGrpSpPr>
          <p:cNvPr id="44059" name="Group 356"/>
          <p:cNvGrpSpPr>
            <a:grpSpLocks/>
          </p:cNvGrpSpPr>
          <p:nvPr/>
        </p:nvGrpSpPr>
        <p:grpSpPr bwMode="auto">
          <a:xfrm>
            <a:off x="2925763" y="3119438"/>
            <a:ext cx="627062" cy="642937"/>
            <a:chOff x="313" y="1497"/>
            <a:chExt cx="1152" cy="1014"/>
          </a:xfrm>
        </p:grpSpPr>
        <p:pic>
          <p:nvPicPr>
            <p:cNvPr id="44073"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74"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4060" name="Group 356"/>
          <p:cNvGrpSpPr>
            <a:grpSpLocks/>
          </p:cNvGrpSpPr>
          <p:nvPr/>
        </p:nvGrpSpPr>
        <p:grpSpPr bwMode="auto">
          <a:xfrm>
            <a:off x="1401763" y="3260725"/>
            <a:ext cx="627062" cy="644525"/>
            <a:chOff x="313" y="1497"/>
            <a:chExt cx="1152" cy="1014"/>
          </a:xfrm>
        </p:grpSpPr>
        <p:pic>
          <p:nvPicPr>
            <p:cNvPr id="44071"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72"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 name="Group 356"/>
          <p:cNvGrpSpPr>
            <a:grpSpLocks/>
          </p:cNvGrpSpPr>
          <p:nvPr/>
        </p:nvGrpSpPr>
        <p:grpSpPr bwMode="auto">
          <a:xfrm>
            <a:off x="5130800" y="2154238"/>
            <a:ext cx="627063" cy="642937"/>
            <a:chOff x="313" y="1497"/>
            <a:chExt cx="1152" cy="1014"/>
          </a:xfrm>
        </p:grpSpPr>
        <p:pic>
          <p:nvPicPr>
            <p:cNvPr id="44069"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70"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3" name="Group 356"/>
          <p:cNvGrpSpPr>
            <a:grpSpLocks/>
          </p:cNvGrpSpPr>
          <p:nvPr/>
        </p:nvGrpSpPr>
        <p:grpSpPr bwMode="auto">
          <a:xfrm>
            <a:off x="6319838" y="2193925"/>
            <a:ext cx="627062" cy="644525"/>
            <a:chOff x="313" y="1497"/>
            <a:chExt cx="1152" cy="1014"/>
          </a:xfrm>
        </p:grpSpPr>
        <p:pic>
          <p:nvPicPr>
            <p:cNvPr id="44067"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68"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6" name="Group 356"/>
          <p:cNvGrpSpPr>
            <a:grpSpLocks/>
          </p:cNvGrpSpPr>
          <p:nvPr/>
        </p:nvGrpSpPr>
        <p:grpSpPr bwMode="auto">
          <a:xfrm>
            <a:off x="7396163" y="2124075"/>
            <a:ext cx="627062" cy="642938"/>
            <a:chOff x="313" y="1497"/>
            <a:chExt cx="1152" cy="1014"/>
          </a:xfrm>
        </p:grpSpPr>
        <p:pic>
          <p:nvPicPr>
            <p:cNvPr id="44065"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66"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4064" name="Picture 18" descr="underline_base"/>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788" y="895350"/>
            <a:ext cx="63992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11</a:t>
            </a:fld>
            <a:endParaRPr lang="en-US" sz="1200" dirty="0">
              <a:latin typeface="Tahoma" charset="0"/>
            </a:endParaRPr>
          </a:p>
        </p:txBody>
      </p:sp>
      <p:sp>
        <p:nvSpPr>
          <p:cNvPr id="47"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488985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fade">
                                      <p:cBhvr>
                                        <p:cTn id="7" dur="500"/>
                                        <p:tgtEl>
                                          <p:spTgt spid="133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36"/>
                                        </p:tgtEl>
                                        <p:attrNameLst>
                                          <p:attrName>style.visibility</p:attrName>
                                        </p:attrNameLst>
                                      </p:cBhvr>
                                      <p:to>
                                        <p:strVal val="visible"/>
                                      </p:to>
                                    </p:set>
                                    <p:animEffect transition="in" filter="fade">
                                      <p:cBhvr>
                                        <p:cTn id="10" dur="500"/>
                                        <p:tgtEl>
                                          <p:spTgt spid="133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37"/>
                                        </p:tgtEl>
                                        <p:attrNameLst>
                                          <p:attrName>style.visibility</p:attrName>
                                        </p:attrNameLst>
                                      </p:cBhvr>
                                      <p:to>
                                        <p:strVal val="visible"/>
                                      </p:to>
                                    </p:set>
                                    <p:animEffect transition="in" filter="fade">
                                      <p:cBhvr>
                                        <p:cTn id="13" dur="500"/>
                                        <p:tgtEl>
                                          <p:spTgt spid="133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23"/>
                                        </p:tgtEl>
                                        <p:attrNameLst>
                                          <p:attrName>style.visibility</p:attrName>
                                        </p:attrNameLst>
                                      </p:cBhvr>
                                      <p:to>
                                        <p:strVal val="visible"/>
                                      </p:to>
                                    </p:set>
                                    <p:animEffect transition="in" filter="fade">
                                      <p:cBhvr>
                                        <p:cTn id="16" dur="500"/>
                                        <p:tgtEl>
                                          <p:spTgt spid="13323"/>
                                        </p:tgtEl>
                                      </p:cBhvr>
                                    </p:animEffect>
                                  </p:childTnLst>
                                </p:cTn>
                              </p:par>
                              <p:par>
                                <p:cTn id="17" presetID="10" presetClass="entr" presetSubtype="0" fill="hold" nodeType="withEffect">
                                  <p:stCondLst>
                                    <p:cond delay="0"/>
                                  </p:stCondLst>
                                  <p:childTnLst>
                                    <p:set>
                                      <p:cBhvr>
                                        <p:cTn id="18" dur="1" fill="hold">
                                          <p:stCondLst>
                                            <p:cond delay="0"/>
                                          </p:stCondLst>
                                        </p:cTn>
                                        <p:tgtEl>
                                          <p:spTgt spid="13324"/>
                                        </p:tgtEl>
                                        <p:attrNameLst>
                                          <p:attrName>style.visibility</p:attrName>
                                        </p:attrNameLst>
                                      </p:cBhvr>
                                      <p:to>
                                        <p:strVal val="visible"/>
                                      </p:to>
                                    </p:set>
                                    <p:animEffect transition="in" filter="fade">
                                      <p:cBhvr>
                                        <p:cTn id="19" dur="500"/>
                                        <p:tgtEl>
                                          <p:spTgt spid="13324"/>
                                        </p:tgtEl>
                                      </p:cBhvr>
                                    </p:animEffect>
                                  </p:childTnLst>
                                </p:cTn>
                              </p:par>
                              <p:par>
                                <p:cTn id="20" presetID="10" presetClass="entr" presetSubtype="0" fill="hold"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nodeType="withEffect">
                                  <p:stCondLst>
                                    <p:cond delay="0"/>
                                  </p:stCondLst>
                                  <p:childTnLst>
                                    <p:set>
                                      <p:cBhvr>
                                        <p:cTn id="39" dur="1" fill="hold">
                                          <p:stCondLst>
                                            <p:cond delay="0"/>
                                          </p:stCondLst>
                                        </p:cTn>
                                        <p:tgtEl>
                                          <p:spTgt spid="13331"/>
                                        </p:tgtEl>
                                        <p:attrNameLst>
                                          <p:attrName>style.visibility</p:attrName>
                                        </p:attrNameLst>
                                      </p:cBhvr>
                                      <p:to>
                                        <p:strVal val="visible"/>
                                      </p:to>
                                    </p:set>
                                    <p:animEffect transition="in" filter="fade">
                                      <p:cBhvr>
                                        <p:cTn id="40" dur="500"/>
                                        <p:tgtEl>
                                          <p:spTgt spid="13331"/>
                                        </p:tgtEl>
                                      </p:cBhvr>
                                    </p:animEffect>
                                  </p:childTnLst>
                                </p:cTn>
                              </p:par>
                              <p:par>
                                <p:cTn id="41" presetID="10" presetClass="entr" presetSubtype="0" fill="hold" nodeType="withEffect">
                                  <p:stCondLst>
                                    <p:cond delay="0"/>
                                  </p:stCondLst>
                                  <p:childTnLst>
                                    <p:set>
                                      <p:cBhvr>
                                        <p:cTn id="42" dur="1" fill="hold">
                                          <p:stCondLst>
                                            <p:cond delay="0"/>
                                          </p:stCondLst>
                                        </p:cTn>
                                        <p:tgtEl>
                                          <p:spTgt spid="13332"/>
                                        </p:tgtEl>
                                        <p:attrNameLst>
                                          <p:attrName>style.visibility</p:attrName>
                                        </p:attrNameLst>
                                      </p:cBhvr>
                                      <p:to>
                                        <p:strVal val="visible"/>
                                      </p:to>
                                    </p:set>
                                    <p:animEffect transition="in" filter="fade">
                                      <p:cBhvr>
                                        <p:cTn id="43" dur="500"/>
                                        <p:tgtEl>
                                          <p:spTgt spid="133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321"/>
                                        </p:tgtEl>
                                        <p:attrNameLst>
                                          <p:attrName>style.visibility</p:attrName>
                                        </p:attrNameLst>
                                      </p:cBhvr>
                                      <p:to>
                                        <p:strVal val="visible"/>
                                      </p:to>
                                    </p:set>
                                    <p:animEffect transition="in" filter="fade">
                                      <p:cBhvr>
                                        <p:cTn id="46" dur="500"/>
                                        <p:tgtEl>
                                          <p:spTgt spid="13321"/>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5" grpId="0"/>
      <p:bldP spid="13336" grpId="0"/>
      <p:bldP spid="13337" grpId="0"/>
      <p:bldP spid="13323" grpId="0"/>
      <p:bldP spid="13326" grpId="0" animBg="1"/>
      <p:bldP spid="13327" grpId="0"/>
      <p:bldP spid="13328" grpId="0" animBg="1"/>
      <p:bldP spid="13329" grpId="0"/>
      <p:bldP spid="133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84163" y="114300"/>
            <a:ext cx="8364537" cy="1143000"/>
          </a:xfrm>
        </p:spPr>
        <p:txBody>
          <a:bodyPr/>
          <a:lstStyle/>
          <a:p>
            <a:pPr>
              <a:defRPr/>
            </a:pPr>
            <a:r>
              <a:rPr lang="en-US" sz="3600" dirty="0">
                <a:latin typeface="Gill Sans MT" charset="0"/>
                <a:cs typeface="+mj-cs"/>
              </a:rPr>
              <a:t>Code Division Multiple Access (CDMA)</a:t>
            </a:r>
          </a:p>
        </p:txBody>
      </p:sp>
      <p:sp>
        <p:nvSpPr>
          <p:cNvPr id="16389" name="Rectangle 3"/>
          <p:cNvSpPr>
            <a:spLocks noGrp="1" noChangeArrowheads="1"/>
          </p:cNvSpPr>
          <p:nvPr>
            <p:ph type="body" idx="1"/>
          </p:nvPr>
        </p:nvSpPr>
        <p:spPr>
          <a:xfrm>
            <a:off x="492125" y="1265238"/>
            <a:ext cx="7934325" cy="4648200"/>
          </a:xfrm>
        </p:spPr>
        <p:txBody>
          <a:bodyPr/>
          <a:lstStyle/>
          <a:p>
            <a:pPr>
              <a:lnSpc>
                <a:spcPct val="80000"/>
              </a:lnSpc>
              <a:defRPr/>
            </a:pPr>
            <a:r>
              <a:rPr lang="en-US" dirty="0">
                <a:latin typeface="Gill Sans MT" charset="0"/>
                <a:cs typeface="+mn-cs"/>
              </a:rPr>
              <a:t>unique </a:t>
            </a:r>
            <a:r>
              <a:rPr lang="ja-JP" altLang="en-US">
                <a:latin typeface="Gill Sans MT" charset="0"/>
                <a:cs typeface="+mn-cs"/>
              </a:rPr>
              <a:t>“</a:t>
            </a:r>
            <a:r>
              <a:rPr lang="en-US" dirty="0">
                <a:latin typeface="Gill Sans MT" charset="0"/>
                <a:cs typeface="+mn-cs"/>
              </a:rPr>
              <a:t>code</a:t>
            </a:r>
            <a:r>
              <a:rPr lang="ja-JP" altLang="en-US">
                <a:latin typeface="Gill Sans MT" charset="0"/>
                <a:cs typeface="+mn-cs"/>
              </a:rPr>
              <a:t>”</a:t>
            </a:r>
            <a:r>
              <a:rPr lang="en-US" dirty="0">
                <a:latin typeface="Gill Sans MT" charset="0"/>
                <a:cs typeface="+mn-cs"/>
              </a:rPr>
              <a:t> assigned to each user; i.e., code set partitioning</a:t>
            </a:r>
          </a:p>
          <a:p>
            <a:pPr lvl="1">
              <a:lnSpc>
                <a:spcPct val="80000"/>
              </a:lnSpc>
              <a:defRPr/>
            </a:pPr>
            <a:r>
              <a:rPr lang="en-US" dirty="0">
                <a:latin typeface="Gill Sans MT" charset="0"/>
              </a:rPr>
              <a:t>all users share same frequency, but each user has own </a:t>
            </a:r>
            <a:r>
              <a:rPr lang="ja-JP" altLang="en-US">
                <a:latin typeface="Gill Sans MT" charset="0"/>
              </a:rPr>
              <a:t>“</a:t>
            </a:r>
            <a:r>
              <a:rPr lang="en-US" dirty="0">
                <a:latin typeface="Gill Sans MT" charset="0"/>
              </a:rPr>
              <a:t>chipping</a:t>
            </a:r>
            <a:r>
              <a:rPr lang="ja-JP" altLang="en-US">
                <a:latin typeface="Gill Sans MT" charset="0"/>
              </a:rPr>
              <a:t>”</a:t>
            </a:r>
            <a:r>
              <a:rPr lang="en-US" dirty="0">
                <a:latin typeface="Gill Sans MT" charset="0"/>
              </a:rPr>
              <a:t> sequence (i.e., code) to encode data</a:t>
            </a:r>
          </a:p>
          <a:p>
            <a:pPr lvl="1">
              <a:lnSpc>
                <a:spcPct val="80000"/>
              </a:lnSpc>
              <a:defRPr/>
            </a:pPr>
            <a:r>
              <a:rPr lang="en-US" dirty="0">
                <a:latin typeface="Gill Sans MT" charset="0"/>
              </a:rPr>
              <a:t>allows multiple users to </a:t>
            </a:r>
            <a:r>
              <a:rPr lang="ja-JP" altLang="en-US">
                <a:latin typeface="Gill Sans MT" charset="0"/>
              </a:rPr>
              <a:t>“</a:t>
            </a:r>
            <a:r>
              <a:rPr lang="en-US" dirty="0">
                <a:latin typeface="Gill Sans MT" charset="0"/>
              </a:rPr>
              <a:t>coexist</a:t>
            </a:r>
            <a:r>
              <a:rPr lang="ja-JP" altLang="en-US">
                <a:latin typeface="Gill Sans MT" charset="0"/>
              </a:rPr>
              <a:t>”</a:t>
            </a:r>
            <a:r>
              <a:rPr lang="en-US" dirty="0">
                <a:latin typeface="Gill Sans MT" charset="0"/>
              </a:rPr>
              <a:t> and transmit simultaneously with minimal interference (if codes are </a:t>
            </a:r>
            <a:r>
              <a:rPr lang="ja-JP" altLang="en-US">
                <a:latin typeface="Gill Sans MT" charset="0"/>
              </a:rPr>
              <a:t>“</a:t>
            </a:r>
            <a:r>
              <a:rPr lang="en-US" dirty="0">
                <a:latin typeface="Gill Sans MT" charset="0"/>
              </a:rPr>
              <a:t>orthogonal</a:t>
            </a:r>
            <a:r>
              <a:rPr lang="ja-JP" altLang="en-US">
                <a:latin typeface="Gill Sans MT" charset="0"/>
              </a:rPr>
              <a:t>”</a:t>
            </a:r>
            <a:r>
              <a:rPr lang="en-US" dirty="0">
                <a:latin typeface="Gill Sans MT" charset="0"/>
              </a:rPr>
              <a:t>)</a:t>
            </a:r>
          </a:p>
          <a:p>
            <a:pPr>
              <a:lnSpc>
                <a:spcPct val="80000"/>
              </a:lnSpc>
              <a:defRPr/>
            </a:pPr>
            <a:r>
              <a:rPr lang="en-US" i="1" dirty="0">
                <a:solidFill>
                  <a:srgbClr val="C00000"/>
                </a:solidFill>
                <a:latin typeface="Gill Sans MT" charset="0"/>
                <a:cs typeface="+mn-cs"/>
              </a:rPr>
              <a:t>encoded signal</a:t>
            </a:r>
            <a:r>
              <a:rPr lang="en-US" dirty="0">
                <a:solidFill>
                  <a:srgbClr val="C00000"/>
                </a:solidFill>
                <a:latin typeface="Gill Sans MT" charset="0"/>
                <a:cs typeface="+mn-cs"/>
              </a:rPr>
              <a:t> </a:t>
            </a:r>
            <a:r>
              <a:rPr lang="en-US" dirty="0">
                <a:latin typeface="Gill Sans MT" charset="0"/>
                <a:cs typeface="+mn-cs"/>
              </a:rPr>
              <a:t>= (original data) X (chipping sequence)</a:t>
            </a:r>
          </a:p>
          <a:p>
            <a:pPr>
              <a:lnSpc>
                <a:spcPct val="80000"/>
              </a:lnSpc>
              <a:defRPr/>
            </a:pPr>
            <a:r>
              <a:rPr lang="en-US" i="1" dirty="0">
                <a:solidFill>
                  <a:srgbClr val="C00000"/>
                </a:solidFill>
                <a:latin typeface="Gill Sans MT" charset="0"/>
                <a:cs typeface="+mn-cs"/>
              </a:rPr>
              <a:t>decoding:</a:t>
            </a:r>
            <a:r>
              <a:rPr lang="en-US" dirty="0">
                <a:solidFill>
                  <a:srgbClr val="C00000"/>
                </a:solidFill>
                <a:latin typeface="Gill Sans MT" charset="0"/>
                <a:cs typeface="+mn-cs"/>
              </a:rPr>
              <a:t> </a:t>
            </a:r>
            <a:r>
              <a:rPr lang="en-US" dirty="0">
                <a:latin typeface="Gill Sans MT" charset="0"/>
                <a:cs typeface="+mn-cs"/>
              </a:rPr>
              <a:t>inner-product of encoded signal and chipping sequence</a:t>
            </a:r>
          </a:p>
          <a:p>
            <a:pPr>
              <a:lnSpc>
                <a:spcPct val="80000"/>
              </a:lnSpc>
              <a:defRPr/>
            </a:pPr>
            <a:endParaRPr lang="en-US" sz="3200" dirty="0">
              <a:latin typeface="Gill Sans MT" charset="0"/>
              <a:cs typeface="+mn-cs"/>
            </a:endParaRPr>
          </a:p>
        </p:txBody>
      </p:sp>
      <p:pic>
        <p:nvPicPr>
          <p:cNvPr id="46085" name="Picture 15"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075" y="876300"/>
            <a:ext cx="7769225"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12</a:t>
            </a:fld>
            <a:endParaRPr lang="en-US" sz="1200" dirty="0">
              <a:latin typeface="Tahoma" charset="0"/>
            </a:endParaRPr>
          </a:p>
        </p:txBody>
      </p:sp>
      <p:sp>
        <p:nvSpPr>
          <p:cNvPr id="8"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127442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320675" y="0"/>
            <a:ext cx="7772400" cy="1143000"/>
          </a:xfrm>
        </p:spPr>
        <p:txBody>
          <a:bodyPr/>
          <a:lstStyle/>
          <a:p>
            <a:pPr>
              <a:defRPr/>
            </a:pPr>
            <a:r>
              <a:rPr lang="en-US" dirty="0">
                <a:latin typeface="Gill Sans MT" charset="0"/>
                <a:cs typeface="+mj-cs"/>
              </a:rPr>
              <a:t>CDMA encode/decode</a:t>
            </a:r>
          </a:p>
        </p:txBody>
      </p:sp>
      <p:sp>
        <p:nvSpPr>
          <p:cNvPr id="17413" name="Line 6"/>
          <p:cNvSpPr>
            <a:spLocks noChangeShapeType="1"/>
          </p:cNvSpPr>
          <p:nvPr/>
        </p:nvSpPr>
        <p:spPr bwMode="auto">
          <a:xfrm>
            <a:off x="3219450" y="1552575"/>
            <a:ext cx="0" cy="1624013"/>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14" name="Line 9"/>
          <p:cNvSpPr>
            <a:spLocks noChangeShapeType="1"/>
          </p:cNvSpPr>
          <p:nvPr/>
        </p:nvSpPr>
        <p:spPr bwMode="auto">
          <a:xfrm>
            <a:off x="4276725" y="1528763"/>
            <a:ext cx="0" cy="1624012"/>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15" name="Text Box 10"/>
          <p:cNvSpPr txBox="1">
            <a:spLocks noChangeArrowheads="1"/>
          </p:cNvSpPr>
          <p:nvPr/>
        </p:nvSpPr>
        <p:spPr bwMode="auto">
          <a:xfrm>
            <a:off x="2389188" y="2960688"/>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1</a:t>
            </a:r>
          </a:p>
        </p:txBody>
      </p:sp>
      <p:sp>
        <p:nvSpPr>
          <p:cNvPr id="17416" name="Text Box 11"/>
          <p:cNvSpPr txBox="1">
            <a:spLocks noChangeArrowheads="1"/>
          </p:cNvSpPr>
          <p:nvPr/>
        </p:nvSpPr>
        <p:spPr bwMode="auto">
          <a:xfrm>
            <a:off x="3408363" y="2965450"/>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0</a:t>
            </a:r>
          </a:p>
        </p:txBody>
      </p:sp>
      <p:grpSp>
        <p:nvGrpSpPr>
          <p:cNvPr id="404630" name="Group 150"/>
          <p:cNvGrpSpPr>
            <a:grpSpLocks/>
          </p:cNvGrpSpPr>
          <p:nvPr/>
        </p:nvGrpSpPr>
        <p:grpSpPr bwMode="auto">
          <a:xfrm>
            <a:off x="2084388" y="1462088"/>
            <a:ext cx="1254125" cy="1624012"/>
            <a:chOff x="1313" y="921"/>
            <a:chExt cx="790" cy="1023"/>
          </a:xfrm>
        </p:grpSpPr>
        <p:sp>
          <p:nvSpPr>
            <p:cNvPr id="17669" name="Line 5"/>
            <p:cNvSpPr>
              <a:spLocks noChangeShapeType="1"/>
            </p:cNvSpPr>
            <p:nvPr/>
          </p:nvSpPr>
          <p:spPr bwMode="auto">
            <a:xfrm>
              <a:off x="1350" y="921"/>
              <a:ext cx="0" cy="1023"/>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70" name="Rectangle 12"/>
            <p:cNvSpPr>
              <a:spLocks noChangeArrowheads="1"/>
            </p:cNvSpPr>
            <p:nvPr/>
          </p:nvSpPr>
          <p:spPr bwMode="auto">
            <a:xfrm>
              <a:off x="1350" y="1218"/>
              <a:ext cx="678" cy="135"/>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71" name="Text Box 15"/>
            <p:cNvSpPr txBox="1">
              <a:spLocks noChangeArrowheads="1"/>
            </p:cNvSpPr>
            <p:nvPr/>
          </p:nvSpPr>
          <p:spPr bwMode="auto">
            <a:xfrm>
              <a:off x="1436" y="1194"/>
              <a:ext cx="40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1</a:t>
              </a:r>
              <a:r>
                <a:rPr lang="en-US" sz="1200" dirty="0">
                  <a:latin typeface="Arial" charset="0"/>
                  <a:cs typeface="Arial" charset="0"/>
                </a:rPr>
                <a:t> = -1</a:t>
              </a:r>
            </a:p>
          </p:txBody>
        </p:sp>
        <p:grpSp>
          <p:nvGrpSpPr>
            <p:cNvPr id="48391" name="Group 44"/>
            <p:cNvGrpSpPr>
              <a:grpSpLocks/>
            </p:cNvGrpSpPr>
            <p:nvPr/>
          </p:nvGrpSpPr>
          <p:grpSpPr bwMode="auto">
            <a:xfrm>
              <a:off x="1313" y="1534"/>
              <a:ext cx="790" cy="307"/>
              <a:chOff x="1313" y="1534"/>
              <a:chExt cx="790" cy="307"/>
            </a:xfrm>
          </p:grpSpPr>
          <p:sp>
            <p:nvSpPr>
              <p:cNvPr id="17673" name="Text Box 17"/>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393" name="Group 22"/>
              <p:cNvGrpSpPr>
                <a:grpSpLocks/>
              </p:cNvGrpSpPr>
              <p:nvPr/>
            </p:nvGrpSpPr>
            <p:grpSpPr bwMode="auto">
              <a:xfrm>
                <a:off x="1353" y="1539"/>
                <a:ext cx="258" cy="147"/>
                <a:chOff x="1353" y="1539"/>
                <a:chExt cx="258" cy="144"/>
              </a:xfrm>
            </p:grpSpPr>
            <p:sp>
              <p:nvSpPr>
                <p:cNvPr id="17696" name="Rectangle 18"/>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97" name="Line 20"/>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98" name="Line 21"/>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394" name="Group 23"/>
              <p:cNvGrpSpPr>
                <a:grpSpLocks/>
              </p:cNvGrpSpPr>
              <p:nvPr/>
            </p:nvGrpSpPr>
            <p:grpSpPr bwMode="auto">
              <a:xfrm>
                <a:off x="1773" y="1686"/>
                <a:ext cx="258" cy="144"/>
                <a:chOff x="1353" y="1539"/>
                <a:chExt cx="258" cy="144"/>
              </a:xfrm>
            </p:grpSpPr>
            <p:sp>
              <p:nvSpPr>
                <p:cNvPr id="17693" name="Rectangle 24"/>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94" name="Line 25"/>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95" name="Line 26"/>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676" name="Rectangle 27"/>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77" name="Rectangle 28"/>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78" name="Text Box 29"/>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79" name="Text Box 30"/>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80" name="Text Box 31"/>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400" name="Group 34"/>
              <p:cNvGrpSpPr>
                <a:grpSpLocks/>
              </p:cNvGrpSpPr>
              <p:nvPr/>
            </p:nvGrpSpPr>
            <p:grpSpPr bwMode="auto">
              <a:xfrm>
                <a:off x="1565" y="1684"/>
                <a:ext cx="211" cy="157"/>
                <a:chOff x="857" y="1909"/>
                <a:chExt cx="211" cy="157"/>
              </a:xfrm>
            </p:grpSpPr>
            <p:sp>
              <p:nvSpPr>
                <p:cNvPr id="17691" name="Text Box 32"/>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92" name="Text Box 33"/>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401" name="Group 35"/>
              <p:cNvGrpSpPr>
                <a:grpSpLocks/>
              </p:cNvGrpSpPr>
              <p:nvPr/>
            </p:nvGrpSpPr>
            <p:grpSpPr bwMode="auto">
              <a:xfrm>
                <a:off x="1730" y="1684"/>
                <a:ext cx="211" cy="157"/>
                <a:chOff x="857" y="1909"/>
                <a:chExt cx="211" cy="157"/>
              </a:xfrm>
            </p:grpSpPr>
            <p:sp>
              <p:nvSpPr>
                <p:cNvPr id="17689" name="Text Box 36"/>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90" name="Text Box 37"/>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402" name="Group 38"/>
              <p:cNvGrpSpPr>
                <a:grpSpLocks/>
              </p:cNvGrpSpPr>
              <p:nvPr/>
            </p:nvGrpSpPr>
            <p:grpSpPr bwMode="auto">
              <a:xfrm>
                <a:off x="1808" y="1684"/>
                <a:ext cx="211" cy="157"/>
                <a:chOff x="857" y="1909"/>
                <a:chExt cx="211" cy="157"/>
              </a:xfrm>
            </p:grpSpPr>
            <p:sp>
              <p:nvSpPr>
                <p:cNvPr id="17687" name="Text Box 39"/>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88" name="Text Box 40"/>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403" name="Group 41"/>
              <p:cNvGrpSpPr>
                <a:grpSpLocks/>
              </p:cNvGrpSpPr>
              <p:nvPr/>
            </p:nvGrpSpPr>
            <p:grpSpPr bwMode="auto">
              <a:xfrm>
                <a:off x="1892" y="1681"/>
                <a:ext cx="211" cy="157"/>
                <a:chOff x="857" y="1909"/>
                <a:chExt cx="211" cy="157"/>
              </a:xfrm>
            </p:grpSpPr>
            <p:sp>
              <p:nvSpPr>
                <p:cNvPr id="17685" name="Text Box 42"/>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86" name="Text Box 43"/>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sp>
        <p:nvSpPr>
          <p:cNvPr id="17418" name="Oval 74"/>
          <p:cNvSpPr>
            <a:spLocks noChangeArrowheads="1"/>
          </p:cNvSpPr>
          <p:nvPr/>
        </p:nvSpPr>
        <p:spPr bwMode="auto">
          <a:xfrm>
            <a:off x="4672013" y="1855788"/>
            <a:ext cx="419100" cy="42386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419" name="Text Box 75"/>
          <p:cNvSpPr txBox="1">
            <a:spLocks noChangeArrowheads="1"/>
          </p:cNvSpPr>
          <p:nvPr/>
        </p:nvSpPr>
        <p:spPr bwMode="auto">
          <a:xfrm>
            <a:off x="4298950" y="1444625"/>
            <a:ext cx="11977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Z</a:t>
            </a:r>
            <a:r>
              <a:rPr lang="en-US" baseline="-25000" dirty="0">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17420" name="Line 72"/>
          <p:cNvSpPr>
            <a:spLocks noChangeShapeType="1"/>
          </p:cNvSpPr>
          <p:nvPr/>
        </p:nvSpPr>
        <p:spPr bwMode="auto">
          <a:xfrm>
            <a:off x="4319588" y="1985963"/>
            <a:ext cx="319087" cy="476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21" name="Line 73"/>
          <p:cNvSpPr>
            <a:spLocks noChangeShapeType="1"/>
          </p:cNvSpPr>
          <p:nvPr/>
        </p:nvSpPr>
        <p:spPr bwMode="auto">
          <a:xfrm flipV="1">
            <a:off x="4333875" y="2251075"/>
            <a:ext cx="403225" cy="43021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04629" name="Group 149"/>
          <p:cNvGrpSpPr>
            <a:grpSpLocks/>
          </p:cNvGrpSpPr>
          <p:nvPr/>
        </p:nvGrpSpPr>
        <p:grpSpPr bwMode="auto">
          <a:xfrm>
            <a:off x="3141663" y="1695450"/>
            <a:ext cx="1254125" cy="1236663"/>
            <a:chOff x="1979" y="1068"/>
            <a:chExt cx="790" cy="779"/>
          </a:xfrm>
        </p:grpSpPr>
        <p:sp>
          <p:nvSpPr>
            <p:cNvPr id="17640" name="Rectangle 13"/>
            <p:cNvSpPr>
              <a:spLocks noChangeArrowheads="1"/>
            </p:cNvSpPr>
            <p:nvPr/>
          </p:nvSpPr>
          <p:spPr bwMode="auto">
            <a:xfrm>
              <a:off x="2028" y="1092"/>
              <a:ext cx="669" cy="135"/>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41" name="Text Box 16"/>
            <p:cNvSpPr txBox="1">
              <a:spLocks noChangeArrowheads="1"/>
            </p:cNvSpPr>
            <p:nvPr/>
          </p:nvSpPr>
          <p:spPr bwMode="auto">
            <a:xfrm>
              <a:off x="2186" y="1068"/>
              <a:ext cx="36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nvGrpSpPr>
            <p:cNvPr id="48361" name="Group 45"/>
            <p:cNvGrpSpPr>
              <a:grpSpLocks/>
            </p:cNvGrpSpPr>
            <p:nvPr/>
          </p:nvGrpSpPr>
          <p:grpSpPr bwMode="auto">
            <a:xfrm>
              <a:off x="1979" y="1540"/>
              <a:ext cx="790" cy="307"/>
              <a:chOff x="1313" y="1534"/>
              <a:chExt cx="790" cy="307"/>
            </a:xfrm>
          </p:grpSpPr>
          <p:sp>
            <p:nvSpPr>
              <p:cNvPr id="17643" name="Text Box 46"/>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363" name="Group 47"/>
              <p:cNvGrpSpPr>
                <a:grpSpLocks/>
              </p:cNvGrpSpPr>
              <p:nvPr/>
            </p:nvGrpSpPr>
            <p:grpSpPr bwMode="auto">
              <a:xfrm>
                <a:off x="1353" y="1539"/>
                <a:ext cx="258" cy="147"/>
                <a:chOff x="1353" y="1539"/>
                <a:chExt cx="258" cy="144"/>
              </a:xfrm>
            </p:grpSpPr>
            <p:sp>
              <p:nvSpPr>
                <p:cNvPr id="17666" name="Rectangle 48"/>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67" name="Line 49"/>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68" name="Line 50"/>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364" name="Group 51"/>
              <p:cNvGrpSpPr>
                <a:grpSpLocks/>
              </p:cNvGrpSpPr>
              <p:nvPr/>
            </p:nvGrpSpPr>
            <p:grpSpPr bwMode="auto">
              <a:xfrm>
                <a:off x="1773" y="1686"/>
                <a:ext cx="258" cy="144"/>
                <a:chOff x="1353" y="1539"/>
                <a:chExt cx="258" cy="144"/>
              </a:xfrm>
            </p:grpSpPr>
            <p:sp>
              <p:nvSpPr>
                <p:cNvPr id="17663" name="Rectangle 52"/>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64" name="Line 53"/>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65" name="Line 54"/>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646" name="Rectangle 55"/>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47" name="Rectangle 56"/>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48" name="Text Box 57"/>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49" name="Text Box 58"/>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50" name="Text Box 59"/>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370" name="Group 60"/>
              <p:cNvGrpSpPr>
                <a:grpSpLocks/>
              </p:cNvGrpSpPr>
              <p:nvPr/>
            </p:nvGrpSpPr>
            <p:grpSpPr bwMode="auto">
              <a:xfrm>
                <a:off x="1565" y="1684"/>
                <a:ext cx="211" cy="157"/>
                <a:chOff x="857" y="1909"/>
                <a:chExt cx="211" cy="157"/>
              </a:xfrm>
            </p:grpSpPr>
            <p:sp>
              <p:nvSpPr>
                <p:cNvPr id="17661" name="Text Box 61"/>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62" name="Text Box 62"/>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71" name="Group 63"/>
              <p:cNvGrpSpPr>
                <a:grpSpLocks/>
              </p:cNvGrpSpPr>
              <p:nvPr/>
            </p:nvGrpSpPr>
            <p:grpSpPr bwMode="auto">
              <a:xfrm>
                <a:off x="1730" y="1684"/>
                <a:ext cx="211" cy="157"/>
                <a:chOff x="857" y="1909"/>
                <a:chExt cx="211" cy="157"/>
              </a:xfrm>
            </p:grpSpPr>
            <p:sp>
              <p:nvSpPr>
                <p:cNvPr id="17659" name="Text Box 64"/>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60" name="Text Box 65"/>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72" name="Group 66"/>
              <p:cNvGrpSpPr>
                <a:grpSpLocks/>
              </p:cNvGrpSpPr>
              <p:nvPr/>
            </p:nvGrpSpPr>
            <p:grpSpPr bwMode="auto">
              <a:xfrm>
                <a:off x="1808" y="1684"/>
                <a:ext cx="211" cy="157"/>
                <a:chOff x="857" y="1909"/>
                <a:chExt cx="211" cy="157"/>
              </a:xfrm>
            </p:grpSpPr>
            <p:sp>
              <p:nvSpPr>
                <p:cNvPr id="17657" name="Text Box 67"/>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58" name="Text Box 68"/>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73" name="Group 69"/>
              <p:cNvGrpSpPr>
                <a:grpSpLocks/>
              </p:cNvGrpSpPr>
              <p:nvPr/>
            </p:nvGrpSpPr>
            <p:grpSpPr bwMode="auto">
              <a:xfrm>
                <a:off x="1892" y="1681"/>
                <a:ext cx="211" cy="157"/>
                <a:chOff x="857" y="1909"/>
                <a:chExt cx="211" cy="157"/>
              </a:xfrm>
            </p:grpSpPr>
            <p:sp>
              <p:nvSpPr>
                <p:cNvPr id="17655" name="Text Box 70"/>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56" name="Text Box 71"/>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nvGrpSpPr>
          <p:cNvPr id="404556" name="Group 76"/>
          <p:cNvGrpSpPr>
            <a:grpSpLocks/>
          </p:cNvGrpSpPr>
          <p:nvPr/>
        </p:nvGrpSpPr>
        <p:grpSpPr bwMode="auto">
          <a:xfrm>
            <a:off x="6461125" y="1830388"/>
            <a:ext cx="1254125" cy="487362"/>
            <a:chOff x="1313" y="1534"/>
            <a:chExt cx="790" cy="307"/>
          </a:xfrm>
        </p:grpSpPr>
        <p:sp>
          <p:nvSpPr>
            <p:cNvPr id="17614" name="Text Box 77"/>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334" name="Group 78"/>
            <p:cNvGrpSpPr>
              <a:grpSpLocks/>
            </p:cNvGrpSpPr>
            <p:nvPr/>
          </p:nvGrpSpPr>
          <p:grpSpPr bwMode="auto">
            <a:xfrm>
              <a:off x="1353" y="1539"/>
              <a:ext cx="258" cy="147"/>
              <a:chOff x="1353" y="1539"/>
              <a:chExt cx="258" cy="144"/>
            </a:xfrm>
          </p:grpSpPr>
          <p:sp>
            <p:nvSpPr>
              <p:cNvPr id="17637" name="Rectangle 79"/>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38" name="Line 80"/>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39" name="Line 81"/>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335" name="Group 82"/>
            <p:cNvGrpSpPr>
              <a:grpSpLocks/>
            </p:cNvGrpSpPr>
            <p:nvPr/>
          </p:nvGrpSpPr>
          <p:grpSpPr bwMode="auto">
            <a:xfrm>
              <a:off x="1773" y="1686"/>
              <a:ext cx="258" cy="144"/>
              <a:chOff x="1353" y="1539"/>
              <a:chExt cx="258" cy="144"/>
            </a:xfrm>
          </p:grpSpPr>
          <p:sp>
            <p:nvSpPr>
              <p:cNvPr id="17634" name="Rectangle 83"/>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35" name="Line 84"/>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36" name="Line 85"/>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617" name="Rectangle 86"/>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18" name="Rectangle 87"/>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19" name="Text Box 88"/>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20" name="Text Box 89"/>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21" name="Text Box 90"/>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341" name="Group 91"/>
            <p:cNvGrpSpPr>
              <a:grpSpLocks/>
            </p:cNvGrpSpPr>
            <p:nvPr/>
          </p:nvGrpSpPr>
          <p:grpSpPr bwMode="auto">
            <a:xfrm>
              <a:off x="1565" y="1684"/>
              <a:ext cx="211" cy="157"/>
              <a:chOff x="857" y="1909"/>
              <a:chExt cx="211" cy="157"/>
            </a:xfrm>
          </p:grpSpPr>
          <p:sp>
            <p:nvSpPr>
              <p:cNvPr id="17632" name="Text Box 92"/>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33" name="Text Box 93"/>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42" name="Group 94"/>
            <p:cNvGrpSpPr>
              <a:grpSpLocks/>
            </p:cNvGrpSpPr>
            <p:nvPr/>
          </p:nvGrpSpPr>
          <p:grpSpPr bwMode="auto">
            <a:xfrm>
              <a:off x="1730" y="1684"/>
              <a:ext cx="211" cy="157"/>
              <a:chOff x="857" y="1909"/>
              <a:chExt cx="211" cy="157"/>
            </a:xfrm>
          </p:grpSpPr>
          <p:sp>
            <p:nvSpPr>
              <p:cNvPr id="17630" name="Text Box 95"/>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31" name="Text Box 96"/>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43" name="Group 97"/>
            <p:cNvGrpSpPr>
              <a:grpSpLocks/>
            </p:cNvGrpSpPr>
            <p:nvPr/>
          </p:nvGrpSpPr>
          <p:grpSpPr bwMode="auto">
            <a:xfrm>
              <a:off x="1808" y="1684"/>
              <a:ext cx="211" cy="157"/>
              <a:chOff x="857" y="1909"/>
              <a:chExt cx="211" cy="157"/>
            </a:xfrm>
          </p:grpSpPr>
          <p:sp>
            <p:nvSpPr>
              <p:cNvPr id="17628" name="Text Box 98"/>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29" name="Text Box 99"/>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44" name="Group 100"/>
            <p:cNvGrpSpPr>
              <a:grpSpLocks/>
            </p:cNvGrpSpPr>
            <p:nvPr/>
          </p:nvGrpSpPr>
          <p:grpSpPr bwMode="auto">
            <a:xfrm>
              <a:off x="1892" y="1681"/>
              <a:ext cx="211" cy="157"/>
              <a:chOff x="857" y="1909"/>
              <a:chExt cx="211" cy="157"/>
            </a:xfrm>
          </p:grpSpPr>
          <p:sp>
            <p:nvSpPr>
              <p:cNvPr id="17626" name="Text Box 101"/>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27" name="Text Box 102"/>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404616" name="Group 136"/>
          <p:cNvGrpSpPr>
            <a:grpSpLocks/>
          </p:cNvGrpSpPr>
          <p:nvPr/>
        </p:nvGrpSpPr>
        <p:grpSpPr bwMode="auto">
          <a:xfrm>
            <a:off x="5360988" y="1830388"/>
            <a:ext cx="1249362" cy="487362"/>
            <a:chOff x="4928" y="1534"/>
            <a:chExt cx="787" cy="307"/>
          </a:xfrm>
        </p:grpSpPr>
        <p:grpSp>
          <p:nvGrpSpPr>
            <p:cNvPr id="48302" name="Group 134"/>
            <p:cNvGrpSpPr>
              <a:grpSpLocks/>
            </p:cNvGrpSpPr>
            <p:nvPr/>
          </p:nvGrpSpPr>
          <p:grpSpPr bwMode="auto">
            <a:xfrm>
              <a:off x="5354" y="1534"/>
              <a:ext cx="361" cy="154"/>
              <a:chOff x="5009" y="1132"/>
              <a:chExt cx="361" cy="154"/>
            </a:xfrm>
          </p:grpSpPr>
          <p:sp>
            <p:nvSpPr>
              <p:cNvPr id="17607" name="Text Box 104"/>
              <p:cNvSpPr txBox="1">
                <a:spLocks noChangeArrowheads="1"/>
              </p:cNvSpPr>
              <p:nvPr/>
            </p:nvSpPr>
            <p:spPr bwMode="auto">
              <a:xfrm>
                <a:off x="5009"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327" name="Group 105"/>
              <p:cNvGrpSpPr>
                <a:grpSpLocks/>
              </p:cNvGrpSpPr>
              <p:nvPr/>
            </p:nvGrpSpPr>
            <p:grpSpPr bwMode="auto">
              <a:xfrm>
                <a:off x="5049" y="1137"/>
                <a:ext cx="258" cy="147"/>
                <a:chOff x="1353" y="1539"/>
                <a:chExt cx="258" cy="144"/>
              </a:xfrm>
            </p:grpSpPr>
            <p:sp>
              <p:nvSpPr>
                <p:cNvPr id="17611" name="Rectangle 106"/>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12" name="Line 107"/>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13" name="Line 108"/>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609" name="Text Box 115"/>
              <p:cNvSpPr txBox="1">
                <a:spLocks noChangeArrowheads="1"/>
              </p:cNvSpPr>
              <p:nvPr/>
            </p:nvSpPr>
            <p:spPr bwMode="auto">
              <a:xfrm>
                <a:off x="5087"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10" name="Text Box 116"/>
              <p:cNvSpPr txBox="1">
                <a:spLocks noChangeArrowheads="1"/>
              </p:cNvSpPr>
              <p:nvPr/>
            </p:nvSpPr>
            <p:spPr bwMode="auto">
              <a:xfrm>
                <a:off x="5174"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48303" name="Group 135"/>
            <p:cNvGrpSpPr>
              <a:grpSpLocks/>
            </p:cNvGrpSpPr>
            <p:nvPr/>
          </p:nvGrpSpPr>
          <p:grpSpPr bwMode="auto">
            <a:xfrm>
              <a:off x="4928" y="1536"/>
              <a:ext cx="550" cy="305"/>
              <a:chOff x="5114" y="1518"/>
              <a:chExt cx="550" cy="305"/>
            </a:xfrm>
          </p:grpSpPr>
          <p:grpSp>
            <p:nvGrpSpPr>
              <p:cNvPr id="48304" name="Group 133"/>
              <p:cNvGrpSpPr>
                <a:grpSpLocks/>
              </p:cNvGrpSpPr>
              <p:nvPr/>
            </p:nvGrpSpPr>
            <p:grpSpPr bwMode="auto">
              <a:xfrm>
                <a:off x="5375" y="1518"/>
                <a:ext cx="196" cy="158"/>
                <a:chOff x="5378" y="1518"/>
                <a:chExt cx="196" cy="158"/>
              </a:xfrm>
            </p:grpSpPr>
            <p:sp>
              <p:nvSpPr>
                <p:cNvPr id="17605" name="Rectangle 114"/>
                <p:cNvSpPr>
                  <a:spLocks noChangeArrowheads="1"/>
                </p:cNvSpPr>
                <p:nvPr/>
              </p:nvSpPr>
              <p:spPr bwMode="auto">
                <a:xfrm>
                  <a:off x="5418" y="1518"/>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606" name="Text Box 117"/>
                <p:cNvSpPr txBox="1">
                  <a:spLocks noChangeArrowheads="1"/>
                </p:cNvSpPr>
                <p:nvPr/>
              </p:nvSpPr>
              <p:spPr bwMode="auto">
                <a:xfrm>
                  <a:off x="5378" y="152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48305" name="Group 132"/>
              <p:cNvGrpSpPr>
                <a:grpSpLocks/>
              </p:cNvGrpSpPr>
              <p:nvPr/>
            </p:nvGrpSpPr>
            <p:grpSpPr bwMode="auto">
              <a:xfrm>
                <a:off x="5453" y="1666"/>
                <a:ext cx="211" cy="157"/>
                <a:chOff x="5261" y="1282"/>
                <a:chExt cx="211" cy="157"/>
              </a:xfrm>
            </p:grpSpPr>
            <p:sp>
              <p:nvSpPr>
                <p:cNvPr id="17601" name="Rectangle 113"/>
                <p:cNvSpPr>
                  <a:spLocks noChangeArrowheads="1"/>
                </p:cNvSpPr>
                <p:nvPr/>
              </p:nvSpPr>
              <p:spPr bwMode="auto">
                <a:xfrm>
                  <a:off x="5307" y="1284"/>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8321" name="Group 118"/>
                <p:cNvGrpSpPr>
                  <a:grpSpLocks/>
                </p:cNvGrpSpPr>
                <p:nvPr/>
              </p:nvGrpSpPr>
              <p:grpSpPr bwMode="auto">
                <a:xfrm>
                  <a:off x="5261" y="1282"/>
                  <a:ext cx="211" cy="157"/>
                  <a:chOff x="857" y="1909"/>
                  <a:chExt cx="211" cy="157"/>
                </a:xfrm>
              </p:grpSpPr>
              <p:sp>
                <p:nvSpPr>
                  <p:cNvPr id="17603" name="Text Box 119"/>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604" name="Text Box 120"/>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48306" name="Group 131"/>
              <p:cNvGrpSpPr>
                <a:grpSpLocks/>
              </p:cNvGrpSpPr>
              <p:nvPr/>
            </p:nvGrpSpPr>
            <p:grpSpPr bwMode="auto">
              <a:xfrm>
                <a:off x="5114" y="1663"/>
                <a:ext cx="373" cy="160"/>
                <a:chOff x="5426" y="1279"/>
                <a:chExt cx="373" cy="160"/>
              </a:xfrm>
            </p:grpSpPr>
            <p:grpSp>
              <p:nvGrpSpPr>
                <p:cNvPr id="48307" name="Group 109"/>
                <p:cNvGrpSpPr>
                  <a:grpSpLocks/>
                </p:cNvGrpSpPr>
                <p:nvPr/>
              </p:nvGrpSpPr>
              <p:grpSpPr bwMode="auto">
                <a:xfrm>
                  <a:off x="5469" y="1284"/>
                  <a:ext cx="258" cy="144"/>
                  <a:chOff x="1353" y="1539"/>
                  <a:chExt cx="258" cy="144"/>
                </a:xfrm>
              </p:grpSpPr>
              <p:sp>
                <p:nvSpPr>
                  <p:cNvPr id="17598" name="Rectangle 110"/>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99" name="Line 111"/>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600" name="Line 112"/>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308" name="Group 121"/>
                <p:cNvGrpSpPr>
                  <a:grpSpLocks/>
                </p:cNvGrpSpPr>
                <p:nvPr/>
              </p:nvGrpSpPr>
              <p:grpSpPr bwMode="auto">
                <a:xfrm>
                  <a:off x="5426" y="1282"/>
                  <a:ext cx="211" cy="157"/>
                  <a:chOff x="857" y="1909"/>
                  <a:chExt cx="211" cy="157"/>
                </a:xfrm>
              </p:grpSpPr>
              <p:sp>
                <p:nvSpPr>
                  <p:cNvPr id="17596" name="Text Box 122"/>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97" name="Text Box 123"/>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09" name="Group 124"/>
                <p:cNvGrpSpPr>
                  <a:grpSpLocks/>
                </p:cNvGrpSpPr>
                <p:nvPr/>
              </p:nvGrpSpPr>
              <p:grpSpPr bwMode="auto">
                <a:xfrm>
                  <a:off x="5504" y="1282"/>
                  <a:ext cx="211" cy="157"/>
                  <a:chOff x="857" y="1909"/>
                  <a:chExt cx="211" cy="157"/>
                </a:xfrm>
              </p:grpSpPr>
              <p:sp>
                <p:nvSpPr>
                  <p:cNvPr id="17594" name="Text Box 125"/>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95" name="Text Box 126"/>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310" name="Group 127"/>
                <p:cNvGrpSpPr>
                  <a:grpSpLocks/>
                </p:cNvGrpSpPr>
                <p:nvPr/>
              </p:nvGrpSpPr>
              <p:grpSpPr bwMode="auto">
                <a:xfrm>
                  <a:off x="5588" y="1279"/>
                  <a:ext cx="211" cy="157"/>
                  <a:chOff x="857" y="1909"/>
                  <a:chExt cx="211" cy="157"/>
                </a:xfrm>
              </p:grpSpPr>
              <p:sp>
                <p:nvSpPr>
                  <p:cNvPr id="17592" name="Text Box 128"/>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93" name="Text Box 129"/>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sp>
        <p:nvSpPr>
          <p:cNvPr id="17425" name="Text Box 137"/>
          <p:cNvSpPr txBox="1">
            <a:spLocks noChangeArrowheads="1"/>
          </p:cNvSpPr>
          <p:nvPr/>
        </p:nvSpPr>
        <p:spPr bwMode="auto">
          <a:xfrm>
            <a:off x="6556375" y="2308225"/>
            <a:ext cx="893763"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0</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7426" name="Text Box 138"/>
          <p:cNvSpPr txBox="1">
            <a:spLocks noChangeArrowheads="1"/>
          </p:cNvSpPr>
          <p:nvPr/>
        </p:nvSpPr>
        <p:spPr bwMode="auto">
          <a:xfrm>
            <a:off x="5513388" y="2327275"/>
            <a:ext cx="89376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1</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7427" name="Line 139"/>
          <p:cNvSpPr>
            <a:spLocks noChangeShapeType="1"/>
          </p:cNvSpPr>
          <p:nvPr/>
        </p:nvSpPr>
        <p:spPr bwMode="auto">
          <a:xfrm flipH="1">
            <a:off x="5438775" y="1666875"/>
            <a:ext cx="9525" cy="947738"/>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28" name="Line 140"/>
          <p:cNvSpPr>
            <a:spLocks noChangeShapeType="1"/>
          </p:cNvSpPr>
          <p:nvPr/>
        </p:nvSpPr>
        <p:spPr bwMode="auto">
          <a:xfrm flipH="1">
            <a:off x="6510338" y="1647825"/>
            <a:ext cx="9525" cy="947738"/>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29" name="Line 141"/>
          <p:cNvSpPr>
            <a:spLocks noChangeShapeType="1"/>
          </p:cNvSpPr>
          <p:nvPr/>
        </p:nvSpPr>
        <p:spPr bwMode="auto">
          <a:xfrm flipH="1">
            <a:off x="7624763" y="1657350"/>
            <a:ext cx="9525" cy="947738"/>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30" name="Text Box 142"/>
          <p:cNvSpPr txBox="1">
            <a:spLocks noChangeArrowheads="1"/>
          </p:cNvSpPr>
          <p:nvPr/>
        </p:nvSpPr>
        <p:spPr bwMode="auto">
          <a:xfrm>
            <a:off x="5418138" y="1184275"/>
            <a:ext cx="242728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000" dirty="0">
                <a:latin typeface="Arial" charset="0"/>
                <a:cs typeface="Arial" charset="0"/>
              </a:rPr>
              <a:t>channel output Z</a:t>
            </a:r>
            <a:r>
              <a:rPr lang="en-US" sz="2000" baseline="-25000" dirty="0">
                <a:latin typeface="Arial" charset="0"/>
                <a:cs typeface="Arial" charset="0"/>
              </a:rPr>
              <a:t>i,m</a:t>
            </a:r>
          </a:p>
        </p:txBody>
      </p:sp>
      <p:sp>
        <p:nvSpPr>
          <p:cNvPr id="17431" name="Text Box 143"/>
          <p:cNvSpPr txBox="1">
            <a:spLocks noChangeArrowheads="1"/>
          </p:cNvSpPr>
          <p:nvPr/>
        </p:nvSpPr>
        <p:spPr bwMode="auto">
          <a:xfrm>
            <a:off x="315913" y="2103438"/>
            <a:ext cx="99218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Arial" charset="0"/>
                <a:cs typeface="Arial" charset="0"/>
              </a:rPr>
              <a:t>sender</a:t>
            </a:r>
          </a:p>
        </p:txBody>
      </p:sp>
      <p:sp>
        <p:nvSpPr>
          <p:cNvPr id="17432" name="Text Box 144"/>
          <p:cNvSpPr txBox="1">
            <a:spLocks noChangeArrowheads="1"/>
          </p:cNvSpPr>
          <p:nvPr/>
        </p:nvSpPr>
        <p:spPr bwMode="auto">
          <a:xfrm>
            <a:off x="1485900" y="2454275"/>
            <a:ext cx="6794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code</a:t>
            </a:r>
          </a:p>
        </p:txBody>
      </p:sp>
      <p:sp>
        <p:nvSpPr>
          <p:cNvPr id="17433" name="Text Box 145"/>
          <p:cNvSpPr txBox="1">
            <a:spLocks noChangeArrowheads="1"/>
          </p:cNvSpPr>
          <p:nvPr/>
        </p:nvSpPr>
        <p:spPr bwMode="auto">
          <a:xfrm>
            <a:off x="1525588" y="1679575"/>
            <a:ext cx="628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data</a:t>
            </a:r>
          </a:p>
          <a:p>
            <a:pPr>
              <a:defRPr/>
            </a:pPr>
            <a:r>
              <a:rPr lang="en-US" dirty="0">
                <a:latin typeface="Arial" charset="0"/>
                <a:cs typeface="Arial" charset="0"/>
              </a:rPr>
              <a:t>bits</a:t>
            </a:r>
          </a:p>
        </p:txBody>
      </p:sp>
      <p:sp>
        <p:nvSpPr>
          <p:cNvPr id="17434" name="Line 146"/>
          <p:cNvSpPr>
            <a:spLocks noChangeShapeType="1"/>
          </p:cNvSpPr>
          <p:nvPr/>
        </p:nvSpPr>
        <p:spPr bwMode="auto">
          <a:xfrm>
            <a:off x="5132388" y="2054225"/>
            <a:ext cx="319087" cy="476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35" name="Line 151"/>
          <p:cNvSpPr>
            <a:spLocks noChangeShapeType="1"/>
          </p:cNvSpPr>
          <p:nvPr/>
        </p:nvSpPr>
        <p:spPr bwMode="auto">
          <a:xfrm>
            <a:off x="4033838" y="4167188"/>
            <a:ext cx="0" cy="1624012"/>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36" name="Line 152"/>
          <p:cNvSpPr>
            <a:spLocks noChangeShapeType="1"/>
          </p:cNvSpPr>
          <p:nvPr/>
        </p:nvSpPr>
        <p:spPr bwMode="auto">
          <a:xfrm>
            <a:off x="5110163" y="4143375"/>
            <a:ext cx="0" cy="1624013"/>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37" name="Text Box 153"/>
          <p:cNvSpPr txBox="1">
            <a:spLocks noChangeArrowheads="1"/>
          </p:cNvSpPr>
          <p:nvPr/>
        </p:nvSpPr>
        <p:spPr bwMode="auto">
          <a:xfrm>
            <a:off x="3222625" y="5575300"/>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1</a:t>
            </a:r>
          </a:p>
        </p:txBody>
      </p:sp>
      <p:sp>
        <p:nvSpPr>
          <p:cNvPr id="17438" name="Text Box 154"/>
          <p:cNvSpPr txBox="1">
            <a:spLocks noChangeArrowheads="1"/>
          </p:cNvSpPr>
          <p:nvPr/>
        </p:nvSpPr>
        <p:spPr bwMode="auto">
          <a:xfrm>
            <a:off x="4241800" y="5580063"/>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0</a:t>
            </a:r>
          </a:p>
        </p:txBody>
      </p:sp>
      <p:sp>
        <p:nvSpPr>
          <p:cNvPr id="17439" name="Line 156"/>
          <p:cNvSpPr>
            <a:spLocks noChangeShapeType="1"/>
          </p:cNvSpPr>
          <p:nvPr/>
        </p:nvSpPr>
        <p:spPr bwMode="auto">
          <a:xfrm>
            <a:off x="2957513" y="4206875"/>
            <a:ext cx="0" cy="1624013"/>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04778" name="Group 298"/>
          <p:cNvGrpSpPr>
            <a:grpSpLocks/>
          </p:cNvGrpSpPr>
          <p:nvPr/>
        </p:nvGrpSpPr>
        <p:grpSpPr bwMode="auto">
          <a:xfrm>
            <a:off x="6289675" y="4638675"/>
            <a:ext cx="1076325" cy="274638"/>
            <a:chOff x="3962" y="2922"/>
            <a:chExt cx="678" cy="173"/>
          </a:xfrm>
        </p:grpSpPr>
        <p:sp>
          <p:nvSpPr>
            <p:cNvPr id="17581" name="Rectangle 157"/>
            <p:cNvSpPr>
              <a:spLocks noChangeArrowheads="1"/>
            </p:cNvSpPr>
            <p:nvPr/>
          </p:nvSpPr>
          <p:spPr bwMode="auto">
            <a:xfrm>
              <a:off x="3962" y="2946"/>
              <a:ext cx="678" cy="135"/>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82" name="Text Box 158"/>
            <p:cNvSpPr txBox="1">
              <a:spLocks noChangeArrowheads="1"/>
            </p:cNvSpPr>
            <p:nvPr/>
          </p:nvSpPr>
          <p:spPr bwMode="auto">
            <a:xfrm>
              <a:off x="4048" y="2922"/>
              <a:ext cx="40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1</a:t>
              </a:r>
              <a:r>
                <a:rPr lang="en-US" sz="1200" dirty="0">
                  <a:latin typeface="Arial" charset="0"/>
                  <a:cs typeface="Arial" charset="0"/>
                </a:rPr>
                <a:t> = -1</a:t>
              </a:r>
            </a:p>
          </p:txBody>
        </p:sp>
      </p:grpSp>
      <p:sp>
        <p:nvSpPr>
          <p:cNvPr id="17441" name="Oval 186"/>
          <p:cNvSpPr>
            <a:spLocks noChangeArrowheads="1"/>
          </p:cNvSpPr>
          <p:nvPr/>
        </p:nvSpPr>
        <p:spPr bwMode="auto">
          <a:xfrm>
            <a:off x="5505450" y="4470400"/>
            <a:ext cx="419100" cy="42386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442" name="Line 188"/>
          <p:cNvSpPr>
            <a:spLocks noChangeShapeType="1"/>
          </p:cNvSpPr>
          <p:nvPr/>
        </p:nvSpPr>
        <p:spPr bwMode="auto">
          <a:xfrm>
            <a:off x="5153025" y="4600575"/>
            <a:ext cx="319088" cy="476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43" name="Line 189"/>
          <p:cNvSpPr>
            <a:spLocks noChangeShapeType="1"/>
          </p:cNvSpPr>
          <p:nvPr/>
        </p:nvSpPr>
        <p:spPr bwMode="auto">
          <a:xfrm flipV="1">
            <a:off x="5167313" y="4865688"/>
            <a:ext cx="403225" cy="43021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04776" name="Group 296"/>
          <p:cNvGrpSpPr>
            <a:grpSpLocks/>
          </p:cNvGrpSpPr>
          <p:nvPr/>
        </p:nvGrpSpPr>
        <p:grpSpPr bwMode="auto">
          <a:xfrm>
            <a:off x="7366000" y="4438650"/>
            <a:ext cx="1062038" cy="274638"/>
            <a:chOff x="4640" y="2796"/>
            <a:chExt cx="669" cy="173"/>
          </a:xfrm>
        </p:grpSpPr>
        <p:sp>
          <p:nvSpPr>
            <p:cNvPr id="17579" name="Rectangle 191"/>
            <p:cNvSpPr>
              <a:spLocks noChangeArrowheads="1"/>
            </p:cNvSpPr>
            <p:nvPr/>
          </p:nvSpPr>
          <p:spPr bwMode="auto">
            <a:xfrm>
              <a:off x="4640" y="2820"/>
              <a:ext cx="669" cy="135"/>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80" name="Text Box 192"/>
            <p:cNvSpPr txBox="1">
              <a:spLocks noChangeArrowheads="1"/>
            </p:cNvSpPr>
            <p:nvPr/>
          </p:nvSpPr>
          <p:spPr bwMode="auto">
            <a:xfrm>
              <a:off x="4798" y="2796"/>
              <a:ext cx="36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404775" name="Group 295"/>
          <p:cNvGrpSpPr>
            <a:grpSpLocks/>
          </p:cNvGrpSpPr>
          <p:nvPr/>
        </p:nvGrpSpPr>
        <p:grpSpPr bwMode="auto">
          <a:xfrm>
            <a:off x="3965575" y="4362450"/>
            <a:ext cx="1263650" cy="1184275"/>
            <a:chOff x="2498" y="2748"/>
            <a:chExt cx="796" cy="746"/>
          </a:xfrm>
        </p:grpSpPr>
        <p:grpSp>
          <p:nvGrpSpPr>
            <p:cNvPr id="48244" name="Group 193"/>
            <p:cNvGrpSpPr>
              <a:grpSpLocks/>
            </p:cNvGrpSpPr>
            <p:nvPr/>
          </p:nvGrpSpPr>
          <p:grpSpPr bwMode="auto">
            <a:xfrm>
              <a:off x="2504" y="3187"/>
              <a:ext cx="790" cy="307"/>
              <a:chOff x="1313" y="1534"/>
              <a:chExt cx="790" cy="307"/>
            </a:xfrm>
          </p:grpSpPr>
          <p:sp>
            <p:nvSpPr>
              <p:cNvPr id="17553" name="Text Box 194"/>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73" name="Group 195"/>
              <p:cNvGrpSpPr>
                <a:grpSpLocks/>
              </p:cNvGrpSpPr>
              <p:nvPr/>
            </p:nvGrpSpPr>
            <p:grpSpPr bwMode="auto">
              <a:xfrm>
                <a:off x="1353" y="1539"/>
                <a:ext cx="258" cy="147"/>
                <a:chOff x="1353" y="1539"/>
                <a:chExt cx="258" cy="144"/>
              </a:xfrm>
            </p:grpSpPr>
            <p:sp>
              <p:nvSpPr>
                <p:cNvPr id="17576" name="Rectangle 196"/>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77" name="Line 197"/>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578" name="Line 198"/>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274" name="Group 199"/>
              <p:cNvGrpSpPr>
                <a:grpSpLocks/>
              </p:cNvGrpSpPr>
              <p:nvPr/>
            </p:nvGrpSpPr>
            <p:grpSpPr bwMode="auto">
              <a:xfrm>
                <a:off x="1773" y="1686"/>
                <a:ext cx="258" cy="144"/>
                <a:chOff x="1353" y="1539"/>
                <a:chExt cx="258" cy="144"/>
              </a:xfrm>
            </p:grpSpPr>
            <p:sp>
              <p:nvSpPr>
                <p:cNvPr id="17573" name="Rectangle 200"/>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74" name="Line 201"/>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575" name="Line 202"/>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556" name="Rectangle 203"/>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57" name="Rectangle 204"/>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58" name="Text Box 205"/>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59" name="Text Box 206"/>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60" name="Text Box 207"/>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80" name="Group 208"/>
              <p:cNvGrpSpPr>
                <a:grpSpLocks/>
              </p:cNvGrpSpPr>
              <p:nvPr/>
            </p:nvGrpSpPr>
            <p:grpSpPr bwMode="auto">
              <a:xfrm>
                <a:off x="1565" y="1684"/>
                <a:ext cx="211" cy="157"/>
                <a:chOff x="857" y="1909"/>
                <a:chExt cx="211" cy="157"/>
              </a:xfrm>
            </p:grpSpPr>
            <p:sp>
              <p:nvSpPr>
                <p:cNvPr id="17571" name="Text Box 209"/>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72" name="Text Box 210"/>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81" name="Group 211"/>
              <p:cNvGrpSpPr>
                <a:grpSpLocks/>
              </p:cNvGrpSpPr>
              <p:nvPr/>
            </p:nvGrpSpPr>
            <p:grpSpPr bwMode="auto">
              <a:xfrm>
                <a:off x="1730" y="1684"/>
                <a:ext cx="211" cy="157"/>
                <a:chOff x="857" y="1909"/>
                <a:chExt cx="211" cy="157"/>
              </a:xfrm>
            </p:grpSpPr>
            <p:sp>
              <p:nvSpPr>
                <p:cNvPr id="17569" name="Text Box 212"/>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70" name="Text Box 213"/>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82" name="Group 214"/>
              <p:cNvGrpSpPr>
                <a:grpSpLocks/>
              </p:cNvGrpSpPr>
              <p:nvPr/>
            </p:nvGrpSpPr>
            <p:grpSpPr bwMode="auto">
              <a:xfrm>
                <a:off x="1808" y="1684"/>
                <a:ext cx="211" cy="157"/>
                <a:chOff x="857" y="1909"/>
                <a:chExt cx="211" cy="157"/>
              </a:xfrm>
            </p:grpSpPr>
            <p:sp>
              <p:nvSpPr>
                <p:cNvPr id="17567" name="Text Box 215"/>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68" name="Text Box 216"/>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83" name="Group 217"/>
              <p:cNvGrpSpPr>
                <a:grpSpLocks/>
              </p:cNvGrpSpPr>
              <p:nvPr/>
            </p:nvGrpSpPr>
            <p:grpSpPr bwMode="auto">
              <a:xfrm>
                <a:off x="1892" y="1681"/>
                <a:ext cx="211" cy="157"/>
                <a:chOff x="857" y="1909"/>
                <a:chExt cx="211" cy="157"/>
              </a:xfrm>
            </p:grpSpPr>
            <p:sp>
              <p:nvSpPr>
                <p:cNvPr id="17565" name="Text Box 218"/>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66" name="Text Box 219"/>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48245" name="Group 220"/>
            <p:cNvGrpSpPr>
              <a:grpSpLocks/>
            </p:cNvGrpSpPr>
            <p:nvPr/>
          </p:nvGrpSpPr>
          <p:grpSpPr bwMode="auto">
            <a:xfrm>
              <a:off x="2498" y="2748"/>
              <a:ext cx="790" cy="307"/>
              <a:chOff x="1313" y="1534"/>
              <a:chExt cx="790" cy="307"/>
            </a:xfrm>
          </p:grpSpPr>
          <p:sp>
            <p:nvSpPr>
              <p:cNvPr id="17527" name="Text Box 221"/>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47" name="Group 222"/>
              <p:cNvGrpSpPr>
                <a:grpSpLocks/>
              </p:cNvGrpSpPr>
              <p:nvPr/>
            </p:nvGrpSpPr>
            <p:grpSpPr bwMode="auto">
              <a:xfrm>
                <a:off x="1353" y="1539"/>
                <a:ext cx="258" cy="147"/>
                <a:chOff x="1353" y="1539"/>
                <a:chExt cx="258" cy="144"/>
              </a:xfrm>
            </p:grpSpPr>
            <p:sp>
              <p:nvSpPr>
                <p:cNvPr id="17550" name="Rectangle 223"/>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51" name="Line 224"/>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552" name="Line 225"/>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248" name="Group 226"/>
              <p:cNvGrpSpPr>
                <a:grpSpLocks/>
              </p:cNvGrpSpPr>
              <p:nvPr/>
            </p:nvGrpSpPr>
            <p:grpSpPr bwMode="auto">
              <a:xfrm>
                <a:off x="1773" y="1686"/>
                <a:ext cx="258" cy="144"/>
                <a:chOff x="1353" y="1539"/>
                <a:chExt cx="258" cy="144"/>
              </a:xfrm>
            </p:grpSpPr>
            <p:sp>
              <p:nvSpPr>
                <p:cNvPr id="17547" name="Rectangle 227"/>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48" name="Line 228"/>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549" name="Line 229"/>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530" name="Rectangle 230"/>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31" name="Rectangle 231"/>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32" name="Text Box 232"/>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33" name="Text Box 233"/>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34" name="Text Box 234"/>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54" name="Group 235"/>
              <p:cNvGrpSpPr>
                <a:grpSpLocks/>
              </p:cNvGrpSpPr>
              <p:nvPr/>
            </p:nvGrpSpPr>
            <p:grpSpPr bwMode="auto">
              <a:xfrm>
                <a:off x="1565" y="1684"/>
                <a:ext cx="211" cy="157"/>
                <a:chOff x="857" y="1909"/>
                <a:chExt cx="211" cy="157"/>
              </a:xfrm>
            </p:grpSpPr>
            <p:sp>
              <p:nvSpPr>
                <p:cNvPr id="17545" name="Text Box 236"/>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46" name="Text Box 237"/>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55" name="Group 238"/>
              <p:cNvGrpSpPr>
                <a:grpSpLocks/>
              </p:cNvGrpSpPr>
              <p:nvPr/>
            </p:nvGrpSpPr>
            <p:grpSpPr bwMode="auto">
              <a:xfrm>
                <a:off x="1730" y="1684"/>
                <a:ext cx="211" cy="157"/>
                <a:chOff x="857" y="1909"/>
                <a:chExt cx="211" cy="157"/>
              </a:xfrm>
            </p:grpSpPr>
            <p:sp>
              <p:nvSpPr>
                <p:cNvPr id="17543" name="Text Box 239"/>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44" name="Text Box 240"/>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56" name="Group 241"/>
              <p:cNvGrpSpPr>
                <a:grpSpLocks/>
              </p:cNvGrpSpPr>
              <p:nvPr/>
            </p:nvGrpSpPr>
            <p:grpSpPr bwMode="auto">
              <a:xfrm>
                <a:off x="1808" y="1684"/>
                <a:ext cx="211" cy="157"/>
                <a:chOff x="857" y="1909"/>
                <a:chExt cx="211" cy="157"/>
              </a:xfrm>
            </p:grpSpPr>
            <p:sp>
              <p:nvSpPr>
                <p:cNvPr id="17541" name="Text Box 242"/>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42" name="Text Box 243"/>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57" name="Group 244"/>
              <p:cNvGrpSpPr>
                <a:grpSpLocks/>
              </p:cNvGrpSpPr>
              <p:nvPr/>
            </p:nvGrpSpPr>
            <p:grpSpPr bwMode="auto">
              <a:xfrm>
                <a:off x="1892" y="1681"/>
                <a:ext cx="211" cy="157"/>
                <a:chOff x="857" y="1909"/>
                <a:chExt cx="211" cy="157"/>
              </a:xfrm>
            </p:grpSpPr>
            <p:sp>
              <p:nvSpPr>
                <p:cNvPr id="17539" name="Text Box 245"/>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40" name="Text Box 246"/>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nvGrpSpPr>
          <p:cNvPr id="404777" name="Group 297"/>
          <p:cNvGrpSpPr>
            <a:grpSpLocks/>
          </p:cNvGrpSpPr>
          <p:nvPr/>
        </p:nvGrpSpPr>
        <p:grpSpPr bwMode="auto">
          <a:xfrm>
            <a:off x="2874963" y="4362450"/>
            <a:ext cx="1277937" cy="1174750"/>
            <a:chOff x="1811" y="2748"/>
            <a:chExt cx="805" cy="740"/>
          </a:xfrm>
        </p:grpSpPr>
        <p:grpSp>
          <p:nvGrpSpPr>
            <p:cNvPr id="48185" name="Group 159"/>
            <p:cNvGrpSpPr>
              <a:grpSpLocks/>
            </p:cNvGrpSpPr>
            <p:nvPr/>
          </p:nvGrpSpPr>
          <p:grpSpPr bwMode="auto">
            <a:xfrm>
              <a:off x="1826" y="3181"/>
              <a:ext cx="790" cy="307"/>
              <a:chOff x="1313" y="1534"/>
              <a:chExt cx="790" cy="307"/>
            </a:xfrm>
          </p:grpSpPr>
          <p:sp>
            <p:nvSpPr>
              <p:cNvPr id="17499" name="Text Box 160"/>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19" name="Group 161"/>
              <p:cNvGrpSpPr>
                <a:grpSpLocks/>
              </p:cNvGrpSpPr>
              <p:nvPr/>
            </p:nvGrpSpPr>
            <p:grpSpPr bwMode="auto">
              <a:xfrm>
                <a:off x="1353" y="1539"/>
                <a:ext cx="258" cy="147"/>
                <a:chOff x="1353" y="1539"/>
                <a:chExt cx="258" cy="144"/>
              </a:xfrm>
            </p:grpSpPr>
            <p:sp>
              <p:nvSpPr>
                <p:cNvPr id="17522" name="Rectangle 162"/>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23" name="Line 163"/>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524" name="Line 164"/>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220" name="Group 165"/>
              <p:cNvGrpSpPr>
                <a:grpSpLocks/>
              </p:cNvGrpSpPr>
              <p:nvPr/>
            </p:nvGrpSpPr>
            <p:grpSpPr bwMode="auto">
              <a:xfrm>
                <a:off x="1773" y="1686"/>
                <a:ext cx="258" cy="144"/>
                <a:chOff x="1353" y="1539"/>
                <a:chExt cx="258" cy="144"/>
              </a:xfrm>
            </p:grpSpPr>
            <p:sp>
              <p:nvSpPr>
                <p:cNvPr id="17519" name="Rectangle 166"/>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20" name="Line 167"/>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521" name="Line 168"/>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502" name="Rectangle 169"/>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03" name="Rectangle 170"/>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504" name="Text Box 171"/>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05" name="Text Box 172"/>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06" name="Text Box 173"/>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26" name="Group 174"/>
              <p:cNvGrpSpPr>
                <a:grpSpLocks/>
              </p:cNvGrpSpPr>
              <p:nvPr/>
            </p:nvGrpSpPr>
            <p:grpSpPr bwMode="auto">
              <a:xfrm>
                <a:off x="1565" y="1684"/>
                <a:ext cx="211" cy="157"/>
                <a:chOff x="857" y="1909"/>
                <a:chExt cx="211" cy="157"/>
              </a:xfrm>
            </p:grpSpPr>
            <p:sp>
              <p:nvSpPr>
                <p:cNvPr id="17517" name="Text Box 175"/>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18" name="Text Box 176"/>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27" name="Group 177"/>
              <p:cNvGrpSpPr>
                <a:grpSpLocks/>
              </p:cNvGrpSpPr>
              <p:nvPr/>
            </p:nvGrpSpPr>
            <p:grpSpPr bwMode="auto">
              <a:xfrm>
                <a:off x="1730" y="1684"/>
                <a:ext cx="211" cy="157"/>
                <a:chOff x="857" y="1909"/>
                <a:chExt cx="211" cy="157"/>
              </a:xfrm>
            </p:grpSpPr>
            <p:sp>
              <p:nvSpPr>
                <p:cNvPr id="17515" name="Text Box 178"/>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16" name="Text Box 179"/>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28" name="Group 180"/>
              <p:cNvGrpSpPr>
                <a:grpSpLocks/>
              </p:cNvGrpSpPr>
              <p:nvPr/>
            </p:nvGrpSpPr>
            <p:grpSpPr bwMode="auto">
              <a:xfrm>
                <a:off x="1808" y="1684"/>
                <a:ext cx="211" cy="157"/>
                <a:chOff x="857" y="1909"/>
                <a:chExt cx="211" cy="157"/>
              </a:xfrm>
            </p:grpSpPr>
            <p:sp>
              <p:nvSpPr>
                <p:cNvPr id="17513" name="Text Box 181"/>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14" name="Text Box 182"/>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229" name="Group 183"/>
              <p:cNvGrpSpPr>
                <a:grpSpLocks/>
              </p:cNvGrpSpPr>
              <p:nvPr/>
            </p:nvGrpSpPr>
            <p:grpSpPr bwMode="auto">
              <a:xfrm>
                <a:off x="1892" y="1681"/>
                <a:ext cx="211" cy="157"/>
                <a:chOff x="857" y="1909"/>
                <a:chExt cx="211" cy="157"/>
              </a:xfrm>
            </p:grpSpPr>
            <p:sp>
              <p:nvSpPr>
                <p:cNvPr id="17511" name="Text Box 184"/>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12" name="Text Box 185"/>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48186" name="Group 247"/>
            <p:cNvGrpSpPr>
              <a:grpSpLocks/>
            </p:cNvGrpSpPr>
            <p:nvPr/>
          </p:nvGrpSpPr>
          <p:grpSpPr bwMode="auto">
            <a:xfrm>
              <a:off x="1811" y="2748"/>
              <a:ext cx="787" cy="307"/>
              <a:chOff x="4928" y="1534"/>
              <a:chExt cx="787" cy="307"/>
            </a:xfrm>
          </p:grpSpPr>
          <p:grpSp>
            <p:nvGrpSpPr>
              <p:cNvPr id="48187" name="Group 248"/>
              <p:cNvGrpSpPr>
                <a:grpSpLocks/>
              </p:cNvGrpSpPr>
              <p:nvPr/>
            </p:nvGrpSpPr>
            <p:grpSpPr bwMode="auto">
              <a:xfrm>
                <a:off x="5354" y="1534"/>
                <a:ext cx="361" cy="154"/>
                <a:chOff x="5009" y="1132"/>
                <a:chExt cx="361" cy="154"/>
              </a:xfrm>
            </p:grpSpPr>
            <p:sp>
              <p:nvSpPr>
                <p:cNvPr id="17492" name="Text Box 249"/>
                <p:cNvSpPr txBox="1">
                  <a:spLocks noChangeArrowheads="1"/>
                </p:cNvSpPr>
                <p:nvPr/>
              </p:nvSpPr>
              <p:spPr bwMode="auto">
                <a:xfrm>
                  <a:off x="5009"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8212" name="Group 250"/>
                <p:cNvGrpSpPr>
                  <a:grpSpLocks/>
                </p:cNvGrpSpPr>
                <p:nvPr/>
              </p:nvGrpSpPr>
              <p:grpSpPr bwMode="auto">
                <a:xfrm>
                  <a:off x="5049" y="1137"/>
                  <a:ext cx="258" cy="147"/>
                  <a:chOff x="1353" y="1539"/>
                  <a:chExt cx="258" cy="144"/>
                </a:xfrm>
              </p:grpSpPr>
              <p:sp>
                <p:nvSpPr>
                  <p:cNvPr id="17496" name="Rectangle 251"/>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497" name="Line 252"/>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98" name="Line 253"/>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494" name="Text Box 254"/>
                <p:cNvSpPr txBox="1">
                  <a:spLocks noChangeArrowheads="1"/>
                </p:cNvSpPr>
                <p:nvPr/>
              </p:nvSpPr>
              <p:spPr bwMode="auto">
                <a:xfrm>
                  <a:off x="5087"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495" name="Text Box 255"/>
                <p:cNvSpPr txBox="1">
                  <a:spLocks noChangeArrowheads="1"/>
                </p:cNvSpPr>
                <p:nvPr/>
              </p:nvSpPr>
              <p:spPr bwMode="auto">
                <a:xfrm>
                  <a:off x="5174"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48188" name="Group 256"/>
              <p:cNvGrpSpPr>
                <a:grpSpLocks/>
              </p:cNvGrpSpPr>
              <p:nvPr/>
            </p:nvGrpSpPr>
            <p:grpSpPr bwMode="auto">
              <a:xfrm>
                <a:off x="4928" y="1536"/>
                <a:ext cx="550" cy="305"/>
                <a:chOff x="5114" y="1518"/>
                <a:chExt cx="550" cy="305"/>
              </a:xfrm>
            </p:grpSpPr>
            <p:grpSp>
              <p:nvGrpSpPr>
                <p:cNvPr id="48189" name="Group 257"/>
                <p:cNvGrpSpPr>
                  <a:grpSpLocks/>
                </p:cNvGrpSpPr>
                <p:nvPr/>
              </p:nvGrpSpPr>
              <p:grpSpPr bwMode="auto">
                <a:xfrm>
                  <a:off x="5375" y="1518"/>
                  <a:ext cx="196" cy="158"/>
                  <a:chOff x="5378" y="1518"/>
                  <a:chExt cx="196" cy="158"/>
                </a:xfrm>
              </p:grpSpPr>
              <p:sp>
                <p:nvSpPr>
                  <p:cNvPr id="17490" name="Rectangle 258"/>
                  <p:cNvSpPr>
                    <a:spLocks noChangeArrowheads="1"/>
                  </p:cNvSpPr>
                  <p:nvPr/>
                </p:nvSpPr>
                <p:spPr bwMode="auto">
                  <a:xfrm>
                    <a:off x="5418" y="1518"/>
                    <a:ext cx="81" cy="1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491" name="Text Box 259"/>
                  <p:cNvSpPr txBox="1">
                    <a:spLocks noChangeArrowheads="1"/>
                  </p:cNvSpPr>
                  <p:nvPr/>
                </p:nvSpPr>
                <p:spPr bwMode="auto">
                  <a:xfrm>
                    <a:off x="5378" y="152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48190" name="Group 260"/>
                <p:cNvGrpSpPr>
                  <a:grpSpLocks/>
                </p:cNvGrpSpPr>
                <p:nvPr/>
              </p:nvGrpSpPr>
              <p:grpSpPr bwMode="auto">
                <a:xfrm>
                  <a:off x="5453" y="1666"/>
                  <a:ext cx="211" cy="157"/>
                  <a:chOff x="5261" y="1282"/>
                  <a:chExt cx="211" cy="157"/>
                </a:xfrm>
              </p:grpSpPr>
              <p:sp>
                <p:nvSpPr>
                  <p:cNvPr id="17486" name="Rectangle 261"/>
                  <p:cNvSpPr>
                    <a:spLocks noChangeArrowheads="1"/>
                  </p:cNvSpPr>
                  <p:nvPr/>
                </p:nvSpPr>
                <p:spPr bwMode="auto">
                  <a:xfrm>
                    <a:off x="5307" y="1284"/>
                    <a:ext cx="81"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8206" name="Group 262"/>
                  <p:cNvGrpSpPr>
                    <a:grpSpLocks/>
                  </p:cNvGrpSpPr>
                  <p:nvPr/>
                </p:nvGrpSpPr>
                <p:grpSpPr bwMode="auto">
                  <a:xfrm>
                    <a:off x="5261" y="1282"/>
                    <a:ext cx="211" cy="157"/>
                    <a:chOff x="857" y="1909"/>
                    <a:chExt cx="211" cy="157"/>
                  </a:xfrm>
                </p:grpSpPr>
                <p:sp>
                  <p:nvSpPr>
                    <p:cNvPr id="17488" name="Text Box 263"/>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489" name="Text Box 264"/>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48191" name="Group 265"/>
                <p:cNvGrpSpPr>
                  <a:grpSpLocks/>
                </p:cNvGrpSpPr>
                <p:nvPr/>
              </p:nvGrpSpPr>
              <p:grpSpPr bwMode="auto">
                <a:xfrm>
                  <a:off x="5114" y="1663"/>
                  <a:ext cx="373" cy="160"/>
                  <a:chOff x="5426" y="1279"/>
                  <a:chExt cx="373" cy="160"/>
                </a:xfrm>
              </p:grpSpPr>
              <p:grpSp>
                <p:nvGrpSpPr>
                  <p:cNvPr id="48192" name="Group 266"/>
                  <p:cNvGrpSpPr>
                    <a:grpSpLocks/>
                  </p:cNvGrpSpPr>
                  <p:nvPr/>
                </p:nvGrpSpPr>
                <p:grpSpPr bwMode="auto">
                  <a:xfrm>
                    <a:off x="5469" y="1284"/>
                    <a:ext cx="258" cy="144"/>
                    <a:chOff x="1353" y="1539"/>
                    <a:chExt cx="258" cy="144"/>
                  </a:xfrm>
                </p:grpSpPr>
                <p:sp>
                  <p:nvSpPr>
                    <p:cNvPr id="17483" name="Rectangle 267"/>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484" name="Line 268"/>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85" name="Line 269"/>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48193" name="Group 270"/>
                  <p:cNvGrpSpPr>
                    <a:grpSpLocks/>
                  </p:cNvGrpSpPr>
                  <p:nvPr/>
                </p:nvGrpSpPr>
                <p:grpSpPr bwMode="auto">
                  <a:xfrm>
                    <a:off x="5426" y="1282"/>
                    <a:ext cx="211" cy="157"/>
                    <a:chOff x="857" y="1909"/>
                    <a:chExt cx="211" cy="157"/>
                  </a:xfrm>
                </p:grpSpPr>
                <p:sp>
                  <p:nvSpPr>
                    <p:cNvPr id="17481" name="Text Box 271"/>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482" name="Text Box 272"/>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194" name="Group 273"/>
                  <p:cNvGrpSpPr>
                    <a:grpSpLocks/>
                  </p:cNvGrpSpPr>
                  <p:nvPr/>
                </p:nvGrpSpPr>
                <p:grpSpPr bwMode="auto">
                  <a:xfrm>
                    <a:off x="5504" y="1282"/>
                    <a:ext cx="211" cy="157"/>
                    <a:chOff x="857" y="1909"/>
                    <a:chExt cx="211" cy="157"/>
                  </a:xfrm>
                </p:grpSpPr>
                <p:sp>
                  <p:nvSpPr>
                    <p:cNvPr id="17479" name="Text Box 274"/>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480" name="Text Box 275"/>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48195" name="Group 276"/>
                  <p:cNvGrpSpPr>
                    <a:grpSpLocks/>
                  </p:cNvGrpSpPr>
                  <p:nvPr/>
                </p:nvGrpSpPr>
                <p:grpSpPr bwMode="auto">
                  <a:xfrm>
                    <a:off x="5588" y="1279"/>
                    <a:ext cx="211" cy="157"/>
                    <a:chOff x="857" y="1909"/>
                    <a:chExt cx="211" cy="157"/>
                  </a:xfrm>
                </p:grpSpPr>
                <p:sp>
                  <p:nvSpPr>
                    <p:cNvPr id="17477" name="Text Box 277"/>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478" name="Text Box 278"/>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grpSp>
      <p:sp>
        <p:nvSpPr>
          <p:cNvPr id="17447" name="Text Box 279"/>
          <p:cNvSpPr txBox="1">
            <a:spLocks noChangeArrowheads="1"/>
          </p:cNvSpPr>
          <p:nvPr/>
        </p:nvSpPr>
        <p:spPr bwMode="auto">
          <a:xfrm>
            <a:off x="7389813" y="4922838"/>
            <a:ext cx="89376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0</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7448" name="Text Box 280"/>
          <p:cNvSpPr txBox="1">
            <a:spLocks noChangeArrowheads="1"/>
          </p:cNvSpPr>
          <p:nvPr/>
        </p:nvSpPr>
        <p:spPr bwMode="auto">
          <a:xfrm>
            <a:off x="6346825" y="4941888"/>
            <a:ext cx="893763"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1</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7449" name="Line 281"/>
          <p:cNvSpPr>
            <a:spLocks noChangeShapeType="1"/>
          </p:cNvSpPr>
          <p:nvPr/>
        </p:nvSpPr>
        <p:spPr bwMode="auto">
          <a:xfrm flipH="1">
            <a:off x="6272213" y="4281488"/>
            <a:ext cx="9525" cy="947737"/>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50" name="Line 282"/>
          <p:cNvSpPr>
            <a:spLocks noChangeShapeType="1"/>
          </p:cNvSpPr>
          <p:nvPr/>
        </p:nvSpPr>
        <p:spPr bwMode="auto">
          <a:xfrm flipH="1">
            <a:off x="7343775" y="4262438"/>
            <a:ext cx="9525" cy="947737"/>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51" name="Line 283"/>
          <p:cNvSpPr>
            <a:spLocks noChangeShapeType="1"/>
          </p:cNvSpPr>
          <p:nvPr/>
        </p:nvSpPr>
        <p:spPr bwMode="auto">
          <a:xfrm flipH="1">
            <a:off x="8458200" y="4271963"/>
            <a:ext cx="9525" cy="947737"/>
          </a:xfrm>
          <a:prstGeom prst="line">
            <a:avLst/>
          </a:prstGeom>
          <a:noFill/>
          <a:ln w="12700">
            <a:solidFill>
              <a:schemeClr val="accent2"/>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452" name="Text Box 285"/>
          <p:cNvSpPr txBox="1">
            <a:spLocks noChangeArrowheads="1"/>
          </p:cNvSpPr>
          <p:nvPr/>
        </p:nvSpPr>
        <p:spPr bwMode="auto">
          <a:xfrm>
            <a:off x="1233488" y="5446713"/>
            <a:ext cx="10969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Arial" charset="0"/>
                <a:cs typeface="Arial" charset="0"/>
              </a:rPr>
              <a:t>receiver</a:t>
            </a:r>
          </a:p>
        </p:txBody>
      </p:sp>
      <p:sp>
        <p:nvSpPr>
          <p:cNvPr id="17453" name="Text Box 286"/>
          <p:cNvSpPr txBox="1">
            <a:spLocks noChangeArrowheads="1"/>
          </p:cNvSpPr>
          <p:nvPr/>
        </p:nvSpPr>
        <p:spPr bwMode="auto">
          <a:xfrm>
            <a:off x="2319338" y="5068888"/>
            <a:ext cx="679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code</a:t>
            </a:r>
          </a:p>
        </p:txBody>
      </p:sp>
      <p:sp>
        <p:nvSpPr>
          <p:cNvPr id="17454" name="Text Box 287"/>
          <p:cNvSpPr txBox="1">
            <a:spLocks noChangeArrowheads="1"/>
          </p:cNvSpPr>
          <p:nvPr/>
        </p:nvSpPr>
        <p:spPr bwMode="auto">
          <a:xfrm>
            <a:off x="1341438" y="4303713"/>
            <a:ext cx="10477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received</a:t>
            </a:r>
          </a:p>
          <a:p>
            <a:pPr>
              <a:defRPr/>
            </a:pPr>
            <a:r>
              <a:rPr lang="en-US" dirty="0">
                <a:latin typeface="Arial" charset="0"/>
                <a:cs typeface="Arial" charset="0"/>
              </a:rPr>
              <a:t>input</a:t>
            </a:r>
          </a:p>
        </p:txBody>
      </p:sp>
      <p:sp>
        <p:nvSpPr>
          <p:cNvPr id="17455" name="Line 288"/>
          <p:cNvSpPr>
            <a:spLocks noChangeShapeType="1"/>
          </p:cNvSpPr>
          <p:nvPr/>
        </p:nvSpPr>
        <p:spPr bwMode="auto">
          <a:xfrm>
            <a:off x="5965825" y="4668838"/>
            <a:ext cx="319088" cy="476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8175" name="Group 294"/>
          <p:cNvGrpSpPr>
            <a:grpSpLocks/>
          </p:cNvGrpSpPr>
          <p:nvPr/>
        </p:nvGrpSpPr>
        <p:grpSpPr bwMode="auto">
          <a:xfrm>
            <a:off x="5003800" y="3530600"/>
            <a:ext cx="1517650" cy="977900"/>
            <a:chOff x="4239" y="2007"/>
            <a:chExt cx="956" cy="616"/>
          </a:xfrm>
        </p:grpSpPr>
        <p:sp>
          <p:nvSpPr>
            <p:cNvPr id="17461" name="Text Box 187"/>
            <p:cNvSpPr txBox="1">
              <a:spLocks noChangeArrowheads="1"/>
            </p:cNvSpPr>
            <p:nvPr/>
          </p:nvSpPr>
          <p:spPr bwMode="auto">
            <a:xfrm>
              <a:off x="4239" y="2047"/>
              <a:ext cx="95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D</a:t>
              </a:r>
              <a:r>
                <a:rPr lang="en-US" baseline="-25000" dirty="0">
                  <a:latin typeface="Arial" charset="0"/>
                  <a:cs typeface="Arial" charset="0"/>
                </a:rPr>
                <a:t>i </a:t>
              </a:r>
              <a:r>
                <a:rPr lang="en-US" dirty="0">
                  <a:latin typeface="Arial" charset="0"/>
                  <a:cs typeface="Arial" charset="0"/>
                </a:rPr>
                <a:t>= </a:t>
              </a:r>
              <a:r>
                <a:rPr lang="en-US" sz="2800" dirty="0">
                  <a:latin typeface="Symbol" charset="0"/>
                  <a:cs typeface="Arial" charset="0"/>
                </a:rPr>
                <a:t>S</a:t>
              </a:r>
              <a:r>
                <a:rPr lang="en-US" baseline="-25000" dirty="0">
                  <a:latin typeface="Arial" charset="0"/>
                  <a:cs typeface="Arial" charset="0"/>
                </a:rPr>
                <a:t> </a:t>
              </a:r>
              <a:r>
                <a:rPr lang="en-US" dirty="0">
                  <a:latin typeface="Arial" charset="0"/>
                  <a:cs typeface="Arial" charset="0"/>
                </a:rPr>
                <a:t>Z</a:t>
              </a:r>
              <a:r>
                <a:rPr lang="en-US" baseline="-25000" dirty="0">
                  <a:latin typeface="Arial" charset="0"/>
                  <a:cs typeface="Arial" charset="0"/>
                </a:rPr>
                <a:t>i,m</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17462" name="Text Box 289"/>
            <p:cNvSpPr txBox="1">
              <a:spLocks noChangeArrowheads="1"/>
            </p:cNvSpPr>
            <p:nvPr/>
          </p:nvSpPr>
          <p:spPr bwMode="auto">
            <a:xfrm>
              <a:off x="4498" y="2258"/>
              <a:ext cx="305"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mn-cs"/>
                </a:rPr>
                <a:t>m=1</a:t>
              </a:r>
            </a:p>
          </p:txBody>
        </p:sp>
        <p:sp>
          <p:nvSpPr>
            <p:cNvPr id="17463" name="Text Box 290"/>
            <p:cNvSpPr txBox="1">
              <a:spLocks noChangeArrowheads="1"/>
            </p:cNvSpPr>
            <p:nvPr/>
          </p:nvSpPr>
          <p:spPr bwMode="auto">
            <a:xfrm>
              <a:off x="4541" y="2007"/>
              <a:ext cx="196"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mn-cs"/>
                </a:rPr>
                <a:t>M</a:t>
              </a:r>
            </a:p>
          </p:txBody>
        </p:sp>
        <p:sp>
          <p:nvSpPr>
            <p:cNvPr id="17464" name="Text Box 291"/>
            <p:cNvSpPr txBox="1">
              <a:spLocks noChangeArrowheads="1"/>
            </p:cNvSpPr>
            <p:nvPr/>
          </p:nvSpPr>
          <p:spPr bwMode="auto">
            <a:xfrm>
              <a:off x="4718" y="2392"/>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mn-cs"/>
                </a:rPr>
                <a:t>M</a:t>
              </a:r>
            </a:p>
          </p:txBody>
        </p:sp>
        <p:sp>
          <p:nvSpPr>
            <p:cNvPr id="17465" name="Line 293"/>
            <p:cNvSpPr>
              <a:spLocks noChangeShapeType="1"/>
            </p:cNvSpPr>
            <p:nvPr/>
          </p:nvSpPr>
          <p:spPr bwMode="auto">
            <a:xfrm>
              <a:off x="4561" y="2410"/>
              <a:ext cx="55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404780" name="Freeform 300"/>
          <p:cNvSpPr>
            <a:spLocks/>
          </p:cNvSpPr>
          <p:nvPr/>
        </p:nvSpPr>
        <p:spPr bwMode="auto">
          <a:xfrm>
            <a:off x="7745413" y="2060575"/>
            <a:ext cx="341312" cy="1376363"/>
          </a:xfrm>
          <a:custGeom>
            <a:avLst/>
            <a:gdLst>
              <a:gd name="T0" fmla="*/ 0 w 215"/>
              <a:gd name="T1" fmla="*/ 0 h 819"/>
              <a:gd name="T2" fmla="*/ 2147483647 w 215"/>
              <a:gd name="T3" fmla="*/ 0 h 819"/>
              <a:gd name="T4" fmla="*/ 2147483647 w 215"/>
              <a:gd name="T5" fmla="*/ 2147483647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04782" name="Line 302"/>
          <p:cNvSpPr>
            <a:spLocks noChangeShapeType="1"/>
          </p:cNvSpPr>
          <p:nvPr/>
        </p:nvSpPr>
        <p:spPr bwMode="auto">
          <a:xfrm flipH="1">
            <a:off x="2522538" y="3436938"/>
            <a:ext cx="5553075" cy="0"/>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4783" name="Freeform 303"/>
          <p:cNvSpPr>
            <a:spLocks/>
          </p:cNvSpPr>
          <p:nvPr/>
        </p:nvSpPr>
        <p:spPr bwMode="auto">
          <a:xfrm>
            <a:off x="2522538" y="3436938"/>
            <a:ext cx="396875" cy="1157287"/>
          </a:xfrm>
          <a:custGeom>
            <a:avLst/>
            <a:gdLst>
              <a:gd name="T0" fmla="*/ 0 w 250"/>
              <a:gd name="T1" fmla="*/ 0 h 729"/>
              <a:gd name="T2" fmla="*/ 0 w 250"/>
              <a:gd name="T3" fmla="*/ 2147483647 h 729"/>
              <a:gd name="T4" fmla="*/ 2147483647 w 250"/>
              <a:gd name="T5" fmla="*/ 2147483647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pic>
        <p:nvPicPr>
          <p:cNvPr id="48179" name="Picture 20"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13" y="811213"/>
            <a:ext cx="54848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1"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13</a:t>
            </a:fld>
            <a:endParaRPr lang="en-US" sz="1200" dirty="0">
              <a:latin typeface="Tahoma" charset="0"/>
            </a:endParaRPr>
          </a:p>
        </p:txBody>
      </p:sp>
      <p:sp>
        <p:nvSpPr>
          <p:cNvPr id="292"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3722694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04629"/>
                                        </p:tgtEl>
                                        <p:attrNameLst>
                                          <p:attrName>style.visibility</p:attrName>
                                        </p:attrNameLst>
                                      </p:cBhvr>
                                      <p:to>
                                        <p:strVal val="visible"/>
                                      </p:to>
                                    </p:set>
                                    <p:animEffect transition="in" filter="wipe(right)">
                                      <p:cBhvr>
                                        <p:cTn id="7" dur="2000"/>
                                        <p:tgtEl>
                                          <p:spTgt spid="404629"/>
                                        </p:tgtEl>
                                      </p:cBhvr>
                                    </p:animEffect>
                                  </p:childTnLst>
                                </p:cTn>
                              </p:par>
                            </p:childTnLst>
                          </p:cTn>
                        </p:par>
                        <p:par>
                          <p:cTn id="8" fill="hold" nodeType="afterGroup">
                            <p:stCondLst>
                              <p:cond delay="2000"/>
                            </p:stCondLst>
                            <p:childTnLst>
                              <p:par>
                                <p:cTn id="9" presetID="22" presetClass="entr" presetSubtype="2" fill="hold" nodeType="afterEffect">
                                  <p:stCondLst>
                                    <p:cond delay="0"/>
                                  </p:stCondLst>
                                  <p:childTnLst>
                                    <p:set>
                                      <p:cBhvr>
                                        <p:cTn id="10" dur="1" fill="hold">
                                          <p:stCondLst>
                                            <p:cond delay="0"/>
                                          </p:stCondLst>
                                        </p:cTn>
                                        <p:tgtEl>
                                          <p:spTgt spid="404556"/>
                                        </p:tgtEl>
                                        <p:attrNameLst>
                                          <p:attrName>style.visibility</p:attrName>
                                        </p:attrNameLst>
                                      </p:cBhvr>
                                      <p:to>
                                        <p:strVal val="visible"/>
                                      </p:to>
                                    </p:set>
                                    <p:animEffect transition="in" filter="wipe(right)">
                                      <p:cBhvr>
                                        <p:cTn id="11" dur="2000"/>
                                        <p:tgtEl>
                                          <p:spTgt spid="4045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04630"/>
                                        </p:tgtEl>
                                        <p:attrNameLst>
                                          <p:attrName>style.visibility</p:attrName>
                                        </p:attrNameLst>
                                      </p:cBhvr>
                                      <p:to>
                                        <p:strVal val="visible"/>
                                      </p:to>
                                    </p:set>
                                    <p:animEffect transition="in" filter="wipe(right)">
                                      <p:cBhvr>
                                        <p:cTn id="16" dur="2000"/>
                                        <p:tgtEl>
                                          <p:spTgt spid="404630"/>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404616"/>
                                        </p:tgtEl>
                                        <p:attrNameLst>
                                          <p:attrName>style.visibility</p:attrName>
                                        </p:attrNameLst>
                                      </p:cBhvr>
                                      <p:to>
                                        <p:strVal val="visible"/>
                                      </p:to>
                                    </p:set>
                                    <p:animEffect transition="in" filter="wipe(right)">
                                      <p:cBhvr>
                                        <p:cTn id="20" dur="2000"/>
                                        <p:tgtEl>
                                          <p:spTgt spid="4046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4780"/>
                                        </p:tgtEl>
                                        <p:attrNameLst>
                                          <p:attrName>style.visibility</p:attrName>
                                        </p:attrNameLst>
                                      </p:cBhvr>
                                      <p:to>
                                        <p:strVal val="visible"/>
                                      </p:to>
                                    </p:set>
                                    <p:animEffect transition="in" filter="wipe(up)">
                                      <p:cBhvr>
                                        <p:cTn id="25" dur="1000"/>
                                        <p:tgtEl>
                                          <p:spTgt spid="404780"/>
                                        </p:tgtEl>
                                      </p:cBhvr>
                                    </p:animEffect>
                                  </p:childTnLst>
                                </p:cTn>
                              </p:par>
                            </p:childTnLst>
                          </p:cTn>
                        </p:par>
                        <p:par>
                          <p:cTn id="26" fill="hold" nodeType="afterGroup">
                            <p:stCondLst>
                              <p:cond delay="1000"/>
                            </p:stCondLst>
                            <p:childTnLst>
                              <p:par>
                                <p:cTn id="27" presetID="22" presetClass="entr" presetSubtype="2" fill="hold" nodeType="afterEffect">
                                  <p:stCondLst>
                                    <p:cond delay="0"/>
                                  </p:stCondLst>
                                  <p:childTnLst>
                                    <p:set>
                                      <p:cBhvr>
                                        <p:cTn id="28" dur="1" fill="hold">
                                          <p:stCondLst>
                                            <p:cond delay="0"/>
                                          </p:stCondLst>
                                        </p:cTn>
                                        <p:tgtEl>
                                          <p:spTgt spid="404782"/>
                                        </p:tgtEl>
                                        <p:attrNameLst>
                                          <p:attrName>style.visibility</p:attrName>
                                        </p:attrNameLst>
                                      </p:cBhvr>
                                      <p:to>
                                        <p:strVal val="visible"/>
                                      </p:to>
                                    </p:set>
                                    <p:animEffect transition="in" filter="wipe(right)">
                                      <p:cBhvr>
                                        <p:cTn id="29" dur="1000"/>
                                        <p:tgtEl>
                                          <p:spTgt spid="404782"/>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04783"/>
                                        </p:tgtEl>
                                        <p:attrNameLst>
                                          <p:attrName>style.visibility</p:attrName>
                                        </p:attrNameLst>
                                      </p:cBhvr>
                                      <p:to>
                                        <p:strVal val="visible"/>
                                      </p:to>
                                    </p:set>
                                    <p:animEffect transition="in" filter="wipe(up)">
                                      <p:cBhvr>
                                        <p:cTn id="33" dur="1000"/>
                                        <p:tgtEl>
                                          <p:spTgt spid="4047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04775"/>
                                        </p:tgtEl>
                                        <p:attrNameLst>
                                          <p:attrName>style.visibility</p:attrName>
                                        </p:attrNameLst>
                                      </p:cBhvr>
                                      <p:to>
                                        <p:strVal val="visible"/>
                                      </p:to>
                                    </p:set>
                                    <p:animEffect transition="in" filter="wipe(right)">
                                      <p:cBhvr>
                                        <p:cTn id="38" dur="2000"/>
                                        <p:tgtEl>
                                          <p:spTgt spid="404775"/>
                                        </p:tgtEl>
                                      </p:cBhvr>
                                    </p:animEffect>
                                  </p:childTnLst>
                                </p:cTn>
                              </p:par>
                            </p:childTnLst>
                          </p:cTn>
                        </p:par>
                        <p:par>
                          <p:cTn id="39" fill="hold" nodeType="afterGroup">
                            <p:stCondLst>
                              <p:cond delay="2000"/>
                            </p:stCondLst>
                            <p:childTnLst>
                              <p:par>
                                <p:cTn id="40" presetID="22" presetClass="entr" presetSubtype="2" fill="hold" nodeType="afterEffect">
                                  <p:stCondLst>
                                    <p:cond delay="0"/>
                                  </p:stCondLst>
                                  <p:childTnLst>
                                    <p:set>
                                      <p:cBhvr>
                                        <p:cTn id="41" dur="1" fill="hold">
                                          <p:stCondLst>
                                            <p:cond delay="0"/>
                                          </p:stCondLst>
                                        </p:cTn>
                                        <p:tgtEl>
                                          <p:spTgt spid="404776"/>
                                        </p:tgtEl>
                                        <p:attrNameLst>
                                          <p:attrName>style.visibility</p:attrName>
                                        </p:attrNameLst>
                                      </p:cBhvr>
                                      <p:to>
                                        <p:strVal val="visible"/>
                                      </p:to>
                                    </p:set>
                                    <p:animEffect transition="in" filter="wipe(right)">
                                      <p:cBhvr>
                                        <p:cTn id="42" dur="2000"/>
                                        <p:tgtEl>
                                          <p:spTgt spid="404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404777"/>
                                        </p:tgtEl>
                                        <p:attrNameLst>
                                          <p:attrName>style.visibility</p:attrName>
                                        </p:attrNameLst>
                                      </p:cBhvr>
                                      <p:to>
                                        <p:strVal val="visible"/>
                                      </p:to>
                                    </p:set>
                                    <p:animEffect transition="in" filter="wipe(right)">
                                      <p:cBhvr>
                                        <p:cTn id="47" dur="2000"/>
                                        <p:tgtEl>
                                          <p:spTgt spid="404777"/>
                                        </p:tgtEl>
                                      </p:cBhvr>
                                    </p:animEffect>
                                  </p:childTnLst>
                                </p:cTn>
                              </p:par>
                            </p:childTnLst>
                          </p:cTn>
                        </p:par>
                        <p:par>
                          <p:cTn id="48" fill="hold" nodeType="afterGroup">
                            <p:stCondLst>
                              <p:cond delay="2000"/>
                            </p:stCondLst>
                            <p:childTnLst>
                              <p:par>
                                <p:cTn id="49" presetID="22" presetClass="entr" presetSubtype="2" fill="hold" nodeType="afterEffect">
                                  <p:stCondLst>
                                    <p:cond delay="0"/>
                                  </p:stCondLst>
                                  <p:childTnLst>
                                    <p:set>
                                      <p:cBhvr>
                                        <p:cTn id="50" dur="1" fill="hold">
                                          <p:stCondLst>
                                            <p:cond delay="0"/>
                                          </p:stCondLst>
                                        </p:cTn>
                                        <p:tgtEl>
                                          <p:spTgt spid="404778"/>
                                        </p:tgtEl>
                                        <p:attrNameLst>
                                          <p:attrName>style.visibility</p:attrName>
                                        </p:attrNameLst>
                                      </p:cBhvr>
                                      <p:to>
                                        <p:strVal val="visible"/>
                                      </p:to>
                                    </p:set>
                                    <p:animEffect transition="in" filter="wipe(right)">
                                      <p:cBhvr>
                                        <p:cTn id="51" dur="2000"/>
                                        <p:tgtEl>
                                          <p:spTgt spid="40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780" grpId="0" animBg="1"/>
      <p:bldP spid="4047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30200" y="111125"/>
            <a:ext cx="7772400" cy="1036638"/>
          </a:xfrm>
        </p:spPr>
        <p:txBody>
          <a:bodyPr/>
          <a:lstStyle/>
          <a:p>
            <a:pPr>
              <a:defRPr/>
            </a:pPr>
            <a:r>
              <a:rPr lang="en-US" sz="3600" dirty="0">
                <a:latin typeface="Gill Sans MT" charset="0"/>
                <a:cs typeface="+mj-cs"/>
              </a:rPr>
              <a:t>CDMA: two-sender interference</a:t>
            </a:r>
            <a:endParaRPr lang="en-US" dirty="0">
              <a:latin typeface="Gill Sans MT" charset="0"/>
              <a:cs typeface="+mj-cs"/>
            </a:endParaRPr>
          </a:p>
        </p:txBody>
      </p:sp>
      <p:pic>
        <p:nvPicPr>
          <p:cNvPr id="50180" name="Picture 3" descr="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1450" y="1181100"/>
            <a:ext cx="5026025" cy="5322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0181" name="Picture 18" descr="underline_bas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88" y="825500"/>
            <a:ext cx="63992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182" name="TextBox 1"/>
          <p:cNvSpPr txBox="1">
            <a:spLocks noChangeArrowheads="1"/>
          </p:cNvSpPr>
          <p:nvPr/>
        </p:nvSpPr>
        <p:spPr bwMode="auto">
          <a:xfrm>
            <a:off x="6488113" y="4802188"/>
            <a:ext cx="2486025" cy="1201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800" i="1" dirty="0">
                <a:solidFill>
                  <a:srgbClr val="000099"/>
                </a:solidFill>
                <a:latin typeface="Gill Sans MT" charset="0"/>
                <a:cs typeface="Gill Sans MT" charset="0"/>
              </a:rPr>
              <a:t>using same code as sender 1, receiver recovers sender 1’s original data from summed channel data!</a:t>
            </a:r>
          </a:p>
        </p:txBody>
      </p:sp>
      <p:sp>
        <p:nvSpPr>
          <p:cNvPr id="50183" name="TextBox 7"/>
          <p:cNvSpPr txBox="1">
            <a:spLocks noChangeArrowheads="1"/>
          </p:cNvSpPr>
          <p:nvPr/>
        </p:nvSpPr>
        <p:spPr bwMode="auto">
          <a:xfrm>
            <a:off x="417513" y="1773238"/>
            <a:ext cx="24860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800" i="1" dirty="0">
                <a:solidFill>
                  <a:srgbClr val="000099"/>
                </a:solidFill>
                <a:latin typeface="Gill Sans MT" charset="0"/>
                <a:cs typeface="Gill Sans MT" charset="0"/>
              </a:rPr>
              <a:t>Sender 1</a:t>
            </a:r>
          </a:p>
        </p:txBody>
      </p:sp>
      <p:sp>
        <p:nvSpPr>
          <p:cNvPr id="50184" name="TextBox 8"/>
          <p:cNvSpPr txBox="1">
            <a:spLocks noChangeArrowheads="1"/>
          </p:cNvSpPr>
          <p:nvPr/>
        </p:nvSpPr>
        <p:spPr bwMode="auto">
          <a:xfrm>
            <a:off x="423863" y="2840038"/>
            <a:ext cx="24860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800" i="1" dirty="0">
                <a:solidFill>
                  <a:srgbClr val="000099"/>
                </a:solidFill>
                <a:latin typeface="Gill Sans MT" charset="0"/>
                <a:cs typeface="Gill Sans MT" charset="0"/>
              </a:rPr>
              <a:t>Sender 2</a:t>
            </a:r>
          </a:p>
        </p:txBody>
      </p:sp>
      <p:sp>
        <p:nvSpPr>
          <p:cNvPr id="50185" name="TextBox 9"/>
          <p:cNvSpPr txBox="1">
            <a:spLocks noChangeArrowheads="1"/>
          </p:cNvSpPr>
          <p:nvPr/>
        </p:nvSpPr>
        <p:spPr bwMode="auto">
          <a:xfrm>
            <a:off x="6399213" y="1076325"/>
            <a:ext cx="2484437" cy="92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800" i="1" dirty="0">
                <a:solidFill>
                  <a:srgbClr val="000099"/>
                </a:solidFill>
                <a:latin typeface="Gill Sans MT" charset="0"/>
                <a:cs typeface="Gill Sans MT" charset="0"/>
              </a:rPr>
              <a:t>channel sums together transmissions by sender 1 and 2</a:t>
            </a:r>
          </a:p>
        </p:txBody>
      </p:sp>
      <p:cxnSp>
        <p:nvCxnSpPr>
          <p:cNvPr id="50186" name="Straight Connector 3"/>
          <p:cNvCxnSpPr>
            <a:cxnSpLocks noChangeShapeType="1"/>
          </p:cNvCxnSpPr>
          <p:nvPr/>
        </p:nvCxnSpPr>
        <p:spPr bwMode="auto">
          <a:xfrm flipH="1">
            <a:off x="6015038" y="1316038"/>
            <a:ext cx="438150" cy="646112"/>
          </a:xfrm>
          <a:prstGeom prst="line">
            <a:avLst/>
          </a:prstGeom>
          <a:noFill/>
          <a:ln w="25400">
            <a:solidFill>
              <a:srgbClr val="0000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14</a:t>
            </a:fld>
            <a:endParaRPr lang="en-US" sz="1200" dirty="0">
              <a:latin typeface="Tahoma" charset="0"/>
            </a:endParaRPr>
          </a:p>
        </p:txBody>
      </p:sp>
      <p:sp>
        <p:nvSpPr>
          <p:cNvPr id="13"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57286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246063" y="255588"/>
            <a:ext cx="8736012" cy="1143000"/>
          </a:xfrm>
        </p:spPr>
        <p:txBody>
          <a:bodyPr/>
          <a:lstStyle/>
          <a:p>
            <a:pPr>
              <a:defRPr/>
            </a:pPr>
            <a:r>
              <a:rPr lang="en-US" sz="4000" dirty="0">
                <a:latin typeface="Gill Sans MT" charset="0"/>
                <a:cs typeface="+mj-cs"/>
              </a:rPr>
              <a:t>Wireless and Mobile Networks</a:t>
            </a:r>
          </a:p>
        </p:txBody>
      </p:sp>
      <p:sp>
        <p:nvSpPr>
          <p:cNvPr id="2053" name="Rectangle 3"/>
          <p:cNvSpPr>
            <a:spLocks noGrp="1" noChangeArrowheads="1"/>
          </p:cNvSpPr>
          <p:nvPr>
            <p:ph type="body" sz="half" idx="1"/>
          </p:nvPr>
        </p:nvSpPr>
        <p:spPr>
          <a:xfrm>
            <a:off x="568324" y="1699742"/>
            <a:ext cx="7305675" cy="4648200"/>
          </a:xfrm>
        </p:spPr>
        <p:txBody>
          <a:bodyPr/>
          <a:lstStyle/>
          <a:p>
            <a:pPr>
              <a:buFont typeface="Wingdings" charset="0"/>
              <a:buNone/>
              <a:defRPr/>
            </a:pPr>
            <a:r>
              <a:rPr lang="en-US" i="1" u="sng" dirty="0">
                <a:solidFill>
                  <a:srgbClr val="C00000"/>
                </a:solidFill>
                <a:latin typeface="Gill Sans MT" charset="0"/>
                <a:cs typeface="+mn-cs"/>
              </a:rPr>
              <a:t>Background:</a:t>
            </a:r>
            <a:r>
              <a:rPr lang="en-US" sz="2400" i="1" dirty="0">
                <a:solidFill>
                  <a:srgbClr val="C00000"/>
                </a:solidFill>
                <a:latin typeface="Gill Sans MT" charset="0"/>
                <a:cs typeface="+mn-cs"/>
              </a:rPr>
              <a:t> </a:t>
            </a:r>
          </a:p>
          <a:p>
            <a:pPr>
              <a:defRPr/>
            </a:pPr>
            <a:r>
              <a:rPr lang="en-US" sz="2400" dirty="0">
                <a:latin typeface="Gill Sans MT" charset="0"/>
                <a:cs typeface="+mn-cs"/>
              </a:rPr>
              <a:t># wireless (mobile) phone subscribers now exceeds # wired phone subscribers (5-to-1)!</a:t>
            </a:r>
          </a:p>
          <a:p>
            <a:pPr>
              <a:defRPr/>
            </a:pPr>
            <a:r>
              <a:rPr lang="en-US" sz="2400" dirty="0">
                <a:latin typeface="Gill Sans MT" charset="0"/>
                <a:cs typeface="+mn-cs"/>
              </a:rPr>
              <a:t># wireless Internet-connected devices equals # wireline Internet-connected devices</a:t>
            </a:r>
          </a:p>
          <a:p>
            <a:pPr lvl="1">
              <a:defRPr/>
            </a:pPr>
            <a:r>
              <a:rPr lang="en-US" sz="2000" dirty="0">
                <a:latin typeface="Gill Sans MT" charset="0"/>
              </a:rPr>
              <a:t>laptops, Internet-enabled phones promise anytime untethered Internet access</a:t>
            </a:r>
          </a:p>
          <a:p>
            <a:pPr>
              <a:defRPr/>
            </a:pPr>
            <a:r>
              <a:rPr lang="en-US" sz="2400" dirty="0">
                <a:latin typeface="Gill Sans MT" charset="0"/>
                <a:cs typeface="+mn-cs"/>
              </a:rPr>
              <a:t>two important (but different) challenges</a:t>
            </a:r>
          </a:p>
          <a:p>
            <a:pPr lvl="1">
              <a:defRPr/>
            </a:pPr>
            <a:r>
              <a:rPr lang="en-US" sz="2000" i="1" dirty="0">
                <a:solidFill>
                  <a:srgbClr val="C00000"/>
                </a:solidFill>
                <a:latin typeface="Gill Sans MT" charset="0"/>
              </a:rPr>
              <a:t>wireless:</a:t>
            </a:r>
            <a:r>
              <a:rPr lang="en-US" sz="2000" dirty="0">
                <a:solidFill>
                  <a:srgbClr val="C00000"/>
                </a:solidFill>
                <a:latin typeface="Gill Sans MT" charset="0"/>
              </a:rPr>
              <a:t> </a:t>
            </a:r>
            <a:r>
              <a:rPr lang="en-US" sz="2000" dirty="0">
                <a:latin typeface="Gill Sans MT" charset="0"/>
              </a:rPr>
              <a:t>communication over wireless link</a:t>
            </a:r>
          </a:p>
          <a:p>
            <a:pPr lvl="1">
              <a:defRPr/>
            </a:pPr>
            <a:r>
              <a:rPr lang="en-US" sz="2000" i="1" dirty="0">
                <a:solidFill>
                  <a:srgbClr val="C00000"/>
                </a:solidFill>
                <a:latin typeface="Gill Sans MT" charset="0"/>
              </a:rPr>
              <a:t>mobility:</a:t>
            </a:r>
            <a:r>
              <a:rPr lang="en-US" sz="2000" dirty="0">
                <a:solidFill>
                  <a:srgbClr val="C00000"/>
                </a:solidFill>
                <a:latin typeface="Gill Sans MT" charset="0"/>
              </a:rPr>
              <a:t> </a:t>
            </a:r>
            <a:r>
              <a:rPr lang="en-US" sz="2000" dirty="0">
                <a:latin typeface="Gill Sans MT" charset="0"/>
              </a:rPr>
              <a:t>handling the mobile user who changes point of attachment to network</a:t>
            </a:r>
          </a:p>
        </p:txBody>
      </p:sp>
      <p:sp>
        <p:nvSpPr>
          <p:cNvPr id="8"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417273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sp>
        <p:nvSpPr>
          <p:cNvPr id="4101"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538" name="Picture 16" descr="underline_base"/>
          <p:cNvPicPr>
            <a:picLocks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7"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200079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4"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5"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26"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7"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28"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29"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0"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1"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2"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3"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34"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565" name="Group 356"/>
          <p:cNvGrpSpPr>
            <a:grpSpLocks/>
          </p:cNvGrpSpPr>
          <p:nvPr/>
        </p:nvGrpSpPr>
        <p:grpSpPr bwMode="auto">
          <a:xfrm>
            <a:off x="6442075" y="4867275"/>
            <a:ext cx="331788" cy="368300"/>
            <a:chOff x="313" y="1497"/>
            <a:chExt cx="1152" cy="1014"/>
          </a:xfrm>
        </p:grpSpPr>
        <p:pic>
          <p:nvPicPr>
            <p:cNvPr id="23686"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87"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66" name="Group 361"/>
          <p:cNvGrpSpPr>
            <a:grpSpLocks/>
          </p:cNvGrpSpPr>
          <p:nvPr/>
        </p:nvGrpSpPr>
        <p:grpSpPr bwMode="auto">
          <a:xfrm>
            <a:off x="2071688" y="4195763"/>
            <a:ext cx="396875" cy="388937"/>
            <a:chOff x="2967" y="478"/>
            <a:chExt cx="788" cy="625"/>
          </a:xfrm>
        </p:grpSpPr>
        <p:pic>
          <p:nvPicPr>
            <p:cNvPr id="23684" name="Picture 358" descr="access_point_stylized_sm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85" name="Picture 360" descr="antenna_radiation_styliz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67" name="Group 89"/>
          <p:cNvGrpSpPr>
            <a:grpSpLocks/>
          </p:cNvGrpSpPr>
          <p:nvPr/>
        </p:nvGrpSpPr>
        <p:grpSpPr bwMode="auto">
          <a:xfrm>
            <a:off x="5668963" y="4957763"/>
            <a:ext cx="458787" cy="620712"/>
            <a:chOff x="5955030" y="3031808"/>
            <a:chExt cx="914400" cy="1398587"/>
          </a:xfrm>
        </p:grpSpPr>
        <p:grpSp>
          <p:nvGrpSpPr>
            <p:cNvPr id="23667" name="Group 398"/>
            <p:cNvGrpSpPr>
              <a:grpSpLocks/>
            </p:cNvGrpSpPr>
            <p:nvPr/>
          </p:nvGrpSpPr>
          <p:grpSpPr bwMode="auto">
            <a:xfrm>
              <a:off x="6097905" y="3403283"/>
              <a:ext cx="596900" cy="1027112"/>
              <a:chOff x="3130" y="3288"/>
              <a:chExt cx="410" cy="742"/>
            </a:xfrm>
          </p:grpSpPr>
          <p:sp>
            <p:nvSpPr>
              <p:cNvPr id="2366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7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8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8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8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8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3668"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68" name="Group 403"/>
          <p:cNvGrpSpPr>
            <a:grpSpLocks/>
          </p:cNvGrpSpPr>
          <p:nvPr/>
        </p:nvGrpSpPr>
        <p:grpSpPr bwMode="auto">
          <a:xfrm>
            <a:off x="3403600" y="5354638"/>
            <a:ext cx="527050" cy="392112"/>
            <a:chOff x="2751" y="1851"/>
            <a:chExt cx="462" cy="478"/>
          </a:xfrm>
        </p:grpSpPr>
        <p:pic>
          <p:nvPicPr>
            <p:cNvPr id="23665"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66"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69" name="Group 91"/>
          <p:cNvGrpSpPr>
            <a:grpSpLocks/>
          </p:cNvGrpSpPr>
          <p:nvPr/>
        </p:nvGrpSpPr>
        <p:grpSpPr bwMode="auto">
          <a:xfrm>
            <a:off x="4094163" y="4987925"/>
            <a:ext cx="458787" cy="620713"/>
            <a:chOff x="5955030" y="3031808"/>
            <a:chExt cx="914400" cy="1398587"/>
          </a:xfrm>
        </p:grpSpPr>
        <p:grpSp>
          <p:nvGrpSpPr>
            <p:cNvPr id="23648" name="Group 398"/>
            <p:cNvGrpSpPr>
              <a:grpSpLocks/>
            </p:cNvGrpSpPr>
            <p:nvPr/>
          </p:nvGrpSpPr>
          <p:grpSpPr bwMode="auto">
            <a:xfrm>
              <a:off x="6097905" y="3403283"/>
              <a:ext cx="596900" cy="1027112"/>
              <a:chOff x="3130" y="3288"/>
              <a:chExt cx="410" cy="742"/>
            </a:xfrm>
          </p:grpSpPr>
          <p:sp>
            <p:nvSpPr>
              <p:cNvPr id="2365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5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6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6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6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6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6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3649"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0" name="Group 356"/>
          <p:cNvGrpSpPr>
            <a:grpSpLocks/>
          </p:cNvGrpSpPr>
          <p:nvPr/>
        </p:nvGrpSpPr>
        <p:grpSpPr bwMode="auto">
          <a:xfrm>
            <a:off x="5781675" y="5791200"/>
            <a:ext cx="361950" cy="338138"/>
            <a:chOff x="313" y="1497"/>
            <a:chExt cx="1152" cy="1014"/>
          </a:xfrm>
        </p:grpSpPr>
        <p:pic>
          <p:nvPicPr>
            <p:cNvPr id="23646" name="Picture 354" descr="laptop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47" name="Picture 355" descr="antenna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1" name="Group 356"/>
          <p:cNvGrpSpPr>
            <a:grpSpLocks/>
          </p:cNvGrpSpPr>
          <p:nvPr/>
        </p:nvGrpSpPr>
        <p:grpSpPr bwMode="auto">
          <a:xfrm>
            <a:off x="4551363" y="5811838"/>
            <a:ext cx="376237" cy="347662"/>
            <a:chOff x="313" y="1497"/>
            <a:chExt cx="1152" cy="1014"/>
          </a:xfrm>
        </p:grpSpPr>
        <p:pic>
          <p:nvPicPr>
            <p:cNvPr id="23644"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45"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2" name="Group 356"/>
          <p:cNvGrpSpPr>
            <a:grpSpLocks/>
          </p:cNvGrpSpPr>
          <p:nvPr/>
        </p:nvGrpSpPr>
        <p:grpSpPr bwMode="auto">
          <a:xfrm>
            <a:off x="3830638" y="5832475"/>
            <a:ext cx="382587" cy="436563"/>
            <a:chOff x="313" y="1497"/>
            <a:chExt cx="1152" cy="1014"/>
          </a:xfrm>
        </p:grpSpPr>
        <p:pic>
          <p:nvPicPr>
            <p:cNvPr id="23642" name="Picture 354" descr="laptop_stylized_smal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43" name="Picture 355" descr="antenna_styliz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3" name="Group 403"/>
          <p:cNvGrpSpPr>
            <a:grpSpLocks/>
          </p:cNvGrpSpPr>
          <p:nvPr/>
        </p:nvGrpSpPr>
        <p:grpSpPr bwMode="auto">
          <a:xfrm>
            <a:off x="3729038" y="4673600"/>
            <a:ext cx="485775" cy="403225"/>
            <a:chOff x="2751" y="1851"/>
            <a:chExt cx="462" cy="478"/>
          </a:xfrm>
        </p:grpSpPr>
        <p:pic>
          <p:nvPicPr>
            <p:cNvPr id="23640" name="Picture 364" descr="iphone_stylized_smal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41" name="Picture 402" descr="antenna_radiation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4" name="Group 403"/>
          <p:cNvGrpSpPr>
            <a:grpSpLocks/>
          </p:cNvGrpSpPr>
          <p:nvPr/>
        </p:nvGrpSpPr>
        <p:grpSpPr bwMode="auto">
          <a:xfrm>
            <a:off x="6289675" y="5334000"/>
            <a:ext cx="525463" cy="392113"/>
            <a:chOff x="2751" y="1851"/>
            <a:chExt cx="462" cy="478"/>
          </a:xfrm>
        </p:grpSpPr>
        <p:pic>
          <p:nvPicPr>
            <p:cNvPr id="23638"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39"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5" name="Group 356"/>
          <p:cNvGrpSpPr>
            <a:grpSpLocks/>
          </p:cNvGrpSpPr>
          <p:nvPr/>
        </p:nvGrpSpPr>
        <p:grpSpPr bwMode="auto">
          <a:xfrm>
            <a:off x="4987925" y="5191125"/>
            <a:ext cx="376238" cy="349250"/>
            <a:chOff x="313" y="1497"/>
            <a:chExt cx="1152" cy="1014"/>
          </a:xfrm>
        </p:grpSpPr>
        <p:pic>
          <p:nvPicPr>
            <p:cNvPr id="23636"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37"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6" name="Group 356"/>
          <p:cNvGrpSpPr>
            <a:grpSpLocks/>
          </p:cNvGrpSpPr>
          <p:nvPr/>
        </p:nvGrpSpPr>
        <p:grpSpPr bwMode="auto">
          <a:xfrm>
            <a:off x="1909763" y="4643438"/>
            <a:ext cx="282575" cy="344487"/>
            <a:chOff x="313" y="1497"/>
            <a:chExt cx="1152" cy="1014"/>
          </a:xfrm>
        </p:grpSpPr>
        <p:pic>
          <p:nvPicPr>
            <p:cNvPr id="23634"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35"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7" name="Group 403"/>
          <p:cNvGrpSpPr>
            <a:grpSpLocks/>
          </p:cNvGrpSpPr>
          <p:nvPr/>
        </p:nvGrpSpPr>
        <p:grpSpPr bwMode="auto">
          <a:xfrm>
            <a:off x="1616075" y="4308475"/>
            <a:ext cx="444500" cy="381000"/>
            <a:chOff x="2751" y="1851"/>
            <a:chExt cx="462" cy="478"/>
          </a:xfrm>
        </p:grpSpPr>
        <p:pic>
          <p:nvPicPr>
            <p:cNvPr id="23632"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33"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8" name="Group 100"/>
          <p:cNvGrpSpPr>
            <a:grpSpLocks/>
          </p:cNvGrpSpPr>
          <p:nvPr/>
        </p:nvGrpSpPr>
        <p:grpSpPr bwMode="auto">
          <a:xfrm>
            <a:off x="1574800" y="1971675"/>
            <a:ext cx="458788" cy="619125"/>
            <a:chOff x="5955030" y="3031808"/>
            <a:chExt cx="914400" cy="1398587"/>
          </a:xfrm>
        </p:grpSpPr>
        <p:grpSp>
          <p:nvGrpSpPr>
            <p:cNvPr id="23615" name="Group 398"/>
            <p:cNvGrpSpPr>
              <a:grpSpLocks/>
            </p:cNvGrpSpPr>
            <p:nvPr/>
          </p:nvGrpSpPr>
          <p:grpSpPr bwMode="auto">
            <a:xfrm>
              <a:off x="6097905" y="3403283"/>
              <a:ext cx="596900" cy="1027112"/>
              <a:chOff x="3130" y="3288"/>
              <a:chExt cx="410" cy="742"/>
            </a:xfrm>
          </p:grpSpPr>
          <p:sp>
            <p:nvSpPr>
              <p:cNvPr id="23617"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18"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19"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0"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1"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2"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3"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4"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5"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6"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7"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8"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29"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30"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3631"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3616"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79" name="Group 356"/>
          <p:cNvGrpSpPr>
            <a:grpSpLocks/>
          </p:cNvGrpSpPr>
          <p:nvPr/>
        </p:nvGrpSpPr>
        <p:grpSpPr bwMode="auto">
          <a:xfrm>
            <a:off x="2112963" y="2103438"/>
            <a:ext cx="465137" cy="481012"/>
            <a:chOff x="313" y="1497"/>
            <a:chExt cx="1152" cy="1014"/>
          </a:xfrm>
        </p:grpSpPr>
        <p:pic>
          <p:nvPicPr>
            <p:cNvPr id="23613" name="Picture 354" descr="laptop_stylized_small"/>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14" name="Picture 355" descr="antenna_stylized"/>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80" name="Group 356"/>
          <p:cNvGrpSpPr>
            <a:grpSpLocks/>
          </p:cNvGrpSpPr>
          <p:nvPr/>
        </p:nvGrpSpPr>
        <p:grpSpPr bwMode="auto">
          <a:xfrm>
            <a:off x="2005013" y="2901950"/>
            <a:ext cx="333375" cy="368300"/>
            <a:chOff x="313" y="1497"/>
            <a:chExt cx="1152" cy="1014"/>
          </a:xfrm>
        </p:grpSpPr>
        <p:pic>
          <p:nvPicPr>
            <p:cNvPr id="23611"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12"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81" name="Group 356"/>
          <p:cNvGrpSpPr>
            <a:grpSpLocks/>
          </p:cNvGrpSpPr>
          <p:nvPr/>
        </p:nvGrpSpPr>
        <p:grpSpPr bwMode="auto">
          <a:xfrm>
            <a:off x="1482725" y="2987675"/>
            <a:ext cx="282575" cy="344488"/>
            <a:chOff x="313" y="1497"/>
            <a:chExt cx="1152" cy="1014"/>
          </a:xfrm>
        </p:grpSpPr>
        <p:pic>
          <p:nvPicPr>
            <p:cNvPr id="23609"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10"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82" name="Group 403"/>
          <p:cNvGrpSpPr>
            <a:grpSpLocks/>
          </p:cNvGrpSpPr>
          <p:nvPr/>
        </p:nvGrpSpPr>
        <p:grpSpPr bwMode="auto">
          <a:xfrm>
            <a:off x="1189038" y="2651125"/>
            <a:ext cx="444500" cy="382588"/>
            <a:chOff x="2751" y="1851"/>
            <a:chExt cx="462" cy="478"/>
          </a:xfrm>
        </p:grpSpPr>
        <p:pic>
          <p:nvPicPr>
            <p:cNvPr id="23607"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8"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83" name="Group 356"/>
          <p:cNvGrpSpPr>
            <a:grpSpLocks/>
          </p:cNvGrpSpPr>
          <p:nvPr/>
        </p:nvGrpSpPr>
        <p:grpSpPr bwMode="auto">
          <a:xfrm>
            <a:off x="1565275" y="1401763"/>
            <a:ext cx="446088" cy="385762"/>
            <a:chOff x="313" y="1497"/>
            <a:chExt cx="1152" cy="1014"/>
          </a:xfrm>
        </p:grpSpPr>
        <p:pic>
          <p:nvPicPr>
            <p:cNvPr id="23605" name="Picture 354" descr="laptop_stylized_smal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6"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84" name="Group 403"/>
          <p:cNvGrpSpPr>
            <a:grpSpLocks/>
          </p:cNvGrpSpPr>
          <p:nvPr/>
        </p:nvGrpSpPr>
        <p:grpSpPr bwMode="auto">
          <a:xfrm>
            <a:off x="762000" y="2530475"/>
            <a:ext cx="446088" cy="381000"/>
            <a:chOff x="2751" y="1851"/>
            <a:chExt cx="462" cy="478"/>
          </a:xfrm>
        </p:grpSpPr>
        <p:pic>
          <p:nvPicPr>
            <p:cNvPr id="23603"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4"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57" name="Rectangle 84"/>
          <p:cNvSpPr>
            <a:spLocks noChangeArrowheads="1"/>
          </p:cNvSpPr>
          <p:nvPr/>
        </p:nvSpPr>
        <p:spPr bwMode="auto">
          <a:xfrm>
            <a:off x="5500688" y="1785938"/>
            <a:ext cx="3376612" cy="2068512"/>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58"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59"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dirty="0">
                <a:latin typeface="Gill Sans MT" charset="0"/>
                <a:cs typeface="+mn-cs"/>
              </a:rPr>
              <a:t>wireless hosts</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laptop, smartphone</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run applications</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may be stationary (non-mobile) or mobile</a:t>
            </a:r>
          </a:p>
          <a:p>
            <a:pPr marL="635000" lvl="1" indent="-177800">
              <a:lnSpc>
                <a:spcPct val="90000"/>
              </a:lnSpc>
              <a:spcBef>
                <a:spcPct val="20000"/>
              </a:spcBef>
              <a:buClr>
                <a:srgbClr val="000099"/>
              </a:buClr>
              <a:buFont typeface="Arial"/>
              <a:buChar char="•"/>
              <a:defRPr/>
            </a:pPr>
            <a:r>
              <a:rPr lang="en-US" dirty="0">
                <a:latin typeface="Gill Sans MT" charset="0"/>
                <a:cs typeface="+mn-cs"/>
              </a:rPr>
              <a:t>wireless does </a:t>
            </a:r>
            <a:r>
              <a:rPr lang="en-US" i="1" dirty="0">
                <a:latin typeface="Gill Sans MT" charset="0"/>
                <a:cs typeface="+mn-cs"/>
              </a:rPr>
              <a:t>not</a:t>
            </a:r>
            <a:r>
              <a:rPr lang="en-US" dirty="0">
                <a:latin typeface="Gill Sans MT" charset="0"/>
                <a:cs typeface="+mn-cs"/>
              </a:rPr>
              <a:t> always mean mobility</a:t>
            </a:r>
          </a:p>
        </p:txBody>
      </p:sp>
      <p:sp>
        <p:nvSpPr>
          <p:cNvPr id="5160" name="Line 86"/>
          <p:cNvSpPr>
            <a:spLocks noChangeShapeType="1"/>
          </p:cNvSpPr>
          <p:nvPr/>
        </p:nvSpPr>
        <p:spPr bwMode="auto">
          <a:xfrm flipH="1">
            <a:off x="6189663" y="3911600"/>
            <a:ext cx="957262" cy="1884363"/>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161" name="Line 87"/>
          <p:cNvSpPr>
            <a:spLocks noChangeShapeType="1"/>
          </p:cNvSpPr>
          <p:nvPr/>
        </p:nvSpPr>
        <p:spPr bwMode="auto">
          <a:xfrm flipH="1">
            <a:off x="5257800" y="3895725"/>
            <a:ext cx="1885950" cy="1363663"/>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3592" name="Group 356"/>
          <p:cNvGrpSpPr>
            <a:grpSpLocks/>
          </p:cNvGrpSpPr>
          <p:nvPr/>
        </p:nvGrpSpPr>
        <p:grpSpPr bwMode="auto">
          <a:xfrm>
            <a:off x="7985125" y="1209675"/>
            <a:ext cx="762000" cy="771525"/>
            <a:chOff x="313" y="1497"/>
            <a:chExt cx="1152" cy="1014"/>
          </a:xfrm>
        </p:grpSpPr>
        <p:pic>
          <p:nvPicPr>
            <p:cNvPr id="23601" name="Picture 354" descr="laptop_stylized_small"/>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2" name="Picture 355" descr="antenna_stylized"/>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593" name="Group 403"/>
          <p:cNvGrpSpPr>
            <a:grpSpLocks/>
          </p:cNvGrpSpPr>
          <p:nvPr/>
        </p:nvGrpSpPr>
        <p:grpSpPr bwMode="auto">
          <a:xfrm>
            <a:off x="7416800" y="1371600"/>
            <a:ext cx="598488" cy="514350"/>
            <a:chOff x="2751" y="1851"/>
            <a:chExt cx="462" cy="478"/>
          </a:xfrm>
        </p:grpSpPr>
        <p:pic>
          <p:nvPicPr>
            <p:cNvPr id="23599" name="Picture 364" descr="iphone_stylized_small"/>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00" name="Picture 402" descr="antenna_radiation_stylized"/>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64"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23595" name="Picture 16" descr="underline_base"/>
          <p:cNvPicPr>
            <a:picLocks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3596" name="Group 6"/>
          <p:cNvGrpSpPr>
            <a:grpSpLocks/>
          </p:cNvGrpSpPr>
          <p:nvPr/>
        </p:nvGrpSpPr>
        <p:grpSpPr bwMode="auto">
          <a:xfrm>
            <a:off x="3038475" y="2557463"/>
            <a:ext cx="2362200" cy="1762125"/>
            <a:chOff x="3839" y="1737"/>
            <a:chExt cx="1488" cy="1110"/>
          </a:xfrm>
        </p:grpSpPr>
        <p:sp>
          <p:nvSpPr>
            <p:cNvPr id="23597"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256"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38"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92943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48"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49"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0"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51"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2"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53"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4"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5"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6"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7"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158"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5613" name="Group 356"/>
          <p:cNvGrpSpPr>
            <a:grpSpLocks/>
          </p:cNvGrpSpPr>
          <p:nvPr/>
        </p:nvGrpSpPr>
        <p:grpSpPr bwMode="auto">
          <a:xfrm>
            <a:off x="6442075" y="4867275"/>
            <a:ext cx="331788" cy="368300"/>
            <a:chOff x="313" y="1497"/>
            <a:chExt cx="1152" cy="1014"/>
          </a:xfrm>
        </p:grpSpPr>
        <p:pic>
          <p:nvPicPr>
            <p:cNvPr id="25748"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49"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14" name="Group 361"/>
          <p:cNvGrpSpPr>
            <a:grpSpLocks/>
          </p:cNvGrpSpPr>
          <p:nvPr/>
        </p:nvGrpSpPr>
        <p:grpSpPr bwMode="auto">
          <a:xfrm>
            <a:off x="2071688" y="4195763"/>
            <a:ext cx="396875" cy="388937"/>
            <a:chOff x="2967" y="478"/>
            <a:chExt cx="788" cy="625"/>
          </a:xfrm>
        </p:grpSpPr>
        <p:pic>
          <p:nvPicPr>
            <p:cNvPr id="25746" name="Picture 358" descr="access_point_stylized_sm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47" name="Picture 360" descr="antenna_radiation_styliz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15" name="Group 91"/>
          <p:cNvGrpSpPr>
            <a:grpSpLocks/>
          </p:cNvGrpSpPr>
          <p:nvPr/>
        </p:nvGrpSpPr>
        <p:grpSpPr bwMode="auto">
          <a:xfrm>
            <a:off x="5668963" y="4957763"/>
            <a:ext cx="458787" cy="620712"/>
            <a:chOff x="5955030" y="3031808"/>
            <a:chExt cx="914400" cy="1398587"/>
          </a:xfrm>
        </p:grpSpPr>
        <p:grpSp>
          <p:nvGrpSpPr>
            <p:cNvPr id="25729" name="Group 398"/>
            <p:cNvGrpSpPr>
              <a:grpSpLocks/>
            </p:cNvGrpSpPr>
            <p:nvPr/>
          </p:nvGrpSpPr>
          <p:grpSpPr bwMode="auto">
            <a:xfrm>
              <a:off x="6097905" y="3403283"/>
              <a:ext cx="596900" cy="1027112"/>
              <a:chOff x="3130" y="3288"/>
              <a:chExt cx="410" cy="742"/>
            </a:xfrm>
          </p:grpSpPr>
          <p:sp>
            <p:nvSpPr>
              <p:cNvPr id="2573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3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4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4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4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4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4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4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5730"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16" name="Group 403"/>
          <p:cNvGrpSpPr>
            <a:grpSpLocks/>
          </p:cNvGrpSpPr>
          <p:nvPr/>
        </p:nvGrpSpPr>
        <p:grpSpPr bwMode="auto">
          <a:xfrm>
            <a:off x="3403600" y="5354638"/>
            <a:ext cx="527050" cy="392112"/>
            <a:chOff x="2751" y="1851"/>
            <a:chExt cx="462" cy="478"/>
          </a:xfrm>
        </p:grpSpPr>
        <p:pic>
          <p:nvPicPr>
            <p:cNvPr id="25727"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28"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17" name="Group 112"/>
          <p:cNvGrpSpPr>
            <a:grpSpLocks/>
          </p:cNvGrpSpPr>
          <p:nvPr/>
        </p:nvGrpSpPr>
        <p:grpSpPr bwMode="auto">
          <a:xfrm>
            <a:off x="4094163" y="4987925"/>
            <a:ext cx="458787" cy="620713"/>
            <a:chOff x="5955030" y="3031808"/>
            <a:chExt cx="914400" cy="1398587"/>
          </a:xfrm>
        </p:grpSpPr>
        <p:grpSp>
          <p:nvGrpSpPr>
            <p:cNvPr id="25710" name="Group 398"/>
            <p:cNvGrpSpPr>
              <a:grpSpLocks/>
            </p:cNvGrpSpPr>
            <p:nvPr/>
          </p:nvGrpSpPr>
          <p:grpSpPr bwMode="auto">
            <a:xfrm>
              <a:off x="6097905" y="3403283"/>
              <a:ext cx="596900" cy="1027112"/>
              <a:chOff x="3130" y="3288"/>
              <a:chExt cx="410" cy="742"/>
            </a:xfrm>
          </p:grpSpPr>
          <p:sp>
            <p:nvSpPr>
              <p:cNvPr id="25712"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3"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4"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5"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6"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7"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8"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19"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0"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1"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2"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3"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4"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5"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726"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5711"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18" name="Group 356"/>
          <p:cNvGrpSpPr>
            <a:grpSpLocks/>
          </p:cNvGrpSpPr>
          <p:nvPr/>
        </p:nvGrpSpPr>
        <p:grpSpPr bwMode="auto">
          <a:xfrm>
            <a:off x="5781675" y="5791200"/>
            <a:ext cx="361950" cy="338138"/>
            <a:chOff x="313" y="1497"/>
            <a:chExt cx="1152" cy="1014"/>
          </a:xfrm>
        </p:grpSpPr>
        <p:pic>
          <p:nvPicPr>
            <p:cNvPr id="25708" name="Picture 354" descr="laptop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09" name="Picture 355" descr="antenna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19" name="Group 356"/>
          <p:cNvGrpSpPr>
            <a:grpSpLocks/>
          </p:cNvGrpSpPr>
          <p:nvPr/>
        </p:nvGrpSpPr>
        <p:grpSpPr bwMode="auto">
          <a:xfrm>
            <a:off x="4551363" y="5811838"/>
            <a:ext cx="376237" cy="347662"/>
            <a:chOff x="313" y="1497"/>
            <a:chExt cx="1152" cy="1014"/>
          </a:xfrm>
        </p:grpSpPr>
        <p:pic>
          <p:nvPicPr>
            <p:cNvPr id="25706"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07"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0" name="Group 356"/>
          <p:cNvGrpSpPr>
            <a:grpSpLocks/>
          </p:cNvGrpSpPr>
          <p:nvPr/>
        </p:nvGrpSpPr>
        <p:grpSpPr bwMode="auto">
          <a:xfrm>
            <a:off x="3830638" y="5832475"/>
            <a:ext cx="382587" cy="436563"/>
            <a:chOff x="313" y="1497"/>
            <a:chExt cx="1152" cy="1014"/>
          </a:xfrm>
        </p:grpSpPr>
        <p:pic>
          <p:nvPicPr>
            <p:cNvPr id="25704" name="Picture 354" descr="laptop_stylized_smal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05" name="Picture 355" descr="antenna_styliz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1" name="Group 403"/>
          <p:cNvGrpSpPr>
            <a:grpSpLocks/>
          </p:cNvGrpSpPr>
          <p:nvPr/>
        </p:nvGrpSpPr>
        <p:grpSpPr bwMode="auto">
          <a:xfrm>
            <a:off x="3729038" y="4673600"/>
            <a:ext cx="485775" cy="403225"/>
            <a:chOff x="2751" y="1851"/>
            <a:chExt cx="462" cy="478"/>
          </a:xfrm>
        </p:grpSpPr>
        <p:pic>
          <p:nvPicPr>
            <p:cNvPr id="25702" name="Picture 364" descr="iphone_stylized_smal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03" name="Picture 402" descr="antenna_radiation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2" name="Group 403"/>
          <p:cNvGrpSpPr>
            <a:grpSpLocks/>
          </p:cNvGrpSpPr>
          <p:nvPr/>
        </p:nvGrpSpPr>
        <p:grpSpPr bwMode="auto">
          <a:xfrm>
            <a:off x="6289675" y="5334000"/>
            <a:ext cx="525463" cy="392113"/>
            <a:chOff x="2751" y="1851"/>
            <a:chExt cx="462" cy="478"/>
          </a:xfrm>
        </p:grpSpPr>
        <p:pic>
          <p:nvPicPr>
            <p:cNvPr id="25700"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701"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3" name="Group 356"/>
          <p:cNvGrpSpPr>
            <a:grpSpLocks/>
          </p:cNvGrpSpPr>
          <p:nvPr/>
        </p:nvGrpSpPr>
        <p:grpSpPr bwMode="auto">
          <a:xfrm>
            <a:off x="4987925" y="5191125"/>
            <a:ext cx="376238" cy="349250"/>
            <a:chOff x="313" y="1497"/>
            <a:chExt cx="1152" cy="1014"/>
          </a:xfrm>
        </p:grpSpPr>
        <p:pic>
          <p:nvPicPr>
            <p:cNvPr id="25698"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99"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4" name="Group 356"/>
          <p:cNvGrpSpPr>
            <a:grpSpLocks/>
          </p:cNvGrpSpPr>
          <p:nvPr/>
        </p:nvGrpSpPr>
        <p:grpSpPr bwMode="auto">
          <a:xfrm>
            <a:off x="1909763" y="4643438"/>
            <a:ext cx="282575" cy="344487"/>
            <a:chOff x="313" y="1497"/>
            <a:chExt cx="1152" cy="1014"/>
          </a:xfrm>
        </p:grpSpPr>
        <p:pic>
          <p:nvPicPr>
            <p:cNvPr id="25696"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97"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5" name="Group 403"/>
          <p:cNvGrpSpPr>
            <a:grpSpLocks/>
          </p:cNvGrpSpPr>
          <p:nvPr/>
        </p:nvGrpSpPr>
        <p:grpSpPr bwMode="auto">
          <a:xfrm>
            <a:off x="1616075" y="4308475"/>
            <a:ext cx="444500" cy="381000"/>
            <a:chOff x="2751" y="1851"/>
            <a:chExt cx="462" cy="478"/>
          </a:xfrm>
        </p:grpSpPr>
        <p:pic>
          <p:nvPicPr>
            <p:cNvPr id="25694"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95"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6" name="Group 154"/>
          <p:cNvGrpSpPr>
            <a:grpSpLocks/>
          </p:cNvGrpSpPr>
          <p:nvPr/>
        </p:nvGrpSpPr>
        <p:grpSpPr bwMode="auto">
          <a:xfrm>
            <a:off x="1574800" y="1971675"/>
            <a:ext cx="458788" cy="619125"/>
            <a:chOff x="5955030" y="3031808"/>
            <a:chExt cx="914400" cy="1398587"/>
          </a:xfrm>
        </p:grpSpPr>
        <p:grpSp>
          <p:nvGrpSpPr>
            <p:cNvPr id="25677" name="Group 398"/>
            <p:cNvGrpSpPr>
              <a:grpSpLocks/>
            </p:cNvGrpSpPr>
            <p:nvPr/>
          </p:nvGrpSpPr>
          <p:grpSpPr bwMode="auto">
            <a:xfrm>
              <a:off x="6097905" y="3403283"/>
              <a:ext cx="596900" cy="1027112"/>
              <a:chOff x="3130" y="3288"/>
              <a:chExt cx="410" cy="742"/>
            </a:xfrm>
          </p:grpSpPr>
          <p:sp>
            <p:nvSpPr>
              <p:cNvPr id="2567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8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9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9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9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9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5678"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7" name="Group 356"/>
          <p:cNvGrpSpPr>
            <a:grpSpLocks/>
          </p:cNvGrpSpPr>
          <p:nvPr/>
        </p:nvGrpSpPr>
        <p:grpSpPr bwMode="auto">
          <a:xfrm>
            <a:off x="2112963" y="2103438"/>
            <a:ext cx="465137" cy="481012"/>
            <a:chOff x="313" y="1497"/>
            <a:chExt cx="1152" cy="1014"/>
          </a:xfrm>
        </p:grpSpPr>
        <p:pic>
          <p:nvPicPr>
            <p:cNvPr id="25675" name="Picture 354" descr="laptop_stylized_small"/>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76" name="Picture 355" descr="antenna_stylized"/>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8" name="Group 356"/>
          <p:cNvGrpSpPr>
            <a:grpSpLocks/>
          </p:cNvGrpSpPr>
          <p:nvPr/>
        </p:nvGrpSpPr>
        <p:grpSpPr bwMode="auto">
          <a:xfrm>
            <a:off x="2005013" y="2901950"/>
            <a:ext cx="333375" cy="368300"/>
            <a:chOff x="313" y="1497"/>
            <a:chExt cx="1152" cy="1014"/>
          </a:xfrm>
        </p:grpSpPr>
        <p:pic>
          <p:nvPicPr>
            <p:cNvPr id="25673"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74"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29" name="Group 356"/>
          <p:cNvGrpSpPr>
            <a:grpSpLocks/>
          </p:cNvGrpSpPr>
          <p:nvPr/>
        </p:nvGrpSpPr>
        <p:grpSpPr bwMode="auto">
          <a:xfrm>
            <a:off x="1482725" y="2987675"/>
            <a:ext cx="282575" cy="344488"/>
            <a:chOff x="313" y="1497"/>
            <a:chExt cx="1152" cy="1014"/>
          </a:xfrm>
        </p:grpSpPr>
        <p:pic>
          <p:nvPicPr>
            <p:cNvPr id="25671"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72"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30" name="Group 403"/>
          <p:cNvGrpSpPr>
            <a:grpSpLocks/>
          </p:cNvGrpSpPr>
          <p:nvPr/>
        </p:nvGrpSpPr>
        <p:grpSpPr bwMode="auto">
          <a:xfrm>
            <a:off x="1189038" y="2651125"/>
            <a:ext cx="444500" cy="382588"/>
            <a:chOff x="2751" y="1851"/>
            <a:chExt cx="462" cy="478"/>
          </a:xfrm>
        </p:grpSpPr>
        <p:pic>
          <p:nvPicPr>
            <p:cNvPr id="25669"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70"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31" name="Group 356"/>
          <p:cNvGrpSpPr>
            <a:grpSpLocks/>
          </p:cNvGrpSpPr>
          <p:nvPr/>
        </p:nvGrpSpPr>
        <p:grpSpPr bwMode="auto">
          <a:xfrm>
            <a:off x="1565275" y="1401763"/>
            <a:ext cx="446088" cy="385762"/>
            <a:chOff x="313" y="1497"/>
            <a:chExt cx="1152" cy="1014"/>
          </a:xfrm>
        </p:grpSpPr>
        <p:pic>
          <p:nvPicPr>
            <p:cNvPr id="25667" name="Picture 354" descr="laptop_stylized_smal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68"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32" name="Group 403"/>
          <p:cNvGrpSpPr>
            <a:grpSpLocks/>
          </p:cNvGrpSpPr>
          <p:nvPr/>
        </p:nvGrpSpPr>
        <p:grpSpPr bwMode="auto">
          <a:xfrm>
            <a:off x="762000" y="2530475"/>
            <a:ext cx="446088" cy="381000"/>
            <a:chOff x="2751" y="1851"/>
            <a:chExt cx="462" cy="478"/>
          </a:xfrm>
        </p:grpSpPr>
        <p:pic>
          <p:nvPicPr>
            <p:cNvPr id="25665"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66"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6181" name="Rectangle 64"/>
          <p:cNvSpPr>
            <a:spLocks noChangeArrowheads="1"/>
          </p:cNvSpPr>
          <p:nvPr/>
        </p:nvSpPr>
        <p:spPr bwMode="auto">
          <a:xfrm>
            <a:off x="5484813" y="1557338"/>
            <a:ext cx="3346450" cy="2954337"/>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82"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83"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latin typeface="Gill Sans MT" charset="0"/>
                <a:cs typeface="+mn-cs"/>
              </a:rPr>
              <a:t> base station</a:t>
            </a:r>
          </a:p>
          <a:p>
            <a:pPr marL="277813" indent="-277813">
              <a:lnSpc>
                <a:spcPct val="90000"/>
              </a:lnSpc>
              <a:spcBef>
                <a:spcPct val="20000"/>
              </a:spcBef>
              <a:buClr>
                <a:srgbClr val="000099"/>
              </a:buClr>
              <a:buSzPct val="100000"/>
              <a:buFont typeface="Wingdings" charset="2"/>
              <a:buChar char="§"/>
              <a:defRPr/>
            </a:pPr>
            <a:r>
              <a:rPr lang="en-US" sz="2000" dirty="0">
                <a:latin typeface="Gill Sans MT" charset="0"/>
                <a:cs typeface="+mn-cs"/>
              </a:rPr>
              <a:t>typically connected to wired network</a:t>
            </a:r>
          </a:p>
          <a:p>
            <a:pPr marL="277813" indent="-277813">
              <a:lnSpc>
                <a:spcPct val="90000"/>
              </a:lnSpc>
              <a:spcBef>
                <a:spcPct val="20000"/>
              </a:spcBef>
              <a:buClr>
                <a:srgbClr val="000099"/>
              </a:buClr>
              <a:buSzPct val="100000"/>
              <a:buFont typeface="Wingdings" charset="2"/>
              <a:buChar char="§"/>
              <a:defRPr/>
            </a:pPr>
            <a:r>
              <a:rPr lang="en-US" sz="2000" dirty="0">
                <a:latin typeface="Gill Sans MT" charset="0"/>
                <a:cs typeface="+mn-cs"/>
              </a:rPr>
              <a:t>relay - responsible for sending packets between wired network and wireless host(s) in its </a:t>
            </a:r>
            <a:r>
              <a:rPr lang="ja-JP" altLang="en-US" sz="2000" dirty="0">
                <a:latin typeface="Gill Sans MT" charset="0"/>
                <a:cs typeface="+mn-cs"/>
              </a:rPr>
              <a:t>“</a:t>
            </a:r>
            <a:r>
              <a:rPr lang="en-US" sz="2000" dirty="0">
                <a:latin typeface="Gill Sans MT" charset="0"/>
                <a:cs typeface="+mn-cs"/>
              </a:rPr>
              <a:t>area</a:t>
            </a:r>
            <a:r>
              <a:rPr lang="ja-JP" altLang="en-US" sz="2000" dirty="0">
                <a:latin typeface="Gill Sans MT" charset="0"/>
                <a:cs typeface="+mn-cs"/>
              </a:rPr>
              <a:t>”</a:t>
            </a:r>
            <a:endParaRPr lang="en-US" sz="2000" dirty="0">
              <a:latin typeface="Gill Sans MT" charset="0"/>
              <a:cs typeface="+mn-cs"/>
            </a:endParaRPr>
          </a:p>
          <a:p>
            <a:pPr marL="635000" lvl="1" indent="-177800">
              <a:lnSpc>
                <a:spcPct val="90000"/>
              </a:lnSpc>
              <a:spcBef>
                <a:spcPct val="20000"/>
              </a:spcBef>
              <a:buClr>
                <a:srgbClr val="000099"/>
              </a:buClr>
              <a:buFont typeface="Arial"/>
              <a:buChar char="•"/>
              <a:defRPr/>
            </a:pPr>
            <a:r>
              <a:rPr lang="en-US" sz="2000" dirty="0">
                <a:latin typeface="Gill Sans MT" charset="0"/>
                <a:cs typeface="+mn-cs"/>
              </a:rPr>
              <a:t>e.g., cell towers,  802.11 access points </a:t>
            </a:r>
          </a:p>
        </p:txBody>
      </p:sp>
      <p:sp>
        <p:nvSpPr>
          <p:cNvPr id="6184" name="Line 75"/>
          <p:cNvSpPr>
            <a:spLocks noChangeShapeType="1"/>
          </p:cNvSpPr>
          <p:nvPr/>
        </p:nvSpPr>
        <p:spPr bwMode="auto">
          <a:xfrm flipH="1">
            <a:off x="6019800" y="4530725"/>
            <a:ext cx="309563" cy="863600"/>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5639" name="Group 190"/>
          <p:cNvGrpSpPr>
            <a:grpSpLocks/>
          </p:cNvGrpSpPr>
          <p:nvPr/>
        </p:nvGrpSpPr>
        <p:grpSpPr bwMode="auto">
          <a:xfrm>
            <a:off x="8188325" y="1087438"/>
            <a:ext cx="458788" cy="620712"/>
            <a:chOff x="5955030" y="3031808"/>
            <a:chExt cx="914400" cy="1398587"/>
          </a:xfrm>
        </p:grpSpPr>
        <p:grpSp>
          <p:nvGrpSpPr>
            <p:cNvPr id="25648" name="Group 398"/>
            <p:cNvGrpSpPr>
              <a:grpSpLocks/>
            </p:cNvGrpSpPr>
            <p:nvPr/>
          </p:nvGrpSpPr>
          <p:grpSpPr bwMode="auto">
            <a:xfrm>
              <a:off x="6097905" y="3403283"/>
              <a:ext cx="596900" cy="1027112"/>
              <a:chOff x="3130" y="3288"/>
              <a:chExt cx="410" cy="742"/>
            </a:xfrm>
          </p:grpSpPr>
          <p:sp>
            <p:nvSpPr>
              <p:cNvPr id="2565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5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6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6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6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6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566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5649"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640" name="Group 361"/>
          <p:cNvGrpSpPr>
            <a:grpSpLocks/>
          </p:cNvGrpSpPr>
          <p:nvPr/>
        </p:nvGrpSpPr>
        <p:grpSpPr bwMode="auto">
          <a:xfrm>
            <a:off x="7578725" y="1228725"/>
            <a:ext cx="590550" cy="501650"/>
            <a:chOff x="2967" y="478"/>
            <a:chExt cx="788" cy="625"/>
          </a:xfrm>
        </p:grpSpPr>
        <p:pic>
          <p:nvPicPr>
            <p:cNvPr id="25646" name="Picture 358" descr="access_point_stylized_sm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47" name="Picture 360" descr="antenna_radiation_stylized"/>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6187"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25642" name="Picture 16" descr="underline_base"/>
          <p:cNvPicPr>
            <a:picLocks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643" name="Group 6"/>
          <p:cNvGrpSpPr>
            <a:grpSpLocks/>
          </p:cNvGrpSpPr>
          <p:nvPr/>
        </p:nvGrpSpPr>
        <p:grpSpPr bwMode="auto">
          <a:xfrm>
            <a:off x="3038475" y="2557463"/>
            <a:ext cx="2362200" cy="1762125"/>
            <a:chOff x="3839" y="1737"/>
            <a:chExt cx="1488" cy="1110"/>
          </a:xfrm>
        </p:grpSpPr>
        <p:sp>
          <p:nvSpPr>
            <p:cNvPr id="25644"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29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52"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82421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5"/>
          <p:cNvSpPr>
            <a:spLocks noChangeArrowheads="1"/>
          </p:cNvSpPr>
          <p:nvPr/>
        </p:nvSpPr>
        <p:spPr bwMode="auto">
          <a:xfrm>
            <a:off x="4816475" y="4378325"/>
            <a:ext cx="2152650" cy="2093913"/>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2" name="Oval 11"/>
          <p:cNvSpPr>
            <a:spLocks noChangeArrowheads="1"/>
          </p:cNvSpPr>
          <p:nvPr/>
        </p:nvSpPr>
        <p:spPr bwMode="auto">
          <a:xfrm>
            <a:off x="650875" y="1290638"/>
            <a:ext cx="2252663" cy="2286000"/>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3"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4" name="Oval 23"/>
          <p:cNvSpPr>
            <a:spLocks noChangeArrowheads="1"/>
          </p:cNvSpPr>
          <p:nvPr/>
        </p:nvSpPr>
        <p:spPr bwMode="auto">
          <a:xfrm>
            <a:off x="1524000" y="4033838"/>
            <a:ext cx="1038225" cy="100488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5"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6" name="Oval 38"/>
          <p:cNvSpPr>
            <a:spLocks noChangeArrowheads="1"/>
          </p:cNvSpPr>
          <p:nvPr/>
        </p:nvSpPr>
        <p:spPr bwMode="auto">
          <a:xfrm>
            <a:off x="3108325" y="4440238"/>
            <a:ext cx="2278063" cy="2052637"/>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77"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8"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79"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80"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81"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182"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7661" name="Group 356"/>
          <p:cNvGrpSpPr>
            <a:grpSpLocks/>
          </p:cNvGrpSpPr>
          <p:nvPr/>
        </p:nvGrpSpPr>
        <p:grpSpPr bwMode="auto">
          <a:xfrm>
            <a:off x="6442075" y="4867275"/>
            <a:ext cx="331788" cy="368300"/>
            <a:chOff x="313" y="1497"/>
            <a:chExt cx="1152" cy="1014"/>
          </a:xfrm>
        </p:grpSpPr>
        <p:pic>
          <p:nvPicPr>
            <p:cNvPr id="27792"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93"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2" name="Group 361"/>
          <p:cNvGrpSpPr>
            <a:grpSpLocks/>
          </p:cNvGrpSpPr>
          <p:nvPr/>
        </p:nvGrpSpPr>
        <p:grpSpPr bwMode="auto">
          <a:xfrm>
            <a:off x="2071688" y="4195763"/>
            <a:ext cx="396875" cy="388937"/>
            <a:chOff x="2967" y="478"/>
            <a:chExt cx="788" cy="625"/>
          </a:xfrm>
        </p:grpSpPr>
        <p:pic>
          <p:nvPicPr>
            <p:cNvPr id="27790" name="Picture 358" descr="access_point_stylized_sm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91" name="Picture 360" descr="antenna_radiation_styliz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3" name="Group 108"/>
          <p:cNvGrpSpPr>
            <a:grpSpLocks/>
          </p:cNvGrpSpPr>
          <p:nvPr/>
        </p:nvGrpSpPr>
        <p:grpSpPr bwMode="auto">
          <a:xfrm>
            <a:off x="5668963" y="4957763"/>
            <a:ext cx="458787" cy="620712"/>
            <a:chOff x="5955030" y="3031808"/>
            <a:chExt cx="914400" cy="1398587"/>
          </a:xfrm>
        </p:grpSpPr>
        <p:grpSp>
          <p:nvGrpSpPr>
            <p:cNvPr id="27773" name="Group 398"/>
            <p:cNvGrpSpPr>
              <a:grpSpLocks/>
            </p:cNvGrpSpPr>
            <p:nvPr/>
          </p:nvGrpSpPr>
          <p:grpSpPr bwMode="auto">
            <a:xfrm>
              <a:off x="6097905" y="3403283"/>
              <a:ext cx="596900" cy="1027112"/>
              <a:chOff x="3130" y="3288"/>
              <a:chExt cx="410" cy="742"/>
            </a:xfrm>
          </p:grpSpPr>
          <p:sp>
            <p:nvSpPr>
              <p:cNvPr id="27775"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76"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77"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78"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79"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0"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1"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2"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3"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4"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5"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6"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7"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8"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89"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7774"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4" name="Group 403"/>
          <p:cNvGrpSpPr>
            <a:grpSpLocks/>
          </p:cNvGrpSpPr>
          <p:nvPr/>
        </p:nvGrpSpPr>
        <p:grpSpPr bwMode="auto">
          <a:xfrm>
            <a:off x="3403600" y="5354638"/>
            <a:ext cx="527050" cy="392112"/>
            <a:chOff x="2751" y="1851"/>
            <a:chExt cx="462" cy="478"/>
          </a:xfrm>
        </p:grpSpPr>
        <p:pic>
          <p:nvPicPr>
            <p:cNvPr id="27771"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72"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5" name="Group 129"/>
          <p:cNvGrpSpPr>
            <a:grpSpLocks/>
          </p:cNvGrpSpPr>
          <p:nvPr/>
        </p:nvGrpSpPr>
        <p:grpSpPr bwMode="auto">
          <a:xfrm>
            <a:off x="4094163" y="4987925"/>
            <a:ext cx="458787" cy="620713"/>
            <a:chOff x="5955030" y="3031808"/>
            <a:chExt cx="914400" cy="1398587"/>
          </a:xfrm>
        </p:grpSpPr>
        <p:grpSp>
          <p:nvGrpSpPr>
            <p:cNvPr id="27754" name="Group 398"/>
            <p:cNvGrpSpPr>
              <a:grpSpLocks/>
            </p:cNvGrpSpPr>
            <p:nvPr/>
          </p:nvGrpSpPr>
          <p:grpSpPr bwMode="auto">
            <a:xfrm>
              <a:off x="6097905" y="3403283"/>
              <a:ext cx="596900" cy="1027112"/>
              <a:chOff x="3130" y="3288"/>
              <a:chExt cx="410" cy="742"/>
            </a:xfrm>
          </p:grpSpPr>
          <p:sp>
            <p:nvSpPr>
              <p:cNvPr id="27756"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57"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58"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59"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0"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1"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2"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3"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4"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5"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6"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7"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8"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69"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70"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7755"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6" name="Group 356"/>
          <p:cNvGrpSpPr>
            <a:grpSpLocks/>
          </p:cNvGrpSpPr>
          <p:nvPr/>
        </p:nvGrpSpPr>
        <p:grpSpPr bwMode="auto">
          <a:xfrm>
            <a:off x="5781675" y="5791200"/>
            <a:ext cx="361950" cy="338138"/>
            <a:chOff x="313" y="1497"/>
            <a:chExt cx="1152" cy="1014"/>
          </a:xfrm>
        </p:grpSpPr>
        <p:pic>
          <p:nvPicPr>
            <p:cNvPr id="27752" name="Picture 354" descr="laptop_stylized_sm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53" name="Picture 355" descr="antenna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7" name="Group 356"/>
          <p:cNvGrpSpPr>
            <a:grpSpLocks/>
          </p:cNvGrpSpPr>
          <p:nvPr/>
        </p:nvGrpSpPr>
        <p:grpSpPr bwMode="auto">
          <a:xfrm>
            <a:off x="4551363" y="5811838"/>
            <a:ext cx="376237" cy="347662"/>
            <a:chOff x="313" y="1497"/>
            <a:chExt cx="1152" cy="1014"/>
          </a:xfrm>
        </p:grpSpPr>
        <p:pic>
          <p:nvPicPr>
            <p:cNvPr id="27750"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51"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8" name="Group 356"/>
          <p:cNvGrpSpPr>
            <a:grpSpLocks/>
          </p:cNvGrpSpPr>
          <p:nvPr/>
        </p:nvGrpSpPr>
        <p:grpSpPr bwMode="auto">
          <a:xfrm>
            <a:off x="3830638" y="5832475"/>
            <a:ext cx="382587" cy="436563"/>
            <a:chOff x="313" y="1497"/>
            <a:chExt cx="1152" cy="1014"/>
          </a:xfrm>
        </p:grpSpPr>
        <p:pic>
          <p:nvPicPr>
            <p:cNvPr id="27748" name="Picture 354" descr="laptop_stylized_small"/>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49" name="Picture 355" descr="antenna_stylized"/>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69" name="Group 403"/>
          <p:cNvGrpSpPr>
            <a:grpSpLocks/>
          </p:cNvGrpSpPr>
          <p:nvPr/>
        </p:nvGrpSpPr>
        <p:grpSpPr bwMode="auto">
          <a:xfrm>
            <a:off x="3729038" y="4673600"/>
            <a:ext cx="485775" cy="403225"/>
            <a:chOff x="2751" y="1851"/>
            <a:chExt cx="462" cy="478"/>
          </a:xfrm>
        </p:grpSpPr>
        <p:pic>
          <p:nvPicPr>
            <p:cNvPr id="27746" name="Picture 364" descr="iphone_stylized_smal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47" name="Picture 402" descr="antenna_radiation_stylize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0" name="Group 403"/>
          <p:cNvGrpSpPr>
            <a:grpSpLocks/>
          </p:cNvGrpSpPr>
          <p:nvPr/>
        </p:nvGrpSpPr>
        <p:grpSpPr bwMode="auto">
          <a:xfrm>
            <a:off x="6289675" y="5334000"/>
            <a:ext cx="525463" cy="392113"/>
            <a:chOff x="2751" y="1851"/>
            <a:chExt cx="462" cy="478"/>
          </a:xfrm>
        </p:grpSpPr>
        <p:pic>
          <p:nvPicPr>
            <p:cNvPr id="27744" name="Picture 364"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45" name="Picture 402" descr="antenna_radiation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1" name="Group 356"/>
          <p:cNvGrpSpPr>
            <a:grpSpLocks/>
          </p:cNvGrpSpPr>
          <p:nvPr/>
        </p:nvGrpSpPr>
        <p:grpSpPr bwMode="auto">
          <a:xfrm>
            <a:off x="4987925" y="5191125"/>
            <a:ext cx="376238" cy="349250"/>
            <a:chOff x="313" y="1497"/>
            <a:chExt cx="1152" cy="1014"/>
          </a:xfrm>
        </p:grpSpPr>
        <p:pic>
          <p:nvPicPr>
            <p:cNvPr id="27742" name="Picture 354" descr="laptop_stylized_smal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43" name="Picture 355"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2" name="Group 356"/>
          <p:cNvGrpSpPr>
            <a:grpSpLocks/>
          </p:cNvGrpSpPr>
          <p:nvPr/>
        </p:nvGrpSpPr>
        <p:grpSpPr bwMode="auto">
          <a:xfrm>
            <a:off x="1909763" y="4643438"/>
            <a:ext cx="282575" cy="344487"/>
            <a:chOff x="313" y="1497"/>
            <a:chExt cx="1152" cy="1014"/>
          </a:xfrm>
        </p:grpSpPr>
        <p:pic>
          <p:nvPicPr>
            <p:cNvPr id="27740"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41"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3" name="Group 403"/>
          <p:cNvGrpSpPr>
            <a:grpSpLocks/>
          </p:cNvGrpSpPr>
          <p:nvPr/>
        </p:nvGrpSpPr>
        <p:grpSpPr bwMode="auto">
          <a:xfrm>
            <a:off x="1616075" y="4308475"/>
            <a:ext cx="444500" cy="381000"/>
            <a:chOff x="2751" y="1851"/>
            <a:chExt cx="462" cy="478"/>
          </a:xfrm>
        </p:grpSpPr>
        <p:pic>
          <p:nvPicPr>
            <p:cNvPr id="27738"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39"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4" name="Group 171"/>
          <p:cNvGrpSpPr>
            <a:grpSpLocks/>
          </p:cNvGrpSpPr>
          <p:nvPr/>
        </p:nvGrpSpPr>
        <p:grpSpPr bwMode="auto">
          <a:xfrm>
            <a:off x="1574800" y="1971675"/>
            <a:ext cx="458788" cy="619125"/>
            <a:chOff x="5955030" y="3031808"/>
            <a:chExt cx="914400" cy="1398587"/>
          </a:xfrm>
        </p:grpSpPr>
        <p:grpSp>
          <p:nvGrpSpPr>
            <p:cNvPr id="27721" name="Group 398"/>
            <p:cNvGrpSpPr>
              <a:grpSpLocks/>
            </p:cNvGrpSpPr>
            <p:nvPr/>
          </p:nvGrpSpPr>
          <p:grpSpPr bwMode="auto">
            <a:xfrm>
              <a:off x="6097905" y="3403283"/>
              <a:ext cx="596900" cy="1027112"/>
              <a:chOff x="3130" y="3288"/>
              <a:chExt cx="410" cy="742"/>
            </a:xfrm>
          </p:grpSpPr>
          <p:sp>
            <p:nvSpPr>
              <p:cNvPr id="27723"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24"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25"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26"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27"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28"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29"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0"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1"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2"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3"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4"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5"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6"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7737"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7722" name="Picture 399" descr="cell_tower_radiation cop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5" name="Group 356"/>
          <p:cNvGrpSpPr>
            <a:grpSpLocks/>
          </p:cNvGrpSpPr>
          <p:nvPr/>
        </p:nvGrpSpPr>
        <p:grpSpPr bwMode="auto">
          <a:xfrm>
            <a:off x="2112963" y="2103438"/>
            <a:ext cx="465137" cy="481012"/>
            <a:chOff x="313" y="1497"/>
            <a:chExt cx="1152" cy="1014"/>
          </a:xfrm>
        </p:grpSpPr>
        <p:pic>
          <p:nvPicPr>
            <p:cNvPr id="27719" name="Picture 354" descr="laptop_stylized_small"/>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20" name="Picture 355" descr="antenna_stylized"/>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6" name="Group 356"/>
          <p:cNvGrpSpPr>
            <a:grpSpLocks/>
          </p:cNvGrpSpPr>
          <p:nvPr/>
        </p:nvGrpSpPr>
        <p:grpSpPr bwMode="auto">
          <a:xfrm>
            <a:off x="2005013" y="2901950"/>
            <a:ext cx="333375" cy="368300"/>
            <a:chOff x="313" y="1497"/>
            <a:chExt cx="1152" cy="1014"/>
          </a:xfrm>
        </p:grpSpPr>
        <p:pic>
          <p:nvPicPr>
            <p:cNvPr id="27717" name="Picture 354" descr="laptop_stylized_sm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18" name="Picture 355" descr="antenna_styliz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7" name="Group 356"/>
          <p:cNvGrpSpPr>
            <a:grpSpLocks/>
          </p:cNvGrpSpPr>
          <p:nvPr/>
        </p:nvGrpSpPr>
        <p:grpSpPr bwMode="auto">
          <a:xfrm>
            <a:off x="1482725" y="2987675"/>
            <a:ext cx="282575" cy="344488"/>
            <a:chOff x="313" y="1497"/>
            <a:chExt cx="1152" cy="1014"/>
          </a:xfrm>
        </p:grpSpPr>
        <p:pic>
          <p:nvPicPr>
            <p:cNvPr id="27715" name="Picture 354" descr="laptop_stylized_small"/>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16" name="Picture 355"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8" name="Group 403"/>
          <p:cNvGrpSpPr>
            <a:grpSpLocks/>
          </p:cNvGrpSpPr>
          <p:nvPr/>
        </p:nvGrpSpPr>
        <p:grpSpPr bwMode="auto">
          <a:xfrm>
            <a:off x="1189038" y="2651125"/>
            <a:ext cx="444500" cy="382588"/>
            <a:chOff x="2751" y="1851"/>
            <a:chExt cx="462" cy="478"/>
          </a:xfrm>
        </p:grpSpPr>
        <p:pic>
          <p:nvPicPr>
            <p:cNvPr id="27713"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14"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79" name="Group 356"/>
          <p:cNvGrpSpPr>
            <a:grpSpLocks/>
          </p:cNvGrpSpPr>
          <p:nvPr/>
        </p:nvGrpSpPr>
        <p:grpSpPr bwMode="auto">
          <a:xfrm>
            <a:off x="1565275" y="1401763"/>
            <a:ext cx="446088" cy="385762"/>
            <a:chOff x="313" y="1497"/>
            <a:chExt cx="1152" cy="1014"/>
          </a:xfrm>
        </p:grpSpPr>
        <p:pic>
          <p:nvPicPr>
            <p:cNvPr id="27711" name="Picture 354" descr="laptop_stylized_small"/>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12" name="Picture 355" descr="antenna_stylized"/>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680" name="Group 403"/>
          <p:cNvGrpSpPr>
            <a:grpSpLocks/>
          </p:cNvGrpSpPr>
          <p:nvPr/>
        </p:nvGrpSpPr>
        <p:grpSpPr bwMode="auto">
          <a:xfrm>
            <a:off x="762000" y="2530475"/>
            <a:ext cx="446088" cy="381000"/>
            <a:chOff x="2751" y="1851"/>
            <a:chExt cx="462" cy="478"/>
          </a:xfrm>
        </p:grpSpPr>
        <p:pic>
          <p:nvPicPr>
            <p:cNvPr id="27709" name="Picture 364" descr="iphone_stylized_small"/>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710" name="Picture 402" descr="antenna_radiation_stylized"/>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7205" name="Rectangle 64"/>
          <p:cNvSpPr>
            <a:spLocks noChangeArrowheads="1"/>
          </p:cNvSpPr>
          <p:nvPr/>
        </p:nvSpPr>
        <p:spPr bwMode="auto">
          <a:xfrm>
            <a:off x="5484813" y="1557338"/>
            <a:ext cx="3346450" cy="2820987"/>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06" name="Rectangle 65"/>
          <p:cNvSpPr>
            <a:spLocks noChangeArrowheads="1"/>
          </p:cNvSpPr>
          <p:nvPr/>
        </p:nvSpPr>
        <p:spPr bwMode="auto">
          <a:xfrm>
            <a:off x="5538788" y="1403350"/>
            <a:ext cx="1912937"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07" name="Rectangle 66"/>
          <p:cNvSpPr>
            <a:spLocks noChangeArrowheads="1"/>
          </p:cNvSpPr>
          <p:nvPr/>
        </p:nvSpPr>
        <p:spPr bwMode="auto">
          <a:xfrm>
            <a:off x="5537200" y="1362075"/>
            <a:ext cx="31496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000" dirty="0">
                <a:cs typeface="+mn-cs"/>
              </a:rPr>
              <a:t> </a:t>
            </a:r>
            <a:r>
              <a:rPr lang="en-US" sz="2400" dirty="0">
                <a:latin typeface="Gill Sans MT" charset="0"/>
                <a:cs typeface="+mn-cs"/>
              </a:rPr>
              <a:t>wireless link</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typically used to connect mobile(s) to base station</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also used as backbone link </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multiple access protocol coordinates link access </a:t>
            </a:r>
          </a:p>
          <a:p>
            <a:pPr marL="238125" indent="-238125">
              <a:lnSpc>
                <a:spcPct val="90000"/>
              </a:lnSpc>
              <a:spcBef>
                <a:spcPct val="20000"/>
              </a:spcBef>
              <a:buClr>
                <a:srgbClr val="000099"/>
              </a:buClr>
              <a:buSzPct val="100000"/>
              <a:buFont typeface="Wingdings" charset="2"/>
              <a:buChar char="§"/>
              <a:defRPr/>
            </a:pPr>
            <a:r>
              <a:rPr lang="en-US" sz="2000" dirty="0">
                <a:latin typeface="Gill Sans MT" charset="0"/>
                <a:cs typeface="+mn-cs"/>
              </a:rPr>
              <a:t>various data rates, transmission distance</a:t>
            </a:r>
          </a:p>
        </p:txBody>
      </p:sp>
      <p:sp>
        <p:nvSpPr>
          <p:cNvPr id="7208" name="Line 68"/>
          <p:cNvSpPr>
            <a:spLocks noChangeShapeType="1"/>
          </p:cNvSpPr>
          <p:nvPr/>
        </p:nvSpPr>
        <p:spPr bwMode="auto">
          <a:xfrm flipH="1">
            <a:off x="6207125" y="4378325"/>
            <a:ext cx="106363" cy="549275"/>
          </a:xfrm>
          <a:prstGeom prst="line">
            <a:avLst/>
          </a:prstGeom>
          <a:noFill/>
          <a:ln w="952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687" name="AutoShape 72"/>
          <p:cNvSpPr>
            <a:spLocks noChangeAspect="1" noChangeArrowheads="1" noTextEdit="1"/>
          </p:cNvSpPr>
          <p:nvPr/>
        </p:nvSpPr>
        <p:spPr bwMode="auto">
          <a:xfrm>
            <a:off x="7800975" y="1430338"/>
            <a:ext cx="735013" cy="22066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grpSp>
        <p:nvGrpSpPr>
          <p:cNvPr id="27688" name="Group 137"/>
          <p:cNvGrpSpPr>
            <a:grpSpLocks/>
          </p:cNvGrpSpPr>
          <p:nvPr/>
        </p:nvGrpSpPr>
        <p:grpSpPr bwMode="auto">
          <a:xfrm>
            <a:off x="7815263" y="1347788"/>
            <a:ext cx="722312" cy="303212"/>
            <a:chOff x="4750" y="264"/>
            <a:chExt cx="455" cy="191"/>
          </a:xfrm>
        </p:grpSpPr>
        <p:sp>
          <p:nvSpPr>
            <p:cNvPr id="27694" name="Freeform 89"/>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695" name="Freeform 90"/>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696" name="Freeform 91"/>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697" name="Freeform 92"/>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698" name="Freeform 93"/>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699" name="Freeform 94"/>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0" name="Freeform 99"/>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1" name="Freeform 100"/>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2" name="Freeform 101"/>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3" name="Freeform 130"/>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4" name="Freeform 131"/>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5" name="Freeform 132"/>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6" name="Freeform 133"/>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7" name="Freeform 134"/>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7708" name="Freeform 135"/>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7211" name="Rectangle 4"/>
          <p:cNvSpPr>
            <a:spLocks noGrp="1" noChangeArrowheads="1"/>
          </p:cNvSpPr>
          <p:nvPr>
            <p:ph type="title"/>
          </p:nvPr>
        </p:nvSpPr>
        <p:spPr>
          <a:xfrm>
            <a:off x="461963" y="193675"/>
            <a:ext cx="7772400" cy="954088"/>
          </a:xfrm>
        </p:spPr>
        <p:txBody>
          <a:bodyPr/>
          <a:lstStyle/>
          <a:p>
            <a:pPr>
              <a:defRPr/>
            </a:pPr>
            <a:r>
              <a:rPr lang="en-US" dirty="0">
                <a:latin typeface="Gill Sans MT" charset="0"/>
                <a:cs typeface="+mj-cs"/>
              </a:rPr>
              <a:t>Elements of a wireless network</a:t>
            </a:r>
          </a:p>
        </p:txBody>
      </p:sp>
      <p:pic>
        <p:nvPicPr>
          <p:cNvPr id="27690" name="Picture 16" descr="underline_base"/>
          <p:cNvPicPr>
            <a:picLocks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50863" y="881063"/>
            <a:ext cx="73136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7691" name="Group 6"/>
          <p:cNvGrpSpPr>
            <a:grpSpLocks/>
          </p:cNvGrpSpPr>
          <p:nvPr/>
        </p:nvGrpSpPr>
        <p:grpSpPr bwMode="auto">
          <a:xfrm>
            <a:off x="3038475" y="2557463"/>
            <a:ext cx="2362200" cy="1762125"/>
            <a:chOff x="3839" y="1737"/>
            <a:chExt cx="1488" cy="1110"/>
          </a:xfrm>
        </p:grpSpPr>
        <p:sp>
          <p:nvSpPr>
            <p:cNvPr id="2769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314" name="Text Box 8"/>
            <p:cNvSpPr txBox="1">
              <a:spLocks noChangeArrowheads="1"/>
            </p:cNvSpPr>
            <p:nvPr/>
          </p:nvSpPr>
          <p:spPr bwMode="auto">
            <a:xfrm>
              <a:off x="4146" y="2030"/>
              <a:ext cx="96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48"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378812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03200" y="228600"/>
            <a:ext cx="8664575" cy="1143000"/>
          </a:xfrm>
        </p:spPr>
        <p:txBody>
          <a:bodyPr/>
          <a:lstStyle/>
          <a:p>
            <a:pPr>
              <a:defRPr/>
            </a:pPr>
            <a:r>
              <a:rPr lang="en-US" sz="4000" dirty="0">
                <a:latin typeface="Gill Sans MT" charset="0"/>
                <a:cs typeface="+mj-cs"/>
              </a:rPr>
              <a:t>Characteristics of selected wireless links</a:t>
            </a:r>
          </a:p>
        </p:txBody>
      </p:sp>
      <p:sp>
        <p:nvSpPr>
          <p:cNvPr id="7176" name="Rectangle 111"/>
          <p:cNvSpPr>
            <a:spLocks noChangeArrowheads="1"/>
          </p:cNvSpPr>
          <p:nvPr/>
        </p:nvSpPr>
        <p:spPr bwMode="auto">
          <a:xfrm>
            <a:off x="1327150" y="1468331"/>
            <a:ext cx="6567488" cy="3954569"/>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dirty="0">
              <a:latin typeface="Comic Sans MS" pitchFamily="66" charset="0"/>
              <a:ea typeface="+mn-ea"/>
              <a:cs typeface="+mn-cs"/>
            </a:endParaRPr>
          </a:p>
        </p:txBody>
      </p:sp>
      <p:sp>
        <p:nvSpPr>
          <p:cNvPr id="8198" name="Line 112"/>
          <p:cNvSpPr>
            <a:spLocks noChangeShapeType="1"/>
          </p:cNvSpPr>
          <p:nvPr/>
        </p:nvSpPr>
        <p:spPr bwMode="auto">
          <a:xfrm>
            <a:off x="1327150" y="5422900"/>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04975" y="5413375"/>
            <a:ext cx="8318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Indoor</a:t>
            </a:r>
          </a:p>
          <a:p>
            <a:pPr algn="ctr" eaLnBrk="1" hangingPunct="1">
              <a:defRPr/>
            </a:pPr>
            <a:r>
              <a:rPr lang="en-US" sz="1400" dirty="0">
                <a:latin typeface="Arial" charset="0"/>
                <a:cs typeface="+mn-cs"/>
              </a:rPr>
              <a:t>10-30m</a:t>
            </a:r>
          </a:p>
        </p:txBody>
      </p:sp>
      <p:sp>
        <p:nvSpPr>
          <p:cNvPr id="8200" name="Text Box 114"/>
          <p:cNvSpPr txBox="1">
            <a:spLocks noChangeArrowheads="1"/>
          </p:cNvSpPr>
          <p:nvPr/>
        </p:nvSpPr>
        <p:spPr bwMode="auto">
          <a:xfrm>
            <a:off x="3217863" y="5416550"/>
            <a:ext cx="100965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50-200m</a:t>
            </a:r>
          </a:p>
        </p:txBody>
      </p:sp>
      <p:sp>
        <p:nvSpPr>
          <p:cNvPr id="8201" name="Text Box 115"/>
          <p:cNvSpPr txBox="1">
            <a:spLocks noChangeArrowheads="1"/>
          </p:cNvSpPr>
          <p:nvPr/>
        </p:nvSpPr>
        <p:spPr bwMode="auto">
          <a:xfrm>
            <a:off x="4695825" y="5421313"/>
            <a:ext cx="1238250"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Mid-range</a:t>
            </a:r>
          </a:p>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200m – 4 Km</a:t>
            </a:r>
          </a:p>
        </p:txBody>
      </p:sp>
      <p:sp>
        <p:nvSpPr>
          <p:cNvPr id="8202" name="Text Box 116"/>
          <p:cNvSpPr txBox="1">
            <a:spLocks noChangeArrowheads="1"/>
          </p:cNvSpPr>
          <p:nvPr/>
        </p:nvSpPr>
        <p:spPr bwMode="auto">
          <a:xfrm>
            <a:off x="6200775" y="5421313"/>
            <a:ext cx="1352550"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Long-range</a:t>
            </a:r>
          </a:p>
          <a:p>
            <a:pPr algn="ctr" eaLnBrk="1" hangingPunct="1">
              <a:defRPr/>
            </a:pPr>
            <a:r>
              <a:rPr lang="en-US" dirty="0">
                <a:latin typeface="Arial" charset="0"/>
                <a:cs typeface="+mn-cs"/>
              </a:rPr>
              <a:t>outdoor</a:t>
            </a:r>
          </a:p>
          <a:p>
            <a:pPr algn="ctr" eaLnBrk="1" hangingPunct="1">
              <a:defRPr/>
            </a:pPr>
            <a:r>
              <a:rPr lang="en-US" sz="1400" dirty="0">
                <a:latin typeface="Arial" charset="0"/>
                <a:cs typeface="+mn-cs"/>
              </a:rPr>
              <a:t>5Km – 20 Km</a:t>
            </a:r>
          </a:p>
        </p:txBody>
      </p:sp>
      <p:sp>
        <p:nvSpPr>
          <p:cNvPr id="8203" name="Text Box 117"/>
          <p:cNvSpPr txBox="1">
            <a:spLocks noChangeArrowheads="1"/>
          </p:cNvSpPr>
          <p:nvPr/>
        </p:nvSpPr>
        <p:spPr bwMode="auto">
          <a:xfrm>
            <a:off x="679450" y="4800600"/>
            <a:ext cx="628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.056</a:t>
            </a:r>
            <a:endParaRPr lang="en-US" sz="1400" dirty="0">
              <a:latin typeface="Arial" charset="0"/>
              <a:cs typeface="+mn-cs"/>
            </a:endParaRPr>
          </a:p>
        </p:txBody>
      </p:sp>
      <p:sp>
        <p:nvSpPr>
          <p:cNvPr id="8204" name="Text Box 118"/>
          <p:cNvSpPr txBox="1">
            <a:spLocks noChangeArrowheads="1"/>
          </p:cNvSpPr>
          <p:nvPr/>
        </p:nvSpPr>
        <p:spPr bwMode="auto">
          <a:xfrm>
            <a:off x="682625" y="4368800"/>
            <a:ext cx="6286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.384</a:t>
            </a:r>
            <a:endParaRPr lang="en-US" sz="1400" dirty="0">
              <a:latin typeface="Arial" charset="0"/>
              <a:cs typeface="+mn-cs"/>
            </a:endParaRPr>
          </a:p>
        </p:txBody>
      </p:sp>
      <p:sp>
        <p:nvSpPr>
          <p:cNvPr id="8205" name="Text Box 119"/>
          <p:cNvSpPr txBox="1">
            <a:spLocks noChangeArrowheads="1"/>
          </p:cNvSpPr>
          <p:nvPr/>
        </p:nvSpPr>
        <p:spPr bwMode="auto">
          <a:xfrm>
            <a:off x="923925" y="36782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1</a:t>
            </a:r>
            <a:endParaRPr lang="en-US" sz="1400" dirty="0">
              <a:latin typeface="Arial" charset="0"/>
              <a:cs typeface="+mn-cs"/>
            </a:endParaRPr>
          </a:p>
        </p:txBody>
      </p:sp>
      <p:sp>
        <p:nvSpPr>
          <p:cNvPr id="8206" name="Text Box 120"/>
          <p:cNvSpPr txBox="1">
            <a:spLocks noChangeArrowheads="1"/>
          </p:cNvSpPr>
          <p:nvPr/>
        </p:nvSpPr>
        <p:spPr bwMode="auto">
          <a:xfrm>
            <a:off x="922338" y="3246438"/>
            <a:ext cx="311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a:t>
            </a:r>
            <a:endParaRPr lang="en-US" sz="1400" dirty="0">
              <a:latin typeface="Arial" charset="0"/>
              <a:cs typeface="+mn-cs"/>
            </a:endParaRPr>
          </a:p>
        </p:txBody>
      </p:sp>
      <p:sp>
        <p:nvSpPr>
          <p:cNvPr id="8207" name="Text Box 121"/>
          <p:cNvSpPr txBox="1">
            <a:spLocks noChangeArrowheads="1"/>
          </p:cNvSpPr>
          <p:nvPr/>
        </p:nvSpPr>
        <p:spPr bwMode="auto">
          <a:xfrm>
            <a:off x="625475" y="2851150"/>
            <a:ext cx="641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5-11</a:t>
            </a:r>
            <a:endParaRPr lang="en-US" sz="1400" dirty="0">
              <a:latin typeface="Arial" charset="0"/>
              <a:cs typeface="+mn-cs"/>
            </a:endParaRPr>
          </a:p>
        </p:txBody>
      </p:sp>
      <p:sp>
        <p:nvSpPr>
          <p:cNvPr id="8208" name="Text Box 122"/>
          <p:cNvSpPr txBox="1">
            <a:spLocks noChangeArrowheads="1"/>
          </p:cNvSpPr>
          <p:nvPr/>
        </p:nvSpPr>
        <p:spPr bwMode="auto">
          <a:xfrm>
            <a:off x="814388" y="2435225"/>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54</a:t>
            </a:r>
            <a:endParaRPr lang="en-US" sz="1400" dirty="0">
              <a:latin typeface="Arial" charset="0"/>
              <a:cs typeface="+mn-cs"/>
            </a:endParaRPr>
          </a:p>
        </p:txBody>
      </p:sp>
      <p:sp>
        <p:nvSpPr>
          <p:cNvPr id="8209" name="Rectangle 123"/>
          <p:cNvSpPr>
            <a:spLocks noChangeArrowheads="1"/>
          </p:cNvSpPr>
          <p:nvPr/>
        </p:nvSpPr>
        <p:spPr bwMode="auto">
          <a:xfrm>
            <a:off x="2662238" y="4852988"/>
            <a:ext cx="4676775" cy="284162"/>
          </a:xfrm>
          <a:prstGeom prst="rect">
            <a:avLst/>
          </a:prstGeom>
          <a:solidFill>
            <a:srgbClr val="3333CC"/>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4845050"/>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2G: IS-95, CDMA, GSM</a:t>
            </a:r>
          </a:p>
        </p:txBody>
      </p:sp>
      <p:sp>
        <p:nvSpPr>
          <p:cNvPr id="8211" name="Rectangle 126"/>
          <p:cNvSpPr>
            <a:spLocks noChangeArrowheads="1"/>
          </p:cNvSpPr>
          <p:nvPr/>
        </p:nvSpPr>
        <p:spPr bwMode="auto">
          <a:xfrm>
            <a:off x="2651125" y="4435475"/>
            <a:ext cx="4676775" cy="284163"/>
          </a:xfrm>
          <a:prstGeom prst="rect">
            <a:avLst/>
          </a:prstGeom>
          <a:solidFill>
            <a:srgbClr val="3333CC"/>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413250"/>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2.5G: UMTS/WCDMA, CDMA2000</a:t>
            </a:r>
          </a:p>
        </p:txBody>
      </p:sp>
      <p:sp>
        <p:nvSpPr>
          <p:cNvPr id="8213" name="Rectangle 129"/>
          <p:cNvSpPr>
            <a:spLocks noChangeArrowheads="1"/>
          </p:cNvSpPr>
          <p:nvPr/>
        </p:nvSpPr>
        <p:spPr bwMode="auto">
          <a:xfrm>
            <a:off x="1339850" y="3703638"/>
            <a:ext cx="928688" cy="28416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711575"/>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802.15</a:t>
            </a:r>
          </a:p>
        </p:txBody>
      </p:sp>
      <p:sp>
        <p:nvSpPr>
          <p:cNvPr id="8215" name="Rectangle 131"/>
          <p:cNvSpPr>
            <a:spLocks noChangeArrowheads="1"/>
          </p:cNvSpPr>
          <p:nvPr/>
        </p:nvSpPr>
        <p:spPr bwMode="auto">
          <a:xfrm>
            <a:off x="1354138" y="2865438"/>
            <a:ext cx="1724025" cy="31591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2890838"/>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802.11b</a:t>
            </a:r>
          </a:p>
        </p:txBody>
      </p:sp>
      <p:sp>
        <p:nvSpPr>
          <p:cNvPr id="8217" name="Rectangle 133"/>
          <p:cNvSpPr>
            <a:spLocks noChangeArrowheads="1"/>
          </p:cNvSpPr>
          <p:nvPr/>
        </p:nvSpPr>
        <p:spPr bwMode="auto">
          <a:xfrm>
            <a:off x="1357313" y="2432050"/>
            <a:ext cx="1724025" cy="315913"/>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457450"/>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a:t>
            </a:r>
          </a:p>
        </p:txBody>
      </p:sp>
      <p:sp>
        <p:nvSpPr>
          <p:cNvPr id="8219" name="Line 135"/>
          <p:cNvSpPr>
            <a:spLocks noChangeShapeType="1"/>
          </p:cNvSpPr>
          <p:nvPr/>
        </p:nvSpPr>
        <p:spPr bwMode="auto">
          <a:xfrm flipV="1">
            <a:off x="1328738" y="1320257"/>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0" name="Rectangle 136"/>
          <p:cNvSpPr>
            <a:spLocks noChangeArrowheads="1"/>
          </p:cNvSpPr>
          <p:nvPr/>
        </p:nvSpPr>
        <p:spPr bwMode="auto">
          <a:xfrm>
            <a:off x="2717800" y="2744788"/>
            <a:ext cx="5078413" cy="596900"/>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297238"/>
            <a:ext cx="4676775" cy="28416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305175"/>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3G: UMTS/WCDMA-HSPDA, CDMA2000-1xEVDO</a:t>
            </a:r>
          </a:p>
        </p:txBody>
      </p:sp>
      <p:sp>
        <p:nvSpPr>
          <p:cNvPr id="8223" name="Text Box 140"/>
          <p:cNvSpPr txBox="1">
            <a:spLocks noChangeArrowheads="1"/>
          </p:cNvSpPr>
          <p:nvPr/>
        </p:nvSpPr>
        <p:spPr bwMode="auto">
          <a:xfrm>
            <a:off x="5013325" y="2922588"/>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4G: LTWE WIMAX</a:t>
            </a:r>
          </a:p>
        </p:txBody>
      </p:sp>
      <p:sp>
        <p:nvSpPr>
          <p:cNvPr id="8224" name="Rectangle 141"/>
          <p:cNvSpPr>
            <a:spLocks noChangeArrowheads="1"/>
          </p:cNvSpPr>
          <p:nvPr/>
        </p:nvSpPr>
        <p:spPr bwMode="auto">
          <a:xfrm>
            <a:off x="3133725" y="2536825"/>
            <a:ext cx="4062413" cy="284163"/>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514600"/>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 point-to-point</a:t>
            </a:r>
          </a:p>
        </p:txBody>
      </p:sp>
      <p:sp>
        <p:nvSpPr>
          <p:cNvPr id="8226" name="Line 143"/>
          <p:cNvSpPr>
            <a:spLocks noChangeShapeType="1"/>
          </p:cNvSpPr>
          <p:nvPr/>
        </p:nvSpPr>
        <p:spPr bwMode="auto">
          <a:xfrm flipH="1">
            <a:off x="7900988" y="2700338"/>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12050" y="2022475"/>
            <a:ext cx="5698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450</a:t>
            </a:r>
            <a:endParaRPr lang="en-US" sz="1400" dirty="0">
              <a:latin typeface="Arial" charset="0"/>
              <a:cs typeface="+mn-cs"/>
            </a:endParaRPr>
          </a:p>
        </p:txBody>
      </p:sp>
      <p:sp>
        <p:nvSpPr>
          <p:cNvPr id="8228" name="Rectangle 145"/>
          <p:cNvSpPr>
            <a:spLocks noChangeArrowheads="1"/>
          </p:cNvSpPr>
          <p:nvPr/>
        </p:nvSpPr>
        <p:spPr bwMode="auto">
          <a:xfrm>
            <a:off x="1323656" y="2032572"/>
            <a:ext cx="1522412" cy="31591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036763"/>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802.11n</a:t>
            </a:r>
          </a:p>
        </p:txBody>
      </p:sp>
      <p:sp>
        <p:nvSpPr>
          <p:cNvPr id="8230" name="Text Box 147"/>
          <p:cNvSpPr txBox="1">
            <a:spLocks noChangeArrowheads="1"/>
          </p:cNvSpPr>
          <p:nvPr/>
        </p:nvSpPr>
        <p:spPr bwMode="auto">
          <a:xfrm rot="-5400000">
            <a:off x="-446881" y="3417094"/>
            <a:ext cx="1898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Data rate (Mbps)</a:t>
            </a:r>
          </a:p>
        </p:txBody>
      </p:sp>
      <p:pic>
        <p:nvPicPr>
          <p:cNvPr id="29734" name="Picture 6" descr="underline_b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963" y="1033463"/>
            <a:ext cx="8228012"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
        <p:nvSpPr>
          <p:cNvPr id="42" name="TextBox 41"/>
          <p:cNvSpPr txBox="1"/>
          <p:nvPr/>
        </p:nvSpPr>
        <p:spPr>
          <a:xfrm>
            <a:off x="208634" y="1601592"/>
            <a:ext cx="1041841" cy="369332"/>
          </a:xfrm>
          <a:prstGeom prst="rect">
            <a:avLst/>
          </a:prstGeom>
          <a:solidFill>
            <a:schemeClr val="bg1"/>
          </a:solidFill>
        </p:spPr>
        <p:txBody>
          <a:bodyPr wrap="square" rtlCol="0">
            <a:spAutoFit/>
          </a:bodyPr>
          <a:lstStyle/>
          <a:p>
            <a:pPr algn="r"/>
            <a:r>
              <a:rPr lang="en-US" dirty="0"/>
              <a:t>1300</a:t>
            </a:r>
          </a:p>
        </p:txBody>
      </p:sp>
      <p:sp>
        <p:nvSpPr>
          <p:cNvPr id="46" name="Rectangle 145"/>
          <p:cNvSpPr>
            <a:spLocks noChangeArrowheads="1"/>
          </p:cNvSpPr>
          <p:nvPr/>
        </p:nvSpPr>
        <p:spPr bwMode="auto">
          <a:xfrm>
            <a:off x="1325167" y="1652678"/>
            <a:ext cx="1522412" cy="315912"/>
          </a:xfrm>
          <a:prstGeom prst="rect">
            <a:avLst/>
          </a:prstGeom>
          <a:solidFill>
            <a:srgbClr val="3333CC"/>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648395"/>
            <a:ext cx="973469" cy="307777"/>
          </a:xfrm>
          <a:prstGeom prst="rect">
            <a:avLst/>
          </a:prstGeom>
          <a:noFill/>
        </p:spPr>
        <p:txBody>
          <a:bodyPr wrap="none" rtlCol="0">
            <a:spAutoFit/>
          </a:bodyPr>
          <a:lstStyle/>
          <a:p>
            <a:r>
              <a:rPr lang="en-US" sz="1400" b="1" dirty="0">
                <a:solidFill>
                  <a:schemeClr val="bg1"/>
                </a:solidFill>
              </a:rPr>
              <a:t>802.11 ac</a:t>
            </a:r>
          </a:p>
        </p:txBody>
      </p:sp>
    </p:spTree>
    <p:extLst>
      <p:ext uri="{BB962C8B-B14F-4D97-AF65-F5344CB8AC3E}">
        <p14:creationId xmlns:p14="http://schemas.microsoft.com/office/powerpoint/2010/main" val="1043063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defRPr/>
            </a:pPr>
            <a:r>
              <a:rPr lang="en-US" dirty="0">
                <a:latin typeface="Gill Sans MT" charset="0"/>
                <a:cs typeface="+mj-cs"/>
              </a:rPr>
              <a:t>Wireless network taxonomy</a:t>
            </a:r>
          </a:p>
        </p:txBody>
      </p:sp>
      <p:sp>
        <p:nvSpPr>
          <p:cNvPr id="11269" name="Text Box 4"/>
          <p:cNvSpPr txBox="1">
            <a:spLocks noChangeArrowheads="1"/>
          </p:cNvSpPr>
          <p:nvPr/>
        </p:nvSpPr>
        <p:spPr bwMode="auto">
          <a:xfrm>
            <a:off x="2879725" y="1584325"/>
            <a:ext cx="14335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solidFill>
                  <a:srgbClr val="000099"/>
                </a:solidFill>
                <a:latin typeface="Gill Sans MT" charset="0"/>
                <a:cs typeface="+mn-cs"/>
              </a:rPr>
              <a:t>single hop</a:t>
            </a:r>
          </a:p>
        </p:txBody>
      </p:sp>
      <p:sp>
        <p:nvSpPr>
          <p:cNvPr id="11270" name="Text Box 5"/>
          <p:cNvSpPr txBox="1">
            <a:spLocks noChangeArrowheads="1"/>
          </p:cNvSpPr>
          <p:nvPr/>
        </p:nvSpPr>
        <p:spPr bwMode="auto">
          <a:xfrm>
            <a:off x="5575300" y="1577975"/>
            <a:ext cx="185896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solidFill>
                  <a:srgbClr val="000099"/>
                </a:solidFill>
                <a:latin typeface="Gill Sans MT" charset="0"/>
                <a:cs typeface="+mn-cs"/>
              </a:rPr>
              <a:t>multiple hops</a:t>
            </a:r>
          </a:p>
        </p:txBody>
      </p:sp>
      <p:sp>
        <p:nvSpPr>
          <p:cNvPr id="11271" name="Text Box 7"/>
          <p:cNvSpPr txBox="1">
            <a:spLocks noChangeArrowheads="1"/>
          </p:cNvSpPr>
          <p:nvPr/>
        </p:nvSpPr>
        <p:spPr bwMode="auto">
          <a:xfrm>
            <a:off x="674688" y="2425700"/>
            <a:ext cx="1749425" cy="769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dirty="0">
                <a:solidFill>
                  <a:srgbClr val="000099"/>
                </a:solidFill>
                <a:latin typeface="Gill Sans MT" charset="0"/>
                <a:cs typeface="+mn-cs"/>
              </a:rPr>
              <a:t>infrastructure</a:t>
            </a:r>
          </a:p>
          <a:p>
            <a:pPr algn="ctr">
              <a:defRPr/>
            </a:pPr>
            <a:r>
              <a:rPr lang="en-US" sz="2200" dirty="0">
                <a:solidFill>
                  <a:srgbClr val="000099"/>
                </a:solidFill>
                <a:latin typeface="Gill Sans MT" charset="0"/>
                <a:cs typeface="+mn-cs"/>
              </a:rPr>
              <a:t>(e.g., APs)</a:t>
            </a:r>
          </a:p>
        </p:txBody>
      </p:sp>
      <p:sp>
        <p:nvSpPr>
          <p:cNvPr id="11272" name="Text Box 8"/>
          <p:cNvSpPr txBox="1">
            <a:spLocks noChangeArrowheads="1"/>
          </p:cNvSpPr>
          <p:nvPr/>
        </p:nvSpPr>
        <p:spPr bwMode="auto">
          <a:xfrm>
            <a:off x="722313" y="4121150"/>
            <a:ext cx="1749425" cy="769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dirty="0">
                <a:solidFill>
                  <a:srgbClr val="000099"/>
                </a:solidFill>
                <a:latin typeface="Gill Sans MT" charset="0"/>
                <a:cs typeface="+mn-cs"/>
              </a:rPr>
              <a:t>no</a:t>
            </a:r>
          </a:p>
          <a:p>
            <a:pPr algn="ctr">
              <a:defRPr/>
            </a:pPr>
            <a:r>
              <a:rPr lang="en-US" sz="2200" dirty="0">
                <a:solidFill>
                  <a:srgbClr val="000099"/>
                </a:solidFill>
                <a:latin typeface="Gill Sans MT" charset="0"/>
                <a:cs typeface="+mn-cs"/>
              </a:rPr>
              <a:t>infrastructure</a:t>
            </a:r>
          </a:p>
        </p:txBody>
      </p:sp>
      <p:sp>
        <p:nvSpPr>
          <p:cNvPr id="11273" name="Text Box 14"/>
          <p:cNvSpPr txBox="1">
            <a:spLocks noChangeArrowheads="1"/>
          </p:cNvSpPr>
          <p:nvPr/>
        </p:nvSpPr>
        <p:spPr bwMode="auto">
          <a:xfrm>
            <a:off x="2792413" y="2179638"/>
            <a:ext cx="1966912" cy="1477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dirty="0">
                <a:latin typeface="Gill Sans MT" charset="0"/>
                <a:cs typeface="+mn-cs"/>
              </a:rPr>
              <a:t>host connects to </a:t>
            </a:r>
          </a:p>
          <a:p>
            <a:pPr algn="ctr">
              <a:defRPr/>
            </a:pPr>
            <a:r>
              <a:rPr lang="en-US" dirty="0">
                <a:latin typeface="Gill Sans MT" charset="0"/>
                <a:cs typeface="+mn-cs"/>
              </a:rPr>
              <a:t>base station (WiFi,</a:t>
            </a:r>
          </a:p>
          <a:p>
            <a:pPr algn="ctr">
              <a:defRPr/>
            </a:pPr>
            <a:r>
              <a:rPr lang="en-US" dirty="0">
                <a:latin typeface="Gill Sans MT" charset="0"/>
                <a:cs typeface="+mn-cs"/>
              </a:rPr>
              <a:t>WiMAX, cellular) </a:t>
            </a:r>
          </a:p>
          <a:p>
            <a:pPr algn="ctr">
              <a:defRPr/>
            </a:pPr>
            <a:r>
              <a:rPr lang="en-US" dirty="0">
                <a:latin typeface="Gill Sans MT" charset="0"/>
                <a:cs typeface="+mn-cs"/>
              </a:rPr>
              <a:t>which connects to </a:t>
            </a:r>
          </a:p>
          <a:p>
            <a:pPr algn="ctr">
              <a:defRPr/>
            </a:pPr>
            <a:r>
              <a:rPr lang="en-US" dirty="0">
                <a:latin typeface="Gill Sans MT" charset="0"/>
                <a:cs typeface="+mn-cs"/>
              </a:rPr>
              <a:t>larger Internet</a:t>
            </a:r>
          </a:p>
        </p:txBody>
      </p:sp>
      <p:sp>
        <p:nvSpPr>
          <p:cNvPr id="11274" name="Text Box 15"/>
          <p:cNvSpPr txBox="1">
            <a:spLocks noChangeArrowheads="1"/>
          </p:cNvSpPr>
          <p:nvPr/>
        </p:nvSpPr>
        <p:spPr bwMode="auto">
          <a:xfrm>
            <a:off x="2722563" y="4121150"/>
            <a:ext cx="2162175" cy="1200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dirty="0">
                <a:latin typeface="Gill Sans MT" charset="0"/>
                <a:cs typeface="+mn-cs"/>
              </a:rPr>
              <a:t>no base station, no</a:t>
            </a:r>
          </a:p>
          <a:p>
            <a:pPr algn="ctr">
              <a:defRPr/>
            </a:pPr>
            <a:r>
              <a:rPr lang="en-US" dirty="0">
                <a:latin typeface="Gill Sans MT" charset="0"/>
                <a:cs typeface="+mn-cs"/>
              </a:rPr>
              <a:t>connection to larger </a:t>
            </a:r>
          </a:p>
          <a:p>
            <a:pPr algn="ctr">
              <a:defRPr/>
            </a:pPr>
            <a:r>
              <a:rPr lang="en-US" dirty="0">
                <a:latin typeface="Gill Sans MT" charset="0"/>
                <a:cs typeface="+mn-cs"/>
              </a:rPr>
              <a:t>Internet (Bluetooth, </a:t>
            </a:r>
          </a:p>
          <a:p>
            <a:pPr algn="ctr">
              <a:defRPr/>
            </a:pPr>
            <a:r>
              <a:rPr lang="en-US" dirty="0">
                <a:latin typeface="Gill Sans MT" charset="0"/>
                <a:cs typeface="+mn-cs"/>
              </a:rPr>
              <a:t>ad hoc nets)</a:t>
            </a:r>
          </a:p>
        </p:txBody>
      </p:sp>
      <p:sp>
        <p:nvSpPr>
          <p:cNvPr id="11275" name="Text Box 16"/>
          <p:cNvSpPr txBox="1">
            <a:spLocks noChangeArrowheads="1"/>
          </p:cNvSpPr>
          <p:nvPr/>
        </p:nvSpPr>
        <p:spPr bwMode="auto">
          <a:xfrm>
            <a:off x="5480050" y="2133600"/>
            <a:ext cx="2127250" cy="1477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dirty="0">
                <a:latin typeface="Gill Sans MT" charset="0"/>
                <a:cs typeface="+mn-cs"/>
              </a:rPr>
              <a:t>host may have to</a:t>
            </a:r>
          </a:p>
          <a:p>
            <a:pPr algn="ctr">
              <a:defRPr/>
            </a:pPr>
            <a:r>
              <a:rPr lang="en-US" dirty="0">
                <a:latin typeface="Gill Sans MT" charset="0"/>
                <a:cs typeface="+mn-cs"/>
              </a:rPr>
              <a:t>relay through several</a:t>
            </a:r>
          </a:p>
          <a:p>
            <a:pPr algn="ctr">
              <a:defRPr/>
            </a:pPr>
            <a:r>
              <a:rPr lang="en-US" dirty="0">
                <a:latin typeface="Gill Sans MT" charset="0"/>
                <a:cs typeface="+mn-cs"/>
              </a:rPr>
              <a:t>wireless nodes to </a:t>
            </a:r>
          </a:p>
          <a:p>
            <a:pPr algn="ctr">
              <a:defRPr/>
            </a:pPr>
            <a:r>
              <a:rPr lang="en-US" dirty="0">
                <a:latin typeface="Gill Sans MT" charset="0"/>
                <a:cs typeface="+mn-cs"/>
              </a:rPr>
              <a:t>connect to larger </a:t>
            </a:r>
          </a:p>
          <a:p>
            <a:pPr algn="ctr">
              <a:defRPr/>
            </a:pPr>
            <a:r>
              <a:rPr lang="en-US" dirty="0">
                <a:latin typeface="Gill Sans MT" charset="0"/>
                <a:cs typeface="+mn-cs"/>
              </a:rPr>
              <a:t>Internet: </a:t>
            </a:r>
            <a:r>
              <a:rPr lang="en-US" i="1" dirty="0">
                <a:latin typeface="Gill Sans MT" charset="0"/>
                <a:cs typeface="+mn-cs"/>
              </a:rPr>
              <a:t>mesh net</a:t>
            </a:r>
          </a:p>
        </p:txBody>
      </p:sp>
      <p:sp>
        <p:nvSpPr>
          <p:cNvPr id="11276" name="Text Box 17"/>
          <p:cNvSpPr txBox="1">
            <a:spLocks noChangeArrowheads="1"/>
          </p:cNvSpPr>
          <p:nvPr/>
        </p:nvSpPr>
        <p:spPr bwMode="auto">
          <a:xfrm>
            <a:off x="5487988" y="3716338"/>
            <a:ext cx="2170112" cy="175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dirty="0">
                <a:latin typeface="Gill Sans MT" charset="0"/>
                <a:cs typeface="+mn-cs"/>
              </a:rPr>
              <a:t>no base station, no</a:t>
            </a:r>
          </a:p>
          <a:p>
            <a:pPr algn="ctr">
              <a:defRPr/>
            </a:pPr>
            <a:r>
              <a:rPr lang="en-US" dirty="0">
                <a:latin typeface="Gill Sans MT" charset="0"/>
                <a:cs typeface="+mn-cs"/>
              </a:rPr>
              <a:t>connection to larger </a:t>
            </a:r>
          </a:p>
          <a:p>
            <a:pPr algn="ctr">
              <a:defRPr/>
            </a:pPr>
            <a:r>
              <a:rPr lang="en-US" dirty="0">
                <a:latin typeface="Gill Sans MT" charset="0"/>
                <a:cs typeface="+mn-cs"/>
              </a:rPr>
              <a:t>Internet. May have to</a:t>
            </a:r>
          </a:p>
          <a:p>
            <a:pPr algn="ctr">
              <a:defRPr/>
            </a:pPr>
            <a:r>
              <a:rPr lang="en-US" dirty="0">
                <a:latin typeface="Gill Sans MT" charset="0"/>
                <a:cs typeface="+mn-cs"/>
              </a:rPr>
              <a:t>relay to reach other </a:t>
            </a:r>
          </a:p>
          <a:p>
            <a:pPr algn="ctr">
              <a:defRPr/>
            </a:pPr>
            <a:r>
              <a:rPr lang="en-US" dirty="0">
                <a:latin typeface="Gill Sans MT" charset="0"/>
                <a:cs typeface="+mn-cs"/>
              </a:rPr>
              <a:t>a given wireless node</a:t>
            </a:r>
          </a:p>
          <a:p>
            <a:pPr algn="ctr">
              <a:defRPr/>
            </a:pPr>
            <a:r>
              <a:rPr lang="en-US" dirty="0">
                <a:latin typeface="Gill Sans MT" charset="0"/>
                <a:cs typeface="+mn-cs"/>
              </a:rPr>
              <a:t>MANET, VANET</a:t>
            </a:r>
            <a:endParaRPr lang="en-US" i="1" dirty="0">
              <a:latin typeface="Gill Sans MT" charset="0"/>
              <a:cs typeface="+mn-cs"/>
            </a:endParaRPr>
          </a:p>
        </p:txBody>
      </p:sp>
      <p:sp>
        <p:nvSpPr>
          <p:cNvPr id="11277" name="Rectangle 19"/>
          <p:cNvSpPr>
            <a:spLocks noChangeArrowheads="1"/>
          </p:cNvSpPr>
          <p:nvPr/>
        </p:nvSpPr>
        <p:spPr bwMode="auto">
          <a:xfrm>
            <a:off x="701675" y="1606550"/>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Gill Sans MT" charset="0"/>
              <a:cs typeface="+mn-cs"/>
            </a:endParaRPr>
          </a:p>
        </p:txBody>
      </p:sp>
      <p:sp>
        <p:nvSpPr>
          <p:cNvPr id="11278" name="Line 20"/>
          <p:cNvSpPr>
            <a:spLocks noChangeShapeType="1"/>
          </p:cNvSpPr>
          <p:nvPr/>
        </p:nvSpPr>
        <p:spPr bwMode="auto">
          <a:xfrm>
            <a:off x="701675" y="2052638"/>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279" name="Line 21"/>
          <p:cNvSpPr>
            <a:spLocks noChangeShapeType="1"/>
          </p:cNvSpPr>
          <p:nvPr/>
        </p:nvSpPr>
        <p:spPr bwMode="auto">
          <a:xfrm>
            <a:off x="2425700" y="1604963"/>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280" name="Line 22"/>
          <p:cNvSpPr>
            <a:spLocks noChangeShapeType="1"/>
          </p:cNvSpPr>
          <p:nvPr/>
        </p:nvSpPr>
        <p:spPr bwMode="auto">
          <a:xfrm>
            <a:off x="5037138" y="1604963"/>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pic>
        <p:nvPicPr>
          <p:cNvPr id="35856" name="Picture 17"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00" y="1020763"/>
            <a:ext cx="6856413" cy="173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8</a:t>
            </a:fld>
            <a:endParaRPr lang="en-US" sz="1200" dirty="0">
              <a:latin typeface="Tahoma" charset="0"/>
            </a:endParaRPr>
          </a:p>
        </p:txBody>
      </p:sp>
      <p:sp>
        <p:nvSpPr>
          <p:cNvPr id="19"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16225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533400" y="136525"/>
            <a:ext cx="7772400" cy="1143000"/>
          </a:xfrm>
        </p:spPr>
        <p:txBody>
          <a:bodyPr/>
          <a:lstStyle/>
          <a:p>
            <a:pPr>
              <a:defRPr/>
            </a:pPr>
            <a:r>
              <a:rPr lang="en-US" sz="3600" dirty="0">
                <a:latin typeface="Gill Sans MT" charset="0"/>
                <a:cs typeface="+mj-cs"/>
              </a:rPr>
              <a:t>Wireless Link Characteristics (1)</a:t>
            </a:r>
          </a:p>
        </p:txBody>
      </p:sp>
      <p:sp>
        <p:nvSpPr>
          <p:cNvPr id="13317" name="Rectangle 3"/>
          <p:cNvSpPr>
            <a:spLocks noGrp="1" noChangeArrowheads="1"/>
          </p:cNvSpPr>
          <p:nvPr>
            <p:ph type="body" idx="1"/>
          </p:nvPr>
        </p:nvSpPr>
        <p:spPr>
          <a:xfrm>
            <a:off x="533400" y="1314450"/>
            <a:ext cx="8213725" cy="5197475"/>
          </a:xfrm>
        </p:spPr>
        <p:txBody>
          <a:bodyPr/>
          <a:lstStyle/>
          <a:p>
            <a:pPr>
              <a:lnSpc>
                <a:spcPct val="80000"/>
              </a:lnSpc>
              <a:buFont typeface="Wingdings" charset="0"/>
              <a:buNone/>
              <a:defRPr/>
            </a:pPr>
            <a:r>
              <a:rPr lang="en-US" i="1" dirty="0">
                <a:solidFill>
                  <a:srgbClr val="C00000"/>
                </a:solidFill>
                <a:latin typeface="Gill Sans MT" charset="0"/>
                <a:cs typeface="+mn-cs"/>
              </a:rPr>
              <a:t>important </a:t>
            </a:r>
            <a:r>
              <a:rPr lang="en-US" dirty="0">
                <a:latin typeface="Gill Sans MT" charset="0"/>
                <a:cs typeface="+mn-cs"/>
              </a:rPr>
              <a:t>differences from wired link ….</a:t>
            </a:r>
          </a:p>
          <a:p>
            <a:pPr>
              <a:lnSpc>
                <a:spcPct val="80000"/>
              </a:lnSpc>
              <a:buFont typeface="Wingdings" charset="0"/>
              <a:buNone/>
              <a:defRPr/>
            </a:pPr>
            <a:endParaRPr lang="en-US" sz="2400" dirty="0">
              <a:latin typeface="Gill Sans MT" charset="0"/>
              <a:cs typeface="+mn-cs"/>
            </a:endParaRPr>
          </a:p>
          <a:p>
            <a:pPr lvl="1">
              <a:lnSpc>
                <a:spcPct val="80000"/>
              </a:lnSpc>
              <a:buFont typeface="Wingdings" charset="2"/>
              <a:buChar char="§"/>
              <a:defRPr/>
            </a:pPr>
            <a:r>
              <a:rPr lang="en-US" sz="2600" i="1" dirty="0">
                <a:solidFill>
                  <a:srgbClr val="C00000"/>
                </a:solidFill>
                <a:latin typeface="Gill Sans MT" charset="0"/>
              </a:rPr>
              <a:t>decreased signal strength: </a:t>
            </a:r>
            <a:r>
              <a:rPr lang="en-US" sz="2600" dirty="0">
                <a:latin typeface="Gill Sans MT" charset="0"/>
              </a:rPr>
              <a:t>radio signal attenuates as it propagates through matter (path loss)</a:t>
            </a:r>
          </a:p>
          <a:p>
            <a:pPr lvl="1">
              <a:lnSpc>
                <a:spcPct val="80000"/>
              </a:lnSpc>
              <a:buFont typeface="Wingdings" charset="2"/>
              <a:buChar char="§"/>
              <a:defRPr/>
            </a:pPr>
            <a:r>
              <a:rPr lang="en-US" sz="2600" i="1" dirty="0">
                <a:solidFill>
                  <a:srgbClr val="C00000"/>
                </a:solidFill>
                <a:latin typeface="Gill Sans MT" charset="0"/>
              </a:rPr>
              <a:t>interference from other sources: </a:t>
            </a:r>
            <a:r>
              <a:rPr lang="en-US" sz="2600" dirty="0">
                <a:latin typeface="Gill Sans MT" charset="0"/>
              </a:rPr>
              <a:t>standardized wireless network frequencies (e.g., 2.4 GHz) shared by other devices (e.g., phone); devices (motors) interfere as well</a:t>
            </a:r>
          </a:p>
          <a:p>
            <a:pPr lvl="1">
              <a:lnSpc>
                <a:spcPct val="80000"/>
              </a:lnSpc>
              <a:buFont typeface="Wingdings" charset="2"/>
              <a:buChar char="§"/>
              <a:defRPr/>
            </a:pPr>
            <a:r>
              <a:rPr lang="en-US" sz="2600" i="1" dirty="0">
                <a:solidFill>
                  <a:srgbClr val="C00000"/>
                </a:solidFill>
                <a:latin typeface="Gill Sans MT" charset="0"/>
              </a:rPr>
              <a:t>multipath propagation: </a:t>
            </a:r>
            <a:r>
              <a:rPr lang="en-US" sz="2600" dirty="0">
                <a:latin typeface="Gill Sans MT" charset="0"/>
              </a:rPr>
              <a:t>radio signal reflects off objects ground, arriving ad destination at slightly different times</a:t>
            </a:r>
          </a:p>
          <a:p>
            <a:pPr>
              <a:lnSpc>
                <a:spcPct val="80000"/>
              </a:lnSpc>
              <a:buFont typeface="Wingdings" charset="0"/>
              <a:buNone/>
              <a:defRPr/>
            </a:pPr>
            <a:endParaRPr lang="en-US" sz="2600" dirty="0">
              <a:latin typeface="Gill Sans MT" charset="0"/>
              <a:cs typeface="+mn-cs"/>
            </a:endParaRPr>
          </a:p>
          <a:p>
            <a:pPr>
              <a:lnSpc>
                <a:spcPct val="80000"/>
              </a:lnSpc>
              <a:buFont typeface="Wingdings" charset="0"/>
              <a:buNone/>
              <a:defRPr/>
            </a:pPr>
            <a:r>
              <a:rPr lang="en-US" sz="2600" dirty="0">
                <a:latin typeface="Gill Sans MT" charset="0"/>
                <a:cs typeface="+mn-cs"/>
              </a:rPr>
              <a:t>…. make communication across (even a point to point) wireless link much more </a:t>
            </a:r>
            <a:r>
              <a:rPr lang="ja-JP" altLang="en-US" sz="2600" dirty="0">
                <a:latin typeface="Gill Sans MT" charset="0"/>
                <a:cs typeface="+mn-cs"/>
              </a:rPr>
              <a:t>“</a:t>
            </a:r>
            <a:r>
              <a:rPr lang="en-US" sz="2600" dirty="0">
                <a:latin typeface="Gill Sans MT" charset="0"/>
                <a:cs typeface="+mn-cs"/>
              </a:rPr>
              <a:t>difficult</a:t>
            </a:r>
            <a:r>
              <a:rPr lang="ja-JP" altLang="en-US" sz="2600" dirty="0">
                <a:latin typeface="Gill Sans MT" charset="0"/>
                <a:cs typeface="+mn-cs"/>
              </a:rPr>
              <a:t>”</a:t>
            </a:r>
            <a:r>
              <a:rPr lang="en-US" sz="2600" dirty="0">
                <a:latin typeface="Gill Sans MT" charset="0"/>
                <a:cs typeface="+mn-cs"/>
              </a:rPr>
              <a:t> </a:t>
            </a:r>
          </a:p>
          <a:p>
            <a:pPr>
              <a:lnSpc>
                <a:spcPct val="80000"/>
              </a:lnSpc>
              <a:defRPr/>
            </a:pPr>
            <a:endParaRPr lang="en-US" sz="2400" dirty="0">
              <a:latin typeface="Gill Sans MT" charset="0"/>
              <a:cs typeface="+mn-cs"/>
            </a:endParaRPr>
          </a:p>
        </p:txBody>
      </p:sp>
      <p:pic>
        <p:nvPicPr>
          <p:cNvPr id="39941" name="Picture 18"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8" y="895350"/>
            <a:ext cx="6399212" cy="173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a:xfrm>
            <a:off x="8456154" y="6522365"/>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latin typeface="Tahoma" charset="0"/>
              </a:rPr>
              <a:t>7-</a:t>
            </a:r>
            <a:fld id="{8E8C6E93-DF5B-BC4B-80F9-500DED1EEDCC}" type="slidenum">
              <a:rPr lang="en-US" sz="1200">
                <a:latin typeface="Tahoma" charset="0"/>
              </a:rPr>
              <a:pPr/>
              <a:t>9</a:t>
            </a:fld>
            <a:endParaRPr lang="en-US" sz="1200" dirty="0">
              <a:latin typeface="Tahoma" charset="0"/>
            </a:endParaRPr>
          </a:p>
        </p:txBody>
      </p:sp>
      <p:sp>
        <p:nvSpPr>
          <p:cNvPr id="8" name="Footer Placeholder 2"/>
          <p:cNvSpPr>
            <a:spLocks noGrp="1"/>
          </p:cNvSpPr>
          <p:nvPr>
            <p:ph type="ftr" sz="quarter" idx="11"/>
          </p:nvPr>
        </p:nvSpPr>
        <p:spPr>
          <a:xfrm>
            <a:off x="5854542" y="6508279"/>
            <a:ext cx="2698427" cy="2548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r>
              <a:rPr lang="en-US" sz="1200" dirty="0">
                <a:solidFill>
                  <a:srgbClr val="000000"/>
                </a:solidFill>
                <a:latin typeface="Tahoma" charset="0"/>
                <a:cs typeface="Arial" charset="0"/>
              </a:rPr>
              <a:t>Wireless and Mobile Networks </a:t>
            </a:r>
          </a:p>
        </p:txBody>
      </p:sp>
    </p:spTree>
    <p:extLst>
      <p:ext uri="{BB962C8B-B14F-4D97-AF65-F5344CB8AC3E}">
        <p14:creationId xmlns:p14="http://schemas.microsoft.com/office/powerpoint/2010/main" val="1198990515"/>
      </p:ext>
    </p:extLst>
  </p:cSld>
  <p:clrMapOvr>
    <a:masterClrMapping/>
  </p:clrMapOvr>
</p:sld>
</file>

<file path=ppt/theme/theme1.xml><?xml version="1.0" encoding="utf-8"?>
<a:theme xmlns:a="http://schemas.openxmlformats.org/drawingml/2006/main" name="Template 18-19">
  <a:themeElements>
    <a:clrScheme name="York Colours">
      <a:dk1>
        <a:srgbClr val="0A6580"/>
      </a:dk1>
      <a:lt1>
        <a:srgbClr val="FFFFFF"/>
      </a:lt1>
      <a:dk2>
        <a:srgbClr val="0A627E"/>
      </a:dk2>
      <a:lt2>
        <a:srgbClr val="D1D3D3"/>
      </a:lt2>
      <a:accent1>
        <a:srgbClr val="1599DE"/>
      </a:accent1>
      <a:accent2>
        <a:srgbClr val="FD6706"/>
      </a:accent2>
      <a:accent3>
        <a:srgbClr val="925BCC"/>
      </a:accent3>
      <a:accent4>
        <a:srgbClr val="FFC000"/>
      </a:accent4>
      <a:accent5>
        <a:srgbClr val="E8002A"/>
      </a:accent5>
      <a:accent6>
        <a:srgbClr val="C5D907"/>
      </a:accent6>
      <a:hlink>
        <a:srgbClr val="925BCC"/>
      </a:hlink>
      <a:folHlink>
        <a:srgbClr val="66AB0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19D43D7-1DB9-CC46-B6B4-F516D3ECEFBE}" vid="{AC540D0C-FE84-EE49-AFD4-A6CFD1299A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18-19</Template>
  <TotalTime>37</TotalTime>
  <Words>4243</Words>
  <Application>Microsoft Macintosh PowerPoint</Application>
  <PresentationFormat>On-screen Show (4:3)</PresentationFormat>
  <Paragraphs>401</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Cambria</vt:lpstr>
      <vt:lpstr>Comic Sans MS</vt:lpstr>
      <vt:lpstr>Courier</vt:lpstr>
      <vt:lpstr>Gill Sans MT</vt:lpstr>
      <vt:lpstr>Meiryo Bold Italic</vt:lpstr>
      <vt:lpstr>Symbol</vt:lpstr>
      <vt:lpstr>Tahoma</vt:lpstr>
      <vt:lpstr>Times New Roman</vt:lpstr>
      <vt:lpstr>Wingdings</vt:lpstr>
      <vt:lpstr>Template 18-19</vt:lpstr>
      <vt:lpstr>Wireless and mobile networks</vt:lpstr>
      <vt:lpstr>Wireless and Mobile Networks</vt:lpstr>
      <vt:lpstr>Elements of a wireless network</vt:lpstr>
      <vt:lpstr>Elements of a wireless network</vt:lpstr>
      <vt:lpstr>Elements of a wireless network</vt:lpstr>
      <vt:lpstr>Elements of a wireless network</vt:lpstr>
      <vt:lpstr>Characteristics of selected wireless links</vt:lpstr>
      <vt:lpstr>Wireless network taxonomy</vt:lpstr>
      <vt:lpstr>Wireless Link Characteristics (1)</vt:lpstr>
      <vt:lpstr>Wireless Link Characteristics (2)</vt:lpstr>
      <vt:lpstr>Wireless network characteristics</vt:lpstr>
      <vt:lpstr>Code Division Multiple Access (CDMA)</vt:lpstr>
      <vt:lpstr>CDMA encode/decode</vt:lpstr>
      <vt:lpstr>CDMA: two-sender interference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and mobile networks</dc:title>
  <dc:creator>Microsoft Office User</dc:creator>
  <cp:lastModifiedBy>Microsoft Office User</cp:lastModifiedBy>
  <cp:revision>4</cp:revision>
  <dcterms:created xsi:type="dcterms:W3CDTF">2020-04-25T12:38:17Z</dcterms:created>
  <dcterms:modified xsi:type="dcterms:W3CDTF">2020-04-25T13:15:45Z</dcterms:modified>
</cp:coreProperties>
</file>