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4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318" r:id="rId3"/>
    <p:sldId id="319" r:id="rId4"/>
    <p:sldId id="322" r:id="rId5"/>
    <p:sldId id="323" r:id="rId6"/>
    <p:sldId id="257" r:id="rId7"/>
    <p:sldId id="324" r:id="rId8"/>
    <p:sldId id="326" r:id="rId9"/>
    <p:sldId id="325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pos="7310" userDrawn="1">
          <p15:clr>
            <a:srgbClr val="A4A3A4"/>
          </p15:clr>
        </p15:guide>
        <p15:guide id="3" orient="horz" pos="300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  <p15:guide id="5" orient="horz" pos="1026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C40"/>
    <a:srgbClr val="ED5565"/>
    <a:srgbClr val="73C6D9"/>
    <a:srgbClr val="8ED1E0"/>
    <a:srgbClr val="BDC4C9"/>
    <a:srgbClr val="FFFFFF"/>
    <a:srgbClr val="4F606F"/>
    <a:srgbClr val="689CE1"/>
    <a:srgbClr val="F6D66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C26E9-81C0-4060-BF06-4DC365015EC9}" v="189" dt="2023-05-20T08:49:09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54" y="62"/>
      </p:cViewPr>
      <p:guideLst>
        <p:guide pos="370"/>
        <p:guide pos="7310"/>
        <p:guide orient="horz" pos="300"/>
        <p:guide orient="horz" pos="867"/>
        <p:guide orient="horz" pos="1026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zge Deniz Yıldız" userId="5e9bf93931936603" providerId="LiveId" clId="{57F18EC9-6B59-4462-9ECE-E9E06F1C68A7}"/>
    <pc:docChg chg="undo redo custSel modSld">
      <pc:chgData name="Özge Deniz Yıldız" userId="5e9bf93931936603" providerId="LiveId" clId="{57F18EC9-6B59-4462-9ECE-E9E06F1C68A7}" dt="2022-06-28T13:27:37.236" v="98" actId="1076"/>
      <pc:docMkLst>
        <pc:docMk/>
      </pc:docMkLst>
      <pc:sldChg chg="modSp mod">
        <pc:chgData name="Özge Deniz Yıldız" userId="5e9bf93931936603" providerId="LiveId" clId="{57F18EC9-6B59-4462-9ECE-E9E06F1C68A7}" dt="2022-06-28T13:26:00.877" v="93" actId="1076"/>
        <pc:sldMkLst>
          <pc:docMk/>
          <pc:sldMk cId="3154154027" sldId="257"/>
        </pc:sldMkLst>
        <pc:cxnChg chg="mod">
          <ac:chgData name="Özge Deniz Yıldız" userId="5e9bf93931936603" providerId="LiveId" clId="{57F18EC9-6B59-4462-9ECE-E9E06F1C68A7}" dt="2022-06-28T13:26:00.877" v="93" actId="1076"/>
          <ac:cxnSpMkLst>
            <pc:docMk/>
            <pc:sldMk cId="3154154027" sldId="257"/>
            <ac:cxnSpMk id="6" creationId="{5F21BFD7-E06C-4159-9E1E-C0C015C0D444}"/>
          </ac:cxnSpMkLst>
        </pc:cxnChg>
      </pc:sldChg>
      <pc:sldChg chg="mod">
        <pc:chgData name="Özge Deniz Yıldız" userId="5e9bf93931936603" providerId="LiveId" clId="{57F18EC9-6B59-4462-9ECE-E9E06F1C68A7}" dt="2022-06-28T13:23:50.448" v="90" actId="27918"/>
        <pc:sldMkLst>
          <pc:docMk/>
          <pc:sldMk cId="2078712984" sldId="323"/>
        </pc:sldMkLst>
      </pc:sldChg>
      <pc:sldChg chg="modSp mod">
        <pc:chgData name="Özge Deniz Yıldız" userId="5e9bf93931936603" providerId="LiveId" clId="{57F18EC9-6B59-4462-9ECE-E9E06F1C68A7}" dt="2022-06-14T13:32:21.907" v="55" actId="1076"/>
        <pc:sldMkLst>
          <pc:docMk/>
          <pc:sldMk cId="18151822" sldId="325"/>
        </pc:sldMkLst>
        <pc:picChg chg="mod">
          <ac:chgData name="Özge Deniz Yıldız" userId="5e9bf93931936603" providerId="LiveId" clId="{57F18EC9-6B59-4462-9ECE-E9E06F1C68A7}" dt="2022-06-14T13:32:21.907" v="55" actId="1076"/>
          <ac:picMkLst>
            <pc:docMk/>
            <pc:sldMk cId="18151822" sldId="325"/>
            <ac:picMk id="12" creationId="{FDB920D5-BF76-40C7-BD4B-3F315F00E3AB}"/>
          </ac:picMkLst>
        </pc:picChg>
      </pc:sldChg>
      <pc:sldChg chg="modSp mod">
        <pc:chgData name="Özge Deniz Yıldız" userId="5e9bf93931936603" providerId="LiveId" clId="{57F18EC9-6B59-4462-9ECE-E9E06F1C68A7}" dt="2022-06-28T13:27:37.236" v="98" actId="1076"/>
        <pc:sldMkLst>
          <pc:docMk/>
          <pc:sldMk cId="886820167" sldId="326"/>
        </pc:sldMkLst>
        <pc:graphicFrameChg chg="mod">
          <ac:chgData name="Özge Deniz Yıldız" userId="5e9bf93931936603" providerId="LiveId" clId="{57F18EC9-6B59-4462-9ECE-E9E06F1C68A7}" dt="2022-06-28T13:27:37.236" v="98" actId="1076"/>
          <ac:graphicFrameMkLst>
            <pc:docMk/>
            <pc:sldMk cId="886820167" sldId="326"/>
            <ac:graphicFrameMk id="5" creationId="{452A927C-DD32-4AC7-9B8C-B2E5D156F666}"/>
          </ac:graphicFrameMkLst>
        </pc:graphicFrameChg>
      </pc:sldChg>
    </pc:docChg>
  </pc:docChgLst>
  <pc:docChgLst>
    <pc:chgData name="Utku Karagulle" userId="28b50ea932dffd52" providerId="LiveId" clId="{38367D24-4265-4E95-A611-BED6C13DD9EA}"/>
    <pc:docChg chg="undo custSel modSld">
      <pc:chgData name="Utku Karagulle" userId="28b50ea932dffd52" providerId="LiveId" clId="{38367D24-4265-4E95-A611-BED6C13DD9EA}" dt="2021-12-13T13:38:28.552" v="12" actId="27918"/>
      <pc:docMkLst>
        <pc:docMk/>
      </pc:docMkLst>
      <pc:sldChg chg="modSp mod">
        <pc:chgData name="Utku Karagulle" userId="28b50ea932dffd52" providerId="LiveId" clId="{38367D24-4265-4E95-A611-BED6C13DD9EA}" dt="2021-12-13T12:43:47.455" v="1" actId="14100"/>
        <pc:sldMkLst>
          <pc:docMk/>
          <pc:sldMk cId="1192547556" sldId="258"/>
        </pc:sldMkLst>
        <pc:spChg chg="mod">
          <ac:chgData name="Utku Karagulle" userId="28b50ea932dffd52" providerId="LiveId" clId="{38367D24-4265-4E95-A611-BED6C13DD9EA}" dt="2021-12-13T12:43:47.455" v="1" actId="14100"/>
          <ac:spMkLst>
            <pc:docMk/>
            <pc:sldMk cId="1192547556" sldId="258"/>
            <ac:spMk id="9" creationId="{B5D235F1-89E4-44CD-B576-02AE5FE6A0B8}"/>
          </ac:spMkLst>
        </pc:spChg>
      </pc:sldChg>
      <pc:sldChg chg="mod">
        <pc:chgData name="Utku Karagulle" userId="28b50ea932dffd52" providerId="LiveId" clId="{38367D24-4265-4E95-A611-BED6C13DD9EA}" dt="2021-12-13T13:38:28.552" v="12" actId="27918"/>
        <pc:sldMkLst>
          <pc:docMk/>
          <pc:sldMk cId="411636636" sldId="259"/>
        </pc:sldMkLst>
      </pc:sldChg>
      <pc:sldChg chg="addSp delSp modSp mod">
        <pc:chgData name="Utku Karagulle" userId="28b50ea932dffd52" providerId="LiveId" clId="{38367D24-4265-4E95-A611-BED6C13DD9EA}" dt="2021-12-13T13:30:52.110" v="6" actId="478"/>
        <pc:sldMkLst>
          <pc:docMk/>
          <pc:sldMk cId="685403504" sldId="260"/>
        </pc:sldMkLst>
        <pc:picChg chg="add del mod">
          <ac:chgData name="Utku Karagulle" userId="28b50ea932dffd52" providerId="LiveId" clId="{38367D24-4265-4E95-A611-BED6C13DD9EA}" dt="2021-12-13T13:30:52.110" v="6" actId="478"/>
          <ac:picMkLst>
            <pc:docMk/>
            <pc:sldMk cId="685403504" sldId="260"/>
            <ac:picMk id="7" creationId="{2FFED261-7AD6-4928-94CD-69E6218FF626}"/>
          </ac:picMkLst>
        </pc:picChg>
      </pc:sldChg>
    </pc:docChg>
  </pc:docChgLst>
  <pc:docChgLst>
    <pc:chgData name="Özge Deniz Yıldız" userId="5e9bf93931936603" providerId="LiveId" clId="{D73C26E9-81C0-4060-BF06-4DC365015EC9}"/>
    <pc:docChg chg="undo custSel modSld modMainMaster">
      <pc:chgData name="Özge Deniz Yıldız" userId="5e9bf93931936603" providerId="LiveId" clId="{D73C26E9-81C0-4060-BF06-4DC365015EC9}" dt="2023-05-20T08:49:09.906" v="307" actId="207"/>
      <pc:docMkLst>
        <pc:docMk/>
      </pc:docMkLst>
      <pc:sldChg chg="modSp mod">
        <pc:chgData name="Özge Deniz Yıldız" userId="5e9bf93931936603" providerId="LiveId" clId="{D73C26E9-81C0-4060-BF06-4DC365015EC9}" dt="2023-05-20T08:08:33.654" v="301" actId="27918"/>
        <pc:sldMkLst>
          <pc:docMk/>
          <pc:sldMk cId="2078712984" sldId="323"/>
        </pc:sldMkLst>
        <pc:graphicFrameChg chg="mod">
          <ac:chgData name="Özge Deniz Yıldız" userId="5e9bf93931936603" providerId="LiveId" clId="{D73C26E9-81C0-4060-BF06-4DC365015EC9}" dt="2023-05-03T13:14:48.635" v="116" actId="1957"/>
          <ac:graphicFrameMkLst>
            <pc:docMk/>
            <pc:sldMk cId="2078712984" sldId="323"/>
            <ac:graphicFrameMk id="3" creationId="{7E194976-BA69-4C50-AB6E-1C8BF4AB980A}"/>
          </ac:graphicFrameMkLst>
        </pc:graphicFrameChg>
      </pc:sldChg>
      <pc:sldChg chg="modSp mod">
        <pc:chgData name="Özge Deniz Yıldız" userId="5e9bf93931936603" providerId="LiveId" clId="{D73C26E9-81C0-4060-BF06-4DC365015EC9}" dt="2023-05-18T13:08:18.857" v="263" actId="14429"/>
        <pc:sldMkLst>
          <pc:docMk/>
          <pc:sldMk cId="18151822" sldId="325"/>
        </pc:sldMkLst>
        <pc:graphicFrameChg chg="mod">
          <ac:chgData name="Özge Deniz Yıldız" userId="5e9bf93931936603" providerId="LiveId" clId="{D73C26E9-81C0-4060-BF06-4DC365015EC9}" dt="2023-05-11T13:03:12.374" v="225" actId="1076"/>
          <ac:graphicFrameMkLst>
            <pc:docMk/>
            <pc:sldMk cId="18151822" sldId="325"/>
            <ac:graphicFrameMk id="10" creationId="{86A02DD5-AA07-4B32-B62D-9B66D2056B44}"/>
          </ac:graphicFrameMkLst>
        </pc:graphicFrameChg>
        <pc:picChg chg="mod modVis">
          <ac:chgData name="Özge Deniz Yıldız" userId="5e9bf93931936603" providerId="LiveId" clId="{D73C26E9-81C0-4060-BF06-4DC365015EC9}" dt="2023-05-18T13:08:18.857" v="263" actId="14429"/>
          <ac:picMkLst>
            <pc:docMk/>
            <pc:sldMk cId="18151822" sldId="325"/>
            <ac:picMk id="12" creationId="{FDB920D5-BF76-40C7-BD4B-3F315F00E3AB}"/>
          </ac:picMkLst>
        </pc:picChg>
        <pc:picChg chg="mod modVis">
          <ac:chgData name="Özge Deniz Yıldız" userId="5e9bf93931936603" providerId="LiveId" clId="{D73C26E9-81C0-4060-BF06-4DC365015EC9}" dt="2023-05-18T13:08:17.881" v="262" actId="14429"/>
          <ac:picMkLst>
            <pc:docMk/>
            <pc:sldMk cId="18151822" sldId="325"/>
            <ac:picMk id="13" creationId="{3014545B-9497-4F84-81B9-F00D3B268384}"/>
          </ac:picMkLst>
        </pc:picChg>
        <pc:picChg chg="mod modVis">
          <ac:chgData name="Özge Deniz Yıldız" userId="5e9bf93931936603" providerId="LiveId" clId="{D73C26E9-81C0-4060-BF06-4DC365015EC9}" dt="2023-05-18T13:08:16.841" v="261" actId="14429"/>
          <ac:picMkLst>
            <pc:docMk/>
            <pc:sldMk cId="18151822" sldId="325"/>
            <ac:picMk id="14" creationId="{C7237BD8-CADC-49DE-A182-9E184DB14CF6}"/>
          </ac:picMkLst>
        </pc:picChg>
        <pc:picChg chg="mod modVis">
          <ac:chgData name="Özge Deniz Yıldız" userId="5e9bf93931936603" providerId="LiveId" clId="{D73C26E9-81C0-4060-BF06-4DC365015EC9}" dt="2023-05-18T13:08:15.385" v="260" actId="14429"/>
          <ac:picMkLst>
            <pc:docMk/>
            <pc:sldMk cId="18151822" sldId="325"/>
            <ac:picMk id="15" creationId="{4EBB001E-B1DC-42D8-888F-0A5C8E9CD2D4}"/>
          </ac:picMkLst>
        </pc:picChg>
        <pc:picChg chg="mod modVis">
          <ac:chgData name="Özge Deniz Yıldız" userId="5e9bf93931936603" providerId="LiveId" clId="{D73C26E9-81C0-4060-BF06-4DC365015EC9}" dt="2023-05-18T13:08:13.990" v="259" actId="14429"/>
          <ac:picMkLst>
            <pc:docMk/>
            <pc:sldMk cId="18151822" sldId="325"/>
            <ac:picMk id="16" creationId="{E996B6B6-80DA-4C79-9CF5-8EA232C1C616}"/>
          </ac:picMkLst>
        </pc:picChg>
        <pc:picChg chg="mod modVis">
          <ac:chgData name="Özge Deniz Yıldız" userId="5e9bf93931936603" providerId="LiveId" clId="{D73C26E9-81C0-4060-BF06-4DC365015EC9}" dt="2023-05-18T13:08:13.095" v="258" actId="14429"/>
          <ac:picMkLst>
            <pc:docMk/>
            <pc:sldMk cId="18151822" sldId="325"/>
            <ac:picMk id="17" creationId="{C9396720-A4B1-4979-A903-32D80202BED0}"/>
          </ac:picMkLst>
        </pc:picChg>
        <pc:picChg chg="mod modVis">
          <ac:chgData name="Özge Deniz Yıldız" userId="5e9bf93931936603" providerId="LiveId" clId="{D73C26E9-81C0-4060-BF06-4DC365015EC9}" dt="2023-05-18T13:08:12.040" v="257" actId="14429"/>
          <ac:picMkLst>
            <pc:docMk/>
            <pc:sldMk cId="18151822" sldId="325"/>
            <ac:picMk id="18" creationId="{5FA098A6-8C6B-4080-AFC3-FA53016CB574}"/>
          </ac:picMkLst>
        </pc:picChg>
        <pc:picChg chg="mod modVis">
          <ac:chgData name="Özge Deniz Yıldız" userId="5e9bf93931936603" providerId="LiveId" clId="{D73C26E9-81C0-4060-BF06-4DC365015EC9}" dt="2023-05-18T13:08:10.988" v="256" actId="14429"/>
          <ac:picMkLst>
            <pc:docMk/>
            <pc:sldMk cId="18151822" sldId="325"/>
            <ac:picMk id="19" creationId="{3D28E6F5-B710-420A-BDBF-62FD1B4D41E7}"/>
          </ac:picMkLst>
        </pc:picChg>
        <pc:picChg chg="mod modVis">
          <ac:chgData name="Özge Deniz Yıldız" userId="5e9bf93931936603" providerId="LiveId" clId="{D73C26E9-81C0-4060-BF06-4DC365015EC9}" dt="2023-05-18T13:08:10.142" v="255" actId="14429"/>
          <ac:picMkLst>
            <pc:docMk/>
            <pc:sldMk cId="18151822" sldId="325"/>
            <ac:picMk id="20" creationId="{653AA11D-52C2-4708-B655-36B6A3707802}"/>
          </ac:picMkLst>
        </pc:picChg>
        <pc:picChg chg="mod ord modVis">
          <ac:chgData name="Özge Deniz Yıldız" userId="5e9bf93931936603" providerId="LiveId" clId="{D73C26E9-81C0-4060-BF06-4DC365015EC9}" dt="2023-05-18T13:08:09.305" v="254" actId="14429"/>
          <ac:picMkLst>
            <pc:docMk/>
            <pc:sldMk cId="18151822" sldId="325"/>
            <ac:picMk id="21" creationId="{FCD4ADAA-EE40-4E16-AB02-FD59A6C78092}"/>
          </ac:picMkLst>
        </pc:picChg>
      </pc:sldChg>
      <pc:sldChg chg="addSp delSp modSp mod">
        <pc:chgData name="Özge Deniz Yıldız" userId="5e9bf93931936603" providerId="LiveId" clId="{D73C26E9-81C0-4060-BF06-4DC365015EC9}" dt="2023-05-20T08:49:09.906" v="307" actId="207"/>
        <pc:sldMkLst>
          <pc:docMk/>
          <pc:sldMk cId="886820167" sldId="326"/>
        </pc:sldMkLst>
        <pc:spChg chg="add del">
          <ac:chgData name="Özge Deniz Yıldız" userId="5e9bf93931936603" providerId="LiveId" clId="{D73C26E9-81C0-4060-BF06-4DC365015EC9}" dt="2023-04-13T12:37:20.506" v="6" actId="478"/>
          <ac:spMkLst>
            <pc:docMk/>
            <pc:sldMk cId="886820167" sldId="326"/>
            <ac:spMk id="3" creationId="{3685369B-7EE7-A799-E034-18F534FC7FCC}"/>
          </ac:spMkLst>
        </pc:spChg>
        <pc:spChg chg="add del">
          <ac:chgData name="Özge Deniz Yıldız" userId="5e9bf93931936603" providerId="LiveId" clId="{D73C26E9-81C0-4060-BF06-4DC365015EC9}" dt="2023-05-20T08:20:56.166" v="304" actId="478"/>
          <ac:spMkLst>
            <pc:docMk/>
            <pc:sldMk cId="886820167" sldId="326"/>
            <ac:spMk id="3" creationId="{4D19CC75-56C3-520F-AD00-7B5049E41B30}"/>
          </ac:spMkLst>
        </pc:spChg>
        <pc:spChg chg="add del">
          <ac:chgData name="Özge Deniz Yıldız" userId="5e9bf93931936603" providerId="LiveId" clId="{D73C26E9-81C0-4060-BF06-4DC365015EC9}" dt="2023-04-18T13:13:39.395" v="66" actId="478"/>
          <ac:spMkLst>
            <pc:docMk/>
            <pc:sldMk cId="886820167" sldId="326"/>
            <ac:spMk id="3" creationId="{BF5C1058-7A30-FDBD-9BFD-104B67809BFB}"/>
          </ac:spMkLst>
        </pc:spChg>
        <pc:spChg chg="add del">
          <ac:chgData name="Özge Deniz Yıldız" userId="5e9bf93931936603" providerId="LiveId" clId="{D73C26E9-81C0-4060-BF06-4DC365015EC9}" dt="2023-04-17T12:08:52.621" v="39" actId="478"/>
          <ac:spMkLst>
            <pc:docMk/>
            <pc:sldMk cId="886820167" sldId="326"/>
            <ac:spMk id="3" creationId="{C79B0345-1018-14E5-4823-5BA055838846}"/>
          </ac:spMkLst>
        </pc:spChg>
        <pc:spChg chg="mod">
          <ac:chgData name="Özge Deniz Yıldız" userId="5e9bf93931936603" providerId="LiveId" clId="{D73C26E9-81C0-4060-BF06-4DC365015EC9}" dt="2023-05-09T13:04:34.524" v="179" actId="1076"/>
          <ac:spMkLst>
            <pc:docMk/>
            <pc:sldMk cId="886820167" sldId="326"/>
            <ac:spMk id="10" creationId="{10167799-57F7-446E-B9CA-B8E97871CF0D}"/>
          </ac:spMkLst>
        </pc:spChg>
        <pc:graphicFrameChg chg="mod">
          <ac:chgData name="Özge Deniz Yıldız" userId="5e9bf93931936603" providerId="LiveId" clId="{D73C26E9-81C0-4060-BF06-4DC365015EC9}" dt="2023-05-20T08:49:09.906" v="307" actId="207"/>
          <ac:graphicFrameMkLst>
            <pc:docMk/>
            <pc:sldMk cId="886820167" sldId="326"/>
            <ac:graphicFrameMk id="2" creationId="{82B7128F-1E25-F0C2-9BC6-F46D158369BC}"/>
          </ac:graphicFrameMkLst>
        </pc:graphicFrameChg>
      </pc:sldChg>
      <pc:sldMasterChg chg="modSldLayout">
        <pc:chgData name="Özge Deniz Yıldız" userId="5e9bf93931936603" providerId="LiveId" clId="{D73C26E9-81C0-4060-BF06-4DC365015EC9}" dt="2023-05-20T07:56:41.076" v="299" actId="20577"/>
        <pc:sldMasterMkLst>
          <pc:docMk/>
          <pc:sldMasterMk cId="2960427163" sldId="2147483648"/>
        </pc:sldMasterMkLst>
        <pc:sldLayoutChg chg="modSp mod">
          <pc:chgData name="Özge Deniz Yıldız" userId="5e9bf93931936603" providerId="LiveId" clId="{D73C26E9-81C0-4060-BF06-4DC365015EC9}" dt="2023-05-20T07:56:41.076" v="299" actId="20577"/>
          <pc:sldLayoutMkLst>
            <pc:docMk/>
            <pc:sldMasterMk cId="2960427163" sldId="2147483648"/>
            <pc:sldLayoutMk cId="1964258219" sldId="2147483669"/>
          </pc:sldLayoutMkLst>
          <pc:spChg chg="mod">
            <ac:chgData name="Özge Deniz Yıldız" userId="5e9bf93931936603" providerId="LiveId" clId="{D73C26E9-81C0-4060-BF06-4DC365015EC9}" dt="2023-05-20T07:56:41.076" v="299" actId="20577"/>
            <ac:spMkLst>
              <pc:docMk/>
              <pc:sldMasterMk cId="2960427163" sldId="2147483648"/>
              <pc:sldLayoutMk cId="1964258219" sldId="2147483669"/>
              <ac:spMk id="10" creationId="{940D3AD3-2815-45BA-9821-AF8EA7C121DA}"/>
            </ac:spMkLst>
          </pc:spChg>
        </pc:sldLayoutChg>
      </pc:sldMasterChg>
    </pc:docChg>
  </pc:docChgLst>
  <pc:docChgLst>
    <pc:chgData name="Utku Karagulle" userId="28b50ea932dffd52" providerId="LiveId" clId="{C395593F-CB47-408C-B5D9-35B03CE709DD}"/>
    <pc:docChg chg="modSld">
      <pc:chgData name="Utku Karagulle" userId="28b50ea932dffd52" providerId="LiveId" clId="{C395593F-CB47-408C-B5D9-35B03CE709DD}" dt="2021-11-13T20:00:06.045" v="3" actId="20577"/>
      <pc:docMkLst>
        <pc:docMk/>
      </pc:docMkLst>
      <pc:sldChg chg="modSp mod">
        <pc:chgData name="Utku Karagulle" userId="28b50ea932dffd52" providerId="LiveId" clId="{C395593F-CB47-408C-B5D9-35B03CE709DD}" dt="2021-11-13T20:00:06.045" v="3" actId="20577"/>
        <pc:sldMkLst>
          <pc:docMk/>
          <pc:sldMk cId="3007764064" sldId="319"/>
        </pc:sldMkLst>
        <pc:spChg chg="mod">
          <ac:chgData name="Utku Karagulle" userId="28b50ea932dffd52" providerId="LiveId" clId="{C395593F-CB47-408C-B5D9-35B03CE709DD}" dt="2021-11-13T20:00:06.045" v="3" actId="20577"/>
          <ac:spMkLst>
            <pc:docMk/>
            <pc:sldMk cId="3007764064" sldId="319"/>
            <ac:spMk id="4" creationId="{9257E984-D52A-40A0-9C99-D6DFD5AD72AC}"/>
          </ac:spMkLst>
        </pc:spChg>
      </pc:sldChg>
    </pc:docChg>
  </pc:docChgLst>
  <pc:docChgLst>
    <pc:chgData name="Emre Kara" userId="1d0f00e352685768" providerId="LiveId" clId="{DA339DD8-C7E1-4CED-AEDB-A3DBB5070C55}"/>
    <pc:docChg chg="undo custSel modSld">
      <pc:chgData name="Emre Kara" userId="1d0f00e352685768" providerId="LiveId" clId="{DA339DD8-C7E1-4CED-AEDB-A3DBB5070C55}" dt="2022-06-14T19:02:03.635" v="124" actId="14100"/>
      <pc:docMkLst>
        <pc:docMk/>
      </pc:docMkLst>
      <pc:sldChg chg="modSp mod">
        <pc:chgData name="Emre Kara" userId="1d0f00e352685768" providerId="LiveId" clId="{DA339DD8-C7E1-4CED-AEDB-A3DBB5070C55}" dt="2022-02-07T11:37:59.540" v="39" actId="27918"/>
        <pc:sldMkLst>
          <pc:docMk/>
          <pc:sldMk cId="158764724" sldId="256"/>
        </pc:sldMkLst>
        <pc:spChg chg="mod">
          <ac:chgData name="Emre Kara" userId="1d0f00e352685768" providerId="LiveId" clId="{DA339DD8-C7E1-4CED-AEDB-A3DBB5070C55}" dt="2022-02-07T11:27:51.921" v="4" actId="207"/>
          <ac:spMkLst>
            <pc:docMk/>
            <pc:sldMk cId="158764724" sldId="256"/>
            <ac:spMk id="56" creationId="{A3EBE42B-C955-46BE-B025-31FE096C243E}"/>
          </ac:spMkLst>
        </pc:spChg>
        <pc:spChg chg="mod">
          <ac:chgData name="Emre Kara" userId="1d0f00e352685768" providerId="LiveId" clId="{DA339DD8-C7E1-4CED-AEDB-A3DBB5070C55}" dt="2022-02-07T11:28:10.913" v="5" actId="1076"/>
          <ac:spMkLst>
            <pc:docMk/>
            <pc:sldMk cId="158764724" sldId="256"/>
            <ac:spMk id="65" creationId="{C6C12C01-2E4F-4515-958F-3A71D4BCD082}"/>
          </ac:spMkLst>
        </pc:spChg>
        <pc:graphicFrameChg chg="mod">
          <ac:chgData name="Emre Kara" userId="1d0f00e352685768" providerId="LiveId" clId="{DA339DD8-C7E1-4CED-AEDB-A3DBB5070C55}" dt="2022-02-07T11:27:41.464" v="3" actId="1076"/>
          <ac:graphicFrameMkLst>
            <pc:docMk/>
            <pc:sldMk cId="158764724" sldId="256"/>
            <ac:graphicFrameMk id="61" creationId="{AB11E447-D1D4-4BB5-8B0C-42A65F598A19}"/>
          </ac:graphicFrameMkLst>
        </pc:graphicFrameChg>
      </pc:sldChg>
      <pc:sldChg chg="modSp mod">
        <pc:chgData name="Emre Kara" userId="1d0f00e352685768" providerId="LiveId" clId="{DA339DD8-C7E1-4CED-AEDB-A3DBB5070C55}" dt="2022-04-12T12:44:11.232" v="119" actId="20577"/>
        <pc:sldMkLst>
          <pc:docMk/>
          <pc:sldMk cId="3154154027" sldId="257"/>
        </pc:sldMkLst>
        <pc:spChg chg="mod">
          <ac:chgData name="Emre Kara" userId="1d0f00e352685768" providerId="LiveId" clId="{DA339DD8-C7E1-4CED-AEDB-A3DBB5070C55}" dt="2022-04-12T12:44:11.232" v="119" actId="20577"/>
          <ac:spMkLst>
            <pc:docMk/>
            <pc:sldMk cId="3154154027" sldId="257"/>
            <ac:spMk id="42" creationId="{E2FCD52A-1A48-4C12-BD70-F0B54D9F346F}"/>
          </ac:spMkLst>
        </pc:spChg>
        <pc:cxnChg chg="mod">
          <ac:chgData name="Emre Kara" userId="1d0f00e352685768" providerId="LiveId" clId="{DA339DD8-C7E1-4CED-AEDB-A3DBB5070C55}" dt="2022-02-07T11:28:36.253" v="31" actId="692"/>
          <ac:cxnSpMkLst>
            <pc:docMk/>
            <pc:sldMk cId="3154154027" sldId="257"/>
            <ac:cxnSpMk id="6" creationId="{5F21BFD7-E06C-4159-9E1E-C0C015C0D444}"/>
          </ac:cxnSpMkLst>
        </pc:cxnChg>
      </pc:sldChg>
      <pc:sldChg chg="modSp mod">
        <pc:chgData name="Emre Kara" userId="1d0f00e352685768" providerId="LiveId" clId="{DA339DD8-C7E1-4CED-AEDB-A3DBB5070C55}" dt="2022-04-12T12:44:07.737" v="117" actId="20577"/>
        <pc:sldMkLst>
          <pc:docMk/>
          <pc:sldMk cId="2078712984" sldId="323"/>
        </pc:sldMkLst>
        <pc:spChg chg="mod">
          <ac:chgData name="Emre Kara" userId="1d0f00e352685768" providerId="LiveId" clId="{DA339DD8-C7E1-4CED-AEDB-A3DBB5070C55}" dt="2022-04-12T12:44:07.737" v="117" actId="20577"/>
          <ac:spMkLst>
            <pc:docMk/>
            <pc:sldMk cId="2078712984" sldId="323"/>
            <ac:spMk id="39" creationId="{3C82528D-54CA-4CEB-8DB9-A4CBF7225716}"/>
          </ac:spMkLst>
        </pc:spChg>
        <pc:grpChg chg="mod">
          <ac:chgData name="Emre Kara" userId="1d0f00e352685768" providerId="LiveId" clId="{DA339DD8-C7E1-4CED-AEDB-A3DBB5070C55}" dt="2022-03-30T10:30:40.248" v="112" actId="1076"/>
          <ac:grpSpMkLst>
            <pc:docMk/>
            <pc:sldMk cId="2078712984" sldId="323"/>
            <ac:grpSpMk id="37" creationId="{C38B3079-7276-424E-97DE-CB3B8E4E8E44}"/>
          </ac:grpSpMkLst>
        </pc:grpChg>
        <pc:grpChg chg="mod">
          <ac:chgData name="Emre Kara" userId="1d0f00e352685768" providerId="LiveId" clId="{DA339DD8-C7E1-4CED-AEDB-A3DBB5070C55}" dt="2022-03-30T10:30:40.248" v="112" actId="1076"/>
          <ac:grpSpMkLst>
            <pc:docMk/>
            <pc:sldMk cId="2078712984" sldId="323"/>
            <ac:grpSpMk id="38" creationId="{B6E1C90E-8EBC-4224-8773-FD48E3DACB57}"/>
          </ac:grpSpMkLst>
        </pc:grpChg>
        <pc:graphicFrameChg chg="mod">
          <ac:chgData name="Emre Kara" userId="1d0f00e352685768" providerId="LiveId" clId="{DA339DD8-C7E1-4CED-AEDB-A3DBB5070C55}" dt="2022-03-30T10:30:40.248" v="112" actId="1076"/>
          <ac:graphicFrameMkLst>
            <pc:docMk/>
            <pc:sldMk cId="2078712984" sldId="323"/>
            <ac:graphicFrameMk id="3" creationId="{7E194976-BA69-4C50-AB6E-1C8BF4AB980A}"/>
          </ac:graphicFrameMkLst>
        </pc:graphicFrameChg>
      </pc:sldChg>
      <pc:sldChg chg="modSp mod">
        <pc:chgData name="Emre Kara" userId="1d0f00e352685768" providerId="LiveId" clId="{DA339DD8-C7E1-4CED-AEDB-A3DBB5070C55}" dt="2022-02-08T13:23:46.301" v="86" actId="207"/>
        <pc:sldMkLst>
          <pc:docMk/>
          <pc:sldMk cId="2699206741" sldId="324"/>
        </pc:sldMkLst>
        <pc:spChg chg="mod">
          <ac:chgData name="Emre Kara" userId="1d0f00e352685768" providerId="LiveId" clId="{DA339DD8-C7E1-4CED-AEDB-A3DBB5070C55}" dt="2022-02-08T13:23:46.301" v="86" actId="207"/>
          <ac:spMkLst>
            <pc:docMk/>
            <pc:sldMk cId="2699206741" sldId="324"/>
            <ac:spMk id="5" creationId="{EC8C4F7A-F125-4EE5-9811-AD1DCF54F153}"/>
          </ac:spMkLst>
        </pc:spChg>
        <pc:graphicFrameChg chg="mod">
          <ac:chgData name="Emre Kara" userId="1d0f00e352685768" providerId="LiveId" clId="{DA339DD8-C7E1-4CED-AEDB-A3DBB5070C55}" dt="2022-02-08T06:12:36.100" v="78" actId="20577"/>
          <ac:graphicFrameMkLst>
            <pc:docMk/>
            <pc:sldMk cId="2699206741" sldId="324"/>
            <ac:graphicFrameMk id="2" creationId="{8ADEAF43-EC85-4E5D-9348-5D1FF711F624}"/>
          </ac:graphicFrameMkLst>
        </pc:graphicFrameChg>
      </pc:sldChg>
      <pc:sldChg chg="modSp mod">
        <pc:chgData name="Emre Kara" userId="1d0f00e352685768" providerId="LiveId" clId="{DA339DD8-C7E1-4CED-AEDB-A3DBB5070C55}" dt="2022-03-30T10:31:04.629" v="115" actId="465"/>
        <pc:sldMkLst>
          <pc:docMk/>
          <pc:sldMk cId="18151822" sldId="325"/>
        </pc:sldMkLst>
        <pc:spChg chg="mod ord">
          <ac:chgData name="Emre Kara" userId="1d0f00e352685768" providerId="LiveId" clId="{DA339DD8-C7E1-4CED-AEDB-A3DBB5070C55}" dt="2022-02-08T13:25:16.876" v="90" actId="1076"/>
          <ac:spMkLst>
            <pc:docMk/>
            <pc:sldMk cId="18151822" sldId="325"/>
            <ac:spMk id="2" creationId="{A7982BC7-3106-4C5F-BF4B-724C5CEB6C85}"/>
          </ac:spMkLst>
        </pc:spChg>
        <pc:spChg chg="mod">
          <ac:chgData name="Emre Kara" userId="1d0f00e352685768" providerId="LiveId" clId="{DA339DD8-C7E1-4CED-AEDB-A3DBB5070C55}" dt="2022-02-07T18:54:15.782" v="51" actId="14100"/>
          <ac:spMkLst>
            <pc:docMk/>
            <pc:sldMk cId="18151822" sldId="325"/>
            <ac:spMk id="6" creationId="{FECF44A4-60E6-4C69-8E93-AB9C2F05CFDA}"/>
          </ac:spMkLst>
        </pc:spChg>
        <pc:spChg chg="mod">
          <ac:chgData name="Emre Kara" userId="1d0f00e352685768" providerId="LiveId" clId="{DA339DD8-C7E1-4CED-AEDB-A3DBB5070C55}" dt="2022-02-07T18:54:23.697" v="54" actId="14100"/>
          <ac:spMkLst>
            <pc:docMk/>
            <pc:sldMk cId="18151822" sldId="325"/>
            <ac:spMk id="7" creationId="{BE36654A-E57A-493A-A664-7BCC78B40D57}"/>
          </ac:spMkLst>
        </pc:spChg>
        <pc:spChg chg="mod">
          <ac:chgData name="Emre Kara" userId="1d0f00e352685768" providerId="LiveId" clId="{DA339DD8-C7E1-4CED-AEDB-A3DBB5070C55}" dt="2022-02-07T18:54:31.796" v="56" actId="14100"/>
          <ac:spMkLst>
            <pc:docMk/>
            <pc:sldMk cId="18151822" sldId="325"/>
            <ac:spMk id="8" creationId="{E515586E-538D-4D39-945B-090894DFF294}"/>
          </ac:spMkLst>
        </pc:spChg>
        <pc:spChg chg="mod">
          <ac:chgData name="Emre Kara" userId="1d0f00e352685768" providerId="LiveId" clId="{DA339DD8-C7E1-4CED-AEDB-A3DBB5070C55}" dt="2022-02-08T13:25:51.339" v="111" actId="20577"/>
          <ac:spMkLst>
            <pc:docMk/>
            <pc:sldMk cId="18151822" sldId="325"/>
            <ac:spMk id="9" creationId="{3C8A96AA-E90D-4E1A-A280-3B5680553E69}"/>
          </ac:spMkLst>
        </pc:spChg>
        <pc:picChg chg="mod">
          <ac:chgData name="Emre Kara" userId="1d0f00e352685768" providerId="LiveId" clId="{DA339DD8-C7E1-4CED-AEDB-A3DBB5070C55}" dt="2022-03-30T10:30:53.005" v="113" actId="1076"/>
          <ac:picMkLst>
            <pc:docMk/>
            <pc:sldMk cId="18151822" sldId="325"/>
            <ac:picMk id="12" creationId="{FDB920D5-BF76-40C7-BD4B-3F315F00E3AB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3" creationId="{3014545B-9497-4F84-81B9-F00D3B268384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4" creationId="{C7237BD8-CADC-49DE-A182-9E184DB14CF6}"/>
          </ac:picMkLst>
        </pc:picChg>
        <pc:picChg chg="mod">
          <ac:chgData name="Emre Kara" userId="1d0f00e352685768" providerId="LiveId" clId="{DA339DD8-C7E1-4CED-AEDB-A3DBB5070C55}" dt="2022-03-30T10:30:59.434" v="114" actId="1076"/>
          <ac:picMkLst>
            <pc:docMk/>
            <pc:sldMk cId="18151822" sldId="325"/>
            <ac:picMk id="15" creationId="{4EBB001E-B1DC-42D8-888F-0A5C8E9CD2D4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6" creationId="{E996B6B6-80DA-4C79-9CF5-8EA232C1C616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7" creationId="{C9396720-A4B1-4979-A903-32D80202BED0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8" creationId="{5FA098A6-8C6B-4080-AFC3-FA53016CB574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19" creationId="{3D28E6F5-B710-420A-BDBF-62FD1B4D41E7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20" creationId="{653AA11D-52C2-4708-B655-36B6A3707802}"/>
          </ac:picMkLst>
        </pc:picChg>
        <pc:picChg chg="mod">
          <ac:chgData name="Emre Kara" userId="1d0f00e352685768" providerId="LiveId" clId="{DA339DD8-C7E1-4CED-AEDB-A3DBB5070C55}" dt="2022-03-30T10:31:04.629" v="115" actId="465"/>
          <ac:picMkLst>
            <pc:docMk/>
            <pc:sldMk cId="18151822" sldId="325"/>
            <ac:picMk id="21" creationId="{FCD4ADAA-EE40-4E16-AB02-FD59A6C78092}"/>
          </ac:picMkLst>
        </pc:picChg>
      </pc:sldChg>
      <pc:sldChg chg="modSp mod">
        <pc:chgData name="Emre Kara" userId="1d0f00e352685768" providerId="LiveId" clId="{DA339DD8-C7E1-4CED-AEDB-A3DBB5070C55}" dt="2022-06-14T19:02:03.635" v="124" actId="14100"/>
        <pc:sldMkLst>
          <pc:docMk/>
          <pc:sldMk cId="886820167" sldId="326"/>
        </pc:sldMkLst>
        <pc:spChg chg="mod">
          <ac:chgData name="Emre Kara" userId="1d0f00e352685768" providerId="LiveId" clId="{DA339DD8-C7E1-4CED-AEDB-A3DBB5070C55}" dt="2022-06-14T19:01:45.670" v="121" actId="14100"/>
          <ac:spMkLst>
            <pc:docMk/>
            <pc:sldMk cId="886820167" sldId="326"/>
            <ac:spMk id="11" creationId="{2F03C4E7-6786-427A-8CF7-696D989B1B25}"/>
          </ac:spMkLst>
        </pc:spChg>
        <pc:graphicFrameChg chg="mod">
          <ac:chgData name="Emre Kara" userId="1d0f00e352685768" providerId="LiveId" clId="{DA339DD8-C7E1-4CED-AEDB-A3DBB5070C55}" dt="2022-06-14T19:02:03.635" v="124" actId="14100"/>
          <ac:graphicFrameMkLst>
            <pc:docMk/>
            <pc:sldMk cId="886820167" sldId="326"/>
            <ac:graphicFrameMk id="5" creationId="{452A927C-DD32-4AC7-9B8C-B2E5D156F666}"/>
          </ac:graphicFrameMkLst>
        </pc:graphicFrameChg>
      </pc:sldChg>
    </pc:docChg>
  </pc:docChgLst>
  <pc:docChgLst>
    <pc:chgData name="Utku Karagulle" userId="28b50ea932dffd52" providerId="LiveId" clId="{44B05B85-643A-4654-924A-82DCDEF4AA52}"/>
    <pc:docChg chg="undo redo custSel addSld delSld modSld sldOrd">
      <pc:chgData name="Utku Karagulle" userId="28b50ea932dffd52" providerId="LiveId" clId="{44B05B85-643A-4654-924A-82DCDEF4AA52}" dt="2021-11-13T19:54:02.910" v="5086" actId="21"/>
      <pc:docMkLst>
        <pc:docMk/>
      </pc:docMkLst>
      <pc:sldChg chg="addSp delSp modSp mod">
        <pc:chgData name="Utku Karagulle" userId="28b50ea932dffd52" providerId="LiveId" clId="{44B05B85-643A-4654-924A-82DCDEF4AA52}" dt="2021-11-13T18:45:54.238" v="1143" actId="21"/>
        <pc:sldMkLst>
          <pc:docMk/>
          <pc:sldMk cId="158764724" sldId="256"/>
        </pc:sldMkLst>
        <pc:spChg chg="mod">
          <ac:chgData name="Utku Karagulle" userId="28b50ea932dffd52" providerId="LiveId" clId="{44B05B85-643A-4654-924A-82DCDEF4AA52}" dt="2021-11-12T22:20:58.103" v="766" actId="207"/>
          <ac:spMkLst>
            <pc:docMk/>
            <pc:sldMk cId="158764724" sldId="256"/>
            <ac:spMk id="17" creationId="{0367A7F7-FF19-4C6F-9C36-9C08B9365E25}"/>
          </ac:spMkLst>
        </pc:spChg>
        <pc:spChg chg="mod">
          <ac:chgData name="Utku Karagulle" userId="28b50ea932dffd52" providerId="LiveId" clId="{44B05B85-643A-4654-924A-82DCDEF4AA52}" dt="2021-11-12T22:20:58.990" v="767" actId="207"/>
          <ac:spMkLst>
            <pc:docMk/>
            <pc:sldMk cId="158764724" sldId="256"/>
            <ac:spMk id="18" creationId="{CFDAC67B-6A8F-44D2-B7F2-774A95676658}"/>
          </ac:spMkLst>
        </pc:spChg>
        <pc:spChg chg="mod">
          <ac:chgData name="Utku Karagulle" userId="28b50ea932dffd52" providerId="LiveId" clId="{44B05B85-643A-4654-924A-82DCDEF4AA52}" dt="2021-11-12T22:20:59.792" v="768" actId="207"/>
          <ac:spMkLst>
            <pc:docMk/>
            <pc:sldMk cId="158764724" sldId="256"/>
            <ac:spMk id="19" creationId="{9206904D-D12B-4A1C-9362-F8CFD6717F3B}"/>
          </ac:spMkLst>
        </pc:spChg>
        <pc:spChg chg="mod">
          <ac:chgData name="Utku Karagulle" userId="28b50ea932dffd52" providerId="LiveId" clId="{44B05B85-643A-4654-924A-82DCDEF4AA52}" dt="2021-11-12T22:21:00.530" v="769" actId="207"/>
          <ac:spMkLst>
            <pc:docMk/>
            <pc:sldMk cId="158764724" sldId="256"/>
            <ac:spMk id="20" creationId="{E8AB8F2B-9ECF-46D2-B0EF-8D8780AE7B42}"/>
          </ac:spMkLst>
        </pc:spChg>
        <pc:spChg chg="mod">
          <ac:chgData name="Utku Karagulle" userId="28b50ea932dffd52" providerId="LiveId" clId="{44B05B85-643A-4654-924A-82DCDEF4AA52}" dt="2021-11-12T22:21:01.755" v="770" actId="207"/>
          <ac:spMkLst>
            <pc:docMk/>
            <pc:sldMk cId="158764724" sldId="256"/>
            <ac:spMk id="21" creationId="{CE3AE512-4248-4DBD-BBE3-14394D955284}"/>
          </ac:spMkLst>
        </pc:spChg>
        <pc:spChg chg="mod">
          <ac:chgData name="Utku Karagulle" userId="28b50ea932dffd52" providerId="LiveId" clId="{44B05B85-643A-4654-924A-82DCDEF4AA52}" dt="2021-11-12T22:20:56.320" v="765" actId="207"/>
          <ac:spMkLst>
            <pc:docMk/>
            <pc:sldMk cId="158764724" sldId="256"/>
            <ac:spMk id="22" creationId="{CA1A9920-1F41-4A84-90FD-09D1847D0F22}"/>
          </ac:spMkLst>
        </pc:spChg>
        <pc:spChg chg="mod">
          <ac:chgData name="Utku Karagulle" userId="28b50ea932dffd52" providerId="LiveId" clId="{44B05B85-643A-4654-924A-82DCDEF4AA52}" dt="2021-11-12T22:20:45.254" v="760" actId="207"/>
          <ac:spMkLst>
            <pc:docMk/>
            <pc:sldMk cId="158764724" sldId="256"/>
            <ac:spMk id="44" creationId="{2570134A-48CF-4429-B856-DB6F6203B172}"/>
          </ac:spMkLst>
        </pc:spChg>
        <pc:spChg chg="mod">
          <ac:chgData name="Utku Karagulle" userId="28b50ea932dffd52" providerId="LiveId" clId="{44B05B85-643A-4654-924A-82DCDEF4AA52}" dt="2021-11-12T22:20:46.728" v="761" actId="207"/>
          <ac:spMkLst>
            <pc:docMk/>
            <pc:sldMk cId="158764724" sldId="256"/>
            <ac:spMk id="45" creationId="{B417DB23-03F5-45FD-B598-218C519DB49F}"/>
          </ac:spMkLst>
        </pc:spChg>
        <pc:spChg chg="mod">
          <ac:chgData name="Utku Karagulle" userId="28b50ea932dffd52" providerId="LiveId" clId="{44B05B85-643A-4654-924A-82DCDEF4AA52}" dt="2021-11-12T22:20:47.915" v="762" actId="207"/>
          <ac:spMkLst>
            <pc:docMk/>
            <pc:sldMk cId="158764724" sldId="256"/>
            <ac:spMk id="46" creationId="{2E9934CE-CD5C-4B8B-9319-CD78E6B2F5A4}"/>
          </ac:spMkLst>
        </pc:spChg>
        <pc:spChg chg="mod">
          <ac:chgData name="Utku Karagulle" userId="28b50ea932dffd52" providerId="LiveId" clId="{44B05B85-643A-4654-924A-82DCDEF4AA52}" dt="2021-11-12T22:20:48.801" v="763" actId="207"/>
          <ac:spMkLst>
            <pc:docMk/>
            <pc:sldMk cId="158764724" sldId="256"/>
            <ac:spMk id="47" creationId="{50CDD87E-AD97-4CFC-8A7E-ED8A29BEC491}"/>
          </ac:spMkLst>
        </pc:spChg>
        <pc:spChg chg="mod">
          <ac:chgData name="Utku Karagulle" userId="28b50ea932dffd52" providerId="LiveId" clId="{44B05B85-643A-4654-924A-82DCDEF4AA52}" dt="2021-11-12T22:20:49.951" v="764" actId="207"/>
          <ac:spMkLst>
            <pc:docMk/>
            <pc:sldMk cId="158764724" sldId="256"/>
            <ac:spMk id="48" creationId="{2C77095A-9A27-4736-8F8F-51115B818CB6}"/>
          </ac:spMkLst>
        </pc:spChg>
        <pc:spChg chg="mod">
          <ac:chgData name="Utku Karagulle" userId="28b50ea932dffd52" providerId="LiveId" clId="{44B05B85-643A-4654-924A-82DCDEF4AA52}" dt="2021-11-12T22:20:42.766" v="759" actId="207"/>
          <ac:spMkLst>
            <pc:docMk/>
            <pc:sldMk cId="158764724" sldId="256"/>
            <ac:spMk id="49" creationId="{493EF6EE-6056-4B09-A8DD-919BFD367D86}"/>
          </ac:spMkLst>
        </pc:spChg>
        <pc:picChg chg="add del mod">
          <ac:chgData name="Utku Karagulle" userId="28b50ea932dffd52" providerId="LiveId" clId="{44B05B85-643A-4654-924A-82DCDEF4AA52}" dt="2021-11-13T18:45:54.238" v="1143" actId="21"/>
          <ac:picMkLst>
            <pc:docMk/>
            <pc:sldMk cId="158764724" sldId="256"/>
            <ac:picMk id="36" creationId="{BF763639-E0FC-4760-B230-C653A0AF1D9A}"/>
          </ac:picMkLst>
        </pc:picChg>
      </pc:sldChg>
      <pc:sldChg chg="delSp mod">
        <pc:chgData name="Utku Karagulle" userId="28b50ea932dffd52" providerId="LiveId" clId="{44B05B85-643A-4654-924A-82DCDEF4AA52}" dt="2021-11-13T18:31:06.468" v="857" actId="21"/>
        <pc:sldMkLst>
          <pc:docMk/>
          <pc:sldMk cId="3154154027" sldId="257"/>
        </pc:sldMkLst>
        <pc:picChg chg="del">
          <ac:chgData name="Utku Karagulle" userId="28b50ea932dffd52" providerId="LiveId" clId="{44B05B85-643A-4654-924A-82DCDEF4AA52}" dt="2021-11-13T18:31:06.468" v="857" actId="21"/>
          <ac:picMkLst>
            <pc:docMk/>
            <pc:sldMk cId="3154154027" sldId="257"/>
            <ac:picMk id="5" creationId="{5C97C44A-12DF-49AF-A412-7469760249C0}"/>
          </ac:picMkLst>
        </pc:picChg>
      </pc:sldChg>
      <pc:sldChg chg="mod">
        <pc:chgData name="Utku Karagulle" userId="28b50ea932dffd52" providerId="LiveId" clId="{44B05B85-643A-4654-924A-82DCDEF4AA52}" dt="2021-11-12T21:54:51.578" v="244" actId="27918"/>
        <pc:sldMkLst>
          <pc:docMk/>
          <pc:sldMk cId="1192547556" sldId="258"/>
        </pc:sldMkLst>
      </pc:sldChg>
      <pc:sldChg chg="addSp modSp new mod ord">
        <pc:chgData name="Utku Karagulle" userId="28b50ea932dffd52" providerId="LiveId" clId="{44B05B85-643A-4654-924A-82DCDEF4AA52}" dt="2021-11-13T18:55:54.281" v="1938"/>
        <pc:sldMkLst>
          <pc:docMk/>
          <pc:sldMk cId="411636636" sldId="259"/>
        </pc:sldMkLst>
        <pc:spChg chg="add mod">
          <ac:chgData name="Utku Karagulle" userId="28b50ea932dffd52" providerId="LiveId" clId="{44B05B85-643A-4654-924A-82DCDEF4AA52}" dt="2021-11-12T22:19:54.861" v="757" actId="1076"/>
          <ac:spMkLst>
            <pc:docMk/>
            <pc:sldMk cId="411636636" sldId="259"/>
            <ac:spMk id="4" creationId="{7A9168AD-50BD-4DC1-BCA0-80AA424E2603}"/>
          </ac:spMkLst>
        </pc:spChg>
        <pc:spChg chg="add mod">
          <ac:chgData name="Utku Karagulle" userId="28b50ea932dffd52" providerId="LiveId" clId="{44B05B85-643A-4654-924A-82DCDEF4AA52}" dt="2021-11-12T22:19:56.750" v="758" actId="1076"/>
          <ac:spMkLst>
            <pc:docMk/>
            <pc:sldMk cId="411636636" sldId="259"/>
            <ac:spMk id="5" creationId="{4FD50EFB-8859-41BA-9DE7-9EAD5FAEC178}"/>
          </ac:spMkLst>
        </pc:spChg>
        <pc:graphicFrameChg chg="add mod">
          <ac:chgData name="Utku Karagulle" userId="28b50ea932dffd52" providerId="LiveId" clId="{44B05B85-643A-4654-924A-82DCDEF4AA52}" dt="2021-11-12T21:43:13.795" v="3"/>
          <ac:graphicFrameMkLst>
            <pc:docMk/>
            <pc:sldMk cId="411636636" sldId="259"/>
            <ac:graphicFrameMk id="2" creationId="{2500EBE8-3F86-4246-859F-9A937DA92A36}"/>
          </ac:graphicFrameMkLst>
        </pc:graphicFrameChg>
        <pc:graphicFrameChg chg="add mod">
          <ac:chgData name="Utku Karagulle" userId="28b50ea932dffd52" providerId="LiveId" clId="{44B05B85-643A-4654-924A-82DCDEF4AA52}" dt="2021-11-12T22:11:12.793" v="720" actId="2085"/>
          <ac:graphicFrameMkLst>
            <pc:docMk/>
            <pc:sldMk cId="411636636" sldId="259"/>
            <ac:graphicFrameMk id="3" creationId="{2500EBE8-3F86-4246-859F-9A937DA92A36}"/>
          </ac:graphicFrameMkLst>
        </pc:graphicFrameChg>
      </pc:sldChg>
      <pc:sldChg chg="addSp delSp modSp new mod">
        <pc:chgData name="Utku Karagulle" userId="28b50ea932dffd52" providerId="LiveId" clId="{44B05B85-643A-4654-924A-82DCDEF4AA52}" dt="2021-11-13T18:35:59.867" v="866"/>
        <pc:sldMkLst>
          <pc:docMk/>
          <pc:sldMk cId="685403504" sldId="260"/>
        </pc:sldMkLst>
        <pc:spChg chg="add mod ord">
          <ac:chgData name="Utku Karagulle" userId="28b50ea932dffd52" providerId="LiveId" clId="{44B05B85-643A-4654-924A-82DCDEF4AA52}" dt="2021-11-12T22:58:03.416" v="818" actId="14100"/>
          <ac:spMkLst>
            <pc:docMk/>
            <pc:sldMk cId="685403504" sldId="260"/>
            <ac:spMk id="2" creationId="{EFF369ED-5227-43EA-A5BC-971E19A732C5}"/>
          </ac:spMkLst>
        </pc:spChg>
        <pc:spChg chg="add mod">
          <ac:chgData name="Utku Karagulle" userId="28b50ea932dffd52" providerId="LiveId" clId="{44B05B85-643A-4654-924A-82DCDEF4AA52}" dt="2021-11-12T22:58:49.579" v="821" actId="1076"/>
          <ac:spMkLst>
            <pc:docMk/>
            <pc:sldMk cId="685403504" sldId="260"/>
            <ac:spMk id="20" creationId="{AE99C0C0-87B8-4C0D-983C-A911A00D35AF}"/>
          </ac:spMkLst>
        </pc:spChg>
        <pc:spChg chg="add mod ord">
          <ac:chgData name="Utku Karagulle" userId="28b50ea932dffd52" providerId="LiveId" clId="{44B05B85-643A-4654-924A-82DCDEF4AA52}" dt="2021-11-12T22:58:14.687" v="820" actId="166"/>
          <ac:spMkLst>
            <pc:docMk/>
            <pc:sldMk cId="685403504" sldId="260"/>
            <ac:spMk id="21" creationId="{210024E4-698B-431A-8766-01DCEF88F068}"/>
          </ac:spMkLst>
        </pc:spChg>
        <pc:spChg chg="add mod ord">
          <ac:chgData name="Utku Karagulle" userId="28b50ea932dffd52" providerId="LiveId" clId="{44B05B85-643A-4654-924A-82DCDEF4AA52}" dt="2021-11-12T22:58:03.416" v="818" actId="14100"/>
          <ac:spMkLst>
            <pc:docMk/>
            <pc:sldMk cId="685403504" sldId="260"/>
            <ac:spMk id="22" creationId="{C5E9A0B4-0E28-46B3-98BB-768DA0EF8294}"/>
          </ac:spMkLst>
        </pc:spChg>
        <pc:spChg chg="add mod ord">
          <ac:chgData name="Utku Karagulle" userId="28b50ea932dffd52" providerId="LiveId" clId="{44B05B85-643A-4654-924A-82DCDEF4AA52}" dt="2021-11-12T22:58:09.955" v="819" actId="14100"/>
          <ac:spMkLst>
            <pc:docMk/>
            <pc:sldMk cId="685403504" sldId="260"/>
            <ac:spMk id="23" creationId="{CBC85D76-03E7-48CC-BC37-73646B91D095}"/>
          </ac:spMkLst>
        </pc:spChg>
        <pc:spChg chg="add mod">
          <ac:chgData name="Utku Karagulle" userId="28b50ea932dffd52" providerId="LiveId" clId="{44B05B85-643A-4654-924A-82DCDEF4AA52}" dt="2021-11-12T22:59:09.425" v="856" actId="1076"/>
          <ac:spMkLst>
            <pc:docMk/>
            <pc:sldMk cId="685403504" sldId="260"/>
            <ac:spMk id="24" creationId="{DC6A9BED-7A30-46DD-B5BB-0D8DDA6112F8}"/>
          </ac:spMkLst>
        </pc:spChg>
        <pc:grpChg chg="add mod">
          <ac:chgData name="Utku Karagulle" userId="28b50ea932dffd52" providerId="LiveId" clId="{44B05B85-643A-4654-924A-82DCDEF4AA52}" dt="2021-11-12T22:58:49.579" v="821" actId="1076"/>
          <ac:grpSpMkLst>
            <pc:docMk/>
            <pc:sldMk cId="685403504" sldId="260"/>
            <ac:grpSpMk id="19" creationId="{5AE3BD95-F7DA-41C4-925C-1342BDF8C7C5}"/>
          </ac:grpSpMkLst>
        </pc:grpChg>
        <pc:graphicFrameChg chg="add mod">
          <ac:chgData name="Utku Karagulle" userId="28b50ea932dffd52" providerId="LiveId" clId="{44B05B85-643A-4654-924A-82DCDEF4AA52}" dt="2021-11-12T21:54:54.903" v="248"/>
          <ac:graphicFrameMkLst>
            <pc:docMk/>
            <pc:sldMk cId="685403504" sldId="260"/>
            <ac:graphicFrameMk id="2" creationId="{ABD447DA-F54C-44B9-A897-125FB6E73C7F}"/>
          </ac:graphicFrameMkLst>
        </pc:graphicFrameChg>
        <pc:graphicFrameChg chg="add mod">
          <ac:chgData name="Utku Karagulle" userId="28b50ea932dffd52" providerId="LiveId" clId="{44B05B85-643A-4654-924A-82DCDEF4AA52}" dt="2021-11-13T18:35:59.867" v="866"/>
          <ac:graphicFrameMkLst>
            <pc:docMk/>
            <pc:sldMk cId="685403504" sldId="260"/>
            <ac:graphicFrameMk id="3" creationId="{ABD447DA-F54C-44B9-A897-125FB6E73C7F}"/>
          </ac:graphicFrameMkLst>
        </pc:graphicFrame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4" creationId="{019338E2-B614-420A-96F4-BA3E6FB19B84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6" creationId="{5CB48A0B-66E8-4481-B8A3-D375935542E1}"/>
          </ac:picMkLst>
        </pc:picChg>
        <pc:picChg chg="add del mod">
          <ac:chgData name="Utku Karagulle" userId="28b50ea932dffd52" providerId="LiveId" clId="{44B05B85-643A-4654-924A-82DCDEF4AA52}" dt="2021-11-12T21:59:35.223" v="269" actId="21"/>
          <ac:picMkLst>
            <pc:docMk/>
            <pc:sldMk cId="685403504" sldId="260"/>
            <ac:picMk id="8" creationId="{6E51864C-91F7-4BAE-B957-94F37E7CBE65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9" creationId="{857EA36B-9192-4225-82FB-A1AC2CA7DCC0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1" creationId="{ED126A9C-F8FE-4465-9DA0-E2B2DE624654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2" creationId="{4144360D-D9F4-4930-908F-AFFBAC75268B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3" creationId="{2689D8E1-5CBC-41E4-9CAD-A5F968038CCF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4" creationId="{552A6F7B-9A6B-478B-A3AF-0B4B1BC4F5D2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6" creationId="{44F78B40-36F1-4817-91CD-C5F4EC58E6C2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7" creationId="{DFA02D8F-429E-4411-AFFC-5848D5F2CC71}"/>
          </ac:picMkLst>
        </pc:picChg>
        <pc:picChg chg="add mod">
          <ac:chgData name="Utku Karagulle" userId="28b50ea932dffd52" providerId="LiveId" clId="{44B05B85-643A-4654-924A-82DCDEF4AA52}" dt="2021-11-12T22:06:02.196" v="327" actId="164"/>
          <ac:picMkLst>
            <pc:docMk/>
            <pc:sldMk cId="685403504" sldId="260"/>
            <ac:picMk id="18" creationId="{79574D52-2D05-4F66-B326-1B00E27E507F}"/>
          </ac:picMkLst>
        </pc:picChg>
      </pc:sldChg>
      <pc:sldChg chg="delSp add del mod ord">
        <pc:chgData name="Utku Karagulle" userId="28b50ea932dffd52" providerId="LiveId" clId="{44B05B85-643A-4654-924A-82DCDEF4AA52}" dt="2021-11-13T19:53:43.415" v="5080" actId="47"/>
        <pc:sldMkLst>
          <pc:docMk/>
          <pc:sldMk cId="1302346686" sldId="261"/>
        </pc:sldMkLst>
        <pc:spChg chg="del">
          <ac:chgData name="Utku Karagulle" userId="28b50ea932dffd52" providerId="LiveId" clId="{44B05B85-643A-4654-924A-82DCDEF4AA52}" dt="2021-11-13T18:36:31.493" v="870" actId="478"/>
          <ac:spMkLst>
            <pc:docMk/>
            <pc:sldMk cId="1302346686" sldId="261"/>
            <ac:spMk id="56" creationId="{A3EBE42B-C955-46BE-B025-31FE096C243E}"/>
          </ac:spMkLst>
        </pc:spChg>
        <pc:spChg chg="del">
          <ac:chgData name="Utku Karagulle" userId="28b50ea932dffd52" providerId="LiveId" clId="{44B05B85-643A-4654-924A-82DCDEF4AA52}" dt="2021-11-13T18:36:31.493" v="870" actId="478"/>
          <ac:spMkLst>
            <pc:docMk/>
            <pc:sldMk cId="1302346686" sldId="261"/>
            <ac:spMk id="57" creationId="{22E95B03-CDDC-4878-BBFD-F3B4418DE938}"/>
          </ac:spMkLst>
        </pc:spChg>
        <pc:spChg chg="del">
          <ac:chgData name="Utku Karagulle" userId="28b50ea932dffd52" providerId="LiveId" clId="{44B05B85-643A-4654-924A-82DCDEF4AA52}" dt="2021-11-13T18:36:31.493" v="870" actId="478"/>
          <ac:spMkLst>
            <pc:docMk/>
            <pc:sldMk cId="1302346686" sldId="261"/>
            <ac:spMk id="65" creationId="{C6C12C01-2E4F-4515-958F-3A71D4BCD082}"/>
          </ac:spMkLst>
        </pc:spChg>
        <pc:grpChg chg="del">
          <ac:chgData name="Utku Karagulle" userId="28b50ea932dffd52" providerId="LiveId" clId="{44B05B85-643A-4654-924A-82DCDEF4AA52}" dt="2021-11-13T18:36:31.493" v="870" actId="478"/>
          <ac:grpSpMkLst>
            <pc:docMk/>
            <pc:sldMk cId="1302346686" sldId="261"/>
            <ac:grpSpMk id="40" creationId="{34F72651-2CB4-4142-9986-FF635D8BCAF8}"/>
          </ac:grpSpMkLst>
        </pc:grpChg>
        <pc:grpChg chg="del">
          <ac:chgData name="Utku Karagulle" userId="28b50ea932dffd52" providerId="LiveId" clId="{44B05B85-643A-4654-924A-82DCDEF4AA52}" dt="2021-11-13T18:36:31.493" v="870" actId="478"/>
          <ac:grpSpMkLst>
            <pc:docMk/>
            <pc:sldMk cId="1302346686" sldId="261"/>
            <ac:grpSpMk id="41" creationId="{423B39A0-F886-4EB1-B2DF-7BC858CD086C}"/>
          </ac:grpSpMkLst>
        </pc:grpChg>
        <pc:graphicFrameChg chg="del">
          <ac:chgData name="Utku Karagulle" userId="28b50ea932dffd52" providerId="LiveId" clId="{44B05B85-643A-4654-924A-82DCDEF4AA52}" dt="2021-11-13T18:36:31.493" v="870" actId="478"/>
          <ac:graphicFrameMkLst>
            <pc:docMk/>
            <pc:sldMk cId="1302346686" sldId="261"/>
            <ac:graphicFrameMk id="61" creationId="{AB11E447-D1D4-4BB5-8B0C-42A65F598A19}"/>
          </ac:graphicFrameMkLst>
        </pc:graphicFrameChg>
        <pc:picChg chg="del">
          <ac:chgData name="Utku Karagulle" userId="28b50ea932dffd52" providerId="LiveId" clId="{44B05B85-643A-4654-924A-82DCDEF4AA52}" dt="2021-11-13T18:36:31.493" v="870" actId="478"/>
          <ac:picMkLst>
            <pc:docMk/>
            <pc:sldMk cId="1302346686" sldId="261"/>
            <ac:picMk id="36" creationId="{BF763639-E0FC-4760-B230-C653A0AF1D9A}"/>
          </ac:picMkLst>
        </pc:picChg>
      </pc:sldChg>
      <pc:sldChg chg="addSp modSp new del mod">
        <pc:chgData name="Utku Karagulle" userId="28b50ea932dffd52" providerId="LiveId" clId="{44B05B85-643A-4654-924A-82DCDEF4AA52}" dt="2021-11-12T22:19:27.916" v="756" actId="47"/>
        <pc:sldMkLst>
          <pc:docMk/>
          <pc:sldMk cId="2654433361" sldId="261"/>
        </pc:sldMkLst>
        <pc:graphicFrameChg chg="add mod">
          <ac:chgData name="Utku Karagulle" userId="28b50ea932dffd52" providerId="LiveId" clId="{44B05B85-643A-4654-924A-82DCDEF4AA52}" dt="2021-11-12T22:14:13.493" v="724"/>
          <ac:graphicFrameMkLst>
            <pc:docMk/>
            <pc:sldMk cId="2654433361" sldId="261"/>
            <ac:graphicFrameMk id="2" creationId="{C4ED8C89-6D28-4691-BAD8-403DBEBB3725}"/>
          </ac:graphicFrameMkLst>
        </pc:graphicFrameChg>
        <pc:graphicFrameChg chg="add mod modGraphic">
          <ac:chgData name="Utku Karagulle" userId="28b50ea932dffd52" providerId="LiveId" clId="{44B05B85-643A-4654-924A-82DCDEF4AA52}" dt="2021-11-12T22:15:35.843" v="748"/>
          <ac:graphicFrameMkLst>
            <pc:docMk/>
            <pc:sldMk cId="2654433361" sldId="261"/>
            <ac:graphicFrameMk id="3" creationId="{C4ED8C89-6D28-4691-BAD8-403DBEBB3725}"/>
          </ac:graphicFrameMkLst>
        </pc:graphicFrameChg>
      </pc:sldChg>
      <pc:sldChg chg="addSp delSp modSp add del mod setBg">
        <pc:chgData name="Utku Karagulle" userId="28b50ea932dffd52" providerId="LiveId" clId="{44B05B85-643A-4654-924A-82DCDEF4AA52}" dt="2021-11-13T19:53:44.929" v="5081" actId="47"/>
        <pc:sldMkLst>
          <pc:docMk/>
          <pc:sldMk cId="2742331811" sldId="317"/>
        </pc:sldMkLst>
        <pc:spChg chg="add del mod">
          <ac:chgData name="Utku Karagulle" userId="28b50ea932dffd52" providerId="LiveId" clId="{44B05B85-643A-4654-924A-82DCDEF4AA52}" dt="2021-11-13T18:43:17.583" v="1105"/>
          <ac:spMkLst>
            <pc:docMk/>
            <pc:sldMk cId="2742331811" sldId="317"/>
            <ac:spMk id="2" creationId="{AD1A17CB-3716-4E05-87AB-6B6A32EBB1A4}"/>
          </ac:spMkLst>
        </pc:spChg>
        <pc:spChg chg="add del">
          <ac:chgData name="Utku Karagulle" userId="28b50ea932dffd52" providerId="LiveId" clId="{44B05B85-643A-4654-924A-82DCDEF4AA52}" dt="2021-11-13T18:43:21.995" v="1106"/>
          <ac:spMkLst>
            <pc:docMk/>
            <pc:sldMk cId="2742331811" sldId="317"/>
            <ac:spMk id="3" creationId="{491252CC-2247-4755-BEBD-CA592483DAA6}"/>
          </ac:spMkLst>
        </pc:spChg>
        <pc:spChg chg="add del mod">
          <ac:chgData name="Utku Karagulle" userId="28b50ea932dffd52" providerId="LiveId" clId="{44B05B85-643A-4654-924A-82DCDEF4AA52}" dt="2021-11-13T18:43:21.995" v="1106"/>
          <ac:spMkLst>
            <pc:docMk/>
            <pc:sldMk cId="2742331811" sldId="317"/>
            <ac:spMk id="26" creationId="{7B1816A7-E27F-49B8-92EE-A9F4BF2CFB01}"/>
          </ac:spMkLst>
        </pc:spChg>
        <pc:spChg chg="add del mod">
          <ac:chgData name="Utku Karagulle" userId="28b50ea932dffd52" providerId="LiveId" clId="{44B05B85-643A-4654-924A-82DCDEF4AA52}" dt="2021-11-13T18:43:17.583" v="1105"/>
          <ac:spMkLst>
            <pc:docMk/>
            <pc:sldMk cId="2742331811" sldId="317"/>
            <ac:spMk id="28" creationId="{EACF334B-EF4A-4717-B1B2-FB3DAF9D5141}"/>
          </ac:spMkLst>
        </pc:spChg>
        <pc:spChg chg="mod">
          <ac:chgData name="Utku Karagulle" userId="28b50ea932dffd52" providerId="LiveId" clId="{44B05B85-643A-4654-924A-82DCDEF4AA52}" dt="2021-11-13T18:43:17.583" v="1105"/>
          <ac:spMkLst>
            <pc:docMk/>
            <pc:sldMk cId="2742331811" sldId="317"/>
            <ac:spMk id="29" creationId="{158E57A4-EE53-4D98-9DD7-6E17E739FEA9}"/>
          </ac:spMkLst>
        </pc:spChg>
        <pc:spChg chg="mod">
          <ac:chgData name="Utku Karagulle" userId="28b50ea932dffd52" providerId="LiveId" clId="{44B05B85-643A-4654-924A-82DCDEF4AA52}" dt="2021-11-13T18:43:21.995" v="1106"/>
          <ac:spMkLst>
            <pc:docMk/>
            <pc:sldMk cId="2742331811" sldId="317"/>
            <ac:spMk id="30" creationId="{942DC24C-47DA-4630-AD4C-4228FFCBB36D}"/>
          </ac:spMkLst>
        </pc:spChg>
        <pc:spChg chg="del mod">
          <ac:chgData name="Utku Karagulle" userId="28b50ea932dffd52" providerId="LiveId" clId="{44B05B85-643A-4654-924A-82DCDEF4AA52}" dt="2021-11-13T18:39:14.454" v="956" actId="478"/>
          <ac:spMkLst>
            <pc:docMk/>
            <pc:sldMk cId="2742331811" sldId="317"/>
            <ac:spMk id="40" creationId="{EDC5D325-EF8D-4F0F-92F4-80DC605C7639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42" creationId="{CBF329FC-B8E2-44F8-B9A8-8D290B1E64C7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43" creationId="{2546A642-4E42-44BC-AB6D-CC13F7CC1822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44" creationId="{C89C7EB6-592B-4EE2-B0A1-9C46F9C9041B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45" creationId="{CBBF7A25-BF36-40FF-AC45-517229B31EC9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46" creationId="{04D1255B-1AC5-46DD-BB9A-D74DA1D6A94D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50" creationId="{B56F38E1-09EE-474B-A3B4-C9E36CFB91C4}"/>
          </ac:spMkLst>
        </pc:spChg>
        <pc:spChg chg="del">
          <ac:chgData name="Utku Karagulle" userId="28b50ea932dffd52" providerId="LiveId" clId="{44B05B85-643A-4654-924A-82DCDEF4AA52}" dt="2021-11-13T18:37:57.663" v="874" actId="478"/>
          <ac:spMkLst>
            <pc:docMk/>
            <pc:sldMk cId="2742331811" sldId="317"/>
            <ac:spMk id="53" creationId="{4430F917-136B-433F-BC69-BEFE95425A4E}"/>
          </ac:spMkLst>
        </pc:spChg>
        <pc:grpChg chg="del">
          <ac:chgData name="Utku Karagulle" userId="28b50ea932dffd52" providerId="LiveId" clId="{44B05B85-643A-4654-924A-82DCDEF4AA52}" dt="2021-11-13T18:39:24.552" v="959" actId="478"/>
          <ac:grpSpMkLst>
            <pc:docMk/>
            <pc:sldMk cId="2742331811" sldId="317"/>
            <ac:grpSpMk id="5" creationId="{08E6F636-7E48-4A8F-8AD3-924DE979B0D8}"/>
          </ac:grpSpMkLst>
        </pc:grpChg>
        <pc:grpChg chg="del">
          <ac:chgData name="Utku Karagulle" userId="28b50ea932dffd52" providerId="LiveId" clId="{44B05B85-643A-4654-924A-82DCDEF4AA52}" dt="2021-11-13T18:39:26.136" v="960" actId="478"/>
          <ac:grpSpMkLst>
            <pc:docMk/>
            <pc:sldMk cId="2742331811" sldId="317"/>
            <ac:grpSpMk id="9" creationId="{BC663E51-73FD-4043-B98E-876A8A5A1597}"/>
          </ac:grpSpMkLst>
        </pc:grpChg>
        <pc:picChg chg="del">
          <ac:chgData name="Utku Karagulle" userId="28b50ea932dffd52" providerId="LiveId" clId="{44B05B85-643A-4654-924A-82DCDEF4AA52}" dt="2021-11-13T18:39:24.552" v="959" actId="478"/>
          <ac:picMkLst>
            <pc:docMk/>
            <pc:sldMk cId="2742331811" sldId="317"/>
            <ac:picMk id="4" creationId="{0430BD41-2FF2-4971-9043-971C27597535}"/>
          </ac:picMkLst>
        </pc:picChg>
        <pc:picChg chg="mod topLvl">
          <ac:chgData name="Utku Karagulle" userId="28b50ea932dffd52" providerId="LiveId" clId="{44B05B85-643A-4654-924A-82DCDEF4AA52}" dt="2021-11-13T18:42:00.880" v="1092" actId="12788"/>
          <ac:picMkLst>
            <pc:docMk/>
            <pc:sldMk cId="2742331811" sldId="317"/>
            <ac:picMk id="6" creationId="{101AADF9-B52D-452E-B224-2D6B93DA9F46}"/>
          </ac:picMkLst>
        </pc:picChg>
        <pc:picChg chg="del">
          <ac:chgData name="Utku Karagulle" userId="28b50ea932dffd52" providerId="LiveId" clId="{44B05B85-643A-4654-924A-82DCDEF4AA52}" dt="2021-11-13T18:39:21.180" v="958" actId="478"/>
          <ac:picMkLst>
            <pc:docMk/>
            <pc:sldMk cId="2742331811" sldId="317"/>
            <ac:picMk id="13" creationId="{8B88511E-10AE-48DC-9F37-264E827622AF}"/>
          </ac:picMkLst>
        </pc:picChg>
        <pc:picChg chg="del">
          <ac:chgData name="Utku Karagulle" userId="28b50ea932dffd52" providerId="LiveId" clId="{44B05B85-643A-4654-924A-82DCDEF4AA52}" dt="2021-11-13T18:39:21.180" v="958" actId="478"/>
          <ac:picMkLst>
            <pc:docMk/>
            <pc:sldMk cId="2742331811" sldId="317"/>
            <ac:picMk id="15" creationId="{DEB2E4B8-B85F-4868-8BFC-DF11DF0DD629}"/>
          </ac:picMkLst>
        </pc:picChg>
        <pc:picChg chg="del">
          <ac:chgData name="Utku Karagulle" userId="28b50ea932dffd52" providerId="LiveId" clId="{44B05B85-643A-4654-924A-82DCDEF4AA52}" dt="2021-11-13T18:39:21.180" v="958" actId="478"/>
          <ac:picMkLst>
            <pc:docMk/>
            <pc:sldMk cId="2742331811" sldId="317"/>
            <ac:picMk id="17" creationId="{3B51E316-7A7C-4AEB-B978-076379D3D96F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41" creationId="{348D6D7A-FB81-4D37-91C6-4EFBD64DC7F6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47" creationId="{4FB49EE0-EEBC-4887-839D-5924ECCD90BD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48" creationId="{BD998B81-1BFC-4ADB-899C-48759191D39F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49" creationId="{10150AD8-71CB-439E-9864-C1A27C855342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51" creationId="{D4E5A8D3-EA68-40B8-8B8A-81F21F357B0C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52" creationId="{83C0D9B0-7279-4BB9-AE85-D5F1EB5651D1}"/>
          </ac:picMkLst>
        </pc:picChg>
        <pc:picChg chg="del">
          <ac:chgData name="Utku Karagulle" userId="28b50ea932dffd52" providerId="LiveId" clId="{44B05B85-643A-4654-924A-82DCDEF4AA52}" dt="2021-11-13T18:37:57.663" v="874" actId="478"/>
          <ac:picMkLst>
            <pc:docMk/>
            <pc:sldMk cId="2742331811" sldId="317"/>
            <ac:picMk id="54" creationId="{78229FC9-38F6-47B0-9507-C16F40876E5F}"/>
          </ac:picMkLst>
        </pc:picChg>
        <pc:cxnChg chg="del topLvl">
          <ac:chgData name="Utku Karagulle" userId="28b50ea932dffd52" providerId="LiveId" clId="{44B05B85-643A-4654-924A-82DCDEF4AA52}" dt="2021-11-13T18:39:26.136" v="960" actId="478"/>
          <ac:cxnSpMkLst>
            <pc:docMk/>
            <pc:sldMk cId="2742331811" sldId="317"/>
            <ac:cxnSpMk id="8" creationId="{337228BB-5AF4-42F4-AD67-4454314FDCBD}"/>
          </ac:cxnSpMkLst>
        </pc:cxnChg>
      </pc:sldChg>
      <pc:sldChg chg="addSp delSp modSp add mod">
        <pc:chgData name="Utku Karagulle" userId="28b50ea932dffd52" providerId="LiveId" clId="{44B05B85-643A-4654-924A-82DCDEF4AA52}" dt="2021-11-13T19:54:02.910" v="5086" actId="21"/>
        <pc:sldMkLst>
          <pc:docMk/>
          <pc:sldMk cId="237902547" sldId="318"/>
        </pc:sldMkLst>
        <pc:spChg chg="add mod ord">
          <ac:chgData name="Utku Karagulle" userId="28b50ea932dffd52" providerId="LiveId" clId="{44B05B85-643A-4654-924A-82DCDEF4AA52}" dt="2021-11-13T19:47:03.888" v="4982" actId="1076"/>
          <ac:spMkLst>
            <pc:docMk/>
            <pc:sldMk cId="237902547" sldId="318"/>
            <ac:spMk id="2" creationId="{AFAFAC71-2499-46E7-8C66-103F9EBF87FE}"/>
          </ac:spMkLst>
        </pc:spChg>
        <pc:spChg chg="add mod ord">
          <ac:chgData name="Utku Karagulle" userId="28b50ea932dffd52" providerId="LiveId" clId="{44B05B85-643A-4654-924A-82DCDEF4AA52}" dt="2021-11-13T19:47:46.633" v="5000" actId="1035"/>
          <ac:spMkLst>
            <pc:docMk/>
            <pc:sldMk cId="237902547" sldId="318"/>
            <ac:spMk id="9" creationId="{82914252-AFF6-479F-B30F-6EEDFAEA6FAC}"/>
          </ac:spMkLst>
        </pc:spChg>
        <pc:picChg chg="mod ord">
          <ac:chgData name="Utku Karagulle" userId="28b50ea932dffd52" providerId="LiveId" clId="{44B05B85-643A-4654-924A-82DCDEF4AA52}" dt="2021-11-13T19:53:57.005" v="5085" actId="13244"/>
          <ac:picMkLst>
            <pc:docMk/>
            <pc:sldMk cId="237902547" sldId="318"/>
            <ac:picMk id="4" creationId="{8C2B4012-64E8-43E3-9B3D-AA0409677FB5}"/>
          </ac:picMkLst>
        </pc:picChg>
        <pc:picChg chg="add del mod">
          <ac:chgData name="Utku Karagulle" userId="28b50ea932dffd52" providerId="LiveId" clId="{44B05B85-643A-4654-924A-82DCDEF4AA52}" dt="2021-11-13T19:54:02.910" v="5086" actId="21"/>
          <ac:picMkLst>
            <pc:docMk/>
            <pc:sldMk cId="237902547" sldId="318"/>
            <ac:picMk id="7" creationId="{FB2B9A2E-B58E-4EC5-B8FD-5B4D89F48E3B}"/>
          </ac:picMkLst>
        </pc:picChg>
        <pc:picChg chg="add del mod">
          <ac:chgData name="Utku Karagulle" userId="28b50ea932dffd52" providerId="LiveId" clId="{44B05B85-643A-4654-924A-82DCDEF4AA52}" dt="2021-11-13T19:53:48.305" v="5082" actId="21"/>
          <ac:picMkLst>
            <pc:docMk/>
            <pc:sldMk cId="237902547" sldId="318"/>
            <ac:picMk id="1026" creationId="{D77FDB3F-CC78-4DE5-8C5F-88E159F28BA0}"/>
          </ac:picMkLst>
        </pc:picChg>
      </pc:sldChg>
      <pc:sldChg chg="addSp delSp modSp add mod">
        <pc:chgData name="Utku Karagulle" userId="28b50ea932dffd52" providerId="LiveId" clId="{44B05B85-643A-4654-924A-82DCDEF4AA52}" dt="2021-11-13T19:50:29.814" v="5023" actId="207"/>
        <pc:sldMkLst>
          <pc:docMk/>
          <pc:sldMk cId="3007764064" sldId="319"/>
        </pc:sldMkLst>
        <pc:spChg chg="del">
          <ac:chgData name="Utku Karagulle" userId="28b50ea932dffd52" providerId="LiveId" clId="{44B05B85-643A-4654-924A-82DCDEF4AA52}" dt="2021-11-13T18:47:33.752" v="1223" actId="478"/>
          <ac:spMkLst>
            <pc:docMk/>
            <pc:sldMk cId="3007764064" sldId="319"/>
            <ac:spMk id="2" creationId="{AFAFAC71-2499-46E7-8C66-103F9EBF87FE}"/>
          </ac:spMkLst>
        </pc:spChg>
        <pc:spChg chg="add mod">
          <ac:chgData name="Utku Karagulle" userId="28b50ea932dffd52" providerId="LiveId" clId="{44B05B85-643A-4654-924A-82DCDEF4AA52}" dt="2021-11-13T19:50:29.814" v="5023" actId="207"/>
          <ac:spMkLst>
            <pc:docMk/>
            <pc:sldMk cId="3007764064" sldId="319"/>
            <ac:spMk id="4" creationId="{9257E984-D52A-40A0-9C99-D6DFD5AD72AC}"/>
          </ac:spMkLst>
        </pc:spChg>
        <pc:spChg chg="add mod">
          <ac:chgData name="Utku Karagulle" userId="28b50ea932dffd52" providerId="LiveId" clId="{44B05B85-643A-4654-924A-82DCDEF4AA52}" dt="2021-11-13T19:03:21.156" v="2865" actId="571"/>
          <ac:spMkLst>
            <pc:docMk/>
            <pc:sldMk cId="3007764064" sldId="319"/>
            <ac:spMk id="10" creationId="{4A01E8BE-D56A-4328-85D6-86202FAD88DA}"/>
          </ac:spMkLst>
        </pc:spChg>
        <pc:spChg chg="add mod">
          <ac:chgData name="Utku Karagulle" userId="28b50ea932dffd52" providerId="LiveId" clId="{44B05B85-643A-4654-924A-82DCDEF4AA52}" dt="2021-11-13T19:41:34.444" v="4778" actId="1076"/>
          <ac:spMkLst>
            <pc:docMk/>
            <pc:sldMk cId="3007764064" sldId="319"/>
            <ac:spMk id="11" creationId="{DC78E5D8-7790-40E4-899A-DAE73B0CAFE3}"/>
          </ac:spMkLst>
        </pc:spChg>
        <pc:spChg chg="add del mod">
          <ac:chgData name="Utku Karagulle" userId="28b50ea932dffd52" providerId="LiveId" clId="{44B05B85-643A-4654-924A-82DCDEF4AA52}" dt="2021-11-13T19:06:05.870" v="2917" actId="478"/>
          <ac:spMkLst>
            <pc:docMk/>
            <pc:sldMk cId="3007764064" sldId="319"/>
            <ac:spMk id="12" creationId="{11EEB01C-6008-4CDE-8A36-F0A987D231F4}"/>
          </ac:spMkLst>
        </pc:spChg>
        <pc:spChg chg="add del mod">
          <ac:chgData name="Utku Karagulle" userId="28b50ea932dffd52" providerId="LiveId" clId="{44B05B85-643A-4654-924A-82DCDEF4AA52}" dt="2021-11-13T19:41:39.252" v="4780"/>
          <ac:spMkLst>
            <pc:docMk/>
            <pc:sldMk cId="3007764064" sldId="319"/>
            <ac:spMk id="21" creationId="{D6E94237-36B0-4E08-8681-328C410FE0C3}"/>
          </ac:spMkLst>
        </pc:spChg>
        <pc:spChg chg="mod">
          <ac:chgData name="Utku Karagulle" userId="28b50ea932dffd52" providerId="LiveId" clId="{44B05B85-643A-4654-924A-82DCDEF4AA52}" dt="2021-11-13T18:47:38.699" v="1225" actId="164"/>
          <ac:spMkLst>
            <pc:docMk/>
            <pc:sldMk cId="3007764064" sldId="319"/>
            <ac:spMk id="29" creationId="{158E57A4-EE53-4D98-9DD7-6E17E739FEA9}"/>
          </ac:spMkLst>
        </pc:spChg>
        <pc:spChg chg="mod">
          <ac:chgData name="Utku Karagulle" userId="28b50ea932dffd52" providerId="LiveId" clId="{44B05B85-643A-4654-924A-82DCDEF4AA52}" dt="2021-11-13T18:47:38.699" v="1225" actId="164"/>
          <ac:spMkLst>
            <pc:docMk/>
            <pc:sldMk cId="3007764064" sldId="319"/>
            <ac:spMk id="30" creationId="{942DC24C-47DA-4630-AD4C-4228FFCBB36D}"/>
          </ac:spMkLst>
        </pc:spChg>
        <pc:grpChg chg="add mod">
          <ac:chgData name="Utku Karagulle" userId="28b50ea932dffd52" providerId="LiveId" clId="{44B05B85-643A-4654-924A-82DCDEF4AA52}" dt="2021-11-13T18:47:47.341" v="1228" actId="1076"/>
          <ac:grpSpMkLst>
            <pc:docMk/>
            <pc:sldMk cId="3007764064" sldId="319"/>
            <ac:grpSpMk id="3" creationId="{C50B389D-32CD-4093-B15D-DABB0599DA50}"/>
          </ac:grpSpMkLst>
        </pc:grpChg>
        <pc:picChg chg="mod">
          <ac:chgData name="Utku Karagulle" userId="28b50ea932dffd52" providerId="LiveId" clId="{44B05B85-643A-4654-924A-82DCDEF4AA52}" dt="2021-11-13T18:47:54.681" v="1230" actId="1076"/>
          <ac:picMkLst>
            <pc:docMk/>
            <pc:sldMk cId="3007764064" sldId="319"/>
            <ac:picMk id="6" creationId="{101AADF9-B52D-452E-B224-2D6B93DA9F46}"/>
          </ac:picMkLst>
        </pc:picChg>
        <pc:picChg chg="add mod">
          <ac:chgData name="Utku Karagulle" userId="28b50ea932dffd52" providerId="LiveId" clId="{44B05B85-643A-4654-924A-82DCDEF4AA52}" dt="2021-11-13T19:41:34.444" v="4778" actId="1076"/>
          <ac:picMkLst>
            <pc:docMk/>
            <pc:sldMk cId="3007764064" sldId="319"/>
            <ac:picMk id="8" creationId="{7CF72864-FDC5-4B3B-B85F-A5FA10ACFE02}"/>
          </ac:picMkLst>
        </pc:picChg>
        <pc:picChg chg="add mod">
          <ac:chgData name="Utku Karagulle" userId="28b50ea932dffd52" providerId="LiveId" clId="{44B05B85-643A-4654-924A-82DCDEF4AA52}" dt="2021-11-13T19:41:34.444" v="4778" actId="1076"/>
          <ac:picMkLst>
            <pc:docMk/>
            <pc:sldMk cId="3007764064" sldId="319"/>
            <ac:picMk id="13" creationId="{29626CDF-BF40-4BBE-8139-17ED6888ADA6}"/>
          </ac:picMkLst>
        </pc:picChg>
        <pc:picChg chg="add mod">
          <ac:chgData name="Utku Karagulle" userId="28b50ea932dffd52" providerId="LiveId" clId="{44B05B85-643A-4654-924A-82DCDEF4AA52}" dt="2021-11-13T19:41:34.444" v="4778" actId="1076"/>
          <ac:picMkLst>
            <pc:docMk/>
            <pc:sldMk cId="3007764064" sldId="319"/>
            <ac:picMk id="15" creationId="{642A9BF8-4CBC-4807-902D-EC4501E33832}"/>
          </ac:picMkLst>
        </pc:picChg>
        <pc:picChg chg="add mod">
          <ac:chgData name="Utku Karagulle" userId="28b50ea932dffd52" providerId="LiveId" clId="{44B05B85-643A-4654-924A-82DCDEF4AA52}" dt="2021-11-13T19:41:34.444" v="4778" actId="1076"/>
          <ac:picMkLst>
            <pc:docMk/>
            <pc:sldMk cId="3007764064" sldId="319"/>
            <ac:picMk id="17" creationId="{73F88AC3-8F0F-4C78-AAE9-A3DA9C91AAFE}"/>
          </ac:picMkLst>
        </pc:picChg>
        <pc:picChg chg="del">
          <ac:chgData name="Utku Karagulle" userId="28b50ea932dffd52" providerId="LiveId" clId="{44B05B85-643A-4654-924A-82DCDEF4AA52}" dt="2021-11-13T18:47:35.775" v="1224" actId="478"/>
          <ac:picMkLst>
            <pc:docMk/>
            <pc:sldMk cId="3007764064" sldId="319"/>
            <ac:picMk id="1026" creationId="{D77FDB3F-CC78-4DE5-8C5F-88E159F28BA0}"/>
          </ac:picMkLst>
        </pc:picChg>
      </pc:sldChg>
      <pc:sldChg chg="addSp delSp modSp add mod">
        <pc:chgData name="Utku Karagulle" userId="28b50ea932dffd52" providerId="LiveId" clId="{44B05B85-643A-4654-924A-82DCDEF4AA52}" dt="2021-11-13T19:53:21.124" v="5079" actId="1036"/>
        <pc:sldMkLst>
          <pc:docMk/>
          <pc:sldMk cId="2812676846" sldId="320"/>
        </pc:sldMkLst>
        <pc:spChg chg="add mod">
          <ac:chgData name="Utku Karagulle" userId="28b50ea932dffd52" providerId="LiveId" clId="{44B05B85-643A-4654-924A-82DCDEF4AA52}" dt="2021-11-13T19:52:26.179" v="5061" actId="14100"/>
          <ac:spMkLst>
            <pc:docMk/>
            <pc:sldMk cId="2812676846" sldId="320"/>
            <ac:spMk id="2" creationId="{729B8033-99C9-482F-8404-F53577496F69}"/>
          </ac:spMkLst>
        </pc:spChg>
        <pc:spChg chg="mod">
          <ac:chgData name="Utku Karagulle" userId="28b50ea932dffd52" providerId="LiveId" clId="{44B05B85-643A-4654-924A-82DCDEF4AA52}" dt="2021-11-13T19:51:24.219" v="5049" actId="20577"/>
          <ac:spMkLst>
            <pc:docMk/>
            <pc:sldMk cId="2812676846" sldId="320"/>
            <ac:spMk id="4" creationId="{9257E984-D52A-40A0-9C99-D6DFD5AD72AC}"/>
          </ac:spMkLst>
        </pc:spChg>
        <pc:spChg chg="del">
          <ac:chgData name="Utku Karagulle" userId="28b50ea932dffd52" providerId="LiveId" clId="{44B05B85-643A-4654-924A-82DCDEF4AA52}" dt="2021-11-13T19:09:11.301" v="2959" actId="478"/>
          <ac:spMkLst>
            <pc:docMk/>
            <pc:sldMk cId="2812676846" sldId="320"/>
            <ac:spMk id="11" creationId="{DC78E5D8-7790-40E4-899A-DAE73B0CAFE3}"/>
          </ac:spMkLst>
        </pc:spChg>
        <pc:spChg chg="add mod">
          <ac:chgData name="Utku Karagulle" userId="28b50ea932dffd52" providerId="LiveId" clId="{44B05B85-643A-4654-924A-82DCDEF4AA52}" dt="2021-11-13T19:52:01.953" v="5057" actId="20577"/>
          <ac:spMkLst>
            <pc:docMk/>
            <pc:sldMk cId="2812676846" sldId="320"/>
            <ac:spMk id="14" creationId="{332BC9A3-2AE6-4D1C-B245-1C1476458120}"/>
          </ac:spMkLst>
        </pc:spChg>
        <pc:spChg chg="add mod">
          <ac:chgData name="Utku Karagulle" userId="28b50ea932dffd52" providerId="LiveId" clId="{44B05B85-643A-4654-924A-82DCDEF4AA52}" dt="2021-11-13T19:53:11.586" v="5078" actId="20577"/>
          <ac:spMkLst>
            <pc:docMk/>
            <pc:sldMk cId="2812676846" sldId="320"/>
            <ac:spMk id="16" creationId="{00A789D3-9233-4ADE-A900-9983714586AA}"/>
          </ac:spMkLst>
        </pc:spChg>
        <pc:picChg chg="del">
          <ac:chgData name="Utku Karagulle" userId="28b50ea932dffd52" providerId="LiveId" clId="{44B05B85-643A-4654-924A-82DCDEF4AA52}" dt="2021-11-13T19:09:11.301" v="2959" actId="478"/>
          <ac:picMkLst>
            <pc:docMk/>
            <pc:sldMk cId="2812676846" sldId="320"/>
            <ac:picMk id="8" creationId="{7CF72864-FDC5-4B3B-B85F-A5FA10ACFE02}"/>
          </ac:picMkLst>
        </pc:picChg>
        <pc:picChg chg="add mod">
          <ac:chgData name="Utku Karagulle" userId="28b50ea932dffd52" providerId="LiveId" clId="{44B05B85-643A-4654-924A-82DCDEF4AA52}" dt="2021-11-13T19:53:21.124" v="5079" actId="1036"/>
          <ac:picMkLst>
            <pc:docMk/>
            <pc:sldMk cId="2812676846" sldId="320"/>
            <ac:picMk id="9" creationId="{788DA95C-BF4F-49D0-A6F0-A668F24691AD}"/>
          </ac:picMkLst>
        </pc:picChg>
        <pc:picChg chg="del">
          <ac:chgData name="Utku Karagulle" userId="28b50ea932dffd52" providerId="LiveId" clId="{44B05B85-643A-4654-924A-82DCDEF4AA52}" dt="2021-11-13T19:09:11.301" v="2959" actId="478"/>
          <ac:picMkLst>
            <pc:docMk/>
            <pc:sldMk cId="2812676846" sldId="320"/>
            <ac:picMk id="13" creationId="{29626CDF-BF40-4BBE-8139-17ED6888ADA6}"/>
          </ac:picMkLst>
        </pc:picChg>
        <pc:picChg chg="del">
          <ac:chgData name="Utku Karagulle" userId="28b50ea932dffd52" providerId="LiveId" clId="{44B05B85-643A-4654-924A-82DCDEF4AA52}" dt="2021-11-13T19:09:11.301" v="2959" actId="478"/>
          <ac:picMkLst>
            <pc:docMk/>
            <pc:sldMk cId="2812676846" sldId="320"/>
            <ac:picMk id="15" creationId="{642A9BF8-4CBC-4807-902D-EC4501E33832}"/>
          </ac:picMkLst>
        </pc:picChg>
        <pc:picChg chg="del">
          <ac:chgData name="Utku Karagulle" userId="28b50ea932dffd52" providerId="LiveId" clId="{44B05B85-643A-4654-924A-82DCDEF4AA52}" dt="2021-11-13T19:09:11.301" v="2959" actId="478"/>
          <ac:picMkLst>
            <pc:docMk/>
            <pc:sldMk cId="2812676846" sldId="320"/>
            <ac:picMk id="17" creationId="{73F88AC3-8F0F-4C78-AAE9-A3DA9C91AAFE}"/>
          </ac:picMkLst>
        </pc:picChg>
      </pc:sldChg>
      <pc:sldChg chg="addSp modSp new mod">
        <pc:chgData name="Utku Karagulle" userId="28b50ea932dffd52" providerId="LiveId" clId="{44B05B85-643A-4654-924A-82DCDEF4AA52}" dt="2021-11-13T19:43:52.365" v="4941" actId="207"/>
        <pc:sldMkLst>
          <pc:docMk/>
          <pc:sldMk cId="3314794467" sldId="321"/>
        </pc:sldMkLst>
        <pc:spChg chg="add mod">
          <ac:chgData name="Utku Karagulle" userId="28b50ea932dffd52" providerId="LiveId" clId="{44B05B85-643A-4654-924A-82DCDEF4AA52}" dt="2021-11-13T19:43:52.365" v="4941" actId="207"/>
          <ac:spMkLst>
            <pc:docMk/>
            <pc:sldMk cId="3314794467" sldId="321"/>
            <ac:spMk id="2" creationId="{CB86D261-43C9-4173-8A7B-3E43B02305B5}"/>
          </ac:spMkLst>
        </pc:spChg>
      </pc:sldChg>
    </pc:docChg>
  </pc:docChgLst>
  <pc:docChgLst>
    <pc:chgData name="Özge Deniz Yıldız" userId="5e9bf93931936603" providerId="LiveId" clId="{71B641BA-B4FA-4283-AD97-5F0D584FE35A}"/>
    <pc:docChg chg="undo redo custSel addSld delSld modSld">
      <pc:chgData name="Özge Deniz Yıldız" userId="5e9bf93931936603" providerId="LiveId" clId="{71B641BA-B4FA-4283-AD97-5F0D584FE35A}" dt="2023-04-06T12:14:51.140" v="765" actId="14429"/>
      <pc:docMkLst>
        <pc:docMk/>
      </pc:docMkLst>
      <pc:sldChg chg="modSp mod">
        <pc:chgData name="Özge Deniz Yıldız" userId="5e9bf93931936603" providerId="LiveId" clId="{71B641BA-B4FA-4283-AD97-5F0D584FE35A}" dt="2022-11-04T12:53:46.508" v="146" actId="14100"/>
        <pc:sldMkLst>
          <pc:docMk/>
          <pc:sldMk cId="3154154027" sldId="257"/>
        </pc:sldMkLst>
        <pc:grpChg chg="mod">
          <ac:chgData name="Özge Deniz Yıldız" userId="5e9bf93931936603" providerId="LiveId" clId="{71B641BA-B4FA-4283-AD97-5F0D584FE35A}" dt="2022-11-04T12:53:36.218" v="144" actId="1076"/>
          <ac:grpSpMkLst>
            <pc:docMk/>
            <pc:sldMk cId="3154154027" sldId="257"/>
            <ac:grpSpMk id="4" creationId="{213D8968-B881-4066-93E0-3AC2F1E8C6B8}"/>
          </ac:grpSpMkLst>
        </pc:grpChg>
        <pc:cxnChg chg="mod">
          <ac:chgData name="Özge Deniz Yıldız" userId="5e9bf93931936603" providerId="LiveId" clId="{71B641BA-B4FA-4283-AD97-5F0D584FE35A}" dt="2022-11-04T12:53:46.508" v="146" actId="14100"/>
          <ac:cxnSpMkLst>
            <pc:docMk/>
            <pc:sldMk cId="3154154027" sldId="257"/>
            <ac:cxnSpMk id="6" creationId="{5F21BFD7-E06C-4159-9E1E-C0C015C0D444}"/>
          </ac:cxnSpMkLst>
        </pc:cxnChg>
      </pc:sldChg>
      <pc:sldChg chg="addSp delSp modSp mod">
        <pc:chgData name="Özge Deniz Yıldız" userId="5e9bf93931936603" providerId="LiveId" clId="{71B641BA-B4FA-4283-AD97-5F0D584FE35A}" dt="2022-12-12T13:36:23.883" v="392" actId="478"/>
        <pc:sldMkLst>
          <pc:docMk/>
          <pc:sldMk cId="3314794467" sldId="321"/>
        </pc:sldMkLst>
        <pc:picChg chg="add del mod">
          <ac:chgData name="Özge Deniz Yıldız" userId="5e9bf93931936603" providerId="LiveId" clId="{71B641BA-B4FA-4283-AD97-5F0D584FE35A}" dt="2022-12-12T13:36:23.883" v="392" actId="478"/>
          <ac:picMkLst>
            <pc:docMk/>
            <pc:sldMk cId="3314794467" sldId="321"/>
            <ac:picMk id="4" creationId="{2A17E076-45B4-08AC-999A-C51DC02B21E9}"/>
          </ac:picMkLst>
        </pc:picChg>
      </pc:sldChg>
      <pc:sldChg chg="addSp modSp mod">
        <pc:chgData name="Özge Deniz Yıldız" userId="5e9bf93931936603" providerId="LiveId" clId="{71B641BA-B4FA-4283-AD97-5F0D584FE35A}" dt="2023-04-06T12:08:57.207" v="733" actId="27918"/>
        <pc:sldMkLst>
          <pc:docMk/>
          <pc:sldMk cId="2078712984" sldId="323"/>
        </pc:sldMkLst>
        <pc:spChg chg="add mod">
          <ac:chgData name="Özge Deniz Yıldız" userId="5e9bf93931936603" providerId="LiveId" clId="{71B641BA-B4FA-4283-AD97-5F0D584FE35A}" dt="2022-11-10T13:37:07.150" v="151"/>
          <ac:spMkLst>
            <pc:docMk/>
            <pc:sldMk cId="2078712984" sldId="323"/>
            <ac:spMk id="2" creationId="{1CE0B889-408A-5F57-9B89-314AAE06463C}"/>
          </ac:spMkLst>
        </pc:spChg>
        <pc:graphicFrameChg chg="mod">
          <ac:chgData name="Özge Deniz Yıldız" userId="5e9bf93931936603" providerId="LiveId" clId="{71B641BA-B4FA-4283-AD97-5F0D584FE35A}" dt="2023-04-04T12:43:00.430" v="725" actId="1957"/>
          <ac:graphicFrameMkLst>
            <pc:docMk/>
            <pc:sldMk cId="2078712984" sldId="323"/>
            <ac:graphicFrameMk id="3" creationId="{7E194976-BA69-4C50-AB6E-1C8BF4AB980A}"/>
          </ac:graphicFrameMkLst>
        </pc:graphicFrameChg>
      </pc:sldChg>
      <pc:sldChg chg="addSp modSp mod">
        <pc:chgData name="Özge Deniz Yıldız" userId="5e9bf93931936603" providerId="LiveId" clId="{71B641BA-B4FA-4283-AD97-5F0D584FE35A}" dt="2022-10-24T13:26:55.300" v="120" actId="1076"/>
        <pc:sldMkLst>
          <pc:docMk/>
          <pc:sldMk cId="2699206741" sldId="324"/>
        </pc:sldMkLst>
        <pc:spChg chg="add mod">
          <ac:chgData name="Özge Deniz Yıldız" userId="5e9bf93931936603" providerId="LiveId" clId="{71B641BA-B4FA-4283-AD97-5F0D584FE35A}" dt="2022-10-24T13:26:54.022" v="118"/>
          <ac:spMkLst>
            <pc:docMk/>
            <pc:sldMk cId="2699206741" sldId="324"/>
            <ac:spMk id="3" creationId="{AF2EA456-6207-644D-B146-868D403C64F7}"/>
          </ac:spMkLst>
        </pc:spChg>
        <pc:graphicFrameChg chg="mod">
          <ac:chgData name="Özge Deniz Yıldız" userId="5e9bf93931936603" providerId="LiveId" clId="{71B641BA-B4FA-4283-AD97-5F0D584FE35A}" dt="2022-10-24T13:26:55.300" v="120" actId="1076"/>
          <ac:graphicFrameMkLst>
            <pc:docMk/>
            <pc:sldMk cId="2699206741" sldId="324"/>
            <ac:graphicFrameMk id="2" creationId="{8ADEAF43-EC85-4E5D-9348-5D1FF711F624}"/>
          </ac:graphicFrameMkLst>
        </pc:graphicFrameChg>
      </pc:sldChg>
      <pc:sldChg chg="addSp delSp modSp mod">
        <pc:chgData name="Özge Deniz Yıldız" userId="5e9bf93931936603" providerId="LiveId" clId="{71B641BA-B4FA-4283-AD97-5F0D584FE35A}" dt="2023-04-06T12:14:51.140" v="765" actId="14429"/>
        <pc:sldMkLst>
          <pc:docMk/>
          <pc:sldMk cId="18151822" sldId="325"/>
        </pc:sldMkLst>
        <pc:graphicFrameChg chg="mod">
          <ac:chgData name="Özge Deniz Yıldız" userId="5e9bf93931936603" providerId="LiveId" clId="{71B641BA-B4FA-4283-AD97-5F0D584FE35A}" dt="2023-03-07T13:23:46.257" v="507" actId="1076"/>
          <ac:graphicFrameMkLst>
            <pc:docMk/>
            <pc:sldMk cId="18151822" sldId="325"/>
            <ac:graphicFrameMk id="10" creationId="{86A02DD5-AA07-4B32-B62D-9B66D2056B44}"/>
          </ac:graphicFrameMkLst>
        </pc:graphicFrame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3" creationId="{1E7EB538-0D6F-D386-107C-4D282A17B060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4" creationId="{107F3127-D084-4DFB-5BB3-B3155725099B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5" creationId="{57F81B53-E09B-BD4F-1717-B562D177335C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11" creationId="{969DB70A-9109-72BE-0AB0-99D4BE4E7E73}"/>
          </ac:picMkLst>
        </pc:picChg>
        <pc:picChg chg="add del mod modVis">
          <ac:chgData name="Özge Deniz Yıldız" userId="5e9bf93931936603" providerId="LiveId" clId="{71B641BA-B4FA-4283-AD97-5F0D584FE35A}" dt="2023-04-06T12:14:51.140" v="765" actId="14429"/>
          <ac:picMkLst>
            <pc:docMk/>
            <pc:sldMk cId="18151822" sldId="325"/>
            <ac:picMk id="12" creationId="{FDB920D5-BF76-40C7-BD4B-3F315F00E3AB}"/>
          </ac:picMkLst>
        </pc:picChg>
        <pc:picChg chg="add del mod modVis">
          <ac:chgData name="Özge Deniz Yıldız" userId="5e9bf93931936603" providerId="LiveId" clId="{71B641BA-B4FA-4283-AD97-5F0D584FE35A}" dt="2023-04-06T12:14:50.717" v="764" actId="14429"/>
          <ac:picMkLst>
            <pc:docMk/>
            <pc:sldMk cId="18151822" sldId="325"/>
            <ac:picMk id="13" creationId="{3014545B-9497-4F84-81B9-F00D3B268384}"/>
          </ac:picMkLst>
        </pc:picChg>
        <pc:picChg chg="add del mod modVis">
          <ac:chgData name="Özge Deniz Yıldız" userId="5e9bf93931936603" providerId="LiveId" clId="{71B641BA-B4FA-4283-AD97-5F0D584FE35A}" dt="2023-04-06T12:14:50.310" v="763" actId="14429"/>
          <ac:picMkLst>
            <pc:docMk/>
            <pc:sldMk cId="18151822" sldId="325"/>
            <ac:picMk id="14" creationId="{C7237BD8-CADC-49DE-A182-9E184DB14CF6}"/>
          </ac:picMkLst>
        </pc:picChg>
        <pc:picChg chg="add del mod modVis">
          <ac:chgData name="Özge Deniz Yıldız" userId="5e9bf93931936603" providerId="LiveId" clId="{71B641BA-B4FA-4283-AD97-5F0D584FE35A}" dt="2023-04-06T12:14:49.934" v="762" actId="14429"/>
          <ac:picMkLst>
            <pc:docMk/>
            <pc:sldMk cId="18151822" sldId="325"/>
            <ac:picMk id="15" creationId="{4EBB001E-B1DC-42D8-888F-0A5C8E9CD2D4}"/>
          </ac:picMkLst>
        </pc:picChg>
        <pc:picChg chg="add del mod modVis">
          <ac:chgData name="Özge Deniz Yıldız" userId="5e9bf93931936603" providerId="LiveId" clId="{71B641BA-B4FA-4283-AD97-5F0D584FE35A}" dt="2023-04-06T12:14:49.378" v="761" actId="14429"/>
          <ac:picMkLst>
            <pc:docMk/>
            <pc:sldMk cId="18151822" sldId="325"/>
            <ac:picMk id="16" creationId="{E996B6B6-80DA-4C79-9CF5-8EA232C1C616}"/>
          </ac:picMkLst>
        </pc:picChg>
        <pc:picChg chg="add del mod modVis">
          <ac:chgData name="Özge Deniz Yıldız" userId="5e9bf93931936603" providerId="LiveId" clId="{71B641BA-B4FA-4283-AD97-5F0D584FE35A}" dt="2023-04-06T12:14:49.032" v="760" actId="14429"/>
          <ac:picMkLst>
            <pc:docMk/>
            <pc:sldMk cId="18151822" sldId="325"/>
            <ac:picMk id="17" creationId="{C9396720-A4B1-4979-A903-32D80202BED0}"/>
          </ac:picMkLst>
        </pc:picChg>
        <pc:picChg chg="add del mod modVis">
          <ac:chgData name="Özge Deniz Yıldız" userId="5e9bf93931936603" providerId="LiveId" clId="{71B641BA-B4FA-4283-AD97-5F0D584FE35A}" dt="2023-04-06T12:14:48.532" v="759" actId="14429"/>
          <ac:picMkLst>
            <pc:docMk/>
            <pc:sldMk cId="18151822" sldId="325"/>
            <ac:picMk id="18" creationId="{5FA098A6-8C6B-4080-AFC3-FA53016CB574}"/>
          </ac:picMkLst>
        </pc:picChg>
        <pc:picChg chg="add del mod modVis">
          <ac:chgData name="Özge Deniz Yıldız" userId="5e9bf93931936603" providerId="LiveId" clId="{71B641BA-B4FA-4283-AD97-5F0D584FE35A}" dt="2023-04-06T12:14:47.888" v="758" actId="14429"/>
          <ac:picMkLst>
            <pc:docMk/>
            <pc:sldMk cId="18151822" sldId="325"/>
            <ac:picMk id="19" creationId="{3D28E6F5-B710-420A-BDBF-62FD1B4D41E7}"/>
          </ac:picMkLst>
        </pc:picChg>
        <pc:picChg chg="add del mod modVis">
          <ac:chgData name="Özge Deniz Yıldız" userId="5e9bf93931936603" providerId="LiveId" clId="{71B641BA-B4FA-4283-AD97-5F0D584FE35A}" dt="2023-04-06T12:14:47.247" v="757" actId="14429"/>
          <ac:picMkLst>
            <pc:docMk/>
            <pc:sldMk cId="18151822" sldId="325"/>
            <ac:picMk id="20" creationId="{653AA11D-52C2-4708-B655-36B6A3707802}"/>
          </ac:picMkLst>
        </pc:picChg>
        <pc:picChg chg="mod modVis">
          <ac:chgData name="Özge Deniz Yıldız" userId="5e9bf93931936603" providerId="LiveId" clId="{71B641BA-B4FA-4283-AD97-5F0D584FE35A}" dt="2023-04-06T12:14:46.738" v="756" actId="14429"/>
          <ac:picMkLst>
            <pc:docMk/>
            <pc:sldMk cId="18151822" sldId="325"/>
            <ac:picMk id="21" creationId="{FCD4ADAA-EE40-4E16-AB02-FD59A6C78092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22" creationId="{7A59684B-8493-20CF-25E2-EB6A66803DA2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23" creationId="{1E0EE5E4-8D66-2085-E8B9-C29C640AB979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24" creationId="{7A2AB6EF-8036-D206-8999-80AC33A94AB0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25" creationId="{956F4A3B-23EF-6E45-0E6E-F282E75EA923}"/>
          </ac:picMkLst>
        </pc:picChg>
        <pc:picChg chg="add del mod">
          <ac:chgData name="Özge Deniz Yıldız" userId="5e9bf93931936603" providerId="LiveId" clId="{71B641BA-B4FA-4283-AD97-5F0D584FE35A}" dt="2022-11-22T13:27:23.248" v="211"/>
          <ac:picMkLst>
            <pc:docMk/>
            <pc:sldMk cId="18151822" sldId="325"/>
            <ac:picMk id="26" creationId="{8E985C38-BEF9-C9F9-6554-8DF0D43FAC1A}"/>
          </ac:picMkLst>
        </pc:picChg>
      </pc:sldChg>
      <pc:sldChg chg="addSp delSp modSp mod">
        <pc:chgData name="Özge Deniz Yıldız" userId="5e9bf93931936603" providerId="LiveId" clId="{71B641BA-B4FA-4283-AD97-5F0D584FE35A}" dt="2023-04-06T12:11:48.739" v="737" actId="1076"/>
        <pc:sldMkLst>
          <pc:docMk/>
          <pc:sldMk cId="886820167" sldId="326"/>
        </pc:sldMkLst>
        <pc:spChg chg="add del">
          <ac:chgData name="Özge Deniz Yıldız" userId="5e9bf93931936603" providerId="LiveId" clId="{71B641BA-B4FA-4283-AD97-5F0D584FE35A}" dt="2023-02-02T13:22:50.331" v="457" actId="478"/>
          <ac:spMkLst>
            <pc:docMk/>
            <pc:sldMk cId="886820167" sldId="326"/>
            <ac:spMk id="3" creationId="{179D22CD-7F14-8115-7538-8AD5F4BF11FB}"/>
          </ac:spMkLst>
        </pc:spChg>
        <pc:spChg chg="add del">
          <ac:chgData name="Özge Deniz Yıldız" userId="5e9bf93931936603" providerId="LiveId" clId="{71B641BA-B4FA-4283-AD97-5F0D584FE35A}" dt="2023-03-02T13:19:17.976" v="493" actId="478"/>
          <ac:spMkLst>
            <pc:docMk/>
            <pc:sldMk cId="886820167" sldId="326"/>
            <ac:spMk id="3" creationId="{2E637DC8-E0A2-8ADD-1941-560D2B2F70A4}"/>
          </ac:spMkLst>
        </pc:spChg>
        <pc:spChg chg="add del">
          <ac:chgData name="Özge Deniz Yıldız" userId="5e9bf93931936603" providerId="LiveId" clId="{71B641BA-B4FA-4283-AD97-5F0D584FE35A}" dt="2022-12-02T13:05:55.248" v="251" actId="478"/>
          <ac:spMkLst>
            <pc:docMk/>
            <pc:sldMk cId="886820167" sldId="326"/>
            <ac:spMk id="3" creationId="{82994680-F1C2-28B1-5C8A-2F75060E81A3}"/>
          </ac:spMkLst>
        </pc:spChg>
        <pc:spChg chg="add del">
          <ac:chgData name="Özge Deniz Yıldız" userId="5e9bf93931936603" providerId="LiveId" clId="{71B641BA-B4FA-4283-AD97-5F0D584FE35A}" dt="2023-04-03T13:37:25.612" v="715" actId="478"/>
          <ac:spMkLst>
            <pc:docMk/>
            <pc:sldMk cId="886820167" sldId="326"/>
            <ac:spMk id="3" creationId="{926B2945-BA0B-7291-5572-5889954B0CA2}"/>
          </ac:spMkLst>
        </pc:spChg>
        <pc:spChg chg="add del mod">
          <ac:chgData name="Özge Deniz Yıldız" userId="5e9bf93931936603" providerId="LiveId" clId="{71B641BA-B4FA-4283-AD97-5F0D584FE35A}" dt="2023-03-15T12:57:55.442" v="555" actId="478"/>
          <ac:spMkLst>
            <pc:docMk/>
            <pc:sldMk cId="886820167" sldId="326"/>
            <ac:spMk id="3" creationId="{96EFCE7F-F32D-583D-BFF6-08BD9C59815A}"/>
          </ac:spMkLst>
        </pc:spChg>
        <pc:spChg chg="add del mod">
          <ac:chgData name="Özge Deniz Yıldız" userId="5e9bf93931936603" providerId="LiveId" clId="{71B641BA-B4FA-4283-AD97-5F0D584FE35A}" dt="2023-03-16T13:24:42.353" v="632" actId="478"/>
          <ac:spMkLst>
            <pc:docMk/>
            <pc:sldMk cId="886820167" sldId="326"/>
            <ac:spMk id="3" creationId="{A7597B67-A5EC-C2AC-C41F-0EEE4268ABC0}"/>
          </ac:spMkLst>
        </pc:spChg>
        <pc:spChg chg="add del">
          <ac:chgData name="Özge Deniz Yıldız" userId="5e9bf93931936603" providerId="LiveId" clId="{71B641BA-B4FA-4283-AD97-5F0D584FE35A}" dt="2023-03-14T13:36:45.869" v="520" actId="478"/>
          <ac:spMkLst>
            <pc:docMk/>
            <pc:sldMk cId="886820167" sldId="326"/>
            <ac:spMk id="3" creationId="{E5A11A8B-8C11-2E6D-77B2-F49903F7A2A2}"/>
          </ac:spMkLst>
        </pc:spChg>
        <pc:spChg chg="mod">
          <ac:chgData name="Özge Deniz Yıldız" userId="5e9bf93931936603" providerId="LiveId" clId="{71B641BA-B4FA-4283-AD97-5F0D584FE35A}" dt="2022-10-05T12:57:40.046" v="64" actId="1076"/>
          <ac:spMkLst>
            <pc:docMk/>
            <pc:sldMk cId="886820167" sldId="326"/>
            <ac:spMk id="11" creationId="{2F03C4E7-6786-427A-8CF7-696D989B1B25}"/>
          </ac:spMkLst>
        </pc:spChg>
        <pc:graphicFrameChg chg="add mod">
          <ac:chgData name="Özge Deniz Yıldız" userId="5e9bf93931936603" providerId="LiveId" clId="{71B641BA-B4FA-4283-AD97-5F0D584FE35A}" dt="2023-04-06T12:11:48.739" v="737" actId="1076"/>
          <ac:graphicFrameMkLst>
            <pc:docMk/>
            <pc:sldMk cId="886820167" sldId="326"/>
            <ac:graphicFrameMk id="2" creationId="{82B7128F-1E25-F0C2-9BC6-F46D158369BC}"/>
          </ac:graphicFrameMkLst>
        </pc:graphicFrameChg>
        <pc:graphicFrameChg chg="del mod modVis">
          <ac:chgData name="Özge Deniz Yıldız" userId="5e9bf93931936603" providerId="LiveId" clId="{71B641BA-B4FA-4283-AD97-5F0D584FE35A}" dt="2022-11-16T13:32:22.366" v="169" actId="21"/>
          <ac:graphicFrameMkLst>
            <pc:docMk/>
            <pc:sldMk cId="886820167" sldId="326"/>
            <ac:graphicFrameMk id="5" creationId="{452A927C-DD32-4AC7-9B8C-B2E5D156F666}"/>
          </ac:graphicFrameMkLst>
        </pc:graphicFrameChg>
      </pc:sldChg>
      <pc:sldChg chg="add del mod">
        <pc:chgData name="Özge Deniz Yıldız" userId="5e9bf93931936603" providerId="LiveId" clId="{71B641BA-B4FA-4283-AD97-5F0D584FE35A}" dt="2022-11-18T15:10:43.094" v="180" actId="2696"/>
        <pc:sldMkLst>
          <pc:docMk/>
          <pc:sldMk cId="2628511481" sldId="327"/>
        </pc:sldMkLst>
      </pc:sldChg>
      <pc:sldChg chg="addSp delSp modSp new del mod">
        <pc:chgData name="Özge Deniz Yıldız" userId="5e9bf93931936603" providerId="LiveId" clId="{71B641BA-B4FA-4283-AD97-5F0D584FE35A}" dt="2022-09-28T13:37:23.419" v="35" actId="680"/>
        <pc:sldMkLst>
          <pc:docMk/>
          <pc:sldMk cId="3430709506" sldId="327"/>
        </pc:sldMkLst>
        <pc:spChg chg="add del">
          <ac:chgData name="Özge Deniz Yıldız" userId="5e9bf93931936603" providerId="LiveId" clId="{71B641BA-B4FA-4283-AD97-5F0D584FE35A}" dt="2022-09-28T13:37:22.989" v="34" actId="478"/>
          <ac:spMkLst>
            <pc:docMk/>
            <pc:sldMk cId="3430709506" sldId="327"/>
            <ac:spMk id="2" creationId="{B522AB17-F741-C717-5DD3-2BC5A5F82951}"/>
          </ac:spMkLst>
        </pc:spChg>
        <pc:spChg chg="add del">
          <ac:chgData name="Özge Deniz Yıldız" userId="5e9bf93931936603" providerId="LiveId" clId="{71B641BA-B4FA-4283-AD97-5F0D584FE35A}" dt="2022-09-28T13:37:22.989" v="34" actId="478"/>
          <ac:spMkLst>
            <pc:docMk/>
            <pc:sldMk cId="3430709506" sldId="327"/>
            <ac:spMk id="3" creationId="{5DF68FC7-A563-401D-B68C-47DB3CAC47D9}"/>
          </ac:spMkLst>
        </pc:spChg>
        <pc:graphicFrameChg chg="add del mod">
          <ac:chgData name="Özge Deniz Yıldız" userId="5e9bf93931936603" providerId="LiveId" clId="{71B641BA-B4FA-4283-AD97-5F0D584FE35A}" dt="2022-09-28T13:37:22.581" v="33" actId="1957"/>
          <ac:graphicFrameMkLst>
            <pc:docMk/>
            <pc:sldMk cId="3430709506" sldId="327"/>
            <ac:graphicFrameMk id="6" creationId="{F072502A-D8E8-1917-119B-A237DAE65806}"/>
          </ac:graphicFrameMkLst>
        </pc:graphicFrameChg>
      </pc:sldChg>
      <pc:sldChg chg="add del">
        <pc:chgData name="Özge Deniz Yıldız" userId="5e9bf93931936603" providerId="LiveId" clId="{71B641BA-B4FA-4283-AD97-5F0D584FE35A}" dt="2022-11-18T14:46:55.350" v="172" actId="2696"/>
        <pc:sldMkLst>
          <pc:docMk/>
          <pc:sldMk cId="3548335219" sldId="327"/>
        </pc:sldMkLst>
      </pc:sldChg>
    </pc:docChg>
  </pc:docChgLst>
  <pc:docChgLst>
    <pc:chgData name="Utku Karagulle" userId="28b50ea932dffd52" providerId="LiveId" clId="{EB92B6DD-7863-430B-AC6E-3B428466C0BC}"/>
    <pc:docChg chg="custSel addSld delSld modSld">
      <pc:chgData name="Utku Karagulle" userId="28b50ea932dffd52" providerId="LiveId" clId="{EB92B6DD-7863-430B-AC6E-3B428466C0BC}" dt="2021-11-18T09:42:08.494" v="258" actId="14100"/>
      <pc:docMkLst>
        <pc:docMk/>
      </pc:docMkLst>
      <pc:sldChg chg="modSp mod">
        <pc:chgData name="Utku Karagulle" userId="28b50ea932dffd52" providerId="LiveId" clId="{EB92B6DD-7863-430B-AC6E-3B428466C0BC}" dt="2021-11-13T20:01:09.184" v="6" actId="20577"/>
        <pc:sldMkLst>
          <pc:docMk/>
          <pc:sldMk cId="3007764064" sldId="319"/>
        </pc:sldMkLst>
        <pc:spChg chg="mod">
          <ac:chgData name="Utku Karagulle" userId="28b50ea932dffd52" providerId="LiveId" clId="{EB92B6DD-7863-430B-AC6E-3B428466C0BC}" dt="2021-11-13T20:01:09.184" v="6" actId="20577"/>
          <ac:spMkLst>
            <pc:docMk/>
            <pc:sldMk cId="3007764064" sldId="319"/>
            <ac:spMk id="4" creationId="{9257E984-D52A-40A0-9C99-D6DFD5AD72AC}"/>
          </ac:spMkLst>
        </pc:spChg>
      </pc:sldChg>
      <pc:sldChg chg="addSp modSp del mod">
        <pc:chgData name="Utku Karagulle" userId="28b50ea932dffd52" providerId="LiveId" clId="{EB92B6DD-7863-430B-AC6E-3B428466C0BC}" dt="2021-11-18T09:38:49.019" v="253" actId="47"/>
        <pc:sldMkLst>
          <pc:docMk/>
          <pc:sldMk cId="2812676846" sldId="320"/>
        </pc:sldMkLst>
        <pc:spChg chg="mod">
          <ac:chgData name="Utku Karagulle" userId="28b50ea932dffd52" providerId="LiveId" clId="{EB92B6DD-7863-430B-AC6E-3B428466C0BC}" dt="2021-11-18T09:34:38.737" v="7" actId="1076"/>
          <ac:spMkLst>
            <pc:docMk/>
            <pc:sldMk cId="2812676846" sldId="320"/>
            <ac:spMk id="2" creationId="{729B8033-99C9-482F-8404-F53577496F69}"/>
          </ac:spMkLst>
        </pc:spChg>
        <pc:spChg chg="add mod">
          <ac:chgData name="Utku Karagulle" userId="28b50ea932dffd52" providerId="LiveId" clId="{EB92B6DD-7863-430B-AC6E-3B428466C0BC}" dt="2021-11-18T09:34:51.326" v="9" actId="14100"/>
          <ac:spMkLst>
            <pc:docMk/>
            <pc:sldMk cId="2812676846" sldId="320"/>
            <ac:spMk id="12" creationId="{128AD4BA-1D9A-4B6C-8013-28F2DA7350C9}"/>
          </ac:spMkLst>
        </pc:spChg>
        <pc:spChg chg="add mod">
          <ac:chgData name="Utku Karagulle" userId="28b50ea932dffd52" providerId="LiveId" clId="{EB92B6DD-7863-430B-AC6E-3B428466C0BC}" dt="2021-11-18T09:37:50.421" v="252" actId="14100"/>
          <ac:spMkLst>
            <pc:docMk/>
            <pc:sldMk cId="2812676846" sldId="320"/>
            <ac:spMk id="13" creationId="{6F0003EC-A793-4EEE-A119-ABE7D37E7461}"/>
          </ac:spMkLst>
        </pc:spChg>
        <pc:spChg chg="mod">
          <ac:chgData name="Utku Karagulle" userId="28b50ea932dffd52" providerId="LiveId" clId="{EB92B6DD-7863-430B-AC6E-3B428466C0BC}" dt="2021-11-18T09:34:38.737" v="7" actId="1076"/>
          <ac:spMkLst>
            <pc:docMk/>
            <pc:sldMk cId="2812676846" sldId="320"/>
            <ac:spMk id="14" creationId="{332BC9A3-2AE6-4D1C-B245-1C1476458120}"/>
          </ac:spMkLst>
        </pc:spChg>
        <pc:spChg chg="mod">
          <ac:chgData name="Utku Karagulle" userId="28b50ea932dffd52" providerId="LiveId" clId="{EB92B6DD-7863-430B-AC6E-3B428466C0BC}" dt="2021-11-18T09:34:38.737" v="7" actId="1076"/>
          <ac:spMkLst>
            <pc:docMk/>
            <pc:sldMk cId="2812676846" sldId="320"/>
            <ac:spMk id="16" creationId="{00A789D3-9233-4ADE-A900-9983714586AA}"/>
          </ac:spMkLst>
        </pc:spChg>
        <pc:spChg chg="add mod">
          <ac:chgData name="Utku Karagulle" userId="28b50ea932dffd52" providerId="LiveId" clId="{EB92B6DD-7863-430B-AC6E-3B428466C0BC}" dt="2021-11-18T09:37:36.044" v="251" actId="20577"/>
          <ac:spMkLst>
            <pc:docMk/>
            <pc:sldMk cId="2812676846" sldId="320"/>
            <ac:spMk id="17" creationId="{804508A1-1210-47A9-B7A4-9CB3202C96F0}"/>
          </ac:spMkLst>
        </pc:spChg>
        <pc:picChg chg="mod">
          <ac:chgData name="Utku Karagulle" userId="28b50ea932dffd52" providerId="LiveId" clId="{EB92B6DD-7863-430B-AC6E-3B428466C0BC}" dt="2021-11-18T09:34:38.737" v="7" actId="1076"/>
          <ac:picMkLst>
            <pc:docMk/>
            <pc:sldMk cId="2812676846" sldId="320"/>
            <ac:picMk id="9" creationId="{788DA95C-BF4F-49D0-A6F0-A668F24691AD}"/>
          </ac:picMkLst>
        </pc:picChg>
        <pc:picChg chg="add mod">
          <ac:chgData name="Utku Karagulle" userId="28b50ea932dffd52" providerId="LiveId" clId="{EB92B6DD-7863-430B-AC6E-3B428466C0BC}" dt="2021-11-18T09:35:25.818" v="11" actId="14826"/>
          <ac:picMkLst>
            <pc:docMk/>
            <pc:sldMk cId="2812676846" sldId="320"/>
            <ac:picMk id="15" creationId="{12E30D5B-2EC3-4C34-84F3-C784E66D2EB7}"/>
          </ac:picMkLst>
        </pc:picChg>
      </pc:sldChg>
      <pc:sldChg chg="delSp modSp add del mod setBg">
        <pc:chgData name="Utku Karagulle" userId="28b50ea932dffd52" providerId="LiveId" clId="{EB92B6DD-7863-430B-AC6E-3B428466C0BC}" dt="2021-11-18T09:42:08.494" v="258" actId="14100"/>
        <pc:sldMkLst>
          <pc:docMk/>
          <pc:sldMk cId="3371067758" sldId="322"/>
        </pc:sldMkLst>
        <pc:picChg chg="del">
          <ac:chgData name="Utku Karagulle" userId="28b50ea932dffd52" providerId="LiveId" clId="{EB92B6DD-7863-430B-AC6E-3B428466C0BC}" dt="2021-11-18T09:42:02.938" v="257" actId="478"/>
          <ac:picMkLst>
            <pc:docMk/>
            <pc:sldMk cId="3371067758" sldId="322"/>
            <ac:picMk id="7" creationId="{FB2B9A2E-B58E-4EC5-B8FD-5B4D89F48E3B}"/>
          </ac:picMkLst>
        </pc:picChg>
        <pc:picChg chg="mod">
          <ac:chgData name="Utku Karagulle" userId="28b50ea932dffd52" providerId="LiveId" clId="{EB92B6DD-7863-430B-AC6E-3B428466C0BC}" dt="2021-11-18T09:42:08.494" v="258" actId="14100"/>
          <ac:picMkLst>
            <pc:docMk/>
            <pc:sldMk cId="3371067758" sldId="322"/>
            <ac:picMk id="15" creationId="{12E30D5B-2EC3-4C34-84F3-C784E66D2EB7}"/>
          </ac:picMkLst>
        </pc:picChg>
      </pc:sldChg>
    </pc:docChg>
  </pc:docChgLst>
  <pc:docChgLst>
    <pc:chgData name="Utku Karagulle" userId="28b50ea932dffd52" providerId="LiveId" clId="{74E1C3FF-AFB5-47B8-8539-046135505394}"/>
    <pc:docChg chg="custSel modSld">
      <pc:chgData name="Utku Karagulle" userId="28b50ea932dffd52" providerId="LiveId" clId="{74E1C3FF-AFB5-47B8-8539-046135505394}" dt="2021-12-02T15:05:48.665" v="5" actId="700"/>
      <pc:docMkLst>
        <pc:docMk/>
      </pc:docMkLst>
      <pc:sldChg chg="delSp mod modClrScheme chgLayout">
        <pc:chgData name="Utku Karagulle" userId="28b50ea932dffd52" providerId="LiveId" clId="{74E1C3FF-AFB5-47B8-8539-046135505394}" dt="2021-12-02T15:05:36.788" v="1" actId="700"/>
        <pc:sldMkLst>
          <pc:docMk/>
          <pc:sldMk cId="237902547" sldId="318"/>
        </pc:sldMkLst>
        <pc:spChg chg="del">
          <ac:chgData name="Utku Karagulle" userId="28b50ea932dffd52" providerId="LiveId" clId="{74E1C3FF-AFB5-47B8-8539-046135505394}" dt="2021-12-02T15:05:32.371" v="0" actId="478"/>
          <ac:spMkLst>
            <pc:docMk/>
            <pc:sldMk cId="237902547" sldId="318"/>
            <ac:spMk id="2" creationId="{AFAFAC71-2499-46E7-8C66-103F9EBF87FE}"/>
          </ac:spMkLst>
        </pc:spChg>
        <pc:spChg chg="del">
          <ac:chgData name="Utku Karagulle" userId="28b50ea932dffd52" providerId="LiveId" clId="{74E1C3FF-AFB5-47B8-8539-046135505394}" dt="2021-12-02T15:05:32.371" v="0" actId="478"/>
          <ac:spMkLst>
            <pc:docMk/>
            <pc:sldMk cId="237902547" sldId="318"/>
            <ac:spMk id="9" creationId="{82914252-AFF6-479F-B30F-6EEDFAEA6FAC}"/>
          </ac:spMkLst>
        </pc:spChg>
        <pc:spChg chg="del">
          <ac:chgData name="Utku Karagulle" userId="28b50ea932dffd52" providerId="LiveId" clId="{74E1C3FF-AFB5-47B8-8539-046135505394}" dt="2021-12-02T15:05:32.371" v="0" actId="478"/>
          <ac:spMkLst>
            <pc:docMk/>
            <pc:sldMk cId="237902547" sldId="318"/>
            <ac:spMk id="29" creationId="{158E57A4-EE53-4D98-9DD7-6E17E739FEA9}"/>
          </ac:spMkLst>
        </pc:spChg>
        <pc:spChg chg="del">
          <ac:chgData name="Utku Karagulle" userId="28b50ea932dffd52" providerId="LiveId" clId="{74E1C3FF-AFB5-47B8-8539-046135505394}" dt="2021-12-02T15:05:32.371" v="0" actId="478"/>
          <ac:spMkLst>
            <pc:docMk/>
            <pc:sldMk cId="237902547" sldId="318"/>
            <ac:spMk id="30" creationId="{942DC24C-47DA-4630-AD4C-4228FFCBB36D}"/>
          </ac:spMkLst>
        </pc:spChg>
        <pc:picChg chg="del">
          <ac:chgData name="Utku Karagulle" userId="28b50ea932dffd52" providerId="LiveId" clId="{74E1C3FF-AFB5-47B8-8539-046135505394}" dt="2021-12-02T15:05:32.371" v="0" actId="478"/>
          <ac:picMkLst>
            <pc:docMk/>
            <pc:sldMk cId="237902547" sldId="318"/>
            <ac:picMk id="4" creationId="{8C2B4012-64E8-43E3-9B3D-AA0409677FB5}"/>
          </ac:picMkLst>
        </pc:picChg>
        <pc:picChg chg="del">
          <ac:chgData name="Utku Karagulle" userId="28b50ea932dffd52" providerId="LiveId" clId="{74E1C3FF-AFB5-47B8-8539-046135505394}" dt="2021-12-02T15:05:32.371" v="0" actId="478"/>
          <ac:picMkLst>
            <pc:docMk/>
            <pc:sldMk cId="237902547" sldId="318"/>
            <ac:picMk id="6" creationId="{101AADF9-B52D-452E-B224-2D6B93DA9F46}"/>
          </ac:picMkLst>
        </pc:picChg>
      </pc:sldChg>
      <pc:sldChg chg="delSp mod modClrScheme chgLayout">
        <pc:chgData name="Utku Karagulle" userId="28b50ea932dffd52" providerId="LiveId" clId="{74E1C3FF-AFB5-47B8-8539-046135505394}" dt="2021-12-02T15:05:44.075" v="3" actId="700"/>
        <pc:sldMkLst>
          <pc:docMk/>
          <pc:sldMk cId="3007764064" sldId="319"/>
        </pc:sldMkLst>
        <pc:spChg chg="del">
          <ac:chgData name="Utku Karagulle" userId="28b50ea932dffd52" providerId="LiveId" clId="{74E1C3FF-AFB5-47B8-8539-046135505394}" dt="2021-12-02T15:05:39.447" v="2" actId="478"/>
          <ac:spMkLst>
            <pc:docMk/>
            <pc:sldMk cId="3007764064" sldId="319"/>
            <ac:spMk id="4" creationId="{9257E984-D52A-40A0-9C99-D6DFD5AD72AC}"/>
          </ac:spMkLst>
        </pc:spChg>
        <pc:spChg chg="del">
          <ac:chgData name="Utku Karagulle" userId="28b50ea932dffd52" providerId="LiveId" clId="{74E1C3FF-AFB5-47B8-8539-046135505394}" dt="2021-12-02T15:05:39.447" v="2" actId="478"/>
          <ac:spMkLst>
            <pc:docMk/>
            <pc:sldMk cId="3007764064" sldId="319"/>
            <ac:spMk id="11" creationId="{DC78E5D8-7790-40E4-899A-DAE73B0CAFE3}"/>
          </ac:spMkLst>
        </pc:spChg>
        <pc:grpChg chg="del">
          <ac:chgData name="Utku Karagulle" userId="28b50ea932dffd52" providerId="LiveId" clId="{74E1C3FF-AFB5-47B8-8539-046135505394}" dt="2021-12-02T15:05:39.447" v="2" actId="478"/>
          <ac:grpSpMkLst>
            <pc:docMk/>
            <pc:sldMk cId="3007764064" sldId="319"/>
            <ac:grpSpMk id="3" creationId="{C50B389D-32CD-4093-B15D-DABB0599DA50}"/>
          </ac:grpSpMkLst>
        </pc:grp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6" creationId="{101AADF9-B52D-452E-B224-2D6B93DA9F46}"/>
          </ac:picMkLst>
        </pc:pic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7" creationId="{FB2B9A2E-B58E-4EC5-B8FD-5B4D89F48E3B}"/>
          </ac:picMkLst>
        </pc:pic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8" creationId="{7CF72864-FDC5-4B3B-B85F-A5FA10ACFE02}"/>
          </ac:picMkLst>
        </pc:pic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13" creationId="{29626CDF-BF40-4BBE-8139-17ED6888ADA6}"/>
          </ac:picMkLst>
        </pc:pic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15" creationId="{642A9BF8-4CBC-4807-902D-EC4501E33832}"/>
          </ac:picMkLst>
        </pc:picChg>
        <pc:picChg chg="del">
          <ac:chgData name="Utku Karagulle" userId="28b50ea932dffd52" providerId="LiveId" clId="{74E1C3FF-AFB5-47B8-8539-046135505394}" dt="2021-12-02T15:05:39.447" v="2" actId="478"/>
          <ac:picMkLst>
            <pc:docMk/>
            <pc:sldMk cId="3007764064" sldId="319"/>
            <ac:picMk id="17" creationId="{73F88AC3-8F0F-4C78-AAE9-A3DA9C91AAFE}"/>
          </ac:picMkLst>
        </pc:picChg>
      </pc:sldChg>
      <pc:sldChg chg="delSp mod modClrScheme chgLayout">
        <pc:chgData name="Utku Karagulle" userId="28b50ea932dffd52" providerId="LiveId" clId="{74E1C3FF-AFB5-47B8-8539-046135505394}" dt="2021-12-02T15:05:48.665" v="5" actId="700"/>
        <pc:sldMkLst>
          <pc:docMk/>
          <pc:sldMk cId="3371067758" sldId="322"/>
        </pc:sldMkLst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2" creationId="{729B8033-99C9-482F-8404-F53577496F69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4" creationId="{9257E984-D52A-40A0-9C99-D6DFD5AD72AC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12" creationId="{128AD4BA-1D9A-4B6C-8013-28F2DA7350C9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13" creationId="{6F0003EC-A793-4EEE-A119-ABE7D37E7461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14" creationId="{332BC9A3-2AE6-4D1C-B245-1C1476458120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16" creationId="{00A789D3-9233-4ADE-A900-9983714586AA}"/>
          </ac:spMkLst>
        </pc:spChg>
        <pc:spChg chg="del">
          <ac:chgData name="Utku Karagulle" userId="28b50ea932dffd52" providerId="LiveId" clId="{74E1C3FF-AFB5-47B8-8539-046135505394}" dt="2021-12-02T15:05:46.203" v="4" actId="478"/>
          <ac:spMkLst>
            <pc:docMk/>
            <pc:sldMk cId="3371067758" sldId="322"/>
            <ac:spMk id="17" creationId="{804508A1-1210-47A9-B7A4-9CB3202C96F0}"/>
          </ac:spMkLst>
        </pc:spChg>
        <pc:grpChg chg="del">
          <ac:chgData name="Utku Karagulle" userId="28b50ea932dffd52" providerId="LiveId" clId="{74E1C3FF-AFB5-47B8-8539-046135505394}" dt="2021-12-02T15:05:46.203" v="4" actId="478"/>
          <ac:grpSpMkLst>
            <pc:docMk/>
            <pc:sldMk cId="3371067758" sldId="322"/>
            <ac:grpSpMk id="3" creationId="{C50B389D-32CD-4093-B15D-DABB0599DA50}"/>
          </ac:grpSpMkLst>
        </pc:grpChg>
        <pc:picChg chg="del">
          <ac:chgData name="Utku Karagulle" userId="28b50ea932dffd52" providerId="LiveId" clId="{74E1C3FF-AFB5-47B8-8539-046135505394}" dt="2021-12-02T15:05:46.203" v="4" actId="478"/>
          <ac:picMkLst>
            <pc:docMk/>
            <pc:sldMk cId="3371067758" sldId="322"/>
            <ac:picMk id="6" creationId="{101AADF9-B52D-452E-B224-2D6B93DA9F46}"/>
          </ac:picMkLst>
        </pc:picChg>
        <pc:picChg chg="del">
          <ac:chgData name="Utku Karagulle" userId="28b50ea932dffd52" providerId="LiveId" clId="{74E1C3FF-AFB5-47B8-8539-046135505394}" dt="2021-12-02T15:05:46.203" v="4" actId="478"/>
          <ac:picMkLst>
            <pc:docMk/>
            <pc:sldMk cId="3371067758" sldId="322"/>
            <ac:picMk id="9" creationId="{788DA95C-BF4F-49D0-A6F0-A668F24691AD}"/>
          </ac:picMkLst>
        </pc:picChg>
        <pc:picChg chg="del">
          <ac:chgData name="Utku Karagulle" userId="28b50ea932dffd52" providerId="LiveId" clId="{74E1C3FF-AFB5-47B8-8539-046135505394}" dt="2021-12-02T15:05:46.203" v="4" actId="478"/>
          <ac:picMkLst>
            <pc:docMk/>
            <pc:sldMk cId="3371067758" sldId="322"/>
            <ac:picMk id="15" creationId="{12E30D5B-2EC3-4C34-84F3-C784E66D2EB7}"/>
          </ac:picMkLst>
        </pc:picChg>
      </pc:sldChg>
    </pc:docChg>
  </pc:docChgLst>
  <pc:docChgLst>
    <pc:chgData name="Özge Deniz Yıldız" userId="5e9bf93931936603" providerId="LiveId" clId="{C5C132E5-8053-4B20-ABD6-3ED0910FE2A7}"/>
    <pc:docChg chg="undo custSel addSld delSld modSld replTag delTag">
      <pc:chgData name="Özge Deniz Yıldız" userId="5e9bf93931936603" providerId="LiveId" clId="{C5C132E5-8053-4B20-ABD6-3ED0910FE2A7}" dt="2022-04-26T13:18:57.885" v="130" actId="1076"/>
      <pc:docMkLst>
        <pc:docMk/>
      </pc:docMkLst>
      <pc:sldChg chg="modSp mod">
        <pc:chgData name="Özge Deniz Yıldız" userId="5e9bf93931936603" providerId="LiveId" clId="{C5C132E5-8053-4B20-ABD6-3ED0910FE2A7}" dt="2022-03-30T12:29:32.360" v="80" actId="1076"/>
        <pc:sldMkLst>
          <pc:docMk/>
          <pc:sldMk cId="3154154027" sldId="257"/>
        </pc:sldMkLst>
        <pc:spChg chg="mod">
          <ac:chgData name="Özge Deniz Yıldız" userId="5e9bf93931936603" providerId="LiveId" clId="{C5C132E5-8053-4B20-ABD6-3ED0910FE2A7}" dt="2022-03-10T13:16:54.293" v="41" actId="1076"/>
          <ac:spMkLst>
            <pc:docMk/>
            <pc:sldMk cId="3154154027" sldId="257"/>
            <ac:spMk id="77" creationId="{9155E81B-373A-47BA-8A06-010B6E5B1E48}"/>
          </ac:spMkLst>
        </pc:spChg>
        <pc:cxnChg chg="mod">
          <ac:chgData name="Özge Deniz Yıldız" userId="5e9bf93931936603" providerId="LiveId" clId="{C5C132E5-8053-4B20-ABD6-3ED0910FE2A7}" dt="2022-03-30T12:29:32.360" v="80" actId="1076"/>
          <ac:cxnSpMkLst>
            <pc:docMk/>
            <pc:sldMk cId="3154154027" sldId="257"/>
            <ac:cxnSpMk id="6" creationId="{5F21BFD7-E06C-4159-9E1E-C0C015C0D444}"/>
          </ac:cxnSpMkLst>
        </pc:cxnChg>
      </pc:sldChg>
      <pc:sldChg chg="addSp delSp modSp mod">
        <pc:chgData name="Özge Deniz Yıldız" userId="5e9bf93931936603" providerId="LiveId" clId="{C5C132E5-8053-4B20-ABD6-3ED0910FE2A7}" dt="2022-04-15T12:59:51.336" v="101" actId="27918"/>
        <pc:sldMkLst>
          <pc:docMk/>
          <pc:sldMk cId="2078712984" sldId="323"/>
        </pc:sldMkLst>
        <pc:graphicFrameChg chg="add del mod">
          <ac:chgData name="Özge Deniz Yıldız" userId="5e9bf93931936603" providerId="LiveId" clId="{C5C132E5-8053-4B20-ABD6-3ED0910FE2A7}" dt="2022-03-10T12:58:20.179" v="33" actId="478"/>
          <ac:graphicFrameMkLst>
            <pc:docMk/>
            <pc:sldMk cId="2078712984" sldId="323"/>
            <ac:graphicFrameMk id="40" creationId="{D8AA267F-C1F8-47AE-91CC-DC47CB3269A2}"/>
          </ac:graphicFrameMkLst>
        </pc:graphicFrameChg>
      </pc:sldChg>
      <pc:sldChg chg="modSp mod">
        <pc:chgData name="Özge Deniz Yıldız" userId="5e9bf93931936603" providerId="LiveId" clId="{C5C132E5-8053-4B20-ABD6-3ED0910FE2A7}" dt="2022-04-19T13:34:20.748" v="114" actId="1076"/>
        <pc:sldMkLst>
          <pc:docMk/>
          <pc:sldMk cId="18151822" sldId="325"/>
        </pc:sldMkLst>
        <pc:graphicFrameChg chg="mod">
          <ac:chgData name="Özge Deniz Yıldız" userId="5e9bf93931936603" providerId="LiveId" clId="{C5C132E5-8053-4B20-ABD6-3ED0910FE2A7}" dt="2022-03-29T13:35:46.632" v="78" actId="1076"/>
          <ac:graphicFrameMkLst>
            <pc:docMk/>
            <pc:sldMk cId="18151822" sldId="325"/>
            <ac:graphicFrameMk id="10" creationId="{86A02DD5-AA07-4B32-B62D-9B66D2056B44}"/>
          </ac:graphicFrameMkLst>
        </pc:graphicFrameChg>
        <pc:picChg chg="mod">
          <ac:chgData name="Özge Deniz Yıldız" userId="5e9bf93931936603" providerId="LiveId" clId="{C5C132E5-8053-4B20-ABD6-3ED0910FE2A7}" dt="2022-04-19T13:34:20.748" v="114" actId="1076"/>
          <ac:picMkLst>
            <pc:docMk/>
            <pc:sldMk cId="18151822" sldId="325"/>
            <ac:picMk id="12" creationId="{FDB920D5-BF76-40C7-BD4B-3F315F00E3AB}"/>
          </ac:picMkLst>
        </pc:picChg>
        <pc:picChg chg="mod">
          <ac:chgData name="Özge Deniz Yıldız" userId="5e9bf93931936603" providerId="LiveId" clId="{C5C132E5-8053-4B20-ABD6-3ED0910FE2A7}" dt="2022-04-15T13:06:06.416" v="106" actId="1076"/>
          <ac:picMkLst>
            <pc:docMk/>
            <pc:sldMk cId="18151822" sldId="325"/>
            <ac:picMk id="13" creationId="{3014545B-9497-4F84-81B9-F00D3B268384}"/>
          </ac:picMkLst>
        </pc:picChg>
        <pc:picChg chg="mod">
          <ac:chgData name="Özge Deniz Yıldız" userId="5e9bf93931936603" providerId="LiveId" clId="{C5C132E5-8053-4B20-ABD6-3ED0910FE2A7}" dt="2022-03-10T12:45:02.206" v="14" actId="1076"/>
          <ac:picMkLst>
            <pc:docMk/>
            <pc:sldMk cId="18151822" sldId="325"/>
            <ac:picMk id="18" creationId="{5FA098A6-8C6B-4080-AFC3-FA53016CB574}"/>
          </ac:picMkLst>
        </pc:picChg>
      </pc:sldChg>
      <pc:sldChg chg="addSp delSp modSp mod">
        <pc:chgData name="Özge Deniz Yıldız" userId="5e9bf93931936603" providerId="LiveId" clId="{C5C132E5-8053-4B20-ABD6-3ED0910FE2A7}" dt="2022-04-26T13:18:57.885" v="130" actId="1076"/>
        <pc:sldMkLst>
          <pc:docMk/>
          <pc:sldMk cId="886820167" sldId="326"/>
        </pc:sldMkLst>
        <pc:spChg chg="add del">
          <ac:chgData name="Özge Deniz Yıldız" userId="5e9bf93931936603" providerId="LiveId" clId="{C5C132E5-8053-4B20-ABD6-3ED0910FE2A7}" dt="2022-04-26T13:17:31.244" v="123" actId="11529"/>
          <ac:spMkLst>
            <pc:docMk/>
            <pc:sldMk cId="886820167" sldId="326"/>
            <ac:spMk id="2" creationId="{1C1B1BB3-8793-40E9-B4BC-B4A3B83A91F6}"/>
          </ac:spMkLst>
        </pc:spChg>
        <pc:spChg chg="mod">
          <ac:chgData name="Özge Deniz Yıldız" userId="5e9bf93931936603" providerId="LiveId" clId="{C5C132E5-8053-4B20-ABD6-3ED0910FE2A7}" dt="2022-04-26T13:17:31.582" v="124" actId="1076"/>
          <ac:spMkLst>
            <pc:docMk/>
            <pc:sldMk cId="886820167" sldId="326"/>
            <ac:spMk id="11" creationId="{2F03C4E7-6786-427A-8CF7-696D989B1B25}"/>
          </ac:spMkLst>
        </pc:spChg>
        <pc:graphicFrameChg chg="mod">
          <ac:chgData name="Özge Deniz Yıldız" userId="5e9bf93931936603" providerId="LiveId" clId="{C5C132E5-8053-4B20-ABD6-3ED0910FE2A7}" dt="2022-04-26T13:18:57.885" v="130" actId="1076"/>
          <ac:graphicFrameMkLst>
            <pc:docMk/>
            <pc:sldMk cId="886820167" sldId="326"/>
            <ac:graphicFrameMk id="5" creationId="{452A927C-DD32-4AC7-9B8C-B2E5D156F666}"/>
          </ac:graphicFrameMkLst>
        </pc:graphicFrameChg>
      </pc:sldChg>
      <pc:sldChg chg="modSp add del">
        <pc:chgData name="Özge Deniz Yıldız" userId="5e9bf93931936603" providerId="LiveId" clId="{C5C132E5-8053-4B20-ABD6-3ED0910FE2A7}" dt="2022-04-26T13:18:57.582" v="129"/>
        <pc:sldMkLst>
          <pc:docMk/>
          <pc:sldMk cId="992578813" sldId="327"/>
        </pc:sldMkLst>
        <pc:graphicFrameChg chg="mod">
          <ac:chgData name="Özge Deniz Yıldız" userId="5e9bf93931936603" providerId="LiveId" clId="{C5C132E5-8053-4B20-ABD6-3ED0910FE2A7}" dt="2022-04-26T13:18:54.691" v="128" actId="208"/>
          <ac:graphicFrameMkLst>
            <pc:docMk/>
            <pc:sldMk cId="992578813" sldId="327"/>
            <ac:graphicFrameMk id="5" creationId="{452A927C-DD32-4AC7-9B8C-B2E5D156F666}"/>
          </ac:graphicFrameMkLst>
        </pc:graphicFrameChg>
      </pc:sldChg>
    </pc:docChg>
  </pc:docChgLst>
  <pc:docChgLst>
    <pc:chgData name="Utku Karagulle" userId="28b50ea932dffd52" providerId="LiveId" clId="{445E21A0-3906-C04C-840D-E57E27D966F9}"/>
    <pc:docChg chg="modSld">
      <pc:chgData name="Utku Karagulle" userId="28b50ea932dffd52" providerId="LiveId" clId="{445E21A0-3906-C04C-840D-E57E27D966F9}" dt="2022-02-04T13:17:42.860" v="3" actId="27918"/>
      <pc:docMkLst>
        <pc:docMk/>
      </pc:docMkLst>
      <pc:sldChg chg="mod">
        <pc:chgData name="Utku Karagulle" userId="28b50ea932dffd52" providerId="LiveId" clId="{445E21A0-3906-C04C-840D-E57E27D966F9}" dt="2022-02-04T13:16:37.983" v="1" actId="27918"/>
        <pc:sldMkLst>
          <pc:docMk/>
          <pc:sldMk cId="411636636" sldId="259"/>
        </pc:sldMkLst>
      </pc:sldChg>
      <pc:sldChg chg="mod">
        <pc:chgData name="Utku Karagulle" userId="28b50ea932dffd52" providerId="LiveId" clId="{445E21A0-3906-C04C-840D-E57E27D966F9}" dt="2022-02-04T13:17:42.860" v="3" actId="27918"/>
        <pc:sldMkLst>
          <pc:docMk/>
          <pc:sldMk cId="685403504" sldId="26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690325459178609E-2"/>
          <c:y val="0.20780990377077541"/>
          <c:w val="0.95461934908164281"/>
          <c:h val="0.6882851443438368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'Sag-Sol Ayak Verileri'!$A$3</c:f>
              <c:strCache>
                <c:ptCount val="1"/>
                <c:pt idx="0">
                  <c:v>Sol Ayaklı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3C6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9B9-41C8-9156-6938758B1C4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3,2m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79B9-41C8-9156-6938758B1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152C4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tr-T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'Sag-Sol Ayak Verileri'!$B$2</c:f>
              <c:strCache>
                <c:ptCount val="1"/>
                <c:pt idx="0">
                  <c:v>Ortalama Futbolcu Değeri (EUR)</c:v>
                </c:pt>
              </c:strCache>
            </c:strRef>
          </c:cat>
          <c:val>
            <c:numRef>
              <c:f>'Sag-Sol Ayak Verileri'!$C$3</c:f>
              <c:numCache>
                <c:formatCode>#,##0.0</c:formatCode>
                <c:ptCount val="1"/>
                <c:pt idx="0">
                  <c:v>-3.2216024345743519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B9-41C8-9156-6938758B1C46}"/>
            </c:ext>
          </c:extLst>
        </c:ser>
        <c:ser>
          <c:idx val="1"/>
          <c:order val="1"/>
          <c:tx>
            <c:strRef>
              <c:f>'Sag-Sol Ayak Verileri'!$A$4</c:f>
              <c:strCache>
                <c:ptCount val="1"/>
                <c:pt idx="0">
                  <c:v>Sağ Ayaklı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52C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B9-41C8-9156-6938758B1C4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2,9m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9B9-41C8-9156-6938758B1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73C6D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'Sag-Sol Ayak Verileri'!$B$2</c:f>
              <c:strCache>
                <c:ptCount val="1"/>
                <c:pt idx="0">
                  <c:v>Ortalama Futbolcu Değeri (EUR)</c:v>
                </c:pt>
              </c:strCache>
            </c:strRef>
          </c:cat>
          <c:val>
            <c:numRef>
              <c:f>'Sag-Sol Ayak Verileri'!$C$4</c:f>
              <c:numCache>
                <c:formatCode>0.0</c:formatCode>
                <c:ptCount val="1"/>
                <c:pt idx="0">
                  <c:v>2.9054026444167187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B9-41C8-9156-6938758B1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98077024"/>
        <c:axId val="898077440"/>
      </c:barChart>
      <c:catAx>
        <c:axId val="8980770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98077440"/>
        <c:crosses val="autoZero"/>
        <c:auto val="1"/>
        <c:lblAlgn val="ctr"/>
        <c:lblOffset val="100"/>
        <c:noMultiLvlLbl val="0"/>
      </c:catAx>
      <c:valAx>
        <c:axId val="898077440"/>
        <c:scaling>
          <c:orientation val="minMax"/>
        </c:scaling>
        <c:delete val="1"/>
        <c:axPos val="b"/>
        <c:numFmt formatCode="#,##0.0" sourceLinked="1"/>
        <c:majorTickMark val="none"/>
        <c:minorTickMark val="none"/>
        <c:tickLblPos val="nextTo"/>
        <c:crossAx val="898077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425758472197872"/>
          <c:y val="0.13411263301162782"/>
          <c:w val="0.80647135253753821"/>
          <c:h val="0.8323592087354652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'Kıtalara Göre Futbolcu Degeri'!$C$2</c:f>
              <c:strCache>
                <c:ptCount val="1"/>
                <c:pt idx="0">
                  <c:v>Ortalama Futbolcu Değeri (m EUR)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73C6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C6A-4A21-BFC7-D42296221EAB}"/>
              </c:ext>
            </c:extLst>
          </c:dPt>
          <c:dPt>
            <c:idx val="4"/>
            <c:invertIfNegative val="0"/>
            <c:bubble3D val="0"/>
            <c:spPr>
              <a:solidFill>
                <a:srgbClr val="73C6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A-4A21-BFC7-D42296221EAB}"/>
              </c:ext>
            </c:extLst>
          </c:dPt>
          <c:dPt>
            <c:idx val="5"/>
            <c:invertIfNegative val="0"/>
            <c:bubble3D val="0"/>
            <c:spPr>
              <a:solidFill>
                <a:srgbClr val="73C6D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C6A-4A21-BFC7-D42296221EA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0,8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C73A-4137-B98F-4A371CFFE3E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1,1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C73A-4137-B98F-4A371CFFE3E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1,9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C73A-4137-B98F-4A371CFFE3E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3,2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C6A-4A21-BFC7-D42296221EA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3,3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C6A-4A21-BFC7-D42296221EA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3,4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C6A-4A21-BFC7-D42296221EA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'Kıtalara Göre Futbolcu Degeri'!$A$3:$A$8</c:f>
              <c:strCache>
                <c:ptCount val="6"/>
                <c:pt idx="0">
                  <c:v>Okyanusya</c:v>
                </c:pt>
                <c:pt idx="1">
                  <c:v>Asya</c:v>
                </c:pt>
                <c:pt idx="2">
                  <c:v>Kuzey Amerika</c:v>
                </c:pt>
                <c:pt idx="3">
                  <c:v>Güney Amerika</c:v>
                </c:pt>
                <c:pt idx="4">
                  <c:v>Afrika</c:v>
                </c:pt>
                <c:pt idx="5">
                  <c:v>Avrupa</c:v>
                </c:pt>
              </c:strCache>
            </c:strRef>
          </c:cat>
          <c:val>
            <c:numRef>
              <c:f>'Kıtalara Göre Futbolcu Degeri'!$C$3:$C$8</c:f>
              <c:numCache>
                <c:formatCode>#,##0.0</c:formatCode>
                <c:ptCount val="6"/>
                <c:pt idx="0">
                  <c:v>0.77017741935483863</c:v>
                </c:pt>
                <c:pt idx="1">
                  <c:v>1.0957371775147928</c:v>
                </c:pt>
                <c:pt idx="2">
                  <c:v>1.8907952236580516</c:v>
                </c:pt>
                <c:pt idx="3">
                  <c:v>3.2496201940256046</c:v>
                </c:pt>
                <c:pt idx="4">
                  <c:v>3.2759124876589381</c:v>
                </c:pt>
                <c:pt idx="5">
                  <c:v>3.376543233924612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6A-4A21-BFC7-D42296221E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0"/>
        <c:overlap val="100"/>
        <c:axId val="1983018144"/>
        <c:axId val="1983018560"/>
      </c:barChart>
      <c:catAx>
        <c:axId val="1983018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tr-TR"/>
          </a:p>
        </c:txPr>
        <c:crossAx val="1983018560"/>
        <c:crosses val="autoZero"/>
        <c:auto val="1"/>
        <c:lblAlgn val="ctr"/>
        <c:lblOffset val="100"/>
        <c:noMultiLvlLbl val="0"/>
      </c:catAx>
      <c:valAx>
        <c:axId val="1983018560"/>
        <c:scaling>
          <c:orientation val="minMax"/>
        </c:scaling>
        <c:delete val="1"/>
        <c:axPos val="b"/>
        <c:numFmt formatCode="#,##0.0" sourceLinked="1"/>
        <c:majorTickMark val="none"/>
        <c:minorTickMark val="none"/>
        <c:tickLblPos val="nextTo"/>
        <c:crossAx val="198301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9628627150772824E-2"/>
          <c:y val="7.4999999999999997E-2"/>
          <c:w val="0.85045338021775485"/>
          <c:h val="0.75502777777777774"/>
        </c:manualLayout>
      </c:layout>
      <c:lineChart>
        <c:grouping val="standard"/>
        <c:varyColors val="0"/>
        <c:ser>
          <c:idx val="0"/>
          <c:order val="0"/>
          <c:tx>
            <c:strRef>
              <c:f>'Futbolcu Yas ve Yetenekleri'!$B$2</c:f>
              <c:strCache>
                <c:ptCount val="1"/>
                <c:pt idx="0">
                  <c:v>Ortalama Futbolcu Değeri (EUR)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73C6D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D3-4394-855F-D44EE8DCD66B}"/>
              </c:ext>
            </c:extLst>
          </c:dPt>
          <c:dPt>
            <c:idx val="1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73C6D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D3-4394-855F-D44EE8DCD66B}"/>
              </c:ext>
            </c:extLst>
          </c:dPt>
          <c:dPt>
            <c:idx val="13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73C6D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5D3-4394-855F-D44EE8DCD66B}"/>
              </c:ext>
            </c:extLst>
          </c:dPt>
          <c:dPt>
            <c:idx val="17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73C6D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15D3-4394-855F-D44EE8DCD66B}"/>
              </c:ext>
            </c:extLst>
          </c:dPt>
          <c:dPt>
            <c:idx val="18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8ED1E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15D3-4394-855F-D44EE8DCD66B}"/>
              </c:ext>
            </c:extLst>
          </c:dPt>
          <c:dPt>
            <c:idx val="19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73C6D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15D3-4394-855F-D44EE8DCD66B}"/>
              </c:ext>
            </c:extLst>
          </c:dPt>
          <c:dLbls>
            <c:dLbl>
              <c:idx val="1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5D3-4394-855F-D44EE8DCD66B}"/>
                </c:ext>
              </c:extLst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5D3-4394-855F-D44EE8DCD66B}"/>
                </c:ext>
              </c:extLst>
            </c:dLbl>
            <c:dLbl>
              <c:idx val="12"/>
              <c:layout>
                <c:manualLayout>
                  <c:x val="-8.1018525902096638E-3"/>
                  <c:y val="-2.50000000000000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5D3-4394-855F-D44EE8DCD66B}"/>
                </c:ext>
              </c:extLst>
            </c:dLbl>
            <c:dLbl>
              <c:idx val="1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5D3-4394-855F-D44EE8DCD66B}"/>
                </c:ext>
              </c:extLst>
            </c:dLbl>
            <c:dLbl>
              <c:idx val="1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5D3-4394-855F-D44EE8DCD66B}"/>
                </c:ext>
              </c:extLst>
            </c:dLbl>
            <c:dLbl>
              <c:idx val="19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5D3-4394-855F-D44EE8DCD66B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73C6D9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tr-T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'Futbolcu Yas ve Yetenekleri'!$A$3:$A$29</c:f>
              <c:numCache>
                <c:formatCode>General</c:formatCode>
                <c:ptCount val="27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</c:numCache>
            </c:numRef>
          </c:cat>
          <c:val>
            <c:numRef>
              <c:f>'Futbolcu Yas ve Yetenekleri'!$B$3:$B$29</c:f>
              <c:numCache>
                <c:formatCode>#,##0</c:formatCode>
                <c:ptCount val="27"/>
                <c:pt idx="0">
                  <c:v>255000</c:v>
                </c:pt>
                <c:pt idx="1">
                  <c:v>488757.57575757575</c:v>
                </c:pt>
                <c:pt idx="2">
                  <c:v>1179877.5469387756</c:v>
                </c:pt>
                <c:pt idx="3">
                  <c:v>1054508.1048648648</c:v>
                </c:pt>
                <c:pt idx="4">
                  <c:v>1614566.0981346311</c:v>
                </c:pt>
                <c:pt idx="5">
                  <c:v>2499870.2976109213</c:v>
                </c:pt>
                <c:pt idx="6">
                  <c:v>3049891.7748917751</c:v>
                </c:pt>
                <c:pt idx="7">
                  <c:v>3313358.2089552237</c:v>
                </c:pt>
                <c:pt idx="8">
                  <c:v>3749534.4683724237</c:v>
                </c:pt>
                <c:pt idx="9">
                  <c:v>3726458.1829878483</c:v>
                </c:pt>
                <c:pt idx="10">
                  <c:v>3800421.9358649789</c:v>
                </c:pt>
                <c:pt idx="11">
                  <c:v>3697329.2682926827</c:v>
                </c:pt>
                <c:pt idx="12">
                  <c:v>3845059.8725406332</c:v>
                </c:pt>
                <c:pt idx="13">
                  <c:v>3726790.9230145868</c:v>
                </c:pt>
                <c:pt idx="14">
                  <c:v>3637455.1087645194</c:v>
                </c:pt>
                <c:pt idx="15">
                  <c:v>2900437.2096412554</c:v>
                </c:pt>
                <c:pt idx="16">
                  <c:v>2855696.3718662951</c:v>
                </c:pt>
                <c:pt idx="17">
                  <c:v>2941799.645390071</c:v>
                </c:pt>
                <c:pt idx="18">
                  <c:v>2843333.3333333335</c:v>
                </c:pt>
                <c:pt idx="19">
                  <c:v>1523493.7888198758</c:v>
                </c:pt>
                <c:pt idx="20">
                  <c:v>1656315.7894736843</c:v>
                </c:pt>
                <c:pt idx="21">
                  <c:v>538421.05263157899</c:v>
                </c:pt>
                <c:pt idx="22">
                  <c:v>670507.46268656722</c:v>
                </c:pt>
                <c:pt idx="23">
                  <c:v>791500</c:v>
                </c:pt>
                <c:pt idx="24">
                  <c:v>438750</c:v>
                </c:pt>
                <c:pt idx="25">
                  <c:v>77857.142857142855</c:v>
                </c:pt>
                <c:pt idx="26">
                  <c:v>26666.666666666668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5D3-4394-855F-D44EE8DC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8653520"/>
        <c:axId val="1398651440"/>
      </c:lineChart>
      <c:lineChart>
        <c:grouping val="standard"/>
        <c:varyColors val="0"/>
        <c:ser>
          <c:idx val="1"/>
          <c:order val="1"/>
          <c:tx>
            <c:strRef>
              <c:f>'Futbolcu Yas ve Yetenekleri'!$C$2</c:f>
              <c:strCache>
                <c:ptCount val="1"/>
                <c:pt idx="0">
                  <c:v>Futbolcu Yetenek Puanı</c:v>
                </c:pt>
              </c:strCache>
            </c:strRef>
          </c:tx>
          <c:spPr>
            <a:ln w="28575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ysClr val="window" lastClr="FFFFFF">
                    <a:lumMod val="85000"/>
                  </a:sys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15D3-4394-855F-D44EE8DCD66B}"/>
              </c:ext>
            </c:extLst>
          </c:dPt>
          <c:dPt>
            <c:idx val="1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15D3-4394-855F-D44EE8DCD66B}"/>
              </c:ext>
            </c:extLst>
          </c:dPt>
          <c:dPt>
            <c:idx val="12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15D3-4394-855F-D44EE8DCD66B}"/>
              </c:ext>
            </c:extLst>
          </c:dPt>
          <c:dPt>
            <c:idx val="13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15D3-4394-855F-D44EE8DCD66B}"/>
              </c:ext>
            </c:extLst>
          </c:dPt>
          <c:dPt>
            <c:idx val="17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15D3-4394-855F-D44EE8DCD66B}"/>
              </c:ext>
            </c:extLst>
          </c:dPt>
          <c:dPt>
            <c:idx val="18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15D3-4394-855F-D44EE8DCD66B}"/>
              </c:ext>
            </c:extLst>
          </c:dPt>
          <c:dPt>
            <c:idx val="19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28575" cap="rnd">
                <a:solidFill>
                  <a:srgbClr val="152C4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15D3-4394-855F-D44EE8DCD66B}"/>
              </c:ext>
            </c:extLst>
          </c:dPt>
          <c:dPt>
            <c:idx val="22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C-15D3-4394-855F-D44EE8DCD66B}"/>
              </c:ext>
            </c:extLst>
          </c:dPt>
          <c:dPt>
            <c:idx val="2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B-371C-4F14-8371-D2004AADA2CD}"/>
              </c:ext>
            </c:extLst>
          </c:dPt>
          <c:dLbls>
            <c:dLbl>
              <c:idx val="10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5D3-4394-855F-D44EE8DCD66B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5D3-4394-855F-D44EE8DCD66B}"/>
                </c:ext>
              </c:extLst>
            </c:dLbl>
            <c:dLbl>
              <c:idx val="12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5D3-4394-855F-D44EE8DCD66B}"/>
                </c:ext>
              </c:extLst>
            </c:dLbl>
            <c:dLbl>
              <c:idx val="1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5D3-4394-855F-D44EE8DCD66B}"/>
                </c:ext>
              </c:extLst>
            </c:dLbl>
            <c:dLbl>
              <c:idx val="18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5D3-4394-855F-D44EE8DCD66B}"/>
                </c:ext>
              </c:extLst>
            </c:dLbl>
            <c:dLbl>
              <c:idx val="1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15D3-4394-855F-D44EE8DCD6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4F606F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'Futbolcu Yas ve Yetenekleri'!$A$3:$A$29</c:f>
              <c:numCache>
                <c:formatCode>General</c:formatCode>
                <c:ptCount val="27"/>
                <c:pt idx="0">
                  <c:v>15</c:v>
                </c:pt>
                <c:pt idx="1">
                  <c:v>16</c:v>
                </c:pt>
                <c:pt idx="2">
                  <c:v>17</c:v>
                </c:pt>
                <c:pt idx="3">
                  <c:v>18</c:v>
                </c:pt>
                <c:pt idx="4">
                  <c:v>19</c:v>
                </c:pt>
                <c:pt idx="5">
                  <c:v>20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  <c:pt idx="13">
                  <c:v>28</c:v>
                </c:pt>
                <c:pt idx="14">
                  <c:v>29</c:v>
                </c:pt>
                <c:pt idx="15">
                  <c:v>30</c:v>
                </c:pt>
                <c:pt idx="16">
                  <c:v>31</c:v>
                </c:pt>
                <c:pt idx="17">
                  <c:v>32</c:v>
                </c:pt>
                <c:pt idx="18">
                  <c:v>33</c:v>
                </c:pt>
                <c:pt idx="19">
                  <c:v>34</c:v>
                </c:pt>
                <c:pt idx="20">
                  <c:v>35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</c:numCache>
            </c:numRef>
          </c:cat>
          <c:val>
            <c:numRef>
              <c:f>'Futbolcu Yas ve Yetenekleri'!$C$3:$C$29</c:f>
              <c:numCache>
                <c:formatCode>General</c:formatCode>
                <c:ptCount val="27"/>
                <c:pt idx="0">
                  <c:v>53</c:v>
                </c:pt>
                <c:pt idx="1">
                  <c:v>55</c:v>
                </c:pt>
                <c:pt idx="2">
                  <c:v>58</c:v>
                </c:pt>
                <c:pt idx="3">
                  <c:v>59</c:v>
                </c:pt>
                <c:pt idx="4">
                  <c:v>60</c:v>
                </c:pt>
                <c:pt idx="5">
                  <c:v>63</c:v>
                </c:pt>
                <c:pt idx="6">
                  <c:v>64</c:v>
                </c:pt>
                <c:pt idx="7">
                  <c:v>65</c:v>
                </c:pt>
                <c:pt idx="8">
                  <c:v>66</c:v>
                </c:pt>
                <c:pt idx="9">
                  <c:v>68</c:v>
                </c:pt>
                <c:pt idx="10">
                  <c:v>68</c:v>
                </c:pt>
                <c:pt idx="11">
                  <c:v>68</c:v>
                </c:pt>
                <c:pt idx="12">
                  <c:v>69</c:v>
                </c:pt>
                <c:pt idx="13">
                  <c:v>69</c:v>
                </c:pt>
                <c:pt idx="14">
                  <c:v>69</c:v>
                </c:pt>
                <c:pt idx="15">
                  <c:v>69</c:v>
                </c:pt>
                <c:pt idx="16">
                  <c:v>69</c:v>
                </c:pt>
                <c:pt idx="17">
                  <c:v>70</c:v>
                </c:pt>
                <c:pt idx="18">
                  <c:v>70</c:v>
                </c:pt>
                <c:pt idx="19">
                  <c:v>69</c:v>
                </c:pt>
                <c:pt idx="20">
                  <c:v>69</c:v>
                </c:pt>
                <c:pt idx="21">
                  <c:v>69</c:v>
                </c:pt>
                <c:pt idx="22">
                  <c:v>68</c:v>
                </c:pt>
                <c:pt idx="23">
                  <c:v>68</c:v>
                </c:pt>
                <c:pt idx="24">
                  <c:v>67</c:v>
                </c:pt>
                <c:pt idx="25">
                  <c:v>64</c:v>
                </c:pt>
                <c:pt idx="26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15D3-4394-855F-D44EE8DCD6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8628560"/>
        <c:axId val="1398633552"/>
      </c:lineChart>
      <c:catAx>
        <c:axId val="139865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tr-TR"/>
          </a:p>
        </c:txPr>
        <c:crossAx val="1398651440"/>
        <c:crosses val="autoZero"/>
        <c:auto val="1"/>
        <c:lblAlgn val="ctr"/>
        <c:lblOffset val="100"/>
        <c:noMultiLvlLbl val="0"/>
      </c:catAx>
      <c:valAx>
        <c:axId val="1398651440"/>
        <c:scaling>
          <c:orientation val="minMax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98653520"/>
        <c:crosses val="autoZero"/>
        <c:crossBetween val="between"/>
        <c:minorUnit val="100000"/>
        <c:dispUnits>
          <c:builtInUnit val="millions"/>
        </c:dispUnits>
      </c:valAx>
      <c:valAx>
        <c:axId val="1398633552"/>
        <c:scaling>
          <c:orientation val="minMax"/>
          <c:min val="5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98628560"/>
        <c:crosses val="max"/>
        <c:crossBetween val="between"/>
      </c:valAx>
      <c:catAx>
        <c:axId val="13986285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86335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625122359390708"/>
          <c:y val="0.10833333333333332"/>
          <c:w val="0.72475628141917114"/>
          <c:h val="0.8694444444444444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'Kulüpler Operasyonel Verim'!$B$2</c:f>
              <c:strCache>
                <c:ptCount val="1"/>
                <c:pt idx="0">
                  <c:v>Operasyonel Verim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894-4DF7-AF7A-D50BC18A0A51}"/>
              </c:ext>
            </c:extLst>
          </c:dPt>
          <c:dPt>
            <c:idx val="1"/>
            <c:invertIfNegative val="0"/>
            <c:bubble3D val="0"/>
            <c:spPr>
              <a:solidFill>
                <a:srgbClr val="689C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94-4DF7-AF7A-D50BC18A0A51}"/>
              </c:ext>
            </c:extLst>
          </c:dPt>
          <c:dPt>
            <c:idx val="2"/>
            <c:invertIfNegative val="0"/>
            <c:bubble3D val="0"/>
            <c:spPr>
              <a:solidFill>
                <a:srgbClr val="689C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8894-4DF7-AF7A-D50BC18A0A51}"/>
              </c:ext>
            </c:extLst>
          </c:dPt>
          <c:dPt>
            <c:idx val="3"/>
            <c:invertIfNegative val="0"/>
            <c:bubble3D val="0"/>
            <c:spPr>
              <a:solidFill>
                <a:srgbClr val="ED556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894-4DF7-AF7A-D50BC18A0A51}"/>
              </c:ext>
            </c:extLst>
          </c:dPt>
          <c:dPt>
            <c:idx val="4"/>
            <c:invertIfNegative val="0"/>
            <c:bubble3D val="0"/>
            <c:spPr>
              <a:solidFill>
                <a:srgbClr val="ED556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894-4DF7-AF7A-D50BC18A0A51}"/>
              </c:ext>
            </c:extLst>
          </c:dPt>
          <c:dPt>
            <c:idx val="5"/>
            <c:invertIfNegative val="0"/>
            <c:bubble3D val="0"/>
            <c:spPr>
              <a:solidFill>
                <a:srgbClr val="689CE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94-4DF7-AF7A-D50BC18A0A51}"/>
              </c:ext>
            </c:extLst>
          </c:dPt>
          <c:dPt>
            <c:idx val="6"/>
            <c:invertIfNegative val="0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94-4DF7-AF7A-D50BC18A0A51}"/>
              </c:ext>
            </c:extLst>
          </c:dPt>
          <c:dPt>
            <c:idx val="7"/>
            <c:invertIfNegative val="0"/>
            <c:bubble3D val="0"/>
            <c:spPr>
              <a:solidFill>
                <a:srgbClr val="F6D6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894-4DF7-AF7A-D50BC18A0A51}"/>
              </c:ext>
            </c:extLst>
          </c:dPt>
          <c:dPt>
            <c:idx val="8"/>
            <c:invertIfNegative val="0"/>
            <c:bubble3D val="0"/>
            <c:spPr>
              <a:solidFill>
                <a:srgbClr val="F6D6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4-4DF7-AF7A-D50BC18A0A51}"/>
              </c:ext>
            </c:extLst>
          </c:dPt>
          <c:dPt>
            <c:idx val="9"/>
            <c:invertIfNegative val="0"/>
            <c:bubble3D val="0"/>
            <c:spPr>
              <a:solidFill>
                <a:srgbClr val="ED556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894-4DF7-AF7A-D50BC18A0A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%0,0290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8894-4DF7-AF7A-D50BC18A0A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%0,0287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8894-4DF7-AF7A-D50BC18A0A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%0,0264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8894-4DF7-AF7A-D50BC18A0A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%0,0240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8894-4DF7-AF7A-D50BC18A0A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%0,0175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8894-4DF7-AF7A-D50BC18A0A5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%0,0165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8894-4DF7-AF7A-D50BC18A0A5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%0,0126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8894-4DF7-AF7A-D50BC18A0A5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%0,0122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8894-4DF7-AF7A-D50BC18A0A5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%0,0115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894-4DF7-AF7A-D50BC18A0A5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%0,0109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8894-4DF7-AF7A-D50BC18A0A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tr-T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'Kulüpler Operasyonel Verim'!$A$3:$A$12</c:f>
              <c:strCache>
                <c:ptCount val="10"/>
                <c:pt idx="0">
                  <c:v>Nacional de Montevideo</c:v>
                </c:pt>
                <c:pt idx="1">
                  <c:v>Panathinaikos FC</c:v>
                </c:pt>
                <c:pt idx="2">
                  <c:v>PAOK</c:v>
                </c:pt>
                <c:pt idx="3">
                  <c:v>Viktoria Plzen</c:v>
                </c:pt>
                <c:pt idx="4">
                  <c:v>Sparta Praha</c:v>
                </c:pt>
                <c:pt idx="5">
                  <c:v>Olympiacos CFP</c:v>
                </c:pt>
                <c:pt idx="6">
                  <c:v>Dinamo Zagreb</c:v>
                </c:pt>
                <c:pt idx="7">
                  <c:v>Dynamo Kyiv</c:v>
                </c:pt>
                <c:pt idx="8">
                  <c:v>Shakhtar Donetsk</c:v>
                </c:pt>
                <c:pt idx="9">
                  <c:v>SK Slavia Praha</c:v>
                </c:pt>
              </c:strCache>
            </c:strRef>
          </c:cat>
          <c:val>
            <c:numRef>
              <c:f>'Kulüpler Operasyonel Verim'!$B$3:$B$12</c:f>
              <c:numCache>
                <c:formatCode>0.0000%</c:formatCode>
                <c:ptCount val="10"/>
                <c:pt idx="0">
                  <c:v>2.8989976869699309E-4</c:v>
                </c:pt>
                <c:pt idx="1">
                  <c:v>2.8673514962036621E-4</c:v>
                </c:pt>
                <c:pt idx="2">
                  <c:v>2.642300810572808E-4</c:v>
                </c:pt>
                <c:pt idx="3">
                  <c:v>2.3991507430997877E-4</c:v>
                </c:pt>
                <c:pt idx="4">
                  <c:v>1.7543859991108382E-4</c:v>
                </c:pt>
                <c:pt idx="5">
                  <c:v>1.6548908776888052E-4</c:v>
                </c:pt>
                <c:pt idx="6">
                  <c:v>1.26056338028169E-4</c:v>
                </c:pt>
                <c:pt idx="7">
                  <c:v>1.2176325599114215E-4</c:v>
                </c:pt>
                <c:pt idx="8">
                  <c:v>1.1485367263861774E-4</c:v>
                </c:pt>
                <c:pt idx="9">
                  <c:v>1.0915398985855351E-4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4-4DF7-AF7A-D50BC18A0A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6"/>
        <c:overlap val="100"/>
        <c:axId val="940345615"/>
        <c:axId val="940347279"/>
      </c:barChart>
      <c:catAx>
        <c:axId val="940345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tr-TR"/>
          </a:p>
        </c:txPr>
        <c:crossAx val="940347279"/>
        <c:crosses val="autoZero"/>
        <c:auto val="1"/>
        <c:lblAlgn val="ctr"/>
        <c:lblOffset val="1000"/>
        <c:noMultiLvlLbl val="0"/>
      </c:catAx>
      <c:valAx>
        <c:axId val="940347279"/>
        <c:scaling>
          <c:orientation val="minMax"/>
        </c:scaling>
        <c:delete val="1"/>
        <c:axPos val="b"/>
        <c:numFmt formatCode="0.0000%" sourceLinked="1"/>
        <c:majorTickMark val="none"/>
        <c:minorTickMark val="none"/>
        <c:tickLblPos val="nextTo"/>
        <c:crossAx val="94034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0.1025</cdr:x>
      <cdr:y>0</cdr:y>
    </cdr:from>
    <cdr:to>
      <cdr:x>0.45769</cdr:x>
      <cdr:y>0.19458</cdr:y>
    </cdr:to>
    <cdr:sp macro="" textlink="">
      <cdr:nvSpPr>
        <cdr:cNvPr id="2" name="TextBox 35">
          <a:extLst xmlns:a="http://schemas.openxmlformats.org/drawingml/2006/main">
            <a:ext uri="{FF2B5EF4-FFF2-40B4-BE49-F238E27FC236}">
              <a16:creationId xmlns:a16="http://schemas.microsoft.com/office/drawing/2014/main" id="{AD522D9B-D3C6-4730-8B89-B9C8A717CB6E}"/>
            </a:ext>
          </a:extLst>
        </cdr:cNvPr>
        <cdr:cNvSpPr txBox="1"/>
      </cdr:nvSpPr>
      <cdr:spPr>
        <a:xfrm xmlns:a="http://schemas.openxmlformats.org/drawingml/2006/main">
          <a:off x="631089" y="0"/>
          <a:ext cx="2186817" cy="2616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1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Ortalama bonservis bedeli (EUR)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0.16787</cdr:x>
      <cdr:y>0.03352</cdr:y>
    </cdr:from>
    <cdr:to>
      <cdr:x>0.62738</cdr:x>
      <cdr:y>0.10084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7A9168AD-50BD-4DC1-BCA0-80AA424E2603}"/>
            </a:ext>
          </a:extLst>
        </cdr:cNvPr>
        <cdr:cNvSpPr txBox="1"/>
      </cdr:nvSpPr>
      <cdr:spPr>
        <a:xfrm xmlns:a="http://schemas.openxmlformats.org/drawingml/2006/main">
          <a:off x="1842004" y="153253"/>
          <a:ext cx="5042150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Futbolcuların kıtalara göre ortalama bonservis bedeli (mEUR)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0.0313</cdr:x>
      <cdr:y>0.93268</cdr:y>
    </cdr:from>
    <cdr:to>
      <cdr:x>0.14223</cdr:x>
      <cdr:y>1</cdr:y>
    </cdr:to>
    <cdr:sp macro="" textlink="">
      <cdr:nvSpPr>
        <cdr:cNvPr id="2" name="TextBox 7">
          <a:extLst xmlns:a="http://schemas.openxmlformats.org/drawingml/2006/main">
            <a:ext uri="{FF2B5EF4-FFF2-40B4-BE49-F238E27FC236}">
              <a16:creationId xmlns:a16="http://schemas.microsoft.com/office/drawing/2014/main" id="{F6BFDC03-0E0C-44E9-9BBB-C94158EAD5EA}"/>
            </a:ext>
          </a:extLst>
        </cdr:cNvPr>
        <cdr:cNvSpPr txBox="1"/>
      </cdr:nvSpPr>
      <cdr:spPr>
        <a:xfrm xmlns:a="http://schemas.openxmlformats.org/drawingml/2006/main">
          <a:off x="343424" y="4264223"/>
          <a:ext cx="1217193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Futbolcu </a:t>
          </a:r>
          <a:r>
            <a: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y</a:t>
          </a:r>
          <a:r>
            <a:rPr lang="tr-T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aşı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0.26326</cdr:x>
      <cdr:y>0.01329</cdr:y>
    </cdr:from>
    <cdr:to>
      <cdr:x>0.86389</cdr:x>
      <cdr:y>0.08061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A37BB542-27D0-4D4A-9FF5-FB05CB6A45B8}"/>
            </a:ext>
          </a:extLst>
        </cdr:cNvPr>
        <cdr:cNvSpPr txBox="1"/>
      </cdr:nvSpPr>
      <cdr:spPr>
        <a:xfrm xmlns:a="http://schemas.openxmlformats.org/drawingml/2006/main">
          <a:off x="2888699" y="60762"/>
          <a:ext cx="6590592" cy="30778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tr-T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Operasyonel verime</a:t>
          </a:r>
          <a:r>
            <a:rPr lang="en-US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*</a:t>
          </a:r>
          <a:r>
            <a:rPr lang="tr-TR" sz="1400" dirty="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rPr>
            <a:t> göre global kulüpler sıralaması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788DA4-AD3B-459B-A935-9C0CEEC3B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165D-D460-4372-848E-8175147D29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C1FD8-358D-4D03-8E9A-0D7321BEC469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29C02-45F0-4DB8-9331-84DDE317E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50F63-ACEE-4050-80CF-92C2B6879E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0D6DB-D034-4265-A6CD-B2037CC1C8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028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72AE-217B-48D3-BA44-75F8D6DD3D40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E6FA-828B-41A9-9364-6598D5748B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857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Kapak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E71F5-B648-486B-A1E0-829D08A98D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31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Kapak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E71F5-B648-486B-A1E0-829D08A98D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28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Kapak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E71F5-B648-486B-A1E0-829D08A98D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64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E960C-50D5-4B55-B321-679ABF8DCF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EBDCE5-22B7-4C69-A153-8021AE1CD47A}"/>
              </a:ext>
            </a:extLst>
          </p:cNvPr>
          <p:cNvSpPr txBox="1"/>
          <p:nvPr userDrawn="1"/>
        </p:nvSpPr>
        <p:spPr>
          <a:xfrm>
            <a:off x="0" y="6606673"/>
            <a:ext cx="7491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Fifa2</a:t>
            </a:r>
            <a:r>
              <a:rPr lang="tr-TR" sz="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tr-TR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EA Sports </a:t>
            </a:r>
            <a:r>
              <a:rPr lang="en-US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 registered trademarks of </a:t>
            </a:r>
            <a:r>
              <a:rPr lang="tr-TR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Electronic </a:t>
            </a:r>
            <a:r>
              <a:rPr lang="tr-TR" sz="800" b="0" i="0" err="1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Arts</a:t>
            </a:r>
            <a:r>
              <a:rPr lang="en-US" sz="800" b="0" i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Inc.</a:t>
            </a:r>
            <a:endParaRPr lang="tr-TR" sz="8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6B1F3-C4C5-4753-B600-1A695E1AAA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2C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Picture 98">
            <a:extLst>
              <a:ext uri="{FF2B5EF4-FFF2-40B4-BE49-F238E27FC236}">
                <a16:creationId xmlns:a16="http://schemas.microsoft.com/office/drawing/2014/main" id="{A924445C-1FB8-4C65-8F38-D159333A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85" y="5759030"/>
            <a:ext cx="1615231" cy="348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73571A-FB38-4D81-AD36-6759DEACEA97}"/>
              </a:ext>
            </a:extLst>
          </p:cNvPr>
          <p:cNvSpPr txBox="1"/>
          <p:nvPr userDrawn="1"/>
        </p:nvSpPr>
        <p:spPr>
          <a:xfrm>
            <a:off x="2926264" y="2511133"/>
            <a:ext cx="6278041" cy="1063143"/>
          </a:xfrm>
          <a:custGeom>
            <a:avLst/>
            <a:gdLst/>
            <a:ahLst/>
            <a:cxnLst/>
            <a:rect l="l" t="t" r="r" b="b"/>
            <a:pathLst>
              <a:path w="6278041" h="1063143">
                <a:moveTo>
                  <a:pt x="4480788" y="346254"/>
                </a:moveTo>
                <a:lnTo>
                  <a:pt x="4422267" y="768097"/>
                </a:lnTo>
                <a:lnTo>
                  <a:pt x="4542968" y="768097"/>
                </a:lnTo>
                <a:lnTo>
                  <a:pt x="4483227" y="346254"/>
                </a:lnTo>
                <a:close/>
                <a:moveTo>
                  <a:pt x="3931843" y="319431"/>
                </a:moveTo>
                <a:lnTo>
                  <a:pt x="3931843" y="563271"/>
                </a:lnTo>
                <a:lnTo>
                  <a:pt x="3980611" y="563271"/>
                </a:lnTo>
                <a:cubicBezTo>
                  <a:pt x="4007434" y="563271"/>
                  <a:pt x="4027551" y="556362"/>
                  <a:pt x="4040962" y="542545"/>
                </a:cubicBezTo>
                <a:cubicBezTo>
                  <a:pt x="4054373" y="528727"/>
                  <a:pt x="4061078" y="505562"/>
                  <a:pt x="4061078" y="473050"/>
                </a:cubicBezTo>
                <a:lnTo>
                  <a:pt x="4061078" y="407214"/>
                </a:lnTo>
                <a:cubicBezTo>
                  <a:pt x="4061078" y="376327"/>
                  <a:pt x="4055592" y="353975"/>
                  <a:pt x="4044619" y="340158"/>
                </a:cubicBezTo>
                <a:cubicBezTo>
                  <a:pt x="4033646" y="326340"/>
                  <a:pt x="4016375" y="319431"/>
                  <a:pt x="3992803" y="319431"/>
                </a:cubicBezTo>
                <a:close/>
                <a:moveTo>
                  <a:pt x="1807769" y="319431"/>
                </a:moveTo>
                <a:lnTo>
                  <a:pt x="1807769" y="929031"/>
                </a:lnTo>
                <a:lnTo>
                  <a:pt x="1876044" y="929031"/>
                </a:lnTo>
                <a:cubicBezTo>
                  <a:pt x="1897989" y="929031"/>
                  <a:pt x="1914855" y="922529"/>
                  <a:pt x="1926640" y="909524"/>
                </a:cubicBezTo>
                <a:cubicBezTo>
                  <a:pt x="1938426" y="896519"/>
                  <a:pt x="1944319" y="875386"/>
                  <a:pt x="1944319" y="846126"/>
                </a:cubicBezTo>
                <a:lnTo>
                  <a:pt x="1944319" y="402337"/>
                </a:lnTo>
                <a:cubicBezTo>
                  <a:pt x="1944319" y="373076"/>
                  <a:pt x="1938426" y="351943"/>
                  <a:pt x="1926640" y="338938"/>
                </a:cubicBezTo>
                <a:cubicBezTo>
                  <a:pt x="1914855" y="325934"/>
                  <a:pt x="1897989" y="319431"/>
                  <a:pt x="1876044" y="319431"/>
                </a:cubicBezTo>
                <a:close/>
                <a:moveTo>
                  <a:pt x="1074343" y="319431"/>
                </a:moveTo>
                <a:lnTo>
                  <a:pt x="1074343" y="563271"/>
                </a:lnTo>
                <a:lnTo>
                  <a:pt x="1123111" y="563271"/>
                </a:lnTo>
                <a:cubicBezTo>
                  <a:pt x="1149934" y="563271"/>
                  <a:pt x="1170051" y="556362"/>
                  <a:pt x="1183462" y="542545"/>
                </a:cubicBezTo>
                <a:cubicBezTo>
                  <a:pt x="1196873" y="528727"/>
                  <a:pt x="1203579" y="505562"/>
                  <a:pt x="1203579" y="473050"/>
                </a:cubicBezTo>
                <a:lnTo>
                  <a:pt x="1203579" y="407214"/>
                </a:lnTo>
                <a:cubicBezTo>
                  <a:pt x="1203579" y="376327"/>
                  <a:pt x="1198092" y="353975"/>
                  <a:pt x="1187119" y="340158"/>
                </a:cubicBezTo>
                <a:cubicBezTo>
                  <a:pt x="1176147" y="326340"/>
                  <a:pt x="1158875" y="319431"/>
                  <a:pt x="1135304" y="319431"/>
                </a:cubicBezTo>
                <a:close/>
                <a:moveTo>
                  <a:pt x="5912281" y="197511"/>
                </a:moveTo>
                <a:lnTo>
                  <a:pt x="6278041" y="197511"/>
                </a:lnTo>
                <a:lnTo>
                  <a:pt x="6278041" y="319431"/>
                </a:lnTo>
                <a:lnTo>
                  <a:pt x="6046393" y="319431"/>
                </a:lnTo>
                <a:lnTo>
                  <a:pt x="6046393" y="544983"/>
                </a:lnTo>
                <a:lnTo>
                  <a:pt x="6230493" y="544983"/>
                </a:lnTo>
                <a:lnTo>
                  <a:pt x="6230493" y="666903"/>
                </a:lnTo>
                <a:lnTo>
                  <a:pt x="6046393" y="666903"/>
                </a:lnTo>
                <a:lnTo>
                  <a:pt x="6046393" y="929031"/>
                </a:lnTo>
                <a:lnTo>
                  <a:pt x="6278041" y="929031"/>
                </a:lnTo>
                <a:lnTo>
                  <a:pt x="6278041" y="1050951"/>
                </a:lnTo>
                <a:lnTo>
                  <a:pt x="5912281" y="1050951"/>
                </a:lnTo>
                <a:close/>
                <a:moveTo>
                  <a:pt x="5197906" y="197511"/>
                </a:moveTo>
                <a:lnTo>
                  <a:pt x="5332018" y="197511"/>
                </a:lnTo>
                <a:lnTo>
                  <a:pt x="5332018" y="1050951"/>
                </a:lnTo>
                <a:lnTo>
                  <a:pt x="5197906" y="1050951"/>
                </a:lnTo>
                <a:close/>
                <a:moveTo>
                  <a:pt x="4778806" y="197511"/>
                </a:moveTo>
                <a:lnTo>
                  <a:pt x="5133593" y="197511"/>
                </a:lnTo>
                <a:lnTo>
                  <a:pt x="5133593" y="319431"/>
                </a:lnTo>
                <a:lnTo>
                  <a:pt x="4912918" y="319431"/>
                </a:lnTo>
                <a:lnTo>
                  <a:pt x="4912918" y="557175"/>
                </a:lnTo>
                <a:lnTo>
                  <a:pt x="5086045" y="557175"/>
                </a:lnTo>
                <a:lnTo>
                  <a:pt x="5086045" y="679095"/>
                </a:lnTo>
                <a:lnTo>
                  <a:pt x="4912918" y="679095"/>
                </a:lnTo>
                <a:lnTo>
                  <a:pt x="4912918" y="1050951"/>
                </a:lnTo>
                <a:lnTo>
                  <a:pt x="4778806" y="1050951"/>
                </a:lnTo>
                <a:close/>
                <a:moveTo>
                  <a:pt x="4396663" y="197511"/>
                </a:moveTo>
                <a:lnTo>
                  <a:pt x="4578324" y="197511"/>
                </a:lnTo>
                <a:lnTo>
                  <a:pt x="4717313" y="1050951"/>
                </a:lnTo>
                <a:lnTo>
                  <a:pt x="4583201" y="1050951"/>
                </a:lnTo>
                <a:lnTo>
                  <a:pt x="4558817" y="881482"/>
                </a:lnTo>
                <a:lnTo>
                  <a:pt x="4558817" y="883921"/>
                </a:lnTo>
                <a:lnTo>
                  <a:pt x="4406417" y="883921"/>
                </a:lnTo>
                <a:lnTo>
                  <a:pt x="4382033" y="1050951"/>
                </a:lnTo>
                <a:lnTo>
                  <a:pt x="4257675" y="1050951"/>
                </a:lnTo>
                <a:close/>
                <a:moveTo>
                  <a:pt x="3797731" y="197511"/>
                </a:moveTo>
                <a:lnTo>
                  <a:pt x="3996461" y="197511"/>
                </a:lnTo>
                <a:cubicBezTo>
                  <a:pt x="4065549" y="197511"/>
                  <a:pt x="4115943" y="213564"/>
                  <a:pt x="4147642" y="245670"/>
                </a:cubicBezTo>
                <a:cubicBezTo>
                  <a:pt x="4179341" y="277775"/>
                  <a:pt x="4195191" y="327153"/>
                  <a:pt x="4195191" y="393802"/>
                </a:cubicBezTo>
                <a:lnTo>
                  <a:pt x="4195191" y="446228"/>
                </a:lnTo>
                <a:cubicBezTo>
                  <a:pt x="4195191" y="534823"/>
                  <a:pt x="4165930" y="590906"/>
                  <a:pt x="4107408" y="614478"/>
                </a:cubicBezTo>
                <a:lnTo>
                  <a:pt x="4107408" y="616916"/>
                </a:lnTo>
                <a:cubicBezTo>
                  <a:pt x="4139920" y="626670"/>
                  <a:pt x="4162882" y="646583"/>
                  <a:pt x="4176293" y="676657"/>
                </a:cubicBezTo>
                <a:cubicBezTo>
                  <a:pt x="4189704" y="706730"/>
                  <a:pt x="4196410" y="746964"/>
                  <a:pt x="4196410" y="797358"/>
                </a:cubicBezTo>
                <a:lnTo>
                  <a:pt x="4196410" y="947319"/>
                </a:lnTo>
                <a:cubicBezTo>
                  <a:pt x="4196410" y="971703"/>
                  <a:pt x="4197223" y="991414"/>
                  <a:pt x="4198848" y="1006450"/>
                </a:cubicBezTo>
                <a:cubicBezTo>
                  <a:pt x="4200474" y="1021487"/>
                  <a:pt x="4204538" y="1036321"/>
                  <a:pt x="4211040" y="1050951"/>
                </a:cubicBezTo>
                <a:lnTo>
                  <a:pt x="4074490" y="1050951"/>
                </a:lnTo>
                <a:cubicBezTo>
                  <a:pt x="4069613" y="1037134"/>
                  <a:pt x="4066362" y="1024129"/>
                  <a:pt x="4064736" y="1011937"/>
                </a:cubicBezTo>
                <a:cubicBezTo>
                  <a:pt x="4063111" y="999745"/>
                  <a:pt x="4062298" y="977799"/>
                  <a:pt x="4062298" y="946100"/>
                </a:cubicBezTo>
                <a:lnTo>
                  <a:pt x="4062298" y="790042"/>
                </a:lnTo>
                <a:cubicBezTo>
                  <a:pt x="4062298" y="751028"/>
                  <a:pt x="4055999" y="723799"/>
                  <a:pt x="4043400" y="708356"/>
                </a:cubicBezTo>
                <a:cubicBezTo>
                  <a:pt x="4030802" y="692913"/>
                  <a:pt x="4009059" y="685191"/>
                  <a:pt x="3978173" y="685191"/>
                </a:cubicBezTo>
                <a:lnTo>
                  <a:pt x="3931843" y="685191"/>
                </a:lnTo>
                <a:lnTo>
                  <a:pt x="3931843" y="1050951"/>
                </a:lnTo>
                <a:lnTo>
                  <a:pt x="3797731" y="1050951"/>
                </a:lnTo>
                <a:close/>
                <a:moveTo>
                  <a:pt x="2607106" y="197511"/>
                </a:moveTo>
                <a:lnTo>
                  <a:pt x="2775356" y="197511"/>
                </a:lnTo>
                <a:lnTo>
                  <a:pt x="2905810" y="708356"/>
                </a:lnTo>
                <a:lnTo>
                  <a:pt x="2908249" y="708356"/>
                </a:lnTo>
                <a:lnTo>
                  <a:pt x="2908249" y="197511"/>
                </a:lnTo>
                <a:lnTo>
                  <a:pt x="3027730" y="197511"/>
                </a:lnTo>
                <a:lnTo>
                  <a:pt x="3027730" y="1050951"/>
                </a:lnTo>
                <a:lnTo>
                  <a:pt x="2889961" y="1050951"/>
                </a:lnTo>
                <a:lnTo>
                  <a:pt x="2729026" y="427940"/>
                </a:lnTo>
                <a:lnTo>
                  <a:pt x="2726588" y="427940"/>
                </a:lnTo>
                <a:lnTo>
                  <a:pt x="2726588" y="1050951"/>
                </a:lnTo>
                <a:lnTo>
                  <a:pt x="2607106" y="1050951"/>
                </a:lnTo>
                <a:close/>
                <a:moveTo>
                  <a:pt x="2168956" y="197511"/>
                </a:moveTo>
                <a:lnTo>
                  <a:pt x="2534716" y="197511"/>
                </a:lnTo>
                <a:lnTo>
                  <a:pt x="2534716" y="319431"/>
                </a:lnTo>
                <a:lnTo>
                  <a:pt x="2303068" y="319431"/>
                </a:lnTo>
                <a:lnTo>
                  <a:pt x="2303068" y="544983"/>
                </a:lnTo>
                <a:lnTo>
                  <a:pt x="2487168" y="544983"/>
                </a:lnTo>
                <a:lnTo>
                  <a:pt x="2487168" y="666903"/>
                </a:lnTo>
                <a:lnTo>
                  <a:pt x="2303068" y="666903"/>
                </a:lnTo>
                <a:lnTo>
                  <a:pt x="2303068" y="929031"/>
                </a:lnTo>
                <a:lnTo>
                  <a:pt x="2534716" y="929031"/>
                </a:lnTo>
                <a:lnTo>
                  <a:pt x="2534716" y="1050951"/>
                </a:lnTo>
                <a:lnTo>
                  <a:pt x="2168956" y="1050951"/>
                </a:lnTo>
                <a:close/>
                <a:moveTo>
                  <a:pt x="1673657" y="197511"/>
                </a:moveTo>
                <a:lnTo>
                  <a:pt x="1878482" y="197511"/>
                </a:lnTo>
                <a:cubicBezTo>
                  <a:pt x="1945132" y="197511"/>
                  <a:pt x="1995119" y="215393"/>
                  <a:pt x="2028444" y="251156"/>
                </a:cubicBezTo>
                <a:cubicBezTo>
                  <a:pt x="2061768" y="286919"/>
                  <a:pt x="2078431" y="339345"/>
                  <a:pt x="2078431" y="408433"/>
                </a:cubicBezTo>
                <a:lnTo>
                  <a:pt x="2078431" y="840030"/>
                </a:lnTo>
                <a:cubicBezTo>
                  <a:pt x="2078431" y="909118"/>
                  <a:pt x="2061768" y="961543"/>
                  <a:pt x="2028444" y="997306"/>
                </a:cubicBezTo>
                <a:cubicBezTo>
                  <a:pt x="1995119" y="1033070"/>
                  <a:pt x="1945132" y="1050951"/>
                  <a:pt x="1878482" y="1050951"/>
                </a:cubicBezTo>
                <a:lnTo>
                  <a:pt x="1673657" y="1050951"/>
                </a:lnTo>
                <a:close/>
                <a:moveTo>
                  <a:pt x="1435532" y="197511"/>
                </a:moveTo>
                <a:lnTo>
                  <a:pt x="1569644" y="197511"/>
                </a:lnTo>
                <a:lnTo>
                  <a:pt x="1569644" y="1050951"/>
                </a:lnTo>
                <a:lnTo>
                  <a:pt x="1435532" y="1050951"/>
                </a:lnTo>
                <a:close/>
                <a:moveTo>
                  <a:pt x="940231" y="197511"/>
                </a:moveTo>
                <a:lnTo>
                  <a:pt x="1138961" y="197511"/>
                </a:lnTo>
                <a:cubicBezTo>
                  <a:pt x="1208049" y="197511"/>
                  <a:pt x="1258443" y="213564"/>
                  <a:pt x="1290142" y="245670"/>
                </a:cubicBezTo>
                <a:cubicBezTo>
                  <a:pt x="1321841" y="277775"/>
                  <a:pt x="1337691" y="327153"/>
                  <a:pt x="1337691" y="393802"/>
                </a:cubicBezTo>
                <a:lnTo>
                  <a:pt x="1337691" y="446228"/>
                </a:lnTo>
                <a:cubicBezTo>
                  <a:pt x="1337691" y="534823"/>
                  <a:pt x="1308430" y="590906"/>
                  <a:pt x="1249908" y="614478"/>
                </a:cubicBezTo>
                <a:lnTo>
                  <a:pt x="1249908" y="616916"/>
                </a:lnTo>
                <a:cubicBezTo>
                  <a:pt x="1282420" y="626670"/>
                  <a:pt x="1305382" y="646583"/>
                  <a:pt x="1318793" y="676657"/>
                </a:cubicBezTo>
                <a:cubicBezTo>
                  <a:pt x="1332204" y="706730"/>
                  <a:pt x="1338910" y="746964"/>
                  <a:pt x="1338910" y="797358"/>
                </a:cubicBezTo>
                <a:lnTo>
                  <a:pt x="1338910" y="947319"/>
                </a:lnTo>
                <a:cubicBezTo>
                  <a:pt x="1338910" y="971703"/>
                  <a:pt x="1339723" y="991414"/>
                  <a:pt x="1341348" y="1006450"/>
                </a:cubicBezTo>
                <a:cubicBezTo>
                  <a:pt x="1342974" y="1021487"/>
                  <a:pt x="1347038" y="1036321"/>
                  <a:pt x="1353540" y="1050951"/>
                </a:cubicBezTo>
                <a:lnTo>
                  <a:pt x="1216990" y="1050951"/>
                </a:lnTo>
                <a:cubicBezTo>
                  <a:pt x="1212113" y="1037134"/>
                  <a:pt x="1208862" y="1024129"/>
                  <a:pt x="1207236" y="1011937"/>
                </a:cubicBezTo>
                <a:cubicBezTo>
                  <a:pt x="1205611" y="999745"/>
                  <a:pt x="1204798" y="977799"/>
                  <a:pt x="1204798" y="946100"/>
                </a:cubicBezTo>
                <a:lnTo>
                  <a:pt x="1204798" y="790042"/>
                </a:lnTo>
                <a:cubicBezTo>
                  <a:pt x="1204798" y="751028"/>
                  <a:pt x="1198499" y="723799"/>
                  <a:pt x="1185900" y="708356"/>
                </a:cubicBezTo>
                <a:cubicBezTo>
                  <a:pt x="1173302" y="692913"/>
                  <a:pt x="1151560" y="685191"/>
                  <a:pt x="1120673" y="685191"/>
                </a:cubicBezTo>
                <a:lnTo>
                  <a:pt x="1074343" y="685191"/>
                </a:lnTo>
                <a:lnTo>
                  <a:pt x="1074343" y="1050951"/>
                </a:lnTo>
                <a:lnTo>
                  <a:pt x="940231" y="1050951"/>
                </a:lnTo>
                <a:close/>
                <a:moveTo>
                  <a:pt x="502082" y="197511"/>
                </a:moveTo>
                <a:lnTo>
                  <a:pt x="867842" y="197511"/>
                </a:lnTo>
                <a:lnTo>
                  <a:pt x="867842" y="319431"/>
                </a:lnTo>
                <a:lnTo>
                  <a:pt x="636193" y="319431"/>
                </a:lnTo>
                <a:lnTo>
                  <a:pt x="636193" y="544983"/>
                </a:lnTo>
                <a:lnTo>
                  <a:pt x="820293" y="544983"/>
                </a:lnTo>
                <a:lnTo>
                  <a:pt x="820293" y="666903"/>
                </a:lnTo>
                <a:lnTo>
                  <a:pt x="636193" y="666903"/>
                </a:lnTo>
                <a:lnTo>
                  <a:pt x="636193" y="929031"/>
                </a:lnTo>
                <a:lnTo>
                  <a:pt x="867842" y="929031"/>
                </a:lnTo>
                <a:lnTo>
                  <a:pt x="867842" y="1050951"/>
                </a:lnTo>
                <a:lnTo>
                  <a:pt x="502082" y="1050951"/>
                </a:lnTo>
                <a:close/>
                <a:moveTo>
                  <a:pt x="0" y="197511"/>
                </a:moveTo>
                <a:lnTo>
                  <a:pt x="135331" y="197511"/>
                </a:lnTo>
                <a:lnTo>
                  <a:pt x="223113" y="859537"/>
                </a:lnTo>
                <a:lnTo>
                  <a:pt x="225552" y="859537"/>
                </a:lnTo>
                <a:lnTo>
                  <a:pt x="313334" y="197511"/>
                </a:lnTo>
                <a:lnTo>
                  <a:pt x="436473" y="197511"/>
                </a:lnTo>
                <a:lnTo>
                  <a:pt x="307238" y="1050951"/>
                </a:lnTo>
                <a:lnTo>
                  <a:pt x="129235" y="1050951"/>
                </a:lnTo>
                <a:close/>
                <a:moveTo>
                  <a:pt x="5626227" y="185319"/>
                </a:moveTo>
                <a:cubicBezTo>
                  <a:pt x="5691251" y="185319"/>
                  <a:pt x="5740831" y="203810"/>
                  <a:pt x="5774969" y="240793"/>
                </a:cubicBezTo>
                <a:cubicBezTo>
                  <a:pt x="5809107" y="277775"/>
                  <a:pt x="5826175" y="330810"/>
                  <a:pt x="5826175" y="399898"/>
                </a:cubicBezTo>
                <a:lnTo>
                  <a:pt x="5826175" y="473050"/>
                </a:lnTo>
                <a:lnTo>
                  <a:pt x="5699379" y="473050"/>
                </a:lnTo>
                <a:lnTo>
                  <a:pt x="5699379" y="391364"/>
                </a:lnTo>
                <a:cubicBezTo>
                  <a:pt x="5699379" y="335281"/>
                  <a:pt x="5676213" y="307239"/>
                  <a:pt x="5629884" y="307239"/>
                </a:cubicBezTo>
                <a:cubicBezTo>
                  <a:pt x="5583555" y="307239"/>
                  <a:pt x="5560390" y="335281"/>
                  <a:pt x="5560390" y="391364"/>
                </a:cubicBezTo>
                <a:lnTo>
                  <a:pt x="5560390" y="858318"/>
                </a:lnTo>
                <a:cubicBezTo>
                  <a:pt x="5560390" y="913588"/>
                  <a:pt x="5583555" y="941223"/>
                  <a:pt x="5629884" y="941223"/>
                </a:cubicBezTo>
                <a:cubicBezTo>
                  <a:pt x="5676213" y="941223"/>
                  <a:pt x="5699379" y="913588"/>
                  <a:pt x="5699379" y="858318"/>
                </a:cubicBezTo>
                <a:lnTo>
                  <a:pt x="5699379" y="691287"/>
                </a:lnTo>
                <a:lnTo>
                  <a:pt x="5632323" y="691287"/>
                </a:lnTo>
                <a:lnTo>
                  <a:pt x="5632323" y="569367"/>
                </a:lnTo>
                <a:lnTo>
                  <a:pt x="5826175" y="569367"/>
                </a:lnTo>
                <a:lnTo>
                  <a:pt x="5826175" y="848564"/>
                </a:lnTo>
                <a:cubicBezTo>
                  <a:pt x="5826175" y="917652"/>
                  <a:pt x="5809107" y="970687"/>
                  <a:pt x="5774969" y="1007670"/>
                </a:cubicBezTo>
                <a:cubicBezTo>
                  <a:pt x="5740831" y="1044652"/>
                  <a:pt x="5691251" y="1063143"/>
                  <a:pt x="5626227" y="1063143"/>
                </a:cubicBezTo>
                <a:cubicBezTo>
                  <a:pt x="5561202" y="1063143"/>
                  <a:pt x="5511622" y="1044652"/>
                  <a:pt x="5477484" y="1007670"/>
                </a:cubicBezTo>
                <a:cubicBezTo>
                  <a:pt x="5443347" y="970687"/>
                  <a:pt x="5426278" y="917652"/>
                  <a:pt x="5426278" y="848564"/>
                </a:cubicBezTo>
                <a:lnTo>
                  <a:pt x="5426278" y="399898"/>
                </a:lnTo>
                <a:cubicBezTo>
                  <a:pt x="5426278" y="330810"/>
                  <a:pt x="5443347" y="277775"/>
                  <a:pt x="5477484" y="240793"/>
                </a:cubicBezTo>
                <a:cubicBezTo>
                  <a:pt x="5511622" y="203810"/>
                  <a:pt x="5561202" y="185319"/>
                  <a:pt x="5626227" y="185319"/>
                </a:cubicBezTo>
                <a:close/>
                <a:moveTo>
                  <a:pt x="3511677" y="185319"/>
                </a:moveTo>
                <a:cubicBezTo>
                  <a:pt x="3576700" y="185319"/>
                  <a:pt x="3626281" y="203810"/>
                  <a:pt x="3660419" y="240793"/>
                </a:cubicBezTo>
                <a:cubicBezTo>
                  <a:pt x="3694556" y="277775"/>
                  <a:pt x="3711625" y="330810"/>
                  <a:pt x="3711625" y="399898"/>
                </a:cubicBezTo>
                <a:lnTo>
                  <a:pt x="3711625" y="473050"/>
                </a:lnTo>
                <a:lnTo>
                  <a:pt x="3584828" y="473050"/>
                </a:lnTo>
                <a:lnTo>
                  <a:pt x="3584828" y="391364"/>
                </a:lnTo>
                <a:cubicBezTo>
                  <a:pt x="3584828" y="335281"/>
                  <a:pt x="3561664" y="307239"/>
                  <a:pt x="3515334" y="307239"/>
                </a:cubicBezTo>
                <a:cubicBezTo>
                  <a:pt x="3469004" y="307239"/>
                  <a:pt x="3445840" y="335281"/>
                  <a:pt x="3445840" y="391364"/>
                </a:cubicBezTo>
                <a:lnTo>
                  <a:pt x="3445840" y="858318"/>
                </a:lnTo>
                <a:cubicBezTo>
                  <a:pt x="3445840" y="913588"/>
                  <a:pt x="3469004" y="941223"/>
                  <a:pt x="3515334" y="941223"/>
                </a:cubicBezTo>
                <a:cubicBezTo>
                  <a:pt x="3561664" y="941223"/>
                  <a:pt x="3584828" y="913588"/>
                  <a:pt x="3584828" y="858318"/>
                </a:cubicBezTo>
                <a:lnTo>
                  <a:pt x="3584828" y="691287"/>
                </a:lnTo>
                <a:lnTo>
                  <a:pt x="3517772" y="691287"/>
                </a:lnTo>
                <a:lnTo>
                  <a:pt x="3517772" y="569367"/>
                </a:lnTo>
                <a:lnTo>
                  <a:pt x="3711625" y="569367"/>
                </a:lnTo>
                <a:lnTo>
                  <a:pt x="3711625" y="848564"/>
                </a:lnTo>
                <a:cubicBezTo>
                  <a:pt x="3711625" y="917652"/>
                  <a:pt x="3694556" y="970687"/>
                  <a:pt x="3660419" y="1007670"/>
                </a:cubicBezTo>
                <a:cubicBezTo>
                  <a:pt x="3626281" y="1044652"/>
                  <a:pt x="3576700" y="1063143"/>
                  <a:pt x="3511677" y="1063143"/>
                </a:cubicBezTo>
                <a:cubicBezTo>
                  <a:pt x="3446653" y="1063143"/>
                  <a:pt x="3397072" y="1044652"/>
                  <a:pt x="3362934" y="1007670"/>
                </a:cubicBezTo>
                <a:cubicBezTo>
                  <a:pt x="3328796" y="970687"/>
                  <a:pt x="3311728" y="917652"/>
                  <a:pt x="3311728" y="848564"/>
                </a:cubicBezTo>
                <a:lnTo>
                  <a:pt x="3311728" y="399898"/>
                </a:lnTo>
                <a:cubicBezTo>
                  <a:pt x="3311728" y="330810"/>
                  <a:pt x="3328796" y="277775"/>
                  <a:pt x="3362934" y="240793"/>
                </a:cubicBezTo>
                <a:cubicBezTo>
                  <a:pt x="3397072" y="203810"/>
                  <a:pt x="3446653" y="185319"/>
                  <a:pt x="3511677" y="185319"/>
                </a:cubicBezTo>
                <a:close/>
                <a:moveTo>
                  <a:pt x="5204002" y="15850"/>
                </a:moveTo>
                <a:lnTo>
                  <a:pt x="5325922" y="15850"/>
                </a:lnTo>
                <a:lnTo>
                  <a:pt x="5325922" y="140208"/>
                </a:lnTo>
                <a:lnTo>
                  <a:pt x="5204002" y="140208"/>
                </a:lnTo>
                <a:close/>
                <a:moveTo>
                  <a:pt x="1441628" y="15850"/>
                </a:moveTo>
                <a:lnTo>
                  <a:pt x="1563548" y="15850"/>
                </a:lnTo>
                <a:lnTo>
                  <a:pt x="1563548" y="140208"/>
                </a:lnTo>
                <a:lnTo>
                  <a:pt x="1441628" y="140208"/>
                </a:lnTo>
                <a:close/>
                <a:moveTo>
                  <a:pt x="5482361" y="0"/>
                </a:moveTo>
                <a:lnTo>
                  <a:pt x="5561609" y="0"/>
                </a:lnTo>
                <a:cubicBezTo>
                  <a:pt x="5564860" y="21946"/>
                  <a:pt x="5571565" y="37186"/>
                  <a:pt x="5581725" y="45720"/>
                </a:cubicBezTo>
                <a:cubicBezTo>
                  <a:pt x="5591886" y="54255"/>
                  <a:pt x="5606313" y="58522"/>
                  <a:pt x="5625007" y="58522"/>
                </a:cubicBezTo>
                <a:cubicBezTo>
                  <a:pt x="5644515" y="58522"/>
                  <a:pt x="5659551" y="54255"/>
                  <a:pt x="5670117" y="45720"/>
                </a:cubicBezTo>
                <a:cubicBezTo>
                  <a:pt x="5680683" y="37186"/>
                  <a:pt x="5687593" y="21946"/>
                  <a:pt x="5690844" y="0"/>
                </a:cubicBezTo>
                <a:lnTo>
                  <a:pt x="5770092" y="0"/>
                </a:lnTo>
                <a:cubicBezTo>
                  <a:pt x="5768466" y="45517"/>
                  <a:pt x="5755259" y="81077"/>
                  <a:pt x="5730467" y="106680"/>
                </a:cubicBezTo>
                <a:cubicBezTo>
                  <a:pt x="5705677" y="132284"/>
                  <a:pt x="5670525" y="145085"/>
                  <a:pt x="5625007" y="145085"/>
                </a:cubicBezTo>
                <a:cubicBezTo>
                  <a:pt x="5580303" y="145085"/>
                  <a:pt x="5545759" y="132487"/>
                  <a:pt x="5521375" y="107290"/>
                </a:cubicBezTo>
                <a:cubicBezTo>
                  <a:pt x="5496991" y="82093"/>
                  <a:pt x="5483987" y="46330"/>
                  <a:pt x="54823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endParaRPr lang="tr-TR" sz="9600">
              <a:solidFill>
                <a:schemeClr val="bg1"/>
              </a:solidFill>
              <a:latin typeface="Bebas Neue" panose="020B0606020202050201" pitchFamily="34" charset="-9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44B15-E3CD-4D60-958F-9C73A108F99D}"/>
              </a:ext>
            </a:extLst>
          </p:cNvPr>
          <p:cNvSpPr txBox="1"/>
          <p:nvPr userDrawn="1"/>
        </p:nvSpPr>
        <p:spPr>
          <a:xfrm>
            <a:off x="2949168" y="3764254"/>
            <a:ext cx="6233582" cy="343649"/>
          </a:xfrm>
          <a:custGeom>
            <a:avLst/>
            <a:gdLst/>
            <a:ahLst/>
            <a:cxnLst/>
            <a:rect l="l" t="t" r="r" b="b"/>
            <a:pathLst>
              <a:path w="6233582" h="343649">
                <a:moveTo>
                  <a:pt x="5230229" y="94818"/>
                </a:moveTo>
                <a:cubicBezTo>
                  <a:pt x="5213709" y="94818"/>
                  <a:pt x="5200029" y="100353"/>
                  <a:pt x="5189188" y="111423"/>
                </a:cubicBezTo>
                <a:cubicBezTo>
                  <a:pt x="5178346" y="122494"/>
                  <a:pt x="5171664" y="138354"/>
                  <a:pt x="5169140" y="159004"/>
                </a:cubicBezTo>
                <a:lnTo>
                  <a:pt x="5282370" y="159004"/>
                </a:lnTo>
                <a:cubicBezTo>
                  <a:pt x="5281682" y="138699"/>
                  <a:pt x="5276806" y="122924"/>
                  <a:pt x="5267743" y="111682"/>
                </a:cubicBezTo>
                <a:cubicBezTo>
                  <a:pt x="5258680" y="100439"/>
                  <a:pt x="5246175" y="94818"/>
                  <a:pt x="5230229" y="94818"/>
                </a:cubicBezTo>
                <a:close/>
                <a:moveTo>
                  <a:pt x="4718632" y="94818"/>
                </a:moveTo>
                <a:cubicBezTo>
                  <a:pt x="4699244" y="94818"/>
                  <a:pt x="4683643" y="102102"/>
                  <a:pt x="4671826" y="116672"/>
                </a:cubicBezTo>
                <a:cubicBezTo>
                  <a:pt x="4660010" y="131242"/>
                  <a:pt x="4654101" y="150515"/>
                  <a:pt x="4654101" y="174492"/>
                </a:cubicBezTo>
                <a:cubicBezTo>
                  <a:pt x="4654101" y="198583"/>
                  <a:pt x="4659522" y="217312"/>
                  <a:pt x="4670363" y="230677"/>
                </a:cubicBezTo>
                <a:cubicBezTo>
                  <a:pt x="4681204" y="244042"/>
                  <a:pt x="4695516" y="250724"/>
                  <a:pt x="4713298" y="250724"/>
                </a:cubicBezTo>
                <a:cubicBezTo>
                  <a:pt x="4732227" y="250724"/>
                  <a:pt x="4747313" y="244587"/>
                  <a:pt x="4758555" y="232311"/>
                </a:cubicBezTo>
                <a:cubicBezTo>
                  <a:pt x="4769798" y="220036"/>
                  <a:pt x="4775419" y="205008"/>
                  <a:pt x="4775419" y="187226"/>
                </a:cubicBezTo>
                <a:lnTo>
                  <a:pt x="4775419" y="152293"/>
                </a:lnTo>
                <a:cubicBezTo>
                  <a:pt x="4775419" y="136691"/>
                  <a:pt x="4770171" y="123211"/>
                  <a:pt x="4759674" y="111854"/>
                </a:cubicBezTo>
                <a:cubicBezTo>
                  <a:pt x="4749177" y="100496"/>
                  <a:pt x="4735496" y="94818"/>
                  <a:pt x="4718632" y="94818"/>
                </a:cubicBezTo>
                <a:close/>
                <a:moveTo>
                  <a:pt x="4020554" y="94818"/>
                </a:moveTo>
                <a:cubicBezTo>
                  <a:pt x="4004034" y="94818"/>
                  <a:pt x="3990354" y="100353"/>
                  <a:pt x="3979512" y="111423"/>
                </a:cubicBezTo>
                <a:cubicBezTo>
                  <a:pt x="3968671" y="122494"/>
                  <a:pt x="3961989" y="138354"/>
                  <a:pt x="3959465" y="159004"/>
                </a:cubicBezTo>
                <a:lnTo>
                  <a:pt x="4072695" y="159004"/>
                </a:lnTo>
                <a:cubicBezTo>
                  <a:pt x="4072007" y="138699"/>
                  <a:pt x="4067131" y="122924"/>
                  <a:pt x="4058068" y="111682"/>
                </a:cubicBezTo>
                <a:cubicBezTo>
                  <a:pt x="4049005" y="100439"/>
                  <a:pt x="4036501" y="94818"/>
                  <a:pt x="4020554" y="94818"/>
                </a:cubicBezTo>
                <a:close/>
                <a:moveTo>
                  <a:pt x="2668004" y="94818"/>
                </a:moveTo>
                <a:cubicBezTo>
                  <a:pt x="2651484" y="94818"/>
                  <a:pt x="2637804" y="100353"/>
                  <a:pt x="2626962" y="111423"/>
                </a:cubicBezTo>
                <a:cubicBezTo>
                  <a:pt x="2616121" y="122494"/>
                  <a:pt x="2609439" y="138354"/>
                  <a:pt x="2606915" y="159004"/>
                </a:cubicBezTo>
                <a:lnTo>
                  <a:pt x="2720145" y="159004"/>
                </a:lnTo>
                <a:cubicBezTo>
                  <a:pt x="2719457" y="138699"/>
                  <a:pt x="2714581" y="122924"/>
                  <a:pt x="2705518" y="111682"/>
                </a:cubicBezTo>
                <a:cubicBezTo>
                  <a:pt x="2696455" y="100439"/>
                  <a:pt x="2683951" y="94818"/>
                  <a:pt x="2668004" y="94818"/>
                </a:cubicBezTo>
                <a:close/>
                <a:moveTo>
                  <a:pt x="2106029" y="94818"/>
                </a:moveTo>
                <a:cubicBezTo>
                  <a:pt x="2089509" y="94818"/>
                  <a:pt x="2075829" y="100353"/>
                  <a:pt x="2064988" y="111423"/>
                </a:cubicBezTo>
                <a:cubicBezTo>
                  <a:pt x="2054146" y="122494"/>
                  <a:pt x="2047464" y="138354"/>
                  <a:pt x="2044940" y="159004"/>
                </a:cubicBezTo>
                <a:lnTo>
                  <a:pt x="2158170" y="159004"/>
                </a:lnTo>
                <a:cubicBezTo>
                  <a:pt x="2157482" y="138699"/>
                  <a:pt x="2152606" y="122924"/>
                  <a:pt x="2143543" y="111682"/>
                </a:cubicBezTo>
                <a:cubicBezTo>
                  <a:pt x="2134480" y="100439"/>
                  <a:pt x="2121976" y="94818"/>
                  <a:pt x="2106029" y="94818"/>
                </a:cubicBezTo>
                <a:close/>
                <a:moveTo>
                  <a:pt x="1436121" y="94818"/>
                </a:moveTo>
                <a:cubicBezTo>
                  <a:pt x="1415357" y="94818"/>
                  <a:pt x="1398808" y="101816"/>
                  <a:pt x="1386476" y="115812"/>
                </a:cubicBezTo>
                <a:cubicBezTo>
                  <a:pt x="1374143" y="129808"/>
                  <a:pt x="1367977" y="149253"/>
                  <a:pt x="1367977" y="174148"/>
                </a:cubicBezTo>
                <a:cubicBezTo>
                  <a:pt x="1367977" y="197207"/>
                  <a:pt x="1373999" y="215734"/>
                  <a:pt x="1386045" y="229730"/>
                </a:cubicBezTo>
                <a:cubicBezTo>
                  <a:pt x="1398091" y="243726"/>
                  <a:pt x="1414553" y="250724"/>
                  <a:pt x="1435433" y="250724"/>
                </a:cubicBezTo>
                <a:cubicBezTo>
                  <a:pt x="1456657" y="250724"/>
                  <a:pt x="1473004" y="243841"/>
                  <a:pt x="1484477" y="230074"/>
                </a:cubicBezTo>
                <a:cubicBezTo>
                  <a:pt x="1495949" y="216308"/>
                  <a:pt x="1501685" y="197207"/>
                  <a:pt x="1501685" y="172771"/>
                </a:cubicBezTo>
                <a:cubicBezTo>
                  <a:pt x="1501685" y="147647"/>
                  <a:pt x="1495977" y="128374"/>
                  <a:pt x="1484563" y="114951"/>
                </a:cubicBezTo>
                <a:cubicBezTo>
                  <a:pt x="1473148" y="101529"/>
                  <a:pt x="1457001" y="94818"/>
                  <a:pt x="1436121" y="94818"/>
                </a:cubicBezTo>
                <a:close/>
                <a:moveTo>
                  <a:pt x="334379" y="94818"/>
                </a:moveTo>
                <a:cubicBezTo>
                  <a:pt x="317859" y="94818"/>
                  <a:pt x="304179" y="100353"/>
                  <a:pt x="293337" y="111423"/>
                </a:cubicBezTo>
                <a:cubicBezTo>
                  <a:pt x="282496" y="122494"/>
                  <a:pt x="275814" y="138354"/>
                  <a:pt x="273290" y="159004"/>
                </a:cubicBezTo>
                <a:lnTo>
                  <a:pt x="386520" y="159004"/>
                </a:lnTo>
                <a:cubicBezTo>
                  <a:pt x="385832" y="138699"/>
                  <a:pt x="380956" y="122924"/>
                  <a:pt x="371893" y="111682"/>
                </a:cubicBezTo>
                <a:cubicBezTo>
                  <a:pt x="362830" y="100439"/>
                  <a:pt x="350326" y="94818"/>
                  <a:pt x="334379" y="94818"/>
                </a:cubicBezTo>
                <a:close/>
                <a:moveTo>
                  <a:pt x="6212416" y="84665"/>
                </a:moveTo>
                <a:lnTo>
                  <a:pt x="6228247" y="84665"/>
                </a:lnTo>
                <a:lnTo>
                  <a:pt x="6228247" y="260877"/>
                </a:lnTo>
                <a:lnTo>
                  <a:pt x="6212416" y="260877"/>
                </a:lnTo>
                <a:close/>
                <a:moveTo>
                  <a:pt x="5964310" y="84665"/>
                </a:moveTo>
                <a:lnTo>
                  <a:pt x="6099738" y="84665"/>
                </a:lnTo>
                <a:lnTo>
                  <a:pt x="6099738" y="88967"/>
                </a:lnTo>
                <a:lnTo>
                  <a:pt x="5981690" y="246422"/>
                </a:lnTo>
                <a:lnTo>
                  <a:pt x="6095436" y="246422"/>
                </a:lnTo>
                <a:lnTo>
                  <a:pt x="6095436" y="260877"/>
                </a:lnTo>
                <a:lnTo>
                  <a:pt x="5955878" y="260877"/>
                </a:lnTo>
                <a:lnTo>
                  <a:pt x="5955878" y="254854"/>
                </a:lnTo>
                <a:lnTo>
                  <a:pt x="6072894" y="99120"/>
                </a:lnTo>
                <a:lnTo>
                  <a:pt x="5964310" y="99120"/>
                </a:lnTo>
                <a:close/>
                <a:moveTo>
                  <a:pt x="5821890" y="84665"/>
                </a:moveTo>
                <a:lnTo>
                  <a:pt x="5837722" y="84665"/>
                </a:lnTo>
                <a:lnTo>
                  <a:pt x="5837722" y="260877"/>
                </a:lnTo>
                <a:lnTo>
                  <a:pt x="5821890" y="260877"/>
                </a:lnTo>
                <a:close/>
                <a:moveTo>
                  <a:pt x="4916560" y="84665"/>
                </a:moveTo>
                <a:lnTo>
                  <a:pt x="5051989" y="84665"/>
                </a:lnTo>
                <a:lnTo>
                  <a:pt x="5051989" y="88967"/>
                </a:lnTo>
                <a:lnTo>
                  <a:pt x="4933940" y="246422"/>
                </a:lnTo>
                <a:lnTo>
                  <a:pt x="5047687" y="246422"/>
                </a:lnTo>
                <a:lnTo>
                  <a:pt x="5047687" y="260877"/>
                </a:lnTo>
                <a:lnTo>
                  <a:pt x="4908128" y="260877"/>
                </a:lnTo>
                <a:lnTo>
                  <a:pt x="4908128" y="254854"/>
                </a:lnTo>
                <a:lnTo>
                  <a:pt x="5025144" y="99120"/>
                </a:lnTo>
                <a:lnTo>
                  <a:pt x="4916560" y="99120"/>
                </a:lnTo>
                <a:close/>
                <a:moveTo>
                  <a:pt x="3250141" y="84665"/>
                </a:moveTo>
                <a:lnTo>
                  <a:pt x="3265972" y="84665"/>
                </a:lnTo>
                <a:lnTo>
                  <a:pt x="3265972" y="260877"/>
                </a:lnTo>
                <a:lnTo>
                  <a:pt x="3250141" y="260877"/>
                </a:lnTo>
                <a:close/>
                <a:moveTo>
                  <a:pt x="716491" y="84665"/>
                </a:moveTo>
                <a:lnTo>
                  <a:pt x="732322" y="84665"/>
                </a:lnTo>
                <a:lnTo>
                  <a:pt x="732322" y="260877"/>
                </a:lnTo>
                <a:lnTo>
                  <a:pt x="716491" y="260877"/>
                </a:lnTo>
                <a:close/>
                <a:moveTo>
                  <a:pt x="5487404" y="81223"/>
                </a:moveTo>
                <a:cubicBezTo>
                  <a:pt x="5493943" y="81223"/>
                  <a:pt x="5499794" y="82255"/>
                  <a:pt x="5504956" y="84320"/>
                </a:cubicBezTo>
                <a:lnTo>
                  <a:pt x="5504956" y="101185"/>
                </a:lnTo>
                <a:cubicBezTo>
                  <a:pt x="5499679" y="97399"/>
                  <a:pt x="5493484" y="95506"/>
                  <a:pt x="5486372" y="95506"/>
                </a:cubicBezTo>
                <a:cubicBezTo>
                  <a:pt x="5472490" y="95506"/>
                  <a:pt x="5460846" y="102676"/>
                  <a:pt x="5451438" y="117016"/>
                </a:cubicBezTo>
                <a:cubicBezTo>
                  <a:pt x="5442031" y="131356"/>
                  <a:pt x="5437328" y="151719"/>
                  <a:pt x="5437328" y="178105"/>
                </a:cubicBezTo>
                <a:lnTo>
                  <a:pt x="5437328" y="260877"/>
                </a:lnTo>
                <a:lnTo>
                  <a:pt x="5421841" y="260877"/>
                </a:lnTo>
                <a:lnTo>
                  <a:pt x="5421841" y="84665"/>
                </a:lnTo>
                <a:lnTo>
                  <a:pt x="5437328" y="84665"/>
                </a:lnTo>
                <a:lnTo>
                  <a:pt x="5437328" y="123727"/>
                </a:lnTo>
                <a:lnTo>
                  <a:pt x="5438017" y="123727"/>
                </a:lnTo>
                <a:cubicBezTo>
                  <a:pt x="5442031" y="110305"/>
                  <a:pt x="5448398" y="99865"/>
                  <a:pt x="5457118" y="92408"/>
                </a:cubicBezTo>
                <a:cubicBezTo>
                  <a:pt x="5465836" y="84951"/>
                  <a:pt x="5475932" y="81223"/>
                  <a:pt x="5487404" y="81223"/>
                </a:cubicBezTo>
                <a:close/>
                <a:moveTo>
                  <a:pt x="3468104" y="81223"/>
                </a:moveTo>
                <a:cubicBezTo>
                  <a:pt x="3474643" y="81223"/>
                  <a:pt x="3480494" y="82255"/>
                  <a:pt x="3485657" y="84320"/>
                </a:cubicBezTo>
                <a:lnTo>
                  <a:pt x="3485657" y="101185"/>
                </a:lnTo>
                <a:cubicBezTo>
                  <a:pt x="3480379" y="97399"/>
                  <a:pt x="3474184" y="95506"/>
                  <a:pt x="3467072" y="95506"/>
                </a:cubicBezTo>
                <a:cubicBezTo>
                  <a:pt x="3453190" y="95506"/>
                  <a:pt x="3441546" y="102676"/>
                  <a:pt x="3432139" y="117016"/>
                </a:cubicBezTo>
                <a:cubicBezTo>
                  <a:pt x="3422732" y="131356"/>
                  <a:pt x="3418028" y="151719"/>
                  <a:pt x="3418028" y="178105"/>
                </a:cubicBezTo>
                <a:lnTo>
                  <a:pt x="3418028" y="260877"/>
                </a:lnTo>
                <a:lnTo>
                  <a:pt x="3402541" y="260877"/>
                </a:lnTo>
                <a:lnTo>
                  <a:pt x="3402541" y="84665"/>
                </a:lnTo>
                <a:lnTo>
                  <a:pt x="3418028" y="84665"/>
                </a:lnTo>
                <a:lnTo>
                  <a:pt x="3418028" y="123727"/>
                </a:lnTo>
                <a:lnTo>
                  <a:pt x="3418716" y="123727"/>
                </a:lnTo>
                <a:cubicBezTo>
                  <a:pt x="3422732" y="110305"/>
                  <a:pt x="3429099" y="99865"/>
                  <a:pt x="3437818" y="92408"/>
                </a:cubicBezTo>
                <a:cubicBezTo>
                  <a:pt x="3446537" y="84951"/>
                  <a:pt x="3456632" y="81223"/>
                  <a:pt x="3468104" y="81223"/>
                </a:cubicBezTo>
                <a:close/>
                <a:moveTo>
                  <a:pt x="1705979" y="81223"/>
                </a:moveTo>
                <a:cubicBezTo>
                  <a:pt x="1712518" y="81223"/>
                  <a:pt x="1718369" y="82255"/>
                  <a:pt x="1723532" y="84320"/>
                </a:cubicBezTo>
                <a:lnTo>
                  <a:pt x="1723532" y="101185"/>
                </a:lnTo>
                <a:cubicBezTo>
                  <a:pt x="1718254" y="97399"/>
                  <a:pt x="1712060" y="95506"/>
                  <a:pt x="1704947" y="95506"/>
                </a:cubicBezTo>
                <a:cubicBezTo>
                  <a:pt x="1691065" y="95506"/>
                  <a:pt x="1679421" y="102676"/>
                  <a:pt x="1670014" y="117016"/>
                </a:cubicBezTo>
                <a:cubicBezTo>
                  <a:pt x="1660607" y="131356"/>
                  <a:pt x="1655903" y="151719"/>
                  <a:pt x="1655903" y="178105"/>
                </a:cubicBezTo>
                <a:lnTo>
                  <a:pt x="1655903" y="260877"/>
                </a:lnTo>
                <a:lnTo>
                  <a:pt x="1640416" y="260877"/>
                </a:lnTo>
                <a:lnTo>
                  <a:pt x="1640416" y="84665"/>
                </a:lnTo>
                <a:lnTo>
                  <a:pt x="1655903" y="84665"/>
                </a:lnTo>
                <a:lnTo>
                  <a:pt x="1655903" y="123727"/>
                </a:lnTo>
                <a:lnTo>
                  <a:pt x="1656592" y="123727"/>
                </a:lnTo>
                <a:cubicBezTo>
                  <a:pt x="1660607" y="110305"/>
                  <a:pt x="1666974" y="99865"/>
                  <a:pt x="1675693" y="92408"/>
                </a:cubicBezTo>
                <a:cubicBezTo>
                  <a:pt x="1684411" y="84951"/>
                  <a:pt x="1694507" y="81223"/>
                  <a:pt x="1705979" y="81223"/>
                </a:cubicBezTo>
                <a:close/>
                <a:moveTo>
                  <a:pt x="591554" y="81223"/>
                </a:moveTo>
                <a:cubicBezTo>
                  <a:pt x="598093" y="81223"/>
                  <a:pt x="603944" y="82255"/>
                  <a:pt x="609107" y="84320"/>
                </a:cubicBezTo>
                <a:lnTo>
                  <a:pt x="609107" y="101185"/>
                </a:lnTo>
                <a:cubicBezTo>
                  <a:pt x="603829" y="97399"/>
                  <a:pt x="597634" y="95506"/>
                  <a:pt x="590522" y="95506"/>
                </a:cubicBezTo>
                <a:cubicBezTo>
                  <a:pt x="576640" y="95506"/>
                  <a:pt x="564996" y="102676"/>
                  <a:pt x="555589" y="117016"/>
                </a:cubicBezTo>
                <a:cubicBezTo>
                  <a:pt x="546182" y="131356"/>
                  <a:pt x="541478" y="151719"/>
                  <a:pt x="541478" y="178105"/>
                </a:cubicBezTo>
                <a:lnTo>
                  <a:pt x="541478" y="260877"/>
                </a:lnTo>
                <a:lnTo>
                  <a:pt x="525991" y="260877"/>
                </a:lnTo>
                <a:lnTo>
                  <a:pt x="525991" y="84665"/>
                </a:lnTo>
                <a:lnTo>
                  <a:pt x="541478" y="84665"/>
                </a:lnTo>
                <a:lnTo>
                  <a:pt x="541478" y="123727"/>
                </a:lnTo>
                <a:lnTo>
                  <a:pt x="542167" y="123727"/>
                </a:lnTo>
                <a:cubicBezTo>
                  <a:pt x="546182" y="110305"/>
                  <a:pt x="552549" y="99865"/>
                  <a:pt x="561268" y="92408"/>
                </a:cubicBezTo>
                <a:cubicBezTo>
                  <a:pt x="569987" y="84951"/>
                  <a:pt x="580082" y="81223"/>
                  <a:pt x="591554" y="81223"/>
                </a:cubicBezTo>
                <a:close/>
                <a:moveTo>
                  <a:pt x="5660868" y="80363"/>
                </a:moveTo>
                <a:cubicBezTo>
                  <a:pt x="5676011" y="80363"/>
                  <a:pt x="5688975" y="83460"/>
                  <a:pt x="5699758" y="89655"/>
                </a:cubicBezTo>
                <a:lnTo>
                  <a:pt x="5699758" y="107552"/>
                </a:lnTo>
                <a:cubicBezTo>
                  <a:pt x="5686680" y="99062"/>
                  <a:pt x="5673143" y="94818"/>
                  <a:pt x="5659147" y="94818"/>
                </a:cubicBezTo>
                <a:cubicBezTo>
                  <a:pt x="5647560" y="94818"/>
                  <a:pt x="5638210" y="97829"/>
                  <a:pt x="5631098" y="103852"/>
                </a:cubicBezTo>
                <a:cubicBezTo>
                  <a:pt x="5623984" y="109875"/>
                  <a:pt x="5620428" y="117704"/>
                  <a:pt x="5620428" y="127341"/>
                </a:cubicBezTo>
                <a:cubicBezTo>
                  <a:pt x="5620428" y="135716"/>
                  <a:pt x="5622666" y="142513"/>
                  <a:pt x="5627140" y="147733"/>
                </a:cubicBezTo>
                <a:cubicBezTo>
                  <a:pt x="5631614" y="152953"/>
                  <a:pt x="5641480" y="158947"/>
                  <a:pt x="5656738" y="165715"/>
                </a:cubicBezTo>
                <a:cubicBezTo>
                  <a:pt x="5675093" y="173975"/>
                  <a:pt x="5687712" y="181633"/>
                  <a:pt x="5694596" y="188689"/>
                </a:cubicBezTo>
                <a:cubicBezTo>
                  <a:pt x="5701480" y="195744"/>
                  <a:pt x="5704921" y="205122"/>
                  <a:pt x="5704921" y="216824"/>
                </a:cubicBezTo>
                <a:cubicBezTo>
                  <a:pt x="5704921" y="230820"/>
                  <a:pt x="5699672" y="242378"/>
                  <a:pt x="5689176" y="251499"/>
                </a:cubicBezTo>
                <a:cubicBezTo>
                  <a:pt x="5678678" y="260619"/>
                  <a:pt x="5664195" y="265179"/>
                  <a:pt x="5645724" y="265179"/>
                </a:cubicBezTo>
                <a:cubicBezTo>
                  <a:pt x="5628746" y="265179"/>
                  <a:pt x="5614578" y="261164"/>
                  <a:pt x="5603220" y="253133"/>
                </a:cubicBezTo>
                <a:lnTo>
                  <a:pt x="5603220" y="234032"/>
                </a:lnTo>
                <a:cubicBezTo>
                  <a:pt x="5609186" y="239195"/>
                  <a:pt x="5616413" y="243267"/>
                  <a:pt x="5624902" y="246250"/>
                </a:cubicBezTo>
                <a:cubicBezTo>
                  <a:pt x="5633392" y="249233"/>
                  <a:pt x="5640734" y="250724"/>
                  <a:pt x="5646929" y="250724"/>
                </a:cubicBezTo>
                <a:cubicBezTo>
                  <a:pt x="5674577" y="250724"/>
                  <a:pt x="5688401" y="239424"/>
                  <a:pt x="5688401" y="216824"/>
                </a:cubicBezTo>
                <a:cubicBezTo>
                  <a:pt x="5688401" y="209023"/>
                  <a:pt x="5685361" y="202369"/>
                  <a:pt x="5679280" y="196862"/>
                </a:cubicBezTo>
                <a:cubicBezTo>
                  <a:pt x="5673200" y="191356"/>
                  <a:pt x="5663334" y="185677"/>
                  <a:pt x="5649682" y="179826"/>
                </a:cubicBezTo>
                <a:cubicBezTo>
                  <a:pt x="5632818" y="172484"/>
                  <a:pt x="5620973" y="164884"/>
                  <a:pt x="5614148" y="157025"/>
                </a:cubicBezTo>
                <a:cubicBezTo>
                  <a:pt x="5607322" y="149167"/>
                  <a:pt x="5603908" y="139616"/>
                  <a:pt x="5603908" y="128374"/>
                </a:cubicBezTo>
                <a:cubicBezTo>
                  <a:pt x="5603908" y="114033"/>
                  <a:pt x="5609386" y="102446"/>
                  <a:pt x="5620342" y="93613"/>
                </a:cubicBezTo>
                <a:cubicBezTo>
                  <a:pt x="5631298" y="84779"/>
                  <a:pt x="5644806" y="80363"/>
                  <a:pt x="5660868" y="80363"/>
                </a:cubicBezTo>
                <a:close/>
                <a:moveTo>
                  <a:pt x="5230918" y="80363"/>
                </a:moveTo>
                <a:cubicBezTo>
                  <a:pt x="5252829" y="80363"/>
                  <a:pt x="5269636" y="88049"/>
                  <a:pt x="5281338" y="103422"/>
                </a:cubicBezTo>
                <a:cubicBezTo>
                  <a:pt x="5293039" y="118794"/>
                  <a:pt x="5298890" y="139788"/>
                  <a:pt x="5298890" y="166404"/>
                </a:cubicBezTo>
                <a:lnTo>
                  <a:pt x="5298890" y="173459"/>
                </a:lnTo>
                <a:lnTo>
                  <a:pt x="5168452" y="173459"/>
                </a:lnTo>
                <a:cubicBezTo>
                  <a:pt x="5168452" y="197665"/>
                  <a:pt x="5174044" y="216595"/>
                  <a:pt x="5185230" y="230246"/>
                </a:cubicBezTo>
                <a:cubicBezTo>
                  <a:pt x="5196415" y="243898"/>
                  <a:pt x="5211759" y="250724"/>
                  <a:pt x="5231262" y="250724"/>
                </a:cubicBezTo>
                <a:cubicBezTo>
                  <a:pt x="5250994" y="250724"/>
                  <a:pt x="5270267" y="243439"/>
                  <a:pt x="5289081" y="228870"/>
                </a:cubicBezTo>
                <a:lnTo>
                  <a:pt x="5289081" y="245734"/>
                </a:lnTo>
                <a:cubicBezTo>
                  <a:pt x="5270841" y="258697"/>
                  <a:pt x="5250477" y="265179"/>
                  <a:pt x="5227992" y="265179"/>
                </a:cubicBezTo>
                <a:cubicBezTo>
                  <a:pt x="5205277" y="265179"/>
                  <a:pt x="5186921" y="257034"/>
                  <a:pt x="5172926" y="240743"/>
                </a:cubicBezTo>
                <a:cubicBezTo>
                  <a:pt x="5158930" y="224453"/>
                  <a:pt x="5151932" y="201451"/>
                  <a:pt x="5151932" y="171738"/>
                </a:cubicBezTo>
                <a:cubicBezTo>
                  <a:pt x="5151932" y="146041"/>
                  <a:pt x="5159245" y="124387"/>
                  <a:pt x="5173872" y="106777"/>
                </a:cubicBezTo>
                <a:cubicBezTo>
                  <a:pt x="5188499" y="89167"/>
                  <a:pt x="5207514" y="80363"/>
                  <a:pt x="5230918" y="80363"/>
                </a:cubicBezTo>
                <a:close/>
                <a:moveTo>
                  <a:pt x="4718288" y="80363"/>
                </a:moveTo>
                <a:cubicBezTo>
                  <a:pt x="4744216" y="80363"/>
                  <a:pt x="4763030" y="91089"/>
                  <a:pt x="4774731" y="112542"/>
                </a:cubicBezTo>
                <a:lnTo>
                  <a:pt x="4775419" y="112542"/>
                </a:lnTo>
                <a:lnTo>
                  <a:pt x="4775419" y="84665"/>
                </a:lnTo>
                <a:lnTo>
                  <a:pt x="4791251" y="84665"/>
                </a:lnTo>
                <a:lnTo>
                  <a:pt x="4791251" y="247799"/>
                </a:lnTo>
                <a:cubicBezTo>
                  <a:pt x="4791251" y="280953"/>
                  <a:pt x="4784024" y="305217"/>
                  <a:pt x="4769569" y="320590"/>
                </a:cubicBezTo>
                <a:cubicBezTo>
                  <a:pt x="4755114" y="335962"/>
                  <a:pt x="4732628" y="343649"/>
                  <a:pt x="4702112" y="343649"/>
                </a:cubicBezTo>
                <a:cubicBezTo>
                  <a:pt x="4685134" y="343649"/>
                  <a:pt x="4667639" y="339175"/>
                  <a:pt x="4649627" y="330226"/>
                </a:cubicBezTo>
                <a:lnTo>
                  <a:pt x="4649627" y="313706"/>
                </a:lnTo>
                <a:cubicBezTo>
                  <a:pt x="4668212" y="324031"/>
                  <a:pt x="4685822" y="329194"/>
                  <a:pt x="4702456" y="329194"/>
                </a:cubicBezTo>
                <a:cubicBezTo>
                  <a:pt x="4751099" y="329194"/>
                  <a:pt x="4775419" y="303496"/>
                  <a:pt x="4775419" y="252101"/>
                </a:cubicBezTo>
                <a:lnTo>
                  <a:pt x="4775419" y="229214"/>
                </a:lnTo>
                <a:lnTo>
                  <a:pt x="4774731" y="229214"/>
                </a:lnTo>
                <a:cubicBezTo>
                  <a:pt x="4760850" y="253191"/>
                  <a:pt x="4739684" y="265179"/>
                  <a:pt x="4711233" y="265179"/>
                </a:cubicBezTo>
                <a:cubicBezTo>
                  <a:pt x="4689550" y="265179"/>
                  <a:pt x="4671855" y="257321"/>
                  <a:pt x="4658145" y="241604"/>
                </a:cubicBezTo>
                <a:cubicBezTo>
                  <a:pt x="4644436" y="225887"/>
                  <a:pt x="4637581" y="203975"/>
                  <a:pt x="4637581" y="175868"/>
                </a:cubicBezTo>
                <a:cubicBezTo>
                  <a:pt x="4637581" y="147762"/>
                  <a:pt x="4644981" y="124817"/>
                  <a:pt x="4659780" y="107035"/>
                </a:cubicBezTo>
                <a:cubicBezTo>
                  <a:pt x="4674579" y="89254"/>
                  <a:pt x="4694082" y="80363"/>
                  <a:pt x="4718288" y="80363"/>
                </a:cubicBezTo>
                <a:close/>
                <a:moveTo>
                  <a:pt x="4021242" y="80363"/>
                </a:moveTo>
                <a:cubicBezTo>
                  <a:pt x="4043154" y="80363"/>
                  <a:pt x="4059961" y="88049"/>
                  <a:pt x="4071663" y="103422"/>
                </a:cubicBezTo>
                <a:cubicBezTo>
                  <a:pt x="4083364" y="118794"/>
                  <a:pt x="4089215" y="139788"/>
                  <a:pt x="4089215" y="166404"/>
                </a:cubicBezTo>
                <a:lnTo>
                  <a:pt x="4089215" y="173459"/>
                </a:lnTo>
                <a:lnTo>
                  <a:pt x="3958776" y="173459"/>
                </a:lnTo>
                <a:cubicBezTo>
                  <a:pt x="3958776" y="197665"/>
                  <a:pt x="3964369" y="216595"/>
                  <a:pt x="3975555" y="230246"/>
                </a:cubicBezTo>
                <a:cubicBezTo>
                  <a:pt x="3986740" y="243898"/>
                  <a:pt x="4002084" y="250724"/>
                  <a:pt x="4021587" y="250724"/>
                </a:cubicBezTo>
                <a:cubicBezTo>
                  <a:pt x="4041319" y="250724"/>
                  <a:pt x="4060592" y="243439"/>
                  <a:pt x="4079406" y="228870"/>
                </a:cubicBezTo>
                <a:lnTo>
                  <a:pt x="4079406" y="245734"/>
                </a:lnTo>
                <a:cubicBezTo>
                  <a:pt x="4061166" y="258697"/>
                  <a:pt x="4040803" y="265179"/>
                  <a:pt x="4018317" y="265179"/>
                </a:cubicBezTo>
                <a:cubicBezTo>
                  <a:pt x="3995602" y="265179"/>
                  <a:pt x="3977247" y="257034"/>
                  <a:pt x="3963251" y="240743"/>
                </a:cubicBezTo>
                <a:cubicBezTo>
                  <a:pt x="3949255" y="224453"/>
                  <a:pt x="3942257" y="201451"/>
                  <a:pt x="3942257" y="171738"/>
                </a:cubicBezTo>
                <a:cubicBezTo>
                  <a:pt x="3942257" y="146041"/>
                  <a:pt x="3949570" y="124387"/>
                  <a:pt x="3964197" y="106777"/>
                </a:cubicBezTo>
                <a:cubicBezTo>
                  <a:pt x="3978824" y="89167"/>
                  <a:pt x="3997839" y="80363"/>
                  <a:pt x="4021242" y="80363"/>
                </a:cubicBezTo>
                <a:close/>
                <a:moveTo>
                  <a:pt x="3663422" y="80363"/>
                </a:moveTo>
                <a:cubicBezTo>
                  <a:pt x="3676271" y="80363"/>
                  <a:pt x="3687256" y="84062"/>
                  <a:pt x="3696376" y="91462"/>
                </a:cubicBezTo>
                <a:cubicBezTo>
                  <a:pt x="3705496" y="98861"/>
                  <a:pt x="3711663" y="108584"/>
                  <a:pt x="3714875" y="120630"/>
                </a:cubicBezTo>
                <a:cubicBezTo>
                  <a:pt x="3720381" y="107896"/>
                  <a:pt x="3728269" y="98001"/>
                  <a:pt x="3738536" y="90946"/>
                </a:cubicBezTo>
                <a:cubicBezTo>
                  <a:pt x="3748804" y="83890"/>
                  <a:pt x="3759960" y="80363"/>
                  <a:pt x="3772006" y="80363"/>
                </a:cubicBezTo>
                <a:cubicBezTo>
                  <a:pt x="3810553" y="80363"/>
                  <a:pt x="3829826" y="104225"/>
                  <a:pt x="3829826" y="151949"/>
                </a:cubicBezTo>
                <a:lnTo>
                  <a:pt x="3829826" y="260877"/>
                </a:lnTo>
                <a:lnTo>
                  <a:pt x="3813994" y="260877"/>
                </a:lnTo>
                <a:lnTo>
                  <a:pt x="3813994" y="154874"/>
                </a:lnTo>
                <a:cubicBezTo>
                  <a:pt x="3813994" y="132733"/>
                  <a:pt x="3810524" y="117188"/>
                  <a:pt x="3803583" y="108240"/>
                </a:cubicBezTo>
                <a:cubicBezTo>
                  <a:pt x="3796643" y="99292"/>
                  <a:pt x="3785658" y="94818"/>
                  <a:pt x="3770630" y="94818"/>
                </a:cubicBezTo>
                <a:cubicBezTo>
                  <a:pt x="3756748" y="94818"/>
                  <a:pt x="3744760" y="100783"/>
                  <a:pt x="3734664" y="112714"/>
                </a:cubicBezTo>
                <a:cubicBezTo>
                  <a:pt x="3724569" y="124645"/>
                  <a:pt x="3719521" y="139616"/>
                  <a:pt x="3719521" y="157628"/>
                </a:cubicBezTo>
                <a:lnTo>
                  <a:pt x="3719521" y="260877"/>
                </a:lnTo>
                <a:lnTo>
                  <a:pt x="3703689" y="260877"/>
                </a:lnTo>
                <a:lnTo>
                  <a:pt x="3703689" y="153670"/>
                </a:lnTo>
                <a:cubicBezTo>
                  <a:pt x="3703689" y="114435"/>
                  <a:pt x="3688776" y="94818"/>
                  <a:pt x="3658948" y="94818"/>
                </a:cubicBezTo>
                <a:cubicBezTo>
                  <a:pt x="3644608" y="94818"/>
                  <a:pt x="3632677" y="100812"/>
                  <a:pt x="3623155" y="112800"/>
                </a:cubicBezTo>
                <a:cubicBezTo>
                  <a:pt x="3613633" y="124789"/>
                  <a:pt x="3608872" y="140305"/>
                  <a:pt x="3608872" y="159348"/>
                </a:cubicBezTo>
                <a:lnTo>
                  <a:pt x="3608872" y="260877"/>
                </a:lnTo>
                <a:lnTo>
                  <a:pt x="3593040" y="260877"/>
                </a:lnTo>
                <a:lnTo>
                  <a:pt x="3593040" y="84665"/>
                </a:lnTo>
                <a:lnTo>
                  <a:pt x="3608872" y="84665"/>
                </a:lnTo>
                <a:lnTo>
                  <a:pt x="3608872" y="113919"/>
                </a:lnTo>
                <a:lnTo>
                  <a:pt x="3609560" y="113919"/>
                </a:lnTo>
                <a:cubicBezTo>
                  <a:pt x="3621836" y="91548"/>
                  <a:pt x="3639790" y="80363"/>
                  <a:pt x="3663422" y="80363"/>
                </a:cubicBezTo>
                <a:close/>
                <a:moveTo>
                  <a:pt x="2908143" y="80363"/>
                </a:moveTo>
                <a:cubicBezTo>
                  <a:pt x="2923286" y="80363"/>
                  <a:pt x="2936250" y="83460"/>
                  <a:pt x="2947034" y="89655"/>
                </a:cubicBezTo>
                <a:lnTo>
                  <a:pt x="2947034" y="107552"/>
                </a:lnTo>
                <a:cubicBezTo>
                  <a:pt x="2933955" y="99062"/>
                  <a:pt x="2920418" y="94818"/>
                  <a:pt x="2906422" y="94818"/>
                </a:cubicBezTo>
                <a:cubicBezTo>
                  <a:pt x="2894835" y="94818"/>
                  <a:pt x="2885485" y="97829"/>
                  <a:pt x="2878373" y="103852"/>
                </a:cubicBezTo>
                <a:cubicBezTo>
                  <a:pt x="2871260" y="109875"/>
                  <a:pt x="2867704" y="117704"/>
                  <a:pt x="2867704" y="127341"/>
                </a:cubicBezTo>
                <a:cubicBezTo>
                  <a:pt x="2867704" y="135716"/>
                  <a:pt x="2869941" y="142513"/>
                  <a:pt x="2874415" y="147733"/>
                </a:cubicBezTo>
                <a:cubicBezTo>
                  <a:pt x="2878889" y="152953"/>
                  <a:pt x="2888755" y="158947"/>
                  <a:pt x="2904013" y="165715"/>
                </a:cubicBezTo>
                <a:cubicBezTo>
                  <a:pt x="2922369" y="173975"/>
                  <a:pt x="2934988" y="181633"/>
                  <a:pt x="2941871" y="188689"/>
                </a:cubicBezTo>
                <a:cubicBezTo>
                  <a:pt x="2948754" y="195744"/>
                  <a:pt x="2952196" y="205122"/>
                  <a:pt x="2952196" y="216824"/>
                </a:cubicBezTo>
                <a:cubicBezTo>
                  <a:pt x="2952196" y="230820"/>
                  <a:pt x="2946948" y="242378"/>
                  <a:pt x="2936451" y="251499"/>
                </a:cubicBezTo>
                <a:cubicBezTo>
                  <a:pt x="2931202" y="256059"/>
                  <a:pt x="2924957" y="259479"/>
                  <a:pt x="2917715" y="261759"/>
                </a:cubicBezTo>
                <a:lnTo>
                  <a:pt x="2897818" y="264512"/>
                </a:lnTo>
                <a:lnTo>
                  <a:pt x="2897818" y="281011"/>
                </a:lnTo>
                <a:cubicBezTo>
                  <a:pt x="2923630" y="281011"/>
                  <a:pt x="2936537" y="289443"/>
                  <a:pt x="2936537" y="306307"/>
                </a:cubicBezTo>
                <a:cubicBezTo>
                  <a:pt x="2936537" y="325810"/>
                  <a:pt x="2921967" y="335561"/>
                  <a:pt x="2892828" y="335561"/>
                </a:cubicBezTo>
                <a:cubicBezTo>
                  <a:pt x="2888698" y="335561"/>
                  <a:pt x="2884109" y="335331"/>
                  <a:pt x="2879061" y="334873"/>
                </a:cubicBezTo>
                <a:lnTo>
                  <a:pt x="2879061" y="322139"/>
                </a:lnTo>
                <a:cubicBezTo>
                  <a:pt x="2884797" y="322827"/>
                  <a:pt x="2889730" y="323171"/>
                  <a:pt x="2893860" y="323171"/>
                </a:cubicBezTo>
                <a:cubicBezTo>
                  <a:pt x="2912216" y="323171"/>
                  <a:pt x="2921393" y="317894"/>
                  <a:pt x="2921393" y="307339"/>
                </a:cubicBezTo>
                <a:cubicBezTo>
                  <a:pt x="2921393" y="297473"/>
                  <a:pt x="2913076" y="292540"/>
                  <a:pt x="2896441" y="292540"/>
                </a:cubicBezTo>
                <a:cubicBezTo>
                  <a:pt x="2892770" y="292540"/>
                  <a:pt x="2889099" y="292770"/>
                  <a:pt x="2885428" y="293229"/>
                </a:cubicBezTo>
                <a:lnTo>
                  <a:pt x="2885428" y="264203"/>
                </a:lnTo>
                <a:lnTo>
                  <a:pt x="2869640" y="262168"/>
                </a:lnTo>
                <a:cubicBezTo>
                  <a:pt x="2862556" y="260160"/>
                  <a:pt x="2856174" y="257149"/>
                  <a:pt x="2850495" y="253133"/>
                </a:cubicBezTo>
                <a:lnTo>
                  <a:pt x="2850495" y="234032"/>
                </a:lnTo>
                <a:cubicBezTo>
                  <a:pt x="2856461" y="239195"/>
                  <a:pt x="2863688" y="243267"/>
                  <a:pt x="2872178" y="246250"/>
                </a:cubicBezTo>
                <a:cubicBezTo>
                  <a:pt x="2880667" y="249233"/>
                  <a:pt x="2888009" y="250724"/>
                  <a:pt x="2894204" y="250724"/>
                </a:cubicBezTo>
                <a:cubicBezTo>
                  <a:pt x="2921852" y="250724"/>
                  <a:pt x="2935676" y="239424"/>
                  <a:pt x="2935676" y="216824"/>
                </a:cubicBezTo>
                <a:cubicBezTo>
                  <a:pt x="2935676" y="209023"/>
                  <a:pt x="2932636" y="202369"/>
                  <a:pt x="2926556" y="196862"/>
                </a:cubicBezTo>
                <a:cubicBezTo>
                  <a:pt x="2920476" y="191356"/>
                  <a:pt x="2910609" y="185677"/>
                  <a:pt x="2896958" y="179826"/>
                </a:cubicBezTo>
                <a:cubicBezTo>
                  <a:pt x="2880093" y="172484"/>
                  <a:pt x="2868249" y="164884"/>
                  <a:pt x="2861423" y="157025"/>
                </a:cubicBezTo>
                <a:cubicBezTo>
                  <a:pt x="2854597" y="149167"/>
                  <a:pt x="2851184" y="139616"/>
                  <a:pt x="2851184" y="128374"/>
                </a:cubicBezTo>
                <a:cubicBezTo>
                  <a:pt x="2851184" y="114033"/>
                  <a:pt x="2856661" y="102446"/>
                  <a:pt x="2867617" y="93613"/>
                </a:cubicBezTo>
                <a:cubicBezTo>
                  <a:pt x="2878574" y="84779"/>
                  <a:pt x="2892082" y="80363"/>
                  <a:pt x="2908143" y="80363"/>
                </a:cubicBezTo>
                <a:close/>
                <a:moveTo>
                  <a:pt x="2668692" y="80363"/>
                </a:moveTo>
                <a:cubicBezTo>
                  <a:pt x="2690604" y="80363"/>
                  <a:pt x="2707411" y="88049"/>
                  <a:pt x="2719113" y="103422"/>
                </a:cubicBezTo>
                <a:cubicBezTo>
                  <a:pt x="2730814" y="118794"/>
                  <a:pt x="2736665" y="139788"/>
                  <a:pt x="2736665" y="166404"/>
                </a:cubicBezTo>
                <a:lnTo>
                  <a:pt x="2736665" y="173459"/>
                </a:lnTo>
                <a:lnTo>
                  <a:pt x="2606226" y="173459"/>
                </a:lnTo>
                <a:cubicBezTo>
                  <a:pt x="2606226" y="197665"/>
                  <a:pt x="2611819" y="216595"/>
                  <a:pt x="2623005" y="230246"/>
                </a:cubicBezTo>
                <a:cubicBezTo>
                  <a:pt x="2634190" y="243898"/>
                  <a:pt x="2649534" y="250724"/>
                  <a:pt x="2669037" y="250724"/>
                </a:cubicBezTo>
                <a:cubicBezTo>
                  <a:pt x="2688769" y="250724"/>
                  <a:pt x="2708042" y="243439"/>
                  <a:pt x="2726856" y="228870"/>
                </a:cubicBezTo>
                <a:lnTo>
                  <a:pt x="2726856" y="245734"/>
                </a:lnTo>
                <a:cubicBezTo>
                  <a:pt x="2708616" y="258697"/>
                  <a:pt x="2688253" y="265179"/>
                  <a:pt x="2665767" y="265179"/>
                </a:cubicBezTo>
                <a:cubicBezTo>
                  <a:pt x="2643052" y="265179"/>
                  <a:pt x="2624697" y="257034"/>
                  <a:pt x="2610701" y="240743"/>
                </a:cubicBezTo>
                <a:cubicBezTo>
                  <a:pt x="2596705" y="224453"/>
                  <a:pt x="2589707" y="201451"/>
                  <a:pt x="2589707" y="171738"/>
                </a:cubicBezTo>
                <a:cubicBezTo>
                  <a:pt x="2589707" y="146041"/>
                  <a:pt x="2597020" y="124387"/>
                  <a:pt x="2611647" y="106777"/>
                </a:cubicBezTo>
                <a:cubicBezTo>
                  <a:pt x="2626274" y="89167"/>
                  <a:pt x="2645289" y="80363"/>
                  <a:pt x="2668692" y="80363"/>
                </a:cubicBezTo>
                <a:close/>
                <a:moveTo>
                  <a:pt x="2106718" y="80363"/>
                </a:moveTo>
                <a:cubicBezTo>
                  <a:pt x="2128629" y="80363"/>
                  <a:pt x="2145436" y="88049"/>
                  <a:pt x="2157138" y="103422"/>
                </a:cubicBezTo>
                <a:cubicBezTo>
                  <a:pt x="2168839" y="118794"/>
                  <a:pt x="2174690" y="139788"/>
                  <a:pt x="2174690" y="166404"/>
                </a:cubicBezTo>
                <a:lnTo>
                  <a:pt x="2174690" y="173459"/>
                </a:lnTo>
                <a:lnTo>
                  <a:pt x="2044252" y="173459"/>
                </a:lnTo>
                <a:cubicBezTo>
                  <a:pt x="2044252" y="197665"/>
                  <a:pt x="2049844" y="216595"/>
                  <a:pt x="2061030" y="230246"/>
                </a:cubicBezTo>
                <a:cubicBezTo>
                  <a:pt x="2072215" y="243898"/>
                  <a:pt x="2087559" y="250724"/>
                  <a:pt x="2107062" y="250724"/>
                </a:cubicBezTo>
                <a:cubicBezTo>
                  <a:pt x="2126794" y="250724"/>
                  <a:pt x="2146067" y="243439"/>
                  <a:pt x="2164881" y="228870"/>
                </a:cubicBezTo>
                <a:lnTo>
                  <a:pt x="2164881" y="245734"/>
                </a:lnTo>
                <a:cubicBezTo>
                  <a:pt x="2146641" y="258697"/>
                  <a:pt x="2126278" y="265179"/>
                  <a:pt x="2103792" y="265179"/>
                </a:cubicBezTo>
                <a:cubicBezTo>
                  <a:pt x="2081077" y="265179"/>
                  <a:pt x="2062722" y="257034"/>
                  <a:pt x="2048726" y="240743"/>
                </a:cubicBezTo>
                <a:cubicBezTo>
                  <a:pt x="2034730" y="224453"/>
                  <a:pt x="2027732" y="201451"/>
                  <a:pt x="2027732" y="171738"/>
                </a:cubicBezTo>
                <a:cubicBezTo>
                  <a:pt x="2027732" y="146041"/>
                  <a:pt x="2035045" y="124387"/>
                  <a:pt x="2049672" y="106777"/>
                </a:cubicBezTo>
                <a:cubicBezTo>
                  <a:pt x="2064299" y="89167"/>
                  <a:pt x="2083314" y="80363"/>
                  <a:pt x="2106718" y="80363"/>
                </a:cubicBezTo>
                <a:close/>
                <a:moveTo>
                  <a:pt x="1879443" y="80363"/>
                </a:moveTo>
                <a:cubicBezTo>
                  <a:pt x="1894586" y="80363"/>
                  <a:pt x="1907550" y="83460"/>
                  <a:pt x="1918334" y="89655"/>
                </a:cubicBezTo>
                <a:lnTo>
                  <a:pt x="1918334" y="107552"/>
                </a:lnTo>
                <a:cubicBezTo>
                  <a:pt x="1905256" y="99062"/>
                  <a:pt x="1891718" y="94818"/>
                  <a:pt x="1877722" y="94818"/>
                </a:cubicBezTo>
                <a:cubicBezTo>
                  <a:pt x="1866135" y="94818"/>
                  <a:pt x="1856786" y="97829"/>
                  <a:pt x="1849673" y="103852"/>
                </a:cubicBezTo>
                <a:cubicBezTo>
                  <a:pt x="1842560" y="109875"/>
                  <a:pt x="1839004" y="117704"/>
                  <a:pt x="1839004" y="127341"/>
                </a:cubicBezTo>
                <a:cubicBezTo>
                  <a:pt x="1839004" y="135716"/>
                  <a:pt x="1841241" y="142513"/>
                  <a:pt x="1845715" y="147733"/>
                </a:cubicBezTo>
                <a:cubicBezTo>
                  <a:pt x="1850189" y="152953"/>
                  <a:pt x="1860055" y="158947"/>
                  <a:pt x="1875313" y="165715"/>
                </a:cubicBezTo>
                <a:cubicBezTo>
                  <a:pt x="1893669" y="173975"/>
                  <a:pt x="1906288" y="181633"/>
                  <a:pt x="1913171" y="188689"/>
                </a:cubicBezTo>
                <a:cubicBezTo>
                  <a:pt x="1920055" y="195744"/>
                  <a:pt x="1923496" y="205122"/>
                  <a:pt x="1923496" y="216824"/>
                </a:cubicBezTo>
                <a:cubicBezTo>
                  <a:pt x="1923496" y="230820"/>
                  <a:pt x="1918248" y="242378"/>
                  <a:pt x="1907751" y="251499"/>
                </a:cubicBezTo>
                <a:cubicBezTo>
                  <a:pt x="1897254" y="260619"/>
                  <a:pt x="1882770" y="265179"/>
                  <a:pt x="1864300" y="265179"/>
                </a:cubicBezTo>
                <a:cubicBezTo>
                  <a:pt x="1847321" y="265179"/>
                  <a:pt x="1833153" y="261164"/>
                  <a:pt x="1821795" y="253133"/>
                </a:cubicBezTo>
                <a:lnTo>
                  <a:pt x="1821795" y="234032"/>
                </a:lnTo>
                <a:cubicBezTo>
                  <a:pt x="1827761" y="239195"/>
                  <a:pt x="1834989" y="243267"/>
                  <a:pt x="1843478" y="246250"/>
                </a:cubicBezTo>
                <a:cubicBezTo>
                  <a:pt x="1851967" y="249233"/>
                  <a:pt x="1859309" y="250724"/>
                  <a:pt x="1865504" y="250724"/>
                </a:cubicBezTo>
                <a:cubicBezTo>
                  <a:pt x="1893152" y="250724"/>
                  <a:pt x="1906976" y="239424"/>
                  <a:pt x="1906976" y="216824"/>
                </a:cubicBezTo>
                <a:cubicBezTo>
                  <a:pt x="1906976" y="209023"/>
                  <a:pt x="1903936" y="202369"/>
                  <a:pt x="1897856" y="196862"/>
                </a:cubicBezTo>
                <a:cubicBezTo>
                  <a:pt x="1891776" y="191356"/>
                  <a:pt x="1881910" y="185677"/>
                  <a:pt x="1868258" y="179826"/>
                </a:cubicBezTo>
                <a:cubicBezTo>
                  <a:pt x="1851394" y="172484"/>
                  <a:pt x="1839549" y="164884"/>
                  <a:pt x="1832723" y="157025"/>
                </a:cubicBezTo>
                <a:cubicBezTo>
                  <a:pt x="1825897" y="149167"/>
                  <a:pt x="1822484" y="139616"/>
                  <a:pt x="1822484" y="128374"/>
                </a:cubicBezTo>
                <a:cubicBezTo>
                  <a:pt x="1822484" y="114033"/>
                  <a:pt x="1827962" y="102446"/>
                  <a:pt x="1838918" y="93613"/>
                </a:cubicBezTo>
                <a:cubicBezTo>
                  <a:pt x="1849874" y="84779"/>
                  <a:pt x="1863382" y="80363"/>
                  <a:pt x="1879443" y="80363"/>
                </a:cubicBezTo>
                <a:close/>
                <a:moveTo>
                  <a:pt x="1436810" y="80363"/>
                </a:moveTo>
                <a:cubicBezTo>
                  <a:pt x="1461934" y="80363"/>
                  <a:pt x="1481781" y="88565"/>
                  <a:pt x="1496350" y="104970"/>
                </a:cubicBezTo>
                <a:cubicBezTo>
                  <a:pt x="1510920" y="121376"/>
                  <a:pt x="1518205" y="144090"/>
                  <a:pt x="1518205" y="173115"/>
                </a:cubicBezTo>
                <a:cubicBezTo>
                  <a:pt x="1518205" y="200534"/>
                  <a:pt x="1510777" y="222732"/>
                  <a:pt x="1495920" y="239711"/>
                </a:cubicBezTo>
                <a:cubicBezTo>
                  <a:pt x="1481064" y="256690"/>
                  <a:pt x="1460729" y="265179"/>
                  <a:pt x="1434917" y="265179"/>
                </a:cubicBezTo>
                <a:cubicBezTo>
                  <a:pt x="1409219" y="265179"/>
                  <a:pt x="1388885" y="256718"/>
                  <a:pt x="1373914" y="239797"/>
                </a:cubicBezTo>
                <a:cubicBezTo>
                  <a:pt x="1358942" y="222876"/>
                  <a:pt x="1351457" y="200878"/>
                  <a:pt x="1351457" y="173803"/>
                </a:cubicBezTo>
                <a:cubicBezTo>
                  <a:pt x="1351457" y="144549"/>
                  <a:pt x="1359287" y="121662"/>
                  <a:pt x="1374946" y="105142"/>
                </a:cubicBezTo>
                <a:cubicBezTo>
                  <a:pt x="1390605" y="88623"/>
                  <a:pt x="1411227" y="80363"/>
                  <a:pt x="1436810" y="80363"/>
                </a:cubicBezTo>
                <a:close/>
                <a:moveTo>
                  <a:pt x="335068" y="80363"/>
                </a:moveTo>
                <a:cubicBezTo>
                  <a:pt x="356979" y="80363"/>
                  <a:pt x="373786" y="88049"/>
                  <a:pt x="385488" y="103422"/>
                </a:cubicBezTo>
                <a:cubicBezTo>
                  <a:pt x="397189" y="118794"/>
                  <a:pt x="403040" y="139788"/>
                  <a:pt x="403040" y="166404"/>
                </a:cubicBezTo>
                <a:lnTo>
                  <a:pt x="403040" y="173459"/>
                </a:lnTo>
                <a:lnTo>
                  <a:pt x="272602" y="173459"/>
                </a:lnTo>
                <a:cubicBezTo>
                  <a:pt x="272602" y="197665"/>
                  <a:pt x="278194" y="216595"/>
                  <a:pt x="289380" y="230246"/>
                </a:cubicBezTo>
                <a:cubicBezTo>
                  <a:pt x="300565" y="243898"/>
                  <a:pt x="315909" y="250724"/>
                  <a:pt x="335412" y="250724"/>
                </a:cubicBezTo>
                <a:cubicBezTo>
                  <a:pt x="355144" y="250724"/>
                  <a:pt x="374417" y="243439"/>
                  <a:pt x="393231" y="228870"/>
                </a:cubicBezTo>
                <a:lnTo>
                  <a:pt x="393231" y="245734"/>
                </a:lnTo>
                <a:cubicBezTo>
                  <a:pt x="374991" y="258697"/>
                  <a:pt x="354628" y="265179"/>
                  <a:pt x="332142" y="265179"/>
                </a:cubicBezTo>
                <a:cubicBezTo>
                  <a:pt x="309427" y="265179"/>
                  <a:pt x="291072" y="257034"/>
                  <a:pt x="277076" y="240743"/>
                </a:cubicBezTo>
                <a:cubicBezTo>
                  <a:pt x="263080" y="224453"/>
                  <a:pt x="256082" y="201451"/>
                  <a:pt x="256082" y="171738"/>
                </a:cubicBezTo>
                <a:cubicBezTo>
                  <a:pt x="256082" y="146041"/>
                  <a:pt x="263395" y="124387"/>
                  <a:pt x="278022" y="106777"/>
                </a:cubicBezTo>
                <a:cubicBezTo>
                  <a:pt x="292649" y="89167"/>
                  <a:pt x="311664" y="80363"/>
                  <a:pt x="335068" y="80363"/>
                </a:cubicBezTo>
                <a:close/>
                <a:moveTo>
                  <a:pt x="3092397" y="33556"/>
                </a:moveTo>
                <a:lnTo>
                  <a:pt x="3092397" y="84665"/>
                </a:lnTo>
                <a:lnTo>
                  <a:pt x="3138859" y="84665"/>
                </a:lnTo>
                <a:lnTo>
                  <a:pt x="3138859" y="99120"/>
                </a:lnTo>
                <a:lnTo>
                  <a:pt x="3092397" y="99120"/>
                </a:lnTo>
                <a:lnTo>
                  <a:pt x="3092397" y="215447"/>
                </a:lnTo>
                <a:cubicBezTo>
                  <a:pt x="3092397" y="227608"/>
                  <a:pt x="3094318" y="236413"/>
                  <a:pt x="3098162" y="241862"/>
                </a:cubicBezTo>
                <a:cubicBezTo>
                  <a:pt x="3102005" y="247311"/>
                  <a:pt x="3108515" y="250036"/>
                  <a:pt x="3117693" y="250036"/>
                </a:cubicBezTo>
                <a:cubicBezTo>
                  <a:pt x="3124232" y="250036"/>
                  <a:pt x="3131287" y="247914"/>
                  <a:pt x="3138859" y="243669"/>
                </a:cubicBezTo>
                <a:lnTo>
                  <a:pt x="3138859" y="258468"/>
                </a:lnTo>
                <a:cubicBezTo>
                  <a:pt x="3130599" y="262369"/>
                  <a:pt x="3122855" y="264319"/>
                  <a:pt x="3115628" y="264319"/>
                </a:cubicBezTo>
                <a:cubicBezTo>
                  <a:pt x="3089586" y="264319"/>
                  <a:pt x="3076565" y="248717"/>
                  <a:pt x="3076565" y="217512"/>
                </a:cubicBezTo>
                <a:lnTo>
                  <a:pt x="3076565" y="99120"/>
                </a:lnTo>
                <a:lnTo>
                  <a:pt x="3044902" y="99120"/>
                </a:lnTo>
                <a:lnTo>
                  <a:pt x="3044902" y="84665"/>
                </a:lnTo>
                <a:lnTo>
                  <a:pt x="3076565" y="84665"/>
                </a:lnTo>
                <a:lnTo>
                  <a:pt x="3076565" y="38891"/>
                </a:lnTo>
                <a:cubicBezTo>
                  <a:pt x="3079089" y="37973"/>
                  <a:pt x="3081728" y="37055"/>
                  <a:pt x="3084481" y="36137"/>
                </a:cubicBezTo>
                <a:cubicBezTo>
                  <a:pt x="3087234" y="35334"/>
                  <a:pt x="3089873" y="34474"/>
                  <a:pt x="3092397" y="33556"/>
                </a:cubicBezTo>
                <a:close/>
                <a:moveTo>
                  <a:pt x="1464515" y="32179"/>
                </a:moveTo>
                <a:cubicBezTo>
                  <a:pt x="1467842" y="32179"/>
                  <a:pt x="1470853" y="33298"/>
                  <a:pt x="1473549" y="35535"/>
                </a:cubicBezTo>
                <a:cubicBezTo>
                  <a:pt x="1476245" y="37772"/>
                  <a:pt x="1477593" y="40612"/>
                  <a:pt x="1477593" y="44053"/>
                </a:cubicBezTo>
                <a:cubicBezTo>
                  <a:pt x="1477593" y="47610"/>
                  <a:pt x="1476360" y="50564"/>
                  <a:pt x="1473894" y="52915"/>
                </a:cubicBezTo>
                <a:cubicBezTo>
                  <a:pt x="1471427" y="55267"/>
                  <a:pt x="1468415" y="56443"/>
                  <a:pt x="1464859" y="56443"/>
                </a:cubicBezTo>
                <a:cubicBezTo>
                  <a:pt x="1461762" y="56443"/>
                  <a:pt x="1458951" y="55325"/>
                  <a:pt x="1456427" y="53087"/>
                </a:cubicBezTo>
                <a:cubicBezTo>
                  <a:pt x="1453903" y="50850"/>
                  <a:pt x="1452641" y="47839"/>
                  <a:pt x="1452641" y="44053"/>
                </a:cubicBezTo>
                <a:cubicBezTo>
                  <a:pt x="1452641" y="40497"/>
                  <a:pt x="1453874" y="37629"/>
                  <a:pt x="1456341" y="35449"/>
                </a:cubicBezTo>
                <a:cubicBezTo>
                  <a:pt x="1458807" y="33269"/>
                  <a:pt x="1461532" y="32179"/>
                  <a:pt x="1464515" y="32179"/>
                </a:cubicBezTo>
                <a:close/>
                <a:moveTo>
                  <a:pt x="1407212" y="32179"/>
                </a:moveTo>
                <a:cubicBezTo>
                  <a:pt x="1410538" y="32179"/>
                  <a:pt x="1413521" y="33298"/>
                  <a:pt x="1416160" y="35535"/>
                </a:cubicBezTo>
                <a:cubicBezTo>
                  <a:pt x="1418798" y="37772"/>
                  <a:pt x="1420118" y="40612"/>
                  <a:pt x="1420118" y="44053"/>
                </a:cubicBezTo>
                <a:cubicBezTo>
                  <a:pt x="1420118" y="47610"/>
                  <a:pt x="1418913" y="50564"/>
                  <a:pt x="1416504" y="52915"/>
                </a:cubicBezTo>
                <a:cubicBezTo>
                  <a:pt x="1414095" y="55267"/>
                  <a:pt x="1411112" y="56443"/>
                  <a:pt x="1407556" y="56443"/>
                </a:cubicBezTo>
                <a:cubicBezTo>
                  <a:pt x="1404344" y="56443"/>
                  <a:pt x="1401475" y="55325"/>
                  <a:pt x="1398952" y="53087"/>
                </a:cubicBezTo>
                <a:cubicBezTo>
                  <a:pt x="1396428" y="50850"/>
                  <a:pt x="1395166" y="47839"/>
                  <a:pt x="1395166" y="44053"/>
                </a:cubicBezTo>
                <a:cubicBezTo>
                  <a:pt x="1395166" y="40497"/>
                  <a:pt x="1396428" y="37629"/>
                  <a:pt x="1398952" y="35449"/>
                </a:cubicBezTo>
                <a:cubicBezTo>
                  <a:pt x="1401475" y="33269"/>
                  <a:pt x="1404229" y="32179"/>
                  <a:pt x="1407212" y="32179"/>
                </a:cubicBezTo>
                <a:close/>
                <a:moveTo>
                  <a:pt x="6220159" y="14111"/>
                </a:moveTo>
                <a:cubicBezTo>
                  <a:pt x="6223716" y="14111"/>
                  <a:pt x="6226842" y="15258"/>
                  <a:pt x="6229538" y="17552"/>
                </a:cubicBezTo>
                <a:cubicBezTo>
                  <a:pt x="6232234" y="19847"/>
                  <a:pt x="6233582" y="22944"/>
                  <a:pt x="6233582" y="26845"/>
                </a:cubicBezTo>
                <a:cubicBezTo>
                  <a:pt x="6233582" y="30516"/>
                  <a:pt x="6232262" y="33671"/>
                  <a:pt x="6229624" y="36309"/>
                </a:cubicBezTo>
                <a:cubicBezTo>
                  <a:pt x="6226986" y="38948"/>
                  <a:pt x="6223830" y="40267"/>
                  <a:pt x="6220159" y="40267"/>
                </a:cubicBezTo>
                <a:cubicBezTo>
                  <a:pt x="6216718" y="40267"/>
                  <a:pt x="6213677" y="39005"/>
                  <a:pt x="6211039" y="36482"/>
                </a:cubicBezTo>
                <a:cubicBezTo>
                  <a:pt x="6208400" y="33958"/>
                  <a:pt x="6207081" y="30745"/>
                  <a:pt x="6207081" y="26845"/>
                </a:cubicBezTo>
                <a:cubicBezTo>
                  <a:pt x="6207081" y="23059"/>
                  <a:pt x="6208428" y="19990"/>
                  <a:pt x="6211125" y="17638"/>
                </a:cubicBezTo>
                <a:cubicBezTo>
                  <a:pt x="6213822" y="15287"/>
                  <a:pt x="6216832" y="14111"/>
                  <a:pt x="6220159" y="14111"/>
                </a:cubicBezTo>
                <a:close/>
                <a:moveTo>
                  <a:pt x="5829634" y="14111"/>
                </a:moveTo>
                <a:cubicBezTo>
                  <a:pt x="5833191" y="14111"/>
                  <a:pt x="5836316" y="15258"/>
                  <a:pt x="5839012" y="17552"/>
                </a:cubicBezTo>
                <a:cubicBezTo>
                  <a:pt x="5841709" y="19847"/>
                  <a:pt x="5843056" y="22944"/>
                  <a:pt x="5843056" y="26845"/>
                </a:cubicBezTo>
                <a:cubicBezTo>
                  <a:pt x="5843056" y="30516"/>
                  <a:pt x="5841737" y="33671"/>
                  <a:pt x="5839099" y="36309"/>
                </a:cubicBezTo>
                <a:cubicBezTo>
                  <a:pt x="5836460" y="38948"/>
                  <a:pt x="5833305" y="40267"/>
                  <a:pt x="5829634" y="40267"/>
                </a:cubicBezTo>
                <a:cubicBezTo>
                  <a:pt x="5826192" y="40267"/>
                  <a:pt x="5823152" y="39005"/>
                  <a:pt x="5820514" y="36482"/>
                </a:cubicBezTo>
                <a:cubicBezTo>
                  <a:pt x="5817876" y="33958"/>
                  <a:pt x="5816556" y="30745"/>
                  <a:pt x="5816556" y="26845"/>
                </a:cubicBezTo>
                <a:cubicBezTo>
                  <a:pt x="5816556" y="23059"/>
                  <a:pt x="5817904" y="19990"/>
                  <a:pt x="5820600" y="17638"/>
                </a:cubicBezTo>
                <a:cubicBezTo>
                  <a:pt x="5823296" y="15287"/>
                  <a:pt x="5826308" y="14111"/>
                  <a:pt x="5829634" y="14111"/>
                </a:cubicBezTo>
                <a:close/>
                <a:moveTo>
                  <a:pt x="4396582" y="14111"/>
                </a:moveTo>
                <a:lnTo>
                  <a:pt x="4511878" y="14111"/>
                </a:lnTo>
                <a:lnTo>
                  <a:pt x="4511878" y="29770"/>
                </a:lnTo>
                <a:lnTo>
                  <a:pt x="4413619" y="29770"/>
                </a:lnTo>
                <a:lnTo>
                  <a:pt x="4413619" y="128718"/>
                </a:lnTo>
                <a:lnTo>
                  <a:pt x="4504822" y="128718"/>
                </a:lnTo>
                <a:lnTo>
                  <a:pt x="4504822" y="144205"/>
                </a:lnTo>
                <a:lnTo>
                  <a:pt x="4413619" y="144205"/>
                </a:lnTo>
                <a:lnTo>
                  <a:pt x="4413619" y="245390"/>
                </a:lnTo>
                <a:lnTo>
                  <a:pt x="4517556" y="245390"/>
                </a:lnTo>
                <a:lnTo>
                  <a:pt x="4517556" y="260877"/>
                </a:lnTo>
                <a:lnTo>
                  <a:pt x="4396582" y="260877"/>
                </a:lnTo>
                <a:close/>
                <a:moveTo>
                  <a:pt x="3257884" y="14111"/>
                </a:moveTo>
                <a:cubicBezTo>
                  <a:pt x="3261441" y="14111"/>
                  <a:pt x="3264567" y="15258"/>
                  <a:pt x="3267263" y="17552"/>
                </a:cubicBezTo>
                <a:cubicBezTo>
                  <a:pt x="3269959" y="19847"/>
                  <a:pt x="3271307" y="22944"/>
                  <a:pt x="3271307" y="26845"/>
                </a:cubicBezTo>
                <a:cubicBezTo>
                  <a:pt x="3271307" y="30516"/>
                  <a:pt x="3269987" y="33671"/>
                  <a:pt x="3267349" y="36309"/>
                </a:cubicBezTo>
                <a:cubicBezTo>
                  <a:pt x="3264710" y="38948"/>
                  <a:pt x="3261555" y="40267"/>
                  <a:pt x="3257884" y="40267"/>
                </a:cubicBezTo>
                <a:cubicBezTo>
                  <a:pt x="3254443" y="40267"/>
                  <a:pt x="3251402" y="39005"/>
                  <a:pt x="3248764" y="36482"/>
                </a:cubicBezTo>
                <a:cubicBezTo>
                  <a:pt x="3246125" y="33958"/>
                  <a:pt x="3244806" y="30745"/>
                  <a:pt x="3244806" y="26845"/>
                </a:cubicBezTo>
                <a:cubicBezTo>
                  <a:pt x="3244806" y="23059"/>
                  <a:pt x="3246154" y="19990"/>
                  <a:pt x="3248850" y="17638"/>
                </a:cubicBezTo>
                <a:cubicBezTo>
                  <a:pt x="3251546" y="15287"/>
                  <a:pt x="3254558" y="14111"/>
                  <a:pt x="3257884" y="14111"/>
                </a:cubicBezTo>
                <a:close/>
                <a:moveTo>
                  <a:pt x="724234" y="14111"/>
                </a:moveTo>
                <a:cubicBezTo>
                  <a:pt x="727791" y="14111"/>
                  <a:pt x="730917" y="15258"/>
                  <a:pt x="733613" y="17552"/>
                </a:cubicBezTo>
                <a:cubicBezTo>
                  <a:pt x="736309" y="19847"/>
                  <a:pt x="737657" y="22944"/>
                  <a:pt x="737657" y="26845"/>
                </a:cubicBezTo>
                <a:cubicBezTo>
                  <a:pt x="737657" y="30516"/>
                  <a:pt x="736338" y="33671"/>
                  <a:pt x="733699" y="36309"/>
                </a:cubicBezTo>
                <a:cubicBezTo>
                  <a:pt x="731060" y="38948"/>
                  <a:pt x="727906" y="40267"/>
                  <a:pt x="724234" y="40267"/>
                </a:cubicBezTo>
                <a:cubicBezTo>
                  <a:pt x="720793" y="40267"/>
                  <a:pt x="717753" y="39005"/>
                  <a:pt x="715114" y="36482"/>
                </a:cubicBezTo>
                <a:cubicBezTo>
                  <a:pt x="712476" y="33958"/>
                  <a:pt x="711156" y="30745"/>
                  <a:pt x="711156" y="26845"/>
                </a:cubicBezTo>
                <a:cubicBezTo>
                  <a:pt x="711156" y="23059"/>
                  <a:pt x="712504" y="19990"/>
                  <a:pt x="715200" y="17638"/>
                </a:cubicBezTo>
                <a:cubicBezTo>
                  <a:pt x="717896" y="15287"/>
                  <a:pt x="720908" y="14111"/>
                  <a:pt x="724234" y="14111"/>
                </a:cubicBezTo>
                <a:close/>
                <a:moveTo>
                  <a:pt x="0" y="14111"/>
                </a:moveTo>
                <a:lnTo>
                  <a:pt x="19101" y="14111"/>
                </a:lnTo>
                <a:lnTo>
                  <a:pt x="90515" y="212866"/>
                </a:lnTo>
                <a:cubicBezTo>
                  <a:pt x="93498" y="221126"/>
                  <a:pt x="95620" y="228927"/>
                  <a:pt x="96882" y="236269"/>
                </a:cubicBezTo>
                <a:lnTo>
                  <a:pt x="97571" y="236269"/>
                </a:lnTo>
                <a:cubicBezTo>
                  <a:pt x="98718" y="230419"/>
                  <a:pt x="101069" y="222503"/>
                  <a:pt x="104626" y="212522"/>
                </a:cubicBezTo>
                <a:lnTo>
                  <a:pt x="180514" y="14111"/>
                </a:lnTo>
                <a:lnTo>
                  <a:pt x="198755" y="14111"/>
                </a:lnTo>
                <a:lnTo>
                  <a:pt x="102905" y="260877"/>
                </a:lnTo>
                <a:lnTo>
                  <a:pt x="90171" y="260877"/>
                </a:lnTo>
                <a:close/>
                <a:moveTo>
                  <a:pt x="1163612" y="9981"/>
                </a:moveTo>
                <a:cubicBezTo>
                  <a:pt x="1185295" y="9981"/>
                  <a:pt x="1206346" y="14340"/>
                  <a:pt x="1226767" y="23059"/>
                </a:cubicBezTo>
                <a:lnTo>
                  <a:pt x="1226767" y="41644"/>
                </a:lnTo>
                <a:cubicBezTo>
                  <a:pt x="1204396" y="30860"/>
                  <a:pt x="1182541" y="25468"/>
                  <a:pt x="1161203" y="25468"/>
                </a:cubicBezTo>
                <a:cubicBezTo>
                  <a:pt x="1130114" y="25468"/>
                  <a:pt x="1105133" y="36080"/>
                  <a:pt x="1086261" y="57304"/>
                </a:cubicBezTo>
                <a:cubicBezTo>
                  <a:pt x="1067390" y="78527"/>
                  <a:pt x="1057954" y="105601"/>
                  <a:pt x="1057954" y="138526"/>
                </a:cubicBezTo>
                <a:cubicBezTo>
                  <a:pt x="1057954" y="173172"/>
                  <a:pt x="1066816" y="200333"/>
                  <a:pt x="1084540" y="220008"/>
                </a:cubicBezTo>
                <a:cubicBezTo>
                  <a:pt x="1102265" y="239682"/>
                  <a:pt x="1126156" y="249520"/>
                  <a:pt x="1156213" y="249520"/>
                </a:cubicBezTo>
                <a:cubicBezTo>
                  <a:pt x="1178469" y="249520"/>
                  <a:pt x="1197972" y="244701"/>
                  <a:pt x="1214721" y="235065"/>
                </a:cubicBezTo>
                <a:lnTo>
                  <a:pt x="1214721" y="153670"/>
                </a:lnTo>
                <a:lnTo>
                  <a:pt x="1156557" y="153670"/>
                </a:lnTo>
                <a:lnTo>
                  <a:pt x="1156557" y="138182"/>
                </a:lnTo>
                <a:lnTo>
                  <a:pt x="1231757" y="138182"/>
                </a:lnTo>
                <a:lnTo>
                  <a:pt x="1231757" y="243669"/>
                </a:lnTo>
                <a:cubicBezTo>
                  <a:pt x="1206289" y="258009"/>
                  <a:pt x="1180075" y="265179"/>
                  <a:pt x="1153115" y="265179"/>
                </a:cubicBezTo>
                <a:cubicBezTo>
                  <a:pt x="1119502" y="265179"/>
                  <a:pt x="1092313" y="253764"/>
                  <a:pt x="1071548" y="230935"/>
                </a:cubicBezTo>
                <a:cubicBezTo>
                  <a:pt x="1050784" y="208105"/>
                  <a:pt x="1040401" y="178163"/>
                  <a:pt x="1040401" y="141108"/>
                </a:cubicBezTo>
                <a:cubicBezTo>
                  <a:pt x="1040401" y="103708"/>
                  <a:pt x="1051587" y="72504"/>
                  <a:pt x="1073957" y="47495"/>
                </a:cubicBezTo>
                <a:cubicBezTo>
                  <a:pt x="1096328" y="22485"/>
                  <a:pt x="1126213" y="9981"/>
                  <a:pt x="1163612" y="9981"/>
                </a:cubicBezTo>
                <a:close/>
                <a:moveTo>
                  <a:pt x="2450041" y="0"/>
                </a:moveTo>
                <a:lnTo>
                  <a:pt x="2465872" y="0"/>
                </a:lnTo>
                <a:lnTo>
                  <a:pt x="2465872" y="260877"/>
                </a:lnTo>
                <a:lnTo>
                  <a:pt x="2450041" y="260877"/>
                </a:lnTo>
                <a:close/>
                <a:moveTo>
                  <a:pt x="2297641" y="0"/>
                </a:moveTo>
                <a:lnTo>
                  <a:pt x="2313472" y="0"/>
                </a:lnTo>
                <a:lnTo>
                  <a:pt x="2313472" y="260877"/>
                </a:lnTo>
                <a:lnTo>
                  <a:pt x="2297641" y="2608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 sz="2800" spc="6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0D6192-AA4F-4925-8D5F-D41AC28047CD}"/>
              </a:ext>
            </a:extLst>
          </p:cNvPr>
          <p:cNvGrpSpPr/>
          <p:nvPr userDrawn="1"/>
        </p:nvGrpSpPr>
        <p:grpSpPr>
          <a:xfrm>
            <a:off x="8975792" y="2122152"/>
            <a:ext cx="966482" cy="398006"/>
            <a:chOff x="8772592" y="1883942"/>
            <a:chExt cx="1292352" cy="532202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D9540D2-AE10-4DFB-ABBC-A1770A09197B}"/>
                </a:ext>
              </a:extLst>
            </p:cNvPr>
            <p:cNvSpPr/>
            <p:nvPr userDrawn="1"/>
          </p:nvSpPr>
          <p:spPr>
            <a:xfrm rot="20831587">
              <a:off x="8772592" y="1883942"/>
              <a:ext cx="1292352" cy="532202"/>
            </a:xfrm>
            <a:prstGeom prst="parallelogram">
              <a:avLst>
                <a:gd name="adj" fmla="val 31873"/>
              </a:avLst>
            </a:prstGeom>
            <a:solidFill>
              <a:srgbClr val="73C6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63710D-7818-47CC-B4A6-D76020C9848A}"/>
                </a:ext>
              </a:extLst>
            </p:cNvPr>
            <p:cNvSpPr txBox="1"/>
            <p:nvPr userDrawn="1"/>
          </p:nvSpPr>
          <p:spPr>
            <a:xfrm rot="20831587">
              <a:off x="9026434" y="1954749"/>
              <a:ext cx="724890" cy="419405"/>
            </a:xfrm>
            <a:custGeom>
              <a:avLst/>
              <a:gdLst/>
              <a:ahLst/>
              <a:cxnLst/>
              <a:rect l="l" t="t" r="r" b="b"/>
              <a:pathLst>
                <a:path w="724890" h="419405">
                  <a:moveTo>
                    <a:pt x="258622" y="125578"/>
                  </a:moveTo>
                  <a:cubicBezTo>
                    <a:pt x="265531" y="125578"/>
                    <a:pt x="271322" y="127813"/>
                    <a:pt x="275996" y="132283"/>
                  </a:cubicBezTo>
                  <a:cubicBezTo>
                    <a:pt x="280669" y="136754"/>
                    <a:pt x="283006" y="142240"/>
                    <a:pt x="283006" y="148742"/>
                  </a:cubicBezTo>
                  <a:cubicBezTo>
                    <a:pt x="283006" y="151587"/>
                    <a:pt x="282803" y="153416"/>
                    <a:pt x="282397" y="154229"/>
                  </a:cubicBezTo>
                  <a:lnTo>
                    <a:pt x="239725" y="394411"/>
                  </a:lnTo>
                  <a:cubicBezTo>
                    <a:pt x="238911" y="399695"/>
                    <a:pt x="236168" y="404368"/>
                    <a:pt x="231495" y="408432"/>
                  </a:cubicBezTo>
                  <a:cubicBezTo>
                    <a:pt x="226821" y="412496"/>
                    <a:pt x="221640" y="414528"/>
                    <a:pt x="215950" y="414528"/>
                  </a:cubicBezTo>
                  <a:lnTo>
                    <a:pt x="188518" y="414528"/>
                  </a:lnTo>
                  <a:cubicBezTo>
                    <a:pt x="181609" y="414528"/>
                    <a:pt x="175818" y="412293"/>
                    <a:pt x="171144" y="407822"/>
                  </a:cubicBezTo>
                  <a:cubicBezTo>
                    <a:pt x="166471" y="403352"/>
                    <a:pt x="164134" y="397662"/>
                    <a:pt x="164134" y="390754"/>
                  </a:cubicBezTo>
                  <a:cubicBezTo>
                    <a:pt x="164134" y="390347"/>
                    <a:pt x="164134" y="389535"/>
                    <a:pt x="164134" y="388315"/>
                  </a:cubicBezTo>
                  <a:lnTo>
                    <a:pt x="164743" y="386486"/>
                  </a:lnTo>
                  <a:lnTo>
                    <a:pt x="206806" y="145695"/>
                  </a:lnTo>
                  <a:cubicBezTo>
                    <a:pt x="207619" y="140411"/>
                    <a:pt x="210362" y="135738"/>
                    <a:pt x="215036" y="131674"/>
                  </a:cubicBezTo>
                  <a:cubicBezTo>
                    <a:pt x="219710" y="127610"/>
                    <a:pt x="224891" y="125578"/>
                    <a:pt x="230581" y="125578"/>
                  </a:cubicBezTo>
                  <a:close/>
                  <a:moveTo>
                    <a:pt x="635888" y="185928"/>
                  </a:moveTo>
                  <a:cubicBezTo>
                    <a:pt x="626134" y="185928"/>
                    <a:pt x="617498" y="190805"/>
                    <a:pt x="609980" y="200559"/>
                  </a:cubicBezTo>
                  <a:cubicBezTo>
                    <a:pt x="602462" y="210312"/>
                    <a:pt x="596873" y="224130"/>
                    <a:pt x="593217" y="242011"/>
                  </a:cubicBezTo>
                  <a:cubicBezTo>
                    <a:pt x="612724" y="242011"/>
                    <a:pt x="628471" y="238658"/>
                    <a:pt x="640460" y="231953"/>
                  </a:cubicBezTo>
                  <a:cubicBezTo>
                    <a:pt x="652449" y="225247"/>
                    <a:pt x="658444" y="215799"/>
                    <a:pt x="658443" y="203606"/>
                  </a:cubicBezTo>
                  <a:cubicBezTo>
                    <a:pt x="658444" y="191821"/>
                    <a:pt x="650925" y="185928"/>
                    <a:pt x="635888" y="185928"/>
                  </a:cubicBezTo>
                  <a:close/>
                  <a:moveTo>
                    <a:pt x="109117" y="0"/>
                  </a:moveTo>
                  <a:cubicBezTo>
                    <a:pt x="116026" y="0"/>
                    <a:pt x="121818" y="2235"/>
                    <a:pt x="126491" y="6706"/>
                  </a:cubicBezTo>
                  <a:cubicBezTo>
                    <a:pt x="131165" y="11176"/>
                    <a:pt x="133501" y="16662"/>
                    <a:pt x="133502" y="23165"/>
                  </a:cubicBezTo>
                  <a:cubicBezTo>
                    <a:pt x="133501" y="26010"/>
                    <a:pt x="133299" y="27839"/>
                    <a:pt x="132892" y="28651"/>
                  </a:cubicBezTo>
                  <a:lnTo>
                    <a:pt x="81686" y="318821"/>
                  </a:lnTo>
                  <a:cubicBezTo>
                    <a:pt x="81280" y="320447"/>
                    <a:pt x="80873" y="322275"/>
                    <a:pt x="80467" y="324307"/>
                  </a:cubicBezTo>
                  <a:lnTo>
                    <a:pt x="80466" y="326136"/>
                  </a:lnTo>
                  <a:cubicBezTo>
                    <a:pt x="80466" y="337109"/>
                    <a:pt x="87579" y="342595"/>
                    <a:pt x="101803" y="342595"/>
                  </a:cubicBezTo>
                  <a:lnTo>
                    <a:pt x="106070" y="342595"/>
                  </a:lnTo>
                  <a:cubicBezTo>
                    <a:pt x="112165" y="342595"/>
                    <a:pt x="117551" y="344830"/>
                    <a:pt x="122224" y="349301"/>
                  </a:cubicBezTo>
                  <a:cubicBezTo>
                    <a:pt x="126897" y="353771"/>
                    <a:pt x="129641" y="359054"/>
                    <a:pt x="130454" y="365151"/>
                  </a:cubicBezTo>
                  <a:lnTo>
                    <a:pt x="132282" y="388315"/>
                  </a:lnTo>
                  <a:cubicBezTo>
                    <a:pt x="132282" y="402539"/>
                    <a:pt x="125780" y="411073"/>
                    <a:pt x="112776" y="413918"/>
                  </a:cubicBezTo>
                  <a:cubicBezTo>
                    <a:pt x="95706" y="417576"/>
                    <a:pt x="80060" y="419405"/>
                    <a:pt x="65836" y="419405"/>
                  </a:cubicBezTo>
                  <a:cubicBezTo>
                    <a:pt x="45109" y="419405"/>
                    <a:pt x="28955" y="414020"/>
                    <a:pt x="17373" y="403251"/>
                  </a:cubicBezTo>
                  <a:cubicBezTo>
                    <a:pt x="5790" y="392481"/>
                    <a:pt x="0" y="377749"/>
                    <a:pt x="0" y="359054"/>
                  </a:cubicBezTo>
                  <a:cubicBezTo>
                    <a:pt x="0" y="348895"/>
                    <a:pt x="812" y="339954"/>
                    <a:pt x="2438" y="332232"/>
                  </a:cubicBezTo>
                  <a:lnTo>
                    <a:pt x="57302" y="20117"/>
                  </a:lnTo>
                  <a:cubicBezTo>
                    <a:pt x="58114" y="14833"/>
                    <a:pt x="60857" y="10160"/>
                    <a:pt x="65532" y="6096"/>
                  </a:cubicBezTo>
                  <a:cubicBezTo>
                    <a:pt x="70205" y="2032"/>
                    <a:pt x="75386" y="0"/>
                    <a:pt x="81076" y="0"/>
                  </a:cubicBezTo>
                  <a:close/>
                  <a:moveTo>
                    <a:pt x="679017" y="126035"/>
                  </a:moveTo>
                  <a:cubicBezTo>
                    <a:pt x="688873" y="129591"/>
                    <a:pt x="697255" y="134925"/>
                    <a:pt x="704164" y="142037"/>
                  </a:cubicBezTo>
                  <a:cubicBezTo>
                    <a:pt x="717981" y="156261"/>
                    <a:pt x="724889" y="174549"/>
                    <a:pt x="724890" y="196901"/>
                  </a:cubicBezTo>
                  <a:cubicBezTo>
                    <a:pt x="724890" y="228194"/>
                    <a:pt x="711681" y="252984"/>
                    <a:pt x="685265" y="271272"/>
                  </a:cubicBezTo>
                  <a:cubicBezTo>
                    <a:pt x="658850" y="289153"/>
                    <a:pt x="624712" y="298094"/>
                    <a:pt x="582853" y="298095"/>
                  </a:cubicBezTo>
                  <a:lnTo>
                    <a:pt x="582244" y="313335"/>
                  </a:lnTo>
                  <a:cubicBezTo>
                    <a:pt x="582244" y="336906"/>
                    <a:pt x="591184" y="348691"/>
                    <a:pt x="609066" y="348691"/>
                  </a:cubicBezTo>
                  <a:cubicBezTo>
                    <a:pt x="621664" y="348691"/>
                    <a:pt x="635481" y="345846"/>
                    <a:pt x="650519" y="340157"/>
                  </a:cubicBezTo>
                  <a:cubicBezTo>
                    <a:pt x="653364" y="338938"/>
                    <a:pt x="656412" y="338328"/>
                    <a:pt x="659662" y="338328"/>
                  </a:cubicBezTo>
                  <a:cubicBezTo>
                    <a:pt x="671855" y="338328"/>
                    <a:pt x="679576" y="344221"/>
                    <a:pt x="682827" y="356006"/>
                  </a:cubicBezTo>
                  <a:lnTo>
                    <a:pt x="687704" y="371246"/>
                  </a:lnTo>
                  <a:cubicBezTo>
                    <a:pt x="688110" y="372059"/>
                    <a:pt x="688314" y="373685"/>
                    <a:pt x="688313" y="376123"/>
                  </a:cubicBezTo>
                  <a:cubicBezTo>
                    <a:pt x="688314" y="387909"/>
                    <a:pt x="683437" y="395834"/>
                    <a:pt x="673683" y="399898"/>
                  </a:cubicBezTo>
                  <a:cubicBezTo>
                    <a:pt x="644017" y="412903"/>
                    <a:pt x="616991" y="419405"/>
                    <a:pt x="592606" y="419405"/>
                  </a:cubicBezTo>
                  <a:cubicBezTo>
                    <a:pt x="572693" y="419405"/>
                    <a:pt x="553592" y="414325"/>
                    <a:pt x="535304" y="404165"/>
                  </a:cubicBezTo>
                  <a:cubicBezTo>
                    <a:pt x="511732" y="390754"/>
                    <a:pt x="499947" y="362306"/>
                    <a:pt x="499947" y="318821"/>
                  </a:cubicBezTo>
                  <a:cubicBezTo>
                    <a:pt x="499947" y="305816"/>
                    <a:pt x="501573" y="289560"/>
                    <a:pt x="504824" y="270053"/>
                  </a:cubicBezTo>
                  <a:cubicBezTo>
                    <a:pt x="523113" y="170485"/>
                    <a:pt x="569849" y="120701"/>
                    <a:pt x="645032" y="120701"/>
                  </a:cubicBezTo>
                  <a:cubicBezTo>
                    <a:pt x="657833" y="120701"/>
                    <a:pt x="669162" y="122479"/>
                    <a:pt x="679017" y="126035"/>
                  </a:cubicBezTo>
                  <a:close/>
                  <a:moveTo>
                    <a:pt x="414527" y="52426"/>
                  </a:moveTo>
                  <a:cubicBezTo>
                    <a:pt x="421436" y="52426"/>
                    <a:pt x="427024" y="54661"/>
                    <a:pt x="431292" y="59131"/>
                  </a:cubicBezTo>
                  <a:cubicBezTo>
                    <a:pt x="435559" y="63602"/>
                    <a:pt x="437692" y="69291"/>
                    <a:pt x="437692" y="76200"/>
                  </a:cubicBezTo>
                  <a:cubicBezTo>
                    <a:pt x="437692" y="76607"/>
                    <a:pt x="437590" y="77419"/>
                    <a:pt x="437387" y="78638"/>
                  </a:cubicBezTo>
                  <a:cubicBezTo>
                    <a:pt x="437184" y="79858"/>
                    <a:pt x="437082" y="80670"/>
                    <a:pt x="437082" y="81077"/>
                  </a:cubicBezTo>
                  <a:lnTo>
                    <a:pt x="429158" y="125578"/>
                  </a:lnTo>
                  <a:lnTo>
                    <a:pt x="450493" y="125578"/>
                  </a:lnTo>
                  <a:cubicBezTo>
                    <a:pt x="457402" y="125578"/>
                    <a:pt x="463193" y="127914"/>
                    <a:pt x="467868" y="132588"/>
                  </a:cubicBezTo>
                  <a:cubicBezTo>
                    <a:pt x="472541" y="137262"/>
                    <a:pt x="474877" y="143053"/>
                    <a:pt x="474878" y="149962"/>
                  </a:cubicBezTo>
                  <a:lnTo>
                    <a:pt x="474877" y="153009"/>
                  </a:lnTo>
                  <a:lnTo>
                    <a:pt x="472439" y="168250"/>
                  </a:lnTo>
                  <a:cubicBezTo>
                    <a:pt x="472033" y="173939"/>
                    <a:pt x="469391" y="178918"/>
                    <a:pt x="464515" y="183185"/>
                  </a:cubicBezTo>
                  <a:cubicBezTo>
                    <a:pt x="459637" y="187452"/>
                    <a:pt x="454151" y="189586"/>
                    <a:pt x="448055" y="189586"/>
                  </a:cubicBezTo>
                  <a:lnTo>
                    <a:pt x="418185" y="189586"/>
                  </a:lnTo>
                  <a:lnTo>
                    <a:pt x="393801" y="325526"/>
                  </a:lnTo>
                  <a:cubicBezTo>
                    <a:pt x="394207" y="336905"/>
                    <a:pt x="401116" y="342595"/>
                    <a:pt x="414527" y="342595"/>
                  </a:cubicBezTo>
                  <a:cubicBezTo>
                    <a:pt x="418184" y="342595"/>
                    <a:pt x="422452" y="341985"/>
                    <a:pt x="427329" y="340767"/>
                  </a:cubicBezTo>
                  <a:cubicBezTo>
                    <a:pt x="428141" y="340360"/>
                    <a:pt x="429970" y="340157"/>
                    <a:pt x="432815" y="340157"/>
                  </a:cubicBezTo>
                  <a:cubicBezTo>
                    <a:pt x="438911" y="340157"/>
                    <a:pt x="444194" y="342189"/>
                    <a:pt x="448665" y="346253"/>
                  </a:cubicBezTo>
                  <a:cubicBezTo>
                    <a:pt x="453135" y="350317"/>
                    <a:pt x="455777" y="355600"/>
                    <a:pt x="456590" y="362102"/>
                  </a:cubicBezTo>
                  <a:lnTo>
                    <a:pt x="459028" y="385877"/>
                  </a:lnTo>
                  <a:cubicBezTo>
                    <a:pt x="459028" y="399288"/>
                    <a:pt x="452932" y="407823"/>
                    <a:pt x="440740" y="411480"/>
                  </a:cubicBezTo>
                  <a:cubicBezTo>
                    <a:pt x="422046" y="416763"/>
                    <a:pt x="400709" y="419405"/>
                    <a:pt x="376732" y="419405"/>
                  </a:cubicBezTo>
                  <a:cubicBezTo>
                    <a:pt x="356412" y="419405"/>
                    <a:pt x="340765" y="413918"/>
                    <a:pt x="329793" y="402946"/>
                  </a:cubicBezTo>
                  <a:cubicBezTo>
                    <a:pt x="318820" y="391973"/>
                    <a:pt x="313334" y="376936"/>
                    <a:pt x="313334" y="357835"/>
                  </a:cubicBezTo>
                  <a:cubicBezTo>
                    <a:pt x="313333" y="350520"/>
                    <a:pt x="314146" y="342189"/>
                    <a:pt x="315772" y="332841"/>
                  </a:cubicBezTo>
                  <a:lnTo>
                    <a:pt x="341375" y="189586"/>
                  </a:lnTo>
                  <a:cubicBezTo>
                    <a:pt x="328371" y="186335"/>
                    <a:pt x="321868" y="178410"/>
                    <a:pt x="321868" y="165811"/>
                  </a:cubicBezTo>
                  <a:lnTo>
                    <a:pt x="321868" y="162154"/>
                  </a:lnTo>
                  <a:lnTo>
                    <a:pt x="324307" y="146914"/>
                  </a:lnTo>
                  <a:cubicBezTo>
                    <a:pt x="324713" y="141224"/>
                    <a:pt x="327354" y="136246"/>
                    <a:pt x="332231" y="131979"/>
                  </a:cubicBezTo>
                  <a:cubicBezTo>
                    <a:pt x="337108" y="127711"/>
                    <a:pt x="342594" y="125578"/>
                    <a:pt x="348691" y="125578"/>
                  </a:cubicBezTo>
                  <a:lnTo>
                    <a:pt x="351739" y="125578"/>
                  </a:lnTo>
                  <a:cubicBezTo>
                    <a:pt x="353364" y="117449"/>
                    <a:pt x="355599" y="104851"/>
                    <a:pt x="358444" y="87783"/>
                  </a:cubicBezTo>
                  <a:cubicBezTo>
                    <a:pt x="358850" y="84938"/>
                    <a:pt x="360780" y="81381"/>
                    <a:pt x="364235" y="77114"/>
                  </a:cubicBezTo>
                  <a:cubicBezTo>
                    <a:pt x="367690" y="72847"/>
                    <a:pt x="370636" y="70104"/>
                    <a:pt x="373074" y="68885"/>
                  </a:cubicBezTo>
                  <a:lnTo>
                    <a:pt x="404164" y="54254"/>
                  </a:lnTo>
                  <a:cubicBezTo>
                    <a:pt x="407822" y="53035"/>
                    <a:pt x="411276" y="52426"/>
                    <a:pt x="414527" y="52426"/>
                  </a:cubicBezTo>
                  <a:close/>
                  <a:moveTo>
                    <a:pt x="271424" y="0"/>
                  </a:moveTo>
                  <a:cubicBezTo>
                    <a:pt x="281177" y="0"/>
                    <a:pt x="288797" y="3150"/>
                    <a:pt x="294283" y="9449"/>
                  </a:cubicBezTo>
                  <a:cubicBezTo>
                    <a:pt x="299770" y="15748"/>
                    <a:pt x="302513" y="24181"/>
                    <a:pt x="302513" y="34747"/>
                  </a:cubicBezTo>
                  <a:cubicBezTo>
                    <a:pt x="302514" y="51410"/>
                    <a:pt x="297738" y="65430"/>
                    <a:pt x="288188" y="76810"/>
                  </a:cubicBezTo>
                  <a:cubicBezTo>
                    <a:pt x="278637" y="88189"/>
                    <a:pt x="267563" y="93879"/>
                    <a:pt x="254965" y="93878"/>
                  </a:cubicBezTo>
                  <a:cubicBezTo>
                    <a:pt x="245211" y="93878"/>
                    <a:pt x="237591" y="90729"/>
                    <a:pt x="232105" y="84430"/>
                  </a:cubicBezTo>
                  <a:cubicBezTo>
                    <a:pt x="226618" y="78130"/>
                    <a:pt x="223874" y="69698"/>
                    <a:pt x="223875" y="59131"/>
                  </a:cubicBezTo>
                  <a:cubicBezTo>
                    <a:pt x="223875" y="42469"/>
                    <a:pt x="228650" y="28448"/>
                    <a:pt x="238201" y="17069"/>
                  </a:cubicBezTo>
                  <a:cubicBezTo>
                    <a:pt x="247751" y="5690"/>
                    <a:pt x="258825" y="0"/>
                    <a:pt x="271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4800" i="0">
                <a:solidFill>
                  <a:schemeClr val="bg1"/>
                </a:solidFill>
                <a:latin typeface="Cambridge Round Con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24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7464B-7438-4A7F-B105-8153C1A4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52AD3-D5C1-4429-81EF-3150EA7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1599-FC48-48D2-83F2-B10CD9A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85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1D7-0572-477F-AA38-24DE516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9A90-CDCF-473F-94A1-643AAF9B8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4D8A-743A-4EEF-A0DA-45C6FE7EF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F6A5-DC73-4179-B55D-E536823E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2A07E-EECF-4A52-8AB1-60E0F79F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3353-1ED2-480C-8326-69A03D60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80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4A2A-E548-4053-BABF-2C8711A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D3901-7A66-4365-8787-065F2C19A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C9852-EE79-461B-ACE1-E14E90C50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A72F-9847-4862-9013-3495E181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C07C5-8FDF-4E76-8E0D-CF14BF82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BCDD3-87B1-476A-BB98-0DDD7093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99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3E82-76D5-481E-9B83-066F408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E48F-FB8A-41FF-9A2C-DEA257C65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9E4D-E5D7-410F-90D5-C152F27F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3FF9-AD49-498D-8418-1B334B4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20BC-8A7D-44B4-8C45-BF4F8CEF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2611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65FC2-3B37-4244-9CE3-37AB5FF01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36ECA-BE30-47B6-A29A-9AC206155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B1BB-BEC2-4E62-9E78-F2601677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7F63-26D7-416E-AEEB-60860417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7C73-BB8A-484A-AE0C-4F1B6780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11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1BD-2477-45E6-995F-C5F6508E7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80129-2CE2-4DD4-A982-749A897B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E07B-917B-482D-8786-594E93A2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A29-DBC8-4BB0-9169-2D06AFA707E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26AD-685F-480F-8902-76131C1A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CDA9-7F76-4AE4-935F-2954F698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36E8-8944-4DD3-AE5F-E3A0017B6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276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15370-7E15-403A-84AB-A494DF1CFBD5}"/>
              </a:ext>
            </a:extLst>
          </p:cNvPr>
          <p:cNvSpPr/>
          <p:nvPr userDrawn="1"/>
        </p:nvSpPr>
        <p:spPr>
          <a:xfrm>
            <a:off x="6350244" y="1918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21A6E-E0F0-4843-81DF-AC8592FD41E7}"/>
              </a:ext>
            </a:extLst>
          </p:cNvPr>
          <p:cNvSpPr/>
          <p:nvPr userDrawn="1"/>
        </p:nvSpPr>
        <p:spPr>
          <a:xfrm>
            <a:off x="8261446" y="1918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13192-1DDB-4DEB-B5E3-2E0C2D6FBDCD}"/>
              </a:ext>
            </a:extLst>
          </p:cNvPr>
          <p:cNvSpPr/>
          <p:nvPr userDrawn="1"/>
        </p:nvSpPr>
        <p:spPr>
          <a:xfrm>
            <a:off x="10183430" y="1918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FC3E5-3001-451D-9BDF-E54D758E9942}"/>
              </a:ext>
            </a:extLst>
          </p:cNvPr>
          <p:cNvSpPr/>
          <p:nvPr userDrawn="1"/>
        </p:nvSpPr>
        <p:spPr>
          <a:xfrm>
            <a:off x="6350244" y="3457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F4CC98-B172-458A-961E-C3A9E95CE8D6}"/>
              </a:ext>
            </a:extLst>
          </p:cNvPr>
          <p:cNvSpPr/>
          <p:nvPr userDrawn="1"/>
        </p:nvSpPr>
        <p:spPr>
          <a:xfrm>
            <a:off x="8261446" y="3457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CAE69C-0CA3-4DB0-9303-AB6DFA241FA1}"/>
              </a:ext>
            </a:extLst>
          </p:cNvPr>
          <p:cNvSpPr/>
          <p:nvPr userDrawn="1"/>
        </p:nvSpPr>
        <p:spPr>
          <a:xfrm>
            <a:off x="10183430" y="3457714"/>
            <a:ext cx="1473028" cy="1373522"/>
          </a:xfrm>
          <a:prstGeom prst="rect">
            <a:avLst/>
          </a:prstGeom>
          <a:noFill/>
          <a:ln w="38100">
            <a:solidFill>
              <a:srgbClr val="73C6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Graphic 11" descr="Caret Right outline">
            <a:extLst>
              <a:ext uri="{FF2B5EF4-FFF2-40B4-BE49-F238E27FC236}">
                <a16:creationId xmlns:a16="http://schemas.microsoft.com/office/drawing/2014/main" id="{8E35C141-EA3D-4F9C-9D2E-2617D0DE4E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942" y="2264218"/>
            <a:ext cx="670232" cy="670232"/>
          </a:xfrm>
          <a:prstGeom prst="rect">
            <a:avLst/>
          </a:prstGeom>
        </p:spPr>
      </p:pic>
      <p:pic>
        <p:nvPicPr>
          <p:cNvPr id="13" name="Graphic 12" descr="Caret Right outline">
            <a:extLst>
              <a:ext uri="{FF2B5EF4-FFF2-40B4-BE49-F238E27FC236}">
                <a16:creationId xmlns:a16="http://schemas.microsoft.com/office/drawing/2014/main" id="{C2706B87-876F-42AC-B5B4-03C9BBB0D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748" y="2264218"/>
            <a:ext cx="670232" cy="670232"/>
          </a:xfrm>
          <a:prstGeom prst="rect">
            <a:avLst/>
          </a:prstGeom>
        </p:spPr>
      </p:pic>
      <p:pic>
        <p:nvPicPr>
          <p:cNvPr id="14" name="Graphic 13" descr="Caret Right outline">
            <a:extLst>
              <a:ext uri="{FF2B5EF4-FFF2-40B4-BE49-F238E27FC236}">
                <a16:creationId xmlns:a16="http://schemas.microsoft.com/office/drawing/2014/main" id="{9A247A0A-9D0C-4628-9B0A-A4DA5359BF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1942" y="3803218"/>
            <a:ext cx="670232" cy="670232"/>
          </a:xfrm>
          <a:prstGeom prst="rect">
            <a:avLst/>
          </a:prstGeom>
        </p:spPr>
      </p:pic>
      <p:pic>
        <p:nvPicPr>
          <p:cNvPr id="15" name="Graphic 14" descr="Caret Right outline">
            <a:extLst>
              <a:ext uri="{FF2B5EF4-FFF2-40B4-BE49-F238E27FC236}">
                <a16:creationId xmlns:a16="http://schemas.microsoft.com/office/drawing/2014/main" id="{94B97FEE-BEF5-4C2C-9EFA-D34F97CF5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748" y="3803218"/>
            <a:ext cx="670232" cy="6702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4313F-9DB6-4932-8F56-D71A01C0EF52}"/>
              </a:ext>
            </a:extLst>
          </p:cNvPr>
          <p:cNvSpPr txBox="1"/>
          <p:nvPr userDrawn="1"/>
        </p:nvSpPr>
        <p:spPr>
          <a:xfrm>
            <a:off x="6234098" y="414484"/>
            <a:ext cx="3703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>
                <a:ln>
                  <a:noFill/>
                </a:ln>
                <a:solidFill>
                  <a:srgbClr val="152C4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Soldaki hikaye adımlarını, sağdaki veri hikayesi akışına göre aşağıdaki 6 kutuya yerleştir. Amacımız mesajı net veren ve bir akışa göre ilerleyen hikaye oluşturman.</a:t>
            </a:r>
          </a:p>
        </p:txBody>
      </p:sp>
      <p:pic>
        <p:nvPicPr>
          <p:cNvPr id="17" name="Graphic 16" descr="Badge 6 with solid fill">
            <a:extLst>
              <a:ext uri="{FF2B5EF4-FFF2-40B4-BE49-F238E27FC236}">
                <a16:creationId xmlns:a16="http://schemas.microsoft.com/office/drawing/2014/main" id="{A44A1537-F949-49BF-9E24-965F713112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6023" y="4502700"/>
            <a:ext cx="320435" cy="320435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E70636A3-3D32-444D-A9AB-4AF7EDDAF27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13708" y="2984326"/>
            <a:ext cx="320435" cy="320435"/>
          </a:xfrm>
          <a:prstGeom prst="rect">
            <a:avLst/>
          </a:prstGeom>
        </p:spPr>
      </p:pic>
      <p:pic>
        <p:nvPicPr>
          <p:cNvPr id="19" name="Graphic 18" descr="Badge 3 with solid fill">
            <a:extLst>
              <a:ext uri="{FF2B5EF4-FFF2-40B4-BE49-F238E27FC236}">
                <a16:creationId xmlns:a16="http://schemas.microsoft.com/office/drawing/2014/main" id="{AB82154C-D750-44FD-B8DB-6217E7FA5D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36023" y="2984326"/>
            <a:ext cx="320435" cy="320435"/>
          </a:xfrm>
          <a:prstGeom prst="rect">
            <a:avLst/>
          </a:prstGeom>
        </p:spPr>
      </p:pic>
      <p:pic>
        <p:nvPicPr>
          <p:cNvPr id="20" name="Graphic 19" descr="Badge 1 with solid fill">
            <a:extLst>
              <a:ext uri="{FF2B5EF4-FFF2-40B4-BE49-F238E27FC236}">
                <a16:creationId xmlns:a16="http://schemas.microsoft.com/office/drawing/2014/main" id="{35238290-23AF-4950-A321-664C464205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2055" y="2984326"/>
            <a:ext cx="320435" cy="320435"/>
          </a:xfrm>
          <a:prstGeom prst="rect">
            <a:avLst/>
          </a:prstGeom>
        </p:spPr>
      </p:pic>
      <p:pic>
        <p:nvPicPr>
          <p:cNvPr id="21" name="Graphic 20" descr="Badge 5 with solid fill">
            <a:extLst>
              <a:ext uri="{FF2B5EF4-FFF2-40B4-BE49-F238E27FC236}">
                <a16:creationId xmlns:a16="http://schemas.microsoft.com/office/drawing/2014/main" id="{D328F359-8803-494B-BC77-38567D6C912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14039" y="4502700"/>
            <a:ext cx="320435" cy="320435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4D6CCB58-B836-4BCB-9FC0-E28E083719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02837" y="4502700"/>
            <a:ext cx="320435" cy="3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63F8-6F9E-4193-A32D-B5741C42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E3A29-DBC8-4BB0-9169-2D06AFA707E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B437E-66A7-40F4-8053-F4D7CCEF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974A6-98D0-4591-8AEC-5EFBB0D4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736E8-8944-4DD3-AE5F-E3A0017B6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04861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56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8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5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8">
            <a:extLst>
              <a:ext uri="{FF2B5EF4-FFF2-40B4-BE49-F238E27FC236}">
                <a16:creationId xmlns:a16="http://schemas.microsoft.com/office/drawing/2014/main" id="{91301D01-D2BA-4647-9E51-E27B0C6FD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2" y="6272347"/>
            <a:ext cx="1081935" cy="2333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3F9F57B-6002-4397-9D9D-9F06C98B29F9}"/>
              </a:ext>
            </a:extLst>
          </p:cNvPr>
          <p:cNvGrpSpPr/>
          <p:nvPr userDrawn="1"/>
        </p:nvGrpSpPr>
        <p:grpSpPr>
          <a:xfrm>
            <a:off x="664342" y="468974"/>
            <a:ext cx="2033836" cy="517290"/>
            <a:chOff x="2926264" y="2511133"/>
            <a:chExt cx="6278041" cy="1596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13055F-7838-4119-A62A-9D57457F73D7}"/>
                </a:ext>
              </a:extLst>
            </p:cNvPr>
            <p:cNvSpPr txBox="1"/>
            <p:nvPr/>
          </p:nvSpPr>
          <p:spPr>
            <a:xfrm>
              <a:off x="2926264" y="2511133"/>
              <a:ext cx="6278041" cy="1063143"/>
            </a:xfrm>
            <a:custGeom>
              <a:avLst/>
              <a:gdLst/>
              <a:ahLst/>
              <a:cxnLst/>
              <a:rect l="l" t="t" r="r" b="b"/>
              <a:pathLst>
                <a:path w="6278041" h="1063143">
                  <a:moveTo>
                    <a:pt x="4480788" y="346254"/>
                  </a:moveTo>
                  <a:lnTo>
                    <a:pt x="4422267" y="768097"/>
                  </a:lnTo>
                  <a:lnTo>
                    <a:pt x="4542968" y="768097"/>
                  </a:lnTo>
                  <a:lnTo>
                    <a:pt x="4483227" y="346254"/>
                  </a:lnTo>
                  <a:close/>
                  <a:moveTo>
                    <a:pt x="3931843" y="319431"/>
                  </a:moveTo>
                  <a:lnTo>
                    <a:pt x="3931843" y="563271"/>
                  </a:lnTo>
                  <a:lnTo>
                    <a:pt x="3980611" y="563271"/>
                  </a:lnTo>
                  <a:cubicBezTo>
                    <a:pt x="4007434" y="563271"/>
                    <a:pt x="4027551" y="556362"/>
                    <a:pt x="4040962" y="542545"/>
                  </a:cubicBezTo>
                  <a:cubicBezTo>
                    <a:pt x="4054373" y="528727"/>
                    <a:pt x="4061078" y="505562"/>
                    <a:pt x="4061078" y="473050"/>
                  </a:cubicBezTo>
                  <a:lnTo>
                    <a:pt x="4061078" y="407214"/>
                  </a:lnTo>
                  <a:cubicBezTo>
                    <a:pt x="4061078" y="376327"/>
                    <a:pt x="4055592" y="353975"/>
                    <a:pt x="4044619" y="340158"/>
                  </a:cubicBezTo>
                  <a:cubicBezTo>
                    <a:pt x="4033646" y="326340"/>
                    <a:pt x="4016375" y="319431"/>
                    <a:pt x="3992803" y="319431"/>
                  </a:cubicBezTo>
                  <a:close/>
                  <a:moveTo>
                    <a:pt x="1807769" y="319431"/>
                  </a:moveTo>
                  <a:lnTo>
                    <a:pt x="1807769" y="929031"/>
                  </a:lnTo>
                  <a:lnTo>
                    <a:pt x="1876044" y="929031"/>
                  </a:lnTo>
                  <a:cubicBezTo>
                    <a:pt x="1897989" y="929031"/>
                    <a:pt x="1914855" y="922529"/>
                    <a:pt x="1926640" y="909524"/>
                  </a:cubicBezTo>
                  <a:cubicBezTo>
                    <a:pt x="1938426" y="896519"/>
                    <a:pt x="1944319" y="875386"/>
                    <a:pt x="1944319" y="846126"/>
                  </a:cubicBezTo>
                  <a:lnTo>
                    <a:pt x="1944319" y="402337"/>
                  </a:lnTo>
                  <a:cubicBezTo>
                    <a:pt x="1944319" y="373076"/>
                    <a:pt x="1938426" y="351943"/>
                    <a:pt x="1926640" y="338938"/>
                  </a:cubicBezTo>
                  <a:cubicBezTo>
                    <a:pt x="1914855" y="325934"/>
                    <a:pt x="1897989" y="319431"/>
                    <a:pt x="1876044" y="319431"/>
                  </a:cubicBezTo>
                  <a:close/>
                  <a:moveTo>
                    <a:pt x="1074343" y="319431"/>
                  </a:moveTo>
                  <a:lnTo>
                    <a:pt x="1074343" y="563271"/>
                  </a:lnTo>
                  <a:lnTo>
                    <a:pt x="1123111" y="563271"/>
                  </a:lnTo>
                  <a:cubicBezTo>
                    <a:pt x="1149934" y="563271"/>
                    <a:pt x="1170051" y="556362"/>
                    <a:pt x="1183462" y="542545"/>
                  </a:cubicBezTo>
                  <a:cubicBezTo>
                    <a:pt x="1196873" y="528727"/>
                    <a:pt x="1203579" y="505562"/>
                    <a:pt x="1203579" y="473050"/>
                  </a:cubicBezTo>
                  <a:lnTo>
                    <a:pt x="1203579" y="407214"/>
                  </a:lnTo>
                  <a:cubicBezTo>
                    <a:pt x="1203579" y="376327"/>
                    <a:pt x="1198092" y="353975"/>
                    <a:pt x="1187119" y="340158"/>
                  </a:cubicBezTo>
                  <a:cubicBezTo>
                    <a:pt x="1176147" y="326340"/>
                    <a:pt x="1158875" y="319431"/>
                    <a:pt x="1135304" y="319431"/>
                  </a:cubicBezTo>
                  <a:close/>
                  <a:moveTo>
                    <a:pt x="5912281" y="197511"/>
                  </a:moveTo>
                  <a:lnTo>
                    <a:pt x="6278041" y="197511"/>
                  </a:lnTo>
                  <a:lnTo>
                    <a:pt x="6278041" y="319431"/>
                  </a:lnTo>
                  <a:lnTo>
                    <a:pt x="6046393" y="319431"/>
                  </a:lnTo>
                  <a:lnTo>
                    <a:pt x="6046393" y="544983"/>
                  </a:lnTo>
                  <a:lnTo>
                    <a:pt x="6230493" y="544983"/>
                  </a:lnTo>
                  <a:lnTo>
                    <a:pt x="6230493" y="666903"/>
                  </a:lnTo>
                  <a:lnTo>
                    <a:pt x="6046393" y="666903"/>
                  </a:lnTo>
                  <a:lnTo>
                    <a:pt x="6046393" y="929031"/>
                  </a:lnTo>
                  <a:lnTo>
                    <a:pt x="6278041" y="929031"/>
                  </a:lnTo>
                  <a:lnTo>
                    <a:pt x="6278041" y="1050951"/>
                  </a:lnTo>
                  <a:lnTo>
                    <a:pt x="5912281" y="1050951"/>
                  </a:lnTo>
                  <a:close/>
                  <a:moveTo>
                    <a:pt x="5197906" y="197511"/>
                  </a:moveTo>
                  <a:lnTo>
                    <a:pt x="5332018" y="197511"/>
                  </a:lnTo>
                  <a:lnTo>
                    <a:pt x="5332018" y="1050951"/>
                  </a:lnTo>
                  <a:lnTo>
                    <a:pt x="5197906" y="1050951"/>
                  </a:lnTo>
                  <a:close/>
                  <a:moveTo>
                    <a:pt x="4778806" y="197511"/>
                  </a:moveTo>
                  <a:lnTo>
                    <a:pt x="5133593" y="197511"/>
                  </a:lnTo>
                  <a:lnTo>
                    <a:pt x="5133593" y="319431"/>
                  </a:lnTo>
                  <a:lnTo>
                    <a:pt x="4912918" y="319431"/>
                  </a:lnTo>
                  <a:lnTo>
                    <a:pt x="4912918" y="557175"/>
                  </a:lnTo>
                  <a:lnTo>
                    <a:pt x="5086045" y="557175"/>
                  </a:lnTo>
                  <a:lnTo>
                    <a:pt x="5086045" y="679095"/>
                  </a:lnTo>
                  <a:lnTo>
                    <a:pt x="4912918" y="679095"/>
                  </a:lnTo>
                  <a:lnTo>
                    <a:pt x="4912918" y="1050951"/>
                  </a:lnTo>
                  <a:lnTo>
                    <a:pt x="4778806" y="1050951"/>
                  </a:lnTo>
                  <a:close/>
                  <a:moveTo>
                    <a:pt x="4396663" y="197511"/>
                  </a:moveTo>
                  <a:lnTo>
                    <a:pt x="4578324" y="197511"/>
                  </a:lnTo>
                  <a:lnTo>
                    <a:pt x="4717313" y="1050951"/>
                  </a:lnTo>
                  <a:lnTo>
                    <a:pt x="4583201" y="1050951"/>
                  </a:lnTo>
                  <a:lnTo>
                    <a:pt x="4558817" y="881482"/>
                  </a:lnTo>
                  <a:lnTo>
                    <a:pt x="4558817" y="883921"/>
                  </a:lnTo>
                  <a:lnTo>
                    <a:pt x="4406417" y="883921"/>
                  </a:lnTo>
                  <a:lnTo>
                    <a:pt x="4382033" y="1050951"/>
                  </a:lnTo>
                  <a:lnTo>
                    <a:pt x="4257675" y="1050951"/>
                  </a:lnTo>
                  <a:close/>
                  <a:moveTo>
                    <a:pt x="3797731" y="197511"/>
                  </a:moveTo>
                  <a:lnTo>
                    <a:pt x="3996461" y="197511"/>
                  </a:lnTo>
                  <a:cubicBezTo>
                    <a:pt x="4065549" y="197511"/>
                    <a:pt x="4115943" y="213564"/>
                    <a:pt x="4147642" y="245670"/>
                  </a:cubicBezTo>
                  <a:cubicBezTo>
                    <a:pt x="4179341" y="277775"/>
                    <a:pt x="4195191" y="327153"/>
                    <a:pt x="4195191" y="393802"/>
                  </a:cubicBezTo>
                  <a:lnTo>
                    <a:pt x="4195191" y="446228"/>
                  </a:lnTo>
                  <a:cubicBezTo>
                    <a:pt x="4195191" y="534823"/>
                    <a:pt x="4165930" y="590906"/>
                    <a:pt x="4107408" y="614478"/>
                  </a:cubicBezTo>
                  <a:lnTo>
                    <a:pt x="4107408" y="616916"/>
                  </a:lnTo>
                  <a:cubicBezTo>
                    <a:pt x="4139920" y="626670"/>
                    <a:pt x="4162882" y="646583"/>
                    <a:pt x="4176293" y="676657"/>
                  </a:cubicBezTo>
                  <a:cubicBezTo>
                    <a:pt x="4189704" y="706730"/>
                    <a:pt x="4196410" y="746964"/>
                    <a:pt x="4196410" y="797358"/>
                  </a:cubicBezTo>
                  <a:lnTo>
                    <a:pt x="4196410" y="947319"/>
                  </a:lnTo>
                  <a:cubicBezTo>
                    <a:pt x="4196410" y="971703"/>
                    <a:pt x="4197223" y="991414"/>
                    <a:pt x="4198848" y="1006450"/>
                  </a:cubicBezTo>
                  <a:cubicBezTo>
                    <a:pt x="4200474" y="1021487"/>
                    <a:pt x="4204538" y="1036321"/>
                    <a:pt x="4211040" y="1050951"/>
                  </a:cubicBezTo>
                  <a:lnTo>
                    <a:pt x="4074490" y="1050951"/>
                  </a:lnTo>
                  <a:cubicBezTo>
                    <a:pt x="4069613" y="1037134"/>
                    <a:pt x="4066362" y="1024129"/>
                    <a:pt x="4064736" y="1011937"/>
                  </a:cubicBezTo>
                  <a:cubicBezTo>
                    <a:pt x="4063111" y="999745"/>
                    <a:pt x="4062298" y="977799"/>
                    <a:pt x="4062298" y="946100"/>
                  </a:cubicBezTo>
                  <a:lnTo>
                    <a:pt x="4062298" y="790042"/>
                  </a:lnTo>
                  <a:cubicBezTo>
                    <a:pt x="4062298" y="751028"/>
                    <a:pt x="4055999" y="723799"/>
                    <a:pt x="4043400" y="708356"/>
                  </a:cubicBezTo>
                  <a:cubicBezTo>
                    <a:pt x="4030802" y="692913"/>
                    <a:pt x="4009059" y="685191"/>
                    <a:pt x="3978173" y="685191"/>
                  </a:cubicBezTo>
                  <a:lnTo>
                    <a:pt x="3931843" y="685191"/>
                  </a:lnTo>
                  <a:lnTo>
                    <a:pt x="3931843" y="1050951"/>
                  </a:lnTo>
                  <a:lnTo>
                    <a:pt x="3797731" y="1050951"/>
                  </a:lnTo>
                  <a:close/>
                  <a:moveTo>
                    <a:pt x="2607106" y="197511"/>
                  </a:moveTo>
                  <a:lnTo>
                    <a:pt x="2775356" y="197511"/>
                  </a:lnTo>
                  <a:lnTo>
                    <a:pt x="2905810" y="708356"/>
                  </a:lnTo>
                  <a:lnTo>
                    <a:pt x="2908249" y="708356"/>
                  </a:lnTo>
                  <a:lnTo>
                    <a:pt x="2908249" y="197511"/>
                  </a:lnTo>
                  <a:lnTo>
                    <a:pt x="3027730" y="197511"/>
                  </a:lnTo>
                  <a:lnTo>
                    <a:pt x="3027730" y="1050951"/>
                  </a:lnTo>
                  <a:lnTo>
                    <a:pt x="2889961" y="1050951"/>
                  </a:lnTo>
                  <a:lnTo>
                    <a:pt x="2729026" y="427940"/>
                  </a:lnTo>
                  <a:lnTo>
                    <a:pt x="2726588" y="427940"/>
                  </a:lnTo>
                  <a:lnTo>
                    <a:pt x="2726588" y="1050951"/>
                  </a:lnTo>
                  <a:lnTo>
                    <a:pt x="2607106" y="1050951"/>
                  </a:lnTo>
                  <a:close/>
                  <a:moveTo>
                    <a:pt x="2168956" y="197511"/>
                  </a:moveTo>
                  <a:lnTo>
                    <a:pt x="2534716" y="197511"/>
                  </a:lnTo>
                  <a:lnTo>
                    <a:pt x="2534716" y="319431"/>
                  </a:lnTo>
                  <a:lnTo>
                    <a:pt x="2303068" y="319431"/>
                  </a:lnTo>
                  <a:lnTo>
                    <a:pt x="2303068" y="544983"/>
                  </a:lnTo>
                  <a:lnTo>
                    <a:pt x="2487168" y="544983"/>
                  </a:lnTo>
                  <a:lnTo>
                    <a:pt x="2487168" y="666903"/>
                  </a:lnTo>
                  <a:lnTo>
                    <a:pt x="2303068" y="666903"/>
                  </a:lnTo>
                  <a:lnTo>
                    <a:pt x="2303068" y="929031"/>
                  </a:lnTo>
                  <a:lnTo>
                    <a:pt x="2534716" y="929031"/>
                  </a:lnTo>
                  <a:lnTo>
                    <a:pt x="2534716" y="1050951"/>
                  </a:lnTo>
                  <a:lnTo>
                    <a:pt x="2168956" y="1050951"/>
                  </a:lnTo>
                  <a:close/>
                  <a:moveTo>
                    <a:pt x="1673657" y="197511"/>
                  </a:moveTo>
                  <a:lnTo>
                    <a:pt x="1878482" y="197511"/>
                  </a:lnTo>
                  <a:cubicBezTo>
                    <a:pt x="1945132" y="197511"/>
                    <a:pt x="1995119" y="215393"/>
                    <a:pt x="2028444" y="251156"/>
                  </a:cubicBezTo>
                  <a:cubicBezTo>
                    <a:pt x="2061768" y="286919"/>
                    <a:pt x="2078431" y="339345"/>
                    <a:pt x="2078431" y="408433"/>
                  </a:cubicBezTo>
                  <a:lnTo>
                    <a:pt x="2078431" y="840030"/>
                  </a:lnTo>
                  <a:cubicBezTo>
                    <a:pt x="2078431" y="909118"/>
                    <a:pt x="2061768" y="961543"/>
                    <a:pt x="2028444" y="997306"/>
                  </a:cubicBezTo>
                  <a:cubicBezTo>
                    <a:pt x="1995119" y="1033070"/>
                    <a:pt x="1945132" y="1050951"/>
                    <a:pt x="1878482" y="1050951"/>
                  </a:cubicBezTo>
                  <a:lnTo>
                    <a:pt x="1673657" y="1050951"/>
                  </a:lnTo>
                  <a:close/>
                  <a:moveTo>
                    <a:pt x="1435532" y="197511"/>
                  </a:moveTo>
                  <a:lnTo>
                    <a:pt x="1569644" y="197511"/>
                  </a:lnTo>
                  <a:lnTo>
                    <a:pt x="1569644" y="1050951"/>
                  </a:lnTo>
                  <a:lnTo>
                    <a:pt x="1435532" y="1050951"/>
                  </a:lnTo>
                  <a:close/>
                  <a:moveTo>
                    <a:pt x="940231" y="197511"/>
                  </a:moveTo>
                  <a:lnTo>
                    <a:pt x="1138961" y="197511"/>
                  </a:lnTo>
                  <a:cubicBezTo>
                    <a:pt x="1208049" y="197511"/>
                    <a:pt x="1258443" y="213564"/>
                    <a:pt x="1290142" y="245670"/>
                  </a:cubicBezTo>
                  <a:cubicBezTo>
                    <a:pt x="1321841" y="277775"/>
                    <a:pt x="1337691" y="327153"/>
                    <a:pt x="1337691" y="393802"/>
                  </a:cubicBezTo>
                  <a:lnTo>
                    <a:pt x="1337691" y="446228"/>
                  </a:lnTo>
                  <a:cubicBezTo>
                    <a:pt x="1337691" y="534823"/>
                    <a:pt x="1308430" y="590906"/>
                    <a:pt x="1249908" y="614478"/>
                  </a:cubicBezTo>
                  <a:lnTo>
                    <a:pt x="1249908" y="616916"/>
                  </a:lnTo>
                  <a:cubicBezTo>
                    <a:pt x="1282420" y="626670"/>
                    <a:pt x="1305382" y="646583"/>
                    <a:pt x="1318793" y="676657"/>
                  </a:cubicBezTo>
                  <a:cubicBezTo>
                    <a:pt x="1332204" y="706730"/>
                    <a:pt x="1338910" y="746964"/>
                    <a:pt x="1338910" y="797358"/>
                  </a:cubicBezTo>
                  <a:lnTo>
                    <a:pt x="1338910" y="947319"/>
                  </a:lnTo>
                  <a:cubicBezTo>
                    <a:pt x="1338910" y="971703"/>
                    <a:pt x="1339723" y="991414"/>
                    <a:pt x="1341348" y="1006450"/>
                  </a:cubicBezTo>
                  <a:cubicBezTo>
                    <a:pt x="1342974" y="1021487"/>
                    <a:pt x="1347038" y="1036321"/>
                    <a:pt x="1353540" y="1050951"/>
                  </a:cubicBezTo>
                  <a:lnTo>
                    <a:pt x="1216990" y="1050951"/>
                  </a:lnTo>
                  <a:cubicBezTo>
                    <a:pt x="1212113" y="1037134"/>
                    <a:pt x="1208862" y="1024129"/>
                    <a:pt x="1207236" y="1011937"/>
                  </a:cubicBezTo>
                  <a:cubicBezTo>
                    <a:pt x="1205611" y="999745"/>
                    <a:pt x="1204798" y="977799"/>
                    <a:pt x="1204798" y="946100"/>
                  </a:cubicBezTo>
                  <a:lnTo>
                    <a:pt x="1204798" y="790042"/>
                  </a:lnTo>
                  <a:cubicBezTo>
                    <a:pt x="1204798" y="751028"/>
                    <a:pt x="1198499" y="723799"/>
                    <a:pt x="1185900" y="708356"/>
                  </a:cubicBezTo>
                  <a:cubicBezTo>
                    <a:pt x="1173302" y="692913"/>
                    <a:pt x="1151560" y="685191"/>
                    <a:pt x="1120673" y="685191"/>
                  </a:cubicBezTo>
                  <a:lnTo>
                    <a:pt x="1074343" y="685191"/>
                  </a:lnTo>
                  <a:lnTo>
                    <a:pt x="1074343" y="1050951"/>
                  </a:lnTo>
                  <a:lnTo>
                    <a:pt x="940231" y="1050951"/>
                  </a:lnTo>
                  <a:close/>
                  <a:moveTo>
                    <a:pt x="502082" y="197511"/>
                  </a:moveTo>
                  <a:lnTo>
                    <a:pt x="867842" y="197511"/>
                  </a:lnTo>
                  <a:lnTo>
                    <a:pt x="867842" y="319431"/>
                  </a:lnTo>
                  <a:lnTo>
                    <a:pt x="636193" y="319431"/>
                  </a:lnTo>
                  <a:lnTo>
                    <a:pt x="636193" y="544983"/>
                  </a:lnTo>
                  <a:lnTo>
                    <a:pt x="820293" y="544983"/>
                  </a:lnTo>
                  <a:lnTo>
                    <a:pt x="820293" y="666903"/>
                  </a:lnTo>
                  <a:lnTo>
                    <a:pt x="636193" y="666903"/>
                  </a:lnTo>
                  <a:lnTo>
                    <a:pt x="636193" y="929031"/>
                  </a:lnTo>
                  <a:lnTo>
                    <a:pt x="867842" y="929031"/>
                  </a:lnTo>
                  <a:lnTo>
                    <a:pt x="867842" y="1050951"/>
                  </a:lnTo>
                  <a:lnTo>
                    <a:pt x="502082" y="1050951"/>
                  </a:lnTo>
                  <a:close/>
                  <a:moveTo>
                    <a:pt x="0" y="197511"/>
                  </a:moveTo>
                  <a:lnTo>
                    <a:pt x="135331" y="197511"/>
                  </a:lnTo>
                  <a:lnTo>
                    <a:pt x="223113" y="859537"/>
                  </a:lnTo>
                  <a:lnTo>
                    <a:pt x="225552" y="859537"/>
                  </a:lnTo>
                  <a:lnTo>
                    <a:pt x="313334" y="197511"/>
                  </a:lnTo>
                  <a:lnTo>
                    <a:pt x="436473" y="197511"/>
                  </a:lnTo>
                  <a:lnTo>
                    <a:pt x="307238" y="1050951"/>
                  </a:lnTo>
                  <a:lnTo>
                    <a:pt x="129235" y="1050951"/>
                  </a:lnTo>
                  <a:close/>
                  <a:moveTo>
                    <a:pt x="5626227" y="185319"/>
                  </a:moveTo>
                  <a:cubicBezTo>
                    <a:pt x="5691251" y="185319"/>
                    <a:pt x="5740831" y="203810"/>
                    <a:pt x="5774969" y="240793"/>
                  </a:cubicBezTo>
                  <a:cubicBezTo>
                    <a:pt x="5809107" y="277775"/>
                    <a:pt x="5826175" y="330810"/>
                    <a:pt x="5826175" y="399898"/>
                  </a:cubicBezTo>
                  <a:lnTo>
                    <a:pt x="5826175" y="473050"/>
                  </a:lnTo>
                  <a:lnTo>
                    <a:pt x="5699379" y="473050"/>
                  </a:lnTo>
                  <a:lnTo>
                    <a:pt x="5699379" y="391364"/>
                  </a:lnTo>
                  <a:cubicBezTo>
                    <a:pt x="5699379" y="335281"/>
                    <a:pt x="5676213" y="307239"/>
                    <a:pt x="5629884" y="307239"/>
                  </a:cubicBezTo>
                  <a:cubicBezTo>
                    <a:pt x="5583555" y="307239"/>
                    <a:pt x="5560390" y="335281"/>
                    <a:pt x="5560390" y="391364"/>
                  </a:cubicBezTo>
                  <a:lnTo>
                    <a:pt x="5560390" y="858318"/>
                  </a:lnTo>
                  <a:cubicBezTo>
                    <a:pt x="5560390" y="913588"/>
                    <a:pt x="5583555" y="941223"/>
                    <a:pt x="5629884" y="941223"/>
                  </a:cubicBezTo>
                  <a:cubicBezTo>
                    <a:pt x="5676213" y="941223"/>
                    <a:pt x="5699379" y="913588"/>
                    <a:pt x="5699379" y="858318"/>
                  </a:cubicBezTo>
                  <a:lnTo>
                    <a:pt x="5699379" y="691287"/>
                  </a:lnTo>
                  <a:lnTo>
                    <a:pt x="5632323" y="691287"/>
                  </a:lnTo>
                  <a:lnTo>
                    <a:pt x="5632323" y="569367"/>
                  </a:lnTo>
                  <a:lnTo>
                    <a:pt x="5826175" y="569367"/>
                  </a:lnTo>
                  <a:lnTo>
                    <a:pt x="5826175" y="848564"/>
                  </a:lnTo>
                  <a:cubicBezTo>
                    <a:pt x="5826175" y="917652"/>
                    <a:pt x="5809107" y="970687"/>
                    <a:pt x="5774969" y="1007670"/>
                  </a:cubicBezTo>
                  <a:cubicBezTo>
                    <a:pt x="5740831" y="1044652"/>
                    <a:pt x="5691251" y="1063143"/>
                    <a:pt x="5626227" y="1063143"/>
                  </a:cubicBezTo>
                  <a:cubicBezTo>
                    <a:pt x="5561202" y="1063143"/>
                    <a:pt x="5511622" y="1044652"/>
                    <a:pt x="5477484" y="1007670"/>
                  </a:cubicBezTo>
                  <a:cubicBezTo>
                    <a:pt x="5443347" y="970687"/>
                    <a:pt x="5426278" y="917652"/>
                    <a:pt x="5426278" y="848564"/>
                  </a:cubicBezTo>
                  <a:lnTo>
                    <a:pt x="5426278" y="399898"/>
                  </a:lnTo>
                  <a:cubicBezTo>
                    <a:pt x="5426278" y="330810"/>
                    <a:pt x="5443347" y="277775"/>
                    <a:pt x="5477484" y="240793"/>
                  </a:cubicBezTo>
                  <a:cubicBezTo>
                    <a:pt x="5511622" y="203810"/>
                    <a:pt x="5561202" y="185319"/>
                    <a:pt x="5626227" y="185319"/>
                  </a:cubicBezTo>
                  <a:close/>
                  <a:moveTo>
                    <a:pt x="3511677" y="185319"/>
                  </a:moveTo>
                  <a:cubicBezTo>
                    <a:pt x="3576700" y="185319"/>
                    <a:pt x="3626281" y="203810"/>
                    <a:pt x="3660419" y="240793"/>
                  </a:cubicBezTo>
                  <a:cubicBezTo>
                    <a:pt x="3694556" y="277775"/>
                    <a:pt x="3711625" y="330810"/>
                    <a:pt x="3711625" y="399898"/>
                  </a:cubicBezTo>
                  <a:lnTo>
                    <a:pt x="3711625" y="473050"/>
                  </a:lnTo>
                  <a:lnTo>
                    <a:pt x="3584828" y="473050"/>
                  </a:lnTo>
                  <a:lnTo>
                    <a:pt x="3584828" y="391364"/>
                  </a:lnTo>
                  <a:cubicBezTo>
                    <a:pt x="3584828" y="335281"/>
                    <a:pt x="3561664" y="307239"/>
                    <a:pt x="3515334" y="307239"/>
                  </a:cubicBezTo>
                  <a:cubicBezTo>
                    <a:pt x="3469004" y="307239"/>
                    <a:pt x="3445840" y="335281"/>
                    <a:pt x="3445840" y="391364"/>
                  </a:cubicBezTo>
                  <a:lnTo>
                    <a:pt x="3445840" y="858318"/>
                  </a:lnTo>
                  <a:cubicBezTo>
                    <a:pt x="3445840" y="913588"/>
                    <a:pt x="3469004" y="941223"/>
                    <a:pt x="3515334" y="941223"/>
                  </a:cubicBezTo>
                  <a:cubicBezTo>
                    <a:pt x="3561664" y="941223"/>
                    <a:pt x="3584828" y="913588"/>
                    <a:pt x="3584828" y="858318"/>
                  </a:cubicBezTo>
                  <a:lnTo>
                    <a:pt x="3584828" y="691287"/>
                  </a:lnTo>
                  <a:lnTo>
                    <a:pt x="3517772" y="691287"/>
                  </a:lnTo>
                  <a:lnTo>
                    <a:pt x="3517772" y="569367"/>
                  </a:lnTo>
                  <a:lnTo>
                    <a:pt x="3711625" y="569367"/>
                  </a:lnTo>
                  <a:lnTo>
                    <a:pt x="3711625" y="848564"/>
                  </a:lnTo>
                  <a:cubicBezTo>
                    <a:pt x="3711625" y="917652"/>
                    <a:pt x="3694556" y="970687"/>
                    <a:pt x="3660419" y="1007670"/>
                  </a:cubicBezTo>
                  <a:cubicBezTo>
                    <a:pt x="3626281" y="1044652"/>
                    <a:pt x="3576700" y="1063143"/>
                    <a:pt x="3511677" y="1063143"/>
                  </a:cubicBezTo>
                  <a:cubicBezTo>
                    <a:pt x="3446653" y="1063143"/>
                    <a:pt x="3397072" y="1044652"/>
                    <a:pt x="3362934" y="1007670"/>
                  </a:cubicBezTo>
                  <a:cubicBezTo>
                    <a:pt x="3328796" y="970687"/>
                    <a:pt x="3311728" y="917652"/>
                    <a:pt x="3311728" y="848564"/>
                  </a:cubicBezTo>
                  <a:lnTo>
                    <a:pt x="3311728" y="399898"/>
                  </a:lnTo>
                  <a:cubicBezTo>
                    <a:pt x="3311728" y="330810"/>
                    <a:pt x="3328796" y="277775"/>
                    <a:pt x="3362934" y="240793"/>
                  </a:cubicBezTo>
                  <a:cubicBezTo>
                    <a:pt x="3397072" y="203810"/>
                    <a:pt x="3446653" y="185319"/>
                    <a:pt x="3511677" y="185319"/>
                  </a:cubicBezTo>
                  <a:close/>
                  <a:moveTo>
                    <a:pt x="5204002" y="15850"/>
                  </a:moveTo>
                  <a:lnTo>
                    <a:pt x="5325922" y="15850"/>
                  </a:lnTo>
                  <a:lnTo>
                    <a:pt x="5325922" y="140208"/>
                  </a:lnTo>
                  <a:lnTo>
                    <a:pt x="5204002" y="140208"/>
                  </a:lnTo>
                  <a:close/>
                  <a:moveTo>
                    <a:pt x="1441628" y="15850"/>
                  </a:moveTo>
                  <a:lnTo>
                    <a:pt x="1563548" y="15850"/>
                  </a:lnTo>
                  <a:lnTo>
                    <a:pt x="1563548" y="140208"/>
                  </a:lnTo>
                  <a:lnTo>
                    <a:pt x="1441628" y="140208"/>
                  </a:lnTo>
                  <a:close/>
                  <a:moveTo>
                    <a:pt x="5482361" y="0"/>
                  </a:moveTo>
                  <a:lnTo>
                    <a:pt x="5561609" y="0"/>
                  </a:lnTo>
                  <a:cubicBezTo>
                    <a:pt x="5564860" y="21946"/>
                    <a:pt x="5571565" y="37186"/>
                    <a:pt x="5581725" y="45720"/>
                  </a:cubicBezTo>
                  <a:cubicBezTo>
                    <a:pt x="5591886" y="54255"/>
                    <a:pt x="5606313" y="58522"/>
                    <a:pt x="5625007" y="58522"/>
                  </a:cubicBezTo>
                  <a:cubicBezTo>
                    <a:pt x="5644515" y="58522"/>
                    <a:pt x="5659551" y="54255"/>
                    <a:pt x="5670117" y="45720"/>
                  </a:cubicBezTo>
                  <a:cubicBezTo>
                    <a:pt x="5680683" y="37186"/>
                    <a:pt x="5687593" y="21946"/>
                    <a:pt x="5690844" y="0"/>
                  </a:cubicBezTo>
                  <a:lnTo>
                    <a:pt x="5770092" y="0"/>
                  </a:lnTo>
                  <a:cubicBezTo>
                    <a:pt x="5768466" y="45517"/>
                    <a:pt x="5755259" y="81077"/>
                    <a:pt x="5730467" y="106680"/>
                  </a:cubicBezTo>
                  <a:cubicBezTo>
                    <a:pt x="5705677" y="132284"/>
                    <a:pt x="5670525" y="145085"/>
                    <a:pt x="5625007" y="145085"/>
                  </a:cubicBezTo>
                  <a:cubicBezTo>
                    <a:pt x="5580303" y="145085"/>
                    <a:pt x="5545759" y="132487"/>
                    <a:pt x="5521375" y="107290"/>
                  </a:cubicBezTo>
                  <a:cubicBezTo>
                    <a:pt x="5496991" y="82093"/>
                    <a:pt x="5483987" y="46330"/>
                    <a:pt x="54823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9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606020202050201" pitchFamily="34" charset="-9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76899-952C-4606-B5B6-47A4053303B6}"/>
                </a:ext>
              </a:extLst>
            </p:cNvPr>
            <p:cNvSpPr txBox="1"/>
            <p:nvPr/>
          </p:nvSpPr>
          <p:spPr>
            <a:xfrm>
              <a:off x="2949168" y="3764254"/>
              <a:ext cx="6233582" cy="343649"/>
            </a:xfrm>
            <a:custGeom>
              <a:avLst/>
              <a:gdLst/>
              <a:ahLst/>
              <a:cxnLst/>
              <a:rect l="l" t="t" r="r" b="b"/>
              <a:pathLst>
                <a:path w="6233582" h="343649">
                  <a:moveTo>
                    <a:pt x="5230229" y="94818"/>
                  </a:moveTo>
                  <a:cubicBezTo>
                    <a:pt x="5213709" y="94818"/>
                    <a:pt x="5200029" y="100353"/>
                    <a:pt x="5189188" y="111423"/>
                  </a:cubicBezTo>
                  <a:cubicBezTo>
                    <a:pt x="5178346" y="122494"/>
                    <a:pt x="5171664" y="138354"/>
                    <a:pt x="5169140" y="159004"/>
                  </a:cubicBezTo>
                  <a:lnTo>
                    <a:pt x="5282370" y="159004"/>
                  </a:lnTo>
                  <a:cubicBezTo>
                    <a:pt x="5281682" y="138699"/>
                    <a:pt x="5276806" y="122924"/>
                    <a:pt x="5267743" y="111682"/>
                  </a:cubicBezTo>
                  <a:cubicBezTo>
                    <a:pt x="5258680" y="100439"/>
                    <a:pt x="5246175" y="94818"/>
                    <a:pt x="5230229" y="94818"/>
                  </a:cubicBezTo>
                  <a:close/>
                  <a:moveTo>
                    <a:pt x="4718632" y="94818"/>
                  </a:moveTo>
                  <a:cubicBezTo>
                    <a:pt x="4699244" y="94818"/>
                    <a:pt x="4683643" y="102102"/>
                    <a:pt x="4671826" y="116672"/>
                  </a:cubicBezTo>
                  <a:cubicBezTo>
                    <a:pt x="4660010" y="131242"/>
                    <a:pt x="4654101" y="150515"/>
                    <a:pt x="4654101" y="174492"/>
                  </a:cubicBezTo>
                  <a:cubicBezTo>
                    <a:pt x="4654101" y="198583"/>
                    <a:pt x="4659522" y="217312"/>
                    <a:pt x="4670363" y="230677"/>
                  </a:cubicBezTo>
                  <a:cubicBezTo>
                    <a:pt x="4681204" y="244042"/>
                    <a:pt x="4695516" y="250724"/>
                    <a:pt x="4713298" y="250724"/>
                  </a:cubicBezTo>
                  <a:cubicBezTo>
                    <a:pt x="4732227" y="250724"/>
                    <a:pt x="4747313" y="244587"/>
                    <a:pt x="4758555" y="232311"/>
                  </a:cubicBezTo>
                  <a:cubicBezTo>
                    <a:pt x="4769798" y="220036"/>
                    <a:pt x="4775419" y="205008"/>
                    <a:pt x="4775419" y="187226"/>
                  </a:cubicBezTo>
                  <a:lnTo>
                    <a:pt x="4775419" y="152293"/>
                  </a:lnTo>
                  <a:cubicBezTo>
                    <a:pt x="4775419" y="136691"/>
                    <a:pt x="4770171" y="123211"/>
                    <a:pt x="4759674" y="111854"/>
                  </a:cubicBezTo>
                  <a:cubicBezTo>
                    <a:pt x="4749177" y="100496"/>
                    <a:pt x="4735496" y="94818"/>
                    <a:pt x="4718632" y="94818"/>
                  </a:cubicBezTo>
                  <a:close/>
                  <a:moveTo>
                    <a:pt x="4020554" y="94818"/>
                  </a:moveTo>
                  <a:cubicBezTo>
                    <a:pt x="4004034" y="94818"/>
                    <a:pt x="3990354" y="100353"/>
                    <a:pt x="3979512" y="111423"/>
                  </a:cubicBezTo>
                  <a:cubicBezTo>
                    <a:pt x="3968671" y="122494"/>
                    <a:pt x="3961989" y="138354"/>
                    <a:pt x="3959465" y="159004"/>
                  </a:cubicBezTo>
                  <a:lnTo>
                    <a:pt x="4072695" y="159004"/>
                  </a:lnTo>
                  <a:cubicBezTo>
                    <a:pt x="4072007" y="138699"/>
                    <a:pt x="4067131" y="122924"/>
                    <a:pt x="4058068" y="111682"/>
                  </a:cubicBezTo>
                  <a:cubicBezTo>
                    <a:pt x="4049005" y="100439"/>
                    <a:pt x="4036501" y="94818"/>
                    <a:pt x="4020554" y="94818"/>
                  </a:cubicBezTo>
                  <a:close/>
                  <a:moveTo>
                    <a:pt x="2668004" y="94818"/>
                  </a:moveTo>
                  <a:cubicBezTo>
                    <a:pt x="2651484" y="94818"/>
                    <a:pt x="2637804" y="100353"/>
                    <a:pt x="2626962" y="111423"/>
                  </a:cubicBezTo>
                  <a:cubicBezTo>
                    <a:pt x="2616121" y="122494"/>
                    <a:pt x="2609439" y="138354"/>
                    <a:pt x="2606915" y="159004"/>
                  </a:cubicBezTo>
                  <a:lnTo>
                    <a:pt x="2720145" y="159004"/>
                  </a:lnTo>
                  <a:cubicBezTo>
                    <a:pt x="2719457" y="138699"/>
                    <a:pt x="2714581" y="122924"/>
                    <a:pt x="2705518" y="111682"/>
                  </a:cubicBezTo>
                  <a:cubicBezTo>
                    <a:pt x="2696455" y="100439"/>
                    <a:pt x="2683951" y="94818"/>
                    <a:pt x="2668004" y="94818"/>
                  </a:cubicBezTo>
                  <a:close/>
                  <a:moveTo>
                    <a:pt x="2106029" y="94818"/>
                  </a:moveTo>
                  <a:cubicBezTo>
                    <a:pt x="2089509" y="94818"/>
                    <a:pt x="2075829" y="100353"/>
                    <a:pt x="2064988" y="111423"/>
                  </a:cubicBezTo>
                  <a:cubicBezTo>
                    <a:pt x="2054146" y="122494"/>
                    <a:pt x="2047464" y="138354"/>
                    <a:pt x="2044940" y="159004"/>
                  </a:cubicBezTo>
                  <a:lnTo>
                    <a:pt x="2158170" y="159004"/>
                  </a:lnTo>
                  <a:cubicBezTo>
                    <a:pt x="2157482" y="138699"/>
                    <a:pt x="2152606" y="122924"/>
                    <a:pt x="2143543" y="111682"/>
                  </a:cubicBezTo>
                  <a:cubicBezTo>
                    <a:pt x="2134480" y="100439"/>
                    <a:pt x="2121976" y="94818"/>
                    <a:pt x="2106029" y="94818"/>
                  </a:cubicBezTo>
                  <a:close/>
                  <a:moveTo>
                    <a:pt x="1436121" y="94818"/>
                  </a:moveTo>
                  <a:cubicBezTo>
                    <a:pt x="1415357" y="94818"/>
                    <a:pt x="1398808" y="101816"/>
                    <a:pt x="1386476" y="115812"/>
                  </a:cubicBezTo>
                  <a:cubicBezTo>
                    <a:pt x="1374143" y="129808"/>
                    <a:pt x="1367977" y="149253"/>
                    <a:pt x="1367977" y="174148"/>
                  </a:cubicBezTo>
                  <a:cubicBezTo>
                    <a:pt x="1367977" y="197207"/>
                    <a:pt x="1373999" y="215734"/>
                    <a:pt x="1386045" y="229730"/>
                  </a:cubicBezTo>
                  <a:cubicBezTo>
                    <a:pt x="1398091" y="243726"/>
                    <a:pt x="1414553" y="250724"/>
                    <a:pt x="1435433" y="250724"/>
                  </a:cubicBezTo>
                  <a:cubicBezTo>
                    <a:pt x="1456657" y="250724"/>
                    <a:pt x="1473004" y="243841"/>
                    <a:pt x="1484477" y="230074"/>
                  </a:cubicBezTo>
                  <a:cubicBezTo>
                    <a:pt x="1495949" y="216308"/>
                    <a:pt x="1501685" y="197207"/>
                    <a:pt x="1501685" y="172771"/>
                  </a:cubicBezTo>
                  <a:cubicBezTo>
                    <a:pt x="1501685" y="147647"/>
                    <a:pt x="1495977" y="128374"/>
                    <a:pt x="1484563" y="114951"/>
                  </a:cubicBezTo>
                  <a:cubicBezTo>
                    <a:pt x="1473148" y="101529"/>
                    <a:pt x="1457001" y="94818"/>
                    <a:pt x="1436121" y="94818"/>
                  </a:cubicBezTo>
                  <a:close/>
                  <a:moveTo>
                    <a:pt x="334379" y="94818"/>
                  </a:moveTo>
                  <a:cubicBezTo>
                    <a:pt x="317859" y="94818"/>
                    <a:pt x="304179" y="100353"/>
                    <a:pt x="293337" y="111423"/>
                  </a:cubicBezTo>
                  <a:cubicBezTo>
                    <a:pt x="282496" y="122494"/>
                    <a:pt x="275814" y="138354"/>
                    <a:pt x="273290" y="159004"/>
                  </a:cubicBezTo>
                  <a:lnTo>
                    <a:pt x="386520" y="159004"/>
                  </a:lnTo>
                  <a:cubicBezTo>
                    <a:pt x="385832" y="138699"/>
                    <a:pt x="380956" y="122924"/>
                    <a:pt x="371893" y="111682"/>
                  </a:cubicBezTo>
                  <a:cubicBezTo>
                    <a:pt x="362830" y="100439"/>
                    <a:pt x="350326" y="94818"/>
                    <a:pt x="334379" y="94818"/>
                  </a:cubicBezTo>
                  <a:close/>
                  <a:moveTo>
                    <a:pt x="6212416" y="84665"/>
                  </a:moveTo>
                  <a:lnTo>
                    <a:pt x="6228247" y="84665"/>
                  </a:lnTo>
                  <a:lnTo>
                    <a:pt x="6228247" y="260877"/>
                  </a:lnTo>
                  <a:lnTo>
                    <a:pt x="6212416" y="260877"/>
                  </a:lnTo>
                  <a:close/>
                  <a:moveTo>
                    <a:pt x="5964310" y="84665"/>
                  </a:moveTo>
                  <a:lnTo>
                    <a:pt x="6099738" y="84665"/>
                  </a:lnTo>
                  <a:lnTo>
                    <a:pt x="6099738" y="88967"/>
                  </a:lnTo>
                  <a:lnTo>
                    <a:pt x="5981690" y="246422"/>
                  </a:lnTo>
                  <a:lnTo>
                    <a:pt x="6095436" y="246422"/>
                  </a:lnTo>
                  <a:lnTo>
                    <a:pt x="6095436" y="260877"/>
                  </a:lnTo>
                  <a:lnTo>
                    <a:pt x="5955878" y="260877"/>
                  </a:lnTo>
                  <a:lnTo>
                    <a:pt x="5955878" y="254854"/>
                  </a:lnTo>
                  <a:lnTo>
                    <a:pt x="6072894" y="99120"/>
                  </a:lnTo>
                  <a:lnTo>
                    <a:pt x="5964310" y="99120"/>
                  </a:lnTo>
                  <a:close/>
                  <a:moveTo>
                    <a:pt x="5821890" y="84665"/>
                  </a:moveTo>
                  <a:lnTo>
                    <a:pt x="5837722" y="84665"/>
                  </a:lnTo>
                  <a:lnTo>
                    <a:pt x="5837722" y="260877"/>
                  </a:lnTo>
                  <a:lnTo>
                    <a:pt x="5821890" y="260877"/>
                  </a:lnTo>
                  <a:close/>
                  <a:moveTo>
                    <a:pt x="4916560" y="84665"/>
                  </a:moveTo>
                  <a:lnTo>
                    <a:pt x="5051989" y="84665"/>
                  </a:lnTo>
                  <a:lnTo>
                    <a:pt x="5051989" y="88967"/>
                  </a:lnTo>
                  <a:lnTo>
                    <a:pt x="4933940" y="246422"/>
                  </a:lnTo>
                  <a:lnTo>
                    <a:pt x="5047687" y="246422"/>
                  </a:lnTo>
                  <a:lnTo>
                    <a:pt x="5047687" y="260877"/>
                  </a:lnTo>
                  <a:lnTo>
                    <a:pt x="4908128" y="260877"/>
                  </a:lnTo>
                  <a:lnTo>
                    <a:pt x="4908128" y="254854"/>
                  </a:lnTo>
                  <a:lnTo>
                    <a:pt x="5025144" y="99120"/>
                  </a:lnTo>
                  <a:lnTo>
                    <a:pt x="4916560" y="99120"/>
                  </a:lnTo>
                  <a:close/>
                  <a:moveTo>
                    <a:pt x="3250141" y="84665"/>
                  </a:moveTo>
                  <a:lnTo>
                    <a:pt x="3265972" y="84665"/>
                  </a:lnTo>
                  <a:lnTo>
                    <a:pt x="3265972" y="260877"/>
                  </a:lnTo>
                  <a:lnTo>
                    <a:pt x="3250141" y="260877"/>
                  </a:lnTo>
                  <a:close/>
                  <a:moveTo>
                    <a:pt x="716491" y="84665"/>
                  </a:moveTo>
                  <a:lnTo>
                    <a:pt x="732322" y="84665"/>
                  </a:lnTo>
                  <a:lnTo>
                    <a:pt x="732322" y="260877"/>
                  </a:lnTo>
                  <a:lnTo>
                    <a:pt x="716491" y="260877"/>
                  </a:lnTo>
                  <a:close/>
                  <a:moveTo>
                    <a:pt x="5487404" y="81223"/>
                  </a:moveTo>
                  <a:cubicBezTo>
                    <a:pt x="5493943" y="81223"/>
                    <a:pt x="5499794" y="82255"/>
                    <a:pt x="5504956" y="84320"/>
                  </a:cubicBezTo>
                  <a:lnTo>
                    <a:pt x="5504956" y="101185"/>
                  </a:lnTo>
                  <a:cubicBezTo>
                    <a:pt x="5499679" y="97399"/>
                    <a:pt x="5493484" y="95506"/>
                    <a:pt x="5486372" y="95506"/>
                  </a:cubicBezTo>
                  <a:cubicBezTo>
                    <a:pt x="5472490" y="95506"/>
                    <a:pt x="5460846" y="102676"/>
                    <a:pt x="5451438" y="117016"/>
                  </a:cubicBezTo>
                  <a:cubicBezTo>
                    <a:pt x="5442031" y="131356"/>
                    <a:pt x="5437328" y="151719"/>
                    <a:pt x="5437328" y="178105"/>
                  </a:cubicBezTo>
                  <a:lnTo>
                    <a:pt x="5437328" y="260877"/>
                  </a:lnTo>
                  <a:lnTo>
                    <a:pt x="5421841" y="260877"/>
                  </a:lnTo>
                  <a:lnTo>
                    <a:pt x="5421841" y="84665"/>
                  </a:lnTo>
                  <a:lnTo>
                    <a:pt x="5437328" y="84665"/>
                  </a:lnTo>
                  <a:lnTo>
                    <a:pt x="5437328" y="123727"/>
                  </a:lnTo>
                  <a:lnTo>
                    <a:pt x="5438017" y="123727"/>
                  </a:lnTo>
                  <a:cubicBezTo>
                    <a:pt x="5442031" y="110305"/>
                    <a:pt x="5448398" y="99865"/>
                    <a:pt x="5457118" y="92408"/>
                  </a:cubicBezTo>
                  <a:cubicBezTo>
                    <a:pt x="5465836" y="84951"/>
                    <a:pt x="5475932" y="81223"/>
                    <a:pt x="5487404" y="81223"/>
                  </a:cubicBezTo>
                  <a:close/>
                  <a:moveTo>
                    <a:pt x="3468104" y="81223"/>
                  </a:moveTo>
                  <a:cubicBezTo>
                    <a:pt x="3474643" y="81223"/>
                    <a:pt x="3480494" y="82255"/>
                    <a:pt x="3485657" y="84320"/>
                  </a:cubicBezTo>
                  <a:lnTo>
                    <a:pt x="3485657" y="101185"/>
                  </a:lnTo>
                  <a:cubicBezTo>
                    <a:pt x="3480379" y="97399"/>
                    <a:pt x="3474184" y="95506"/>
                    <a:pt x="3467072" y="95506"/>
                  </a:cubicBezTo>
                  <a:cubicBezTo>
                    <a:pt x="3453190" y="95506"/>
                    <a:pt x="3441546" y="102676"/>
                    <a:pt x="3432139" y="117016"/>
                  </a:cubicBezTo>
                  <a:cubicBezTo>
                    <a:pt x="3422732" y="131356"/>
                    <a:pt x="3418028" y="151719"/>
                    <a:pt x="3418028" y="178105"/>
                  </a:cubicBezTo>
                  <a:lnTo>
                    <a:pt x="3418028" y="260877"/>
                  </a:lnTo>
                  <a:lnTo>
                    <a:pt x="3402541" y="260877"/>
                  </a:lnTo>
                  <a:lnTo>
                    <a:pt x="3402541" y="84665"/>
                  </a:lnTo>
                  <a:lnTo>
                    <a:pt x="3418028" y="84665"/>
                  </a:lnTo>
                  <a:lnTo>
                    <a:pt x="3418028" y="123727"/>
                  </a:lnTo>
                  <a:lnTo>
                    <a:pt x="3418716" y="123727"/>
                  </a:lnTo>
                  <a:cubicBezTo>
                    <a:pt x="3422732" y="110305"/>
                    <a:pt x="3429099" y="99865"/>
                    <a:pt x="3437818" y="92408"/>
                  </a:cubicBezTo>
                  <a:cubicBezTo>
                    <a:pt x="3446537" y="84951"/>
                    <a:pt x="3456632" y="81223"/>
                    <a:pt x="3468104" y="81223"/>
                  </a:cubicBezTo>
                  <a:close/>
                  <a:moveTo>
                    <a:pt x="1705979" y="81223"/>
                  </a:moveTo>
                  <a:cubicBezTo>
                    <a:pt x="1712518" y="81223"/>
                    <a:pt x="1718369" y="82255"/>
                    <a:pt x="1723532" y="84320"/>
                  </a:cubicBezTo>
                  <a:lnTo>
                    <a:pt x="1723532" y="101185"/>
                  </a:lnTo>
                  <a:cubicBezTo>
                    <a:pt x="1718254" y="97399"/>
                    <a:pt x="1712060" y="95506"/>
                    <a:pt x="1704947" y="95506"/>
                  </a:cubicBezTo>
                  <a:cubicBezTo>
                    <a:pt x="1691065" y="95506"/>
                    <a:pt x="1679421" y="102676"/>
                    <a:pt x="1670014" y="117016"/>
                  </a:cubicBezTo>
                  <a:cubicBezTo>
                    <a:pt x="1660607" y="131356"/>
                    <a:pt x="1655903" y="151719"/>
                    <a:pt x="1655903" y="178105"/>
                  </a:cubicBezTo>
                  <a:lnTo>
                    <a:pt x="1655903" y="260877"/>
                  </a:lnTo>
                  <a:lnTo>
                    <a:pt x="1640416" y="260877"/>
                  </a:lnTo>
                  <a:lnTo>
                    <a:pt x="1640416" y="84665"/>
                  </a:lnTo>
                  <a:lnTo>
                    <a:pt x="1655903" y="84665"/>
                  </a:lnTo>
                  <a:lnTo>
                    <a:pt x="1655903" y="123727"/>
                  </a:lnTo>
                  <a:lnTo>
                    <a:pt x="1656592" y="123727"/>
                  </a:lnTo>
                  <a:cubicBezTo>
                    <a:pt x="1660607" y="110305"/>
                    <a:pt x="1666974" y="99865"/>
                    <a:pt x="1675693" y="92408"/>
                  </a:cubicBezTo>
                  <a:cubicBezTo>
                    <a:pt x="1684411" y="84951"/>
                    <a:pt x="1694507" y="81223"/>
                    <a:pt x="1705979" y="81223"/>
                  </a:cubicBezTo>
                  <a:close/>
                  <a:moveTo>
                    <a:pt x="591554" y="81223"/>
                  </a:moveTo>
                  <a:cubicBezTo>
                    <a:pt x="598093" y="81223"/>
                    <a:pt x="603944" y="82255"/>
                    <a:pt x="609107" y="84320"/>
                  </a:cubicBezTo>
                  <a:lnTo>
                    <a:pt x="609107" y="101185"/>
                  </a:lnTo>
                  <a:cubicBezTo>
                    <a:pt x="603829" y="97399"/>
                    <a:pt x="597634" y="95506"/>
                    <a:pt x="590522" y="95506"/>
                  </a:cubicBezTo>
                  <a:cubicBezTo>
                    <a:pt x="576640" y="95506"/>
                    <a:pt x="564996" y="102676"/>
                    <a:pt x="555589" y="117016"/>
                  </a:cubicBezTo>
                  <a:cubicBezTo>
                    <a:pt x="546182" y="131356"/>
                    <a:pt x="541478" y="151719"/>
                    <a:pt x="541478" y="178105"/>
                  </a:cubicBezTo>
                  <a:lnTo>
                    <a:pt x="541478" y="260877"/>
                  </a:lnTo>
                  <a:lnTo>
                    <a:pt x="525991" y="260877"/>
                  </a:lnTo>
                  <a:lnTo>
                    <a:pt x="525991" y="84665"/>
                  </a:lnTo>
                  <a:lnTo>
                    <a:pt x="541478" y="84665"/>
                  </a:lnTo>
                  <a:lnTo>
                    <a:pt x="541478" y="123727"/>
                  </a:lnTo>
                  <a:lnTo>
                    <a:pt x="542167" y="123727"/>
                  </a:lnTo>
                  <a:cubicBezTo>
                    <a:pt x="546182" y="110305"/>
                    <a:pt x="552549" y="99865"/>
                    <a:pt x="561268" y="92408"/>
                  </a:cubicBezTo>
                  <a:cubicBezTo>
                    <a:pt x="569987" y="84951"/>
                    <a:pt x="580082" y="81223"/>
                    <a:pt x="591554" y="81223"/>
                  </a:cubicBezTo>
                  <a:close/>
                  <a:moveTo>
                    <a:pt x="5660868" y="80363"/>
                  </a:moveTo>
                  <a:cubicBezTo>
                    <a:pt x="5676011" y="80363"/>
                    <a:pt x="5688975" y="83460"/>
                    <a:pt x="5699758" y="89655"/>
                  </a:cubicBezTo>
                  <a:lnTo>
                    <a:pt x="5699758" y="107552"/>
                  </a:lnTo>
                  <a:cubicBezTo>
                    <a:pt x="5686680" y="99062"/>
                    <a:pt x="5673143" y="94818"/>
                    <a:pt x="5659147" y="94818"/>
                  </a:cubicBezTo>
                  <a:cubicBezTo>
                    <a:pt x="5647560" y="94818"/>
                    <a:pt x="5638210" y="97829"/>
                    <a:pt x="5631098" y="103852"/>
                  </a:cubicBezTo>
                  <a:cubicBezTo>
                    <a:pt x="5623984" y="109875"/>
                    <a:pt x="5620428" y="117704"/>
                    <a:pt x="5620428" y="127341"/>
                  </a:cubicBezTo>
                  <a:cubicBezTo>
                    <a:pt x="5620428" y="135716"/>
                    <a:pt x="5622666" y="142513"/>
                    <a:pt x="5627140" y="147733"/>
                  </a:cubicBezTo>
                  <a:cubicBezTo>
                    <a:pt x="5631614" y="152953"/>
                    <a:pt x="5641480" y="158947"/>
                    <a:pt x="5656738" y="165715"/>
                  </a:cubicBezTo>
                  <a:cubicBezTo>
                    <a:pt x="5675093" y="173975"/>
                    <a:pt x="5687712" y="181633"/>
                    <a:pt x="5694596" y="188689"/>
                  </a:cubicBezTo>
                  <a:cubicBezTo>
                    <a:pt x="5701480" y="195744"/>
                    <a:pt x="5704921" y="205122"/>
                    <a:pt x="5704921" y="216824"/>
                  </a:cubicBezTo>
                  <a:cubicBezTo>
                    <a:pt x="5704921" y="230820"/>
                    <a:pt x="5699672" y="242378"/>
                    <a:pt x="5689176" y="251499"/>
                  </a:cubicBezTo>
                  <a:cubicBezTo>
                    <a:pt x="5678678" y="260619"/>
                    <a:pt x="5664195" y="265179"/>
                    <a:pt x="5645724" y="265179"/>
                  </a:cubicBezTo>
                  <a:cubicBezTo>
                    <a:pt x="5628746" y="265179"/>
                    <a:pt x="5614578" y="261164"/>
                    <a:pt x="5603220" y="253133"/>
                  </a:cubicBezTo>
                  <a:lnTo>
                    <a:pt x="5603220" y="234032"/>
                  </a:lnTo>
                  <a:cubicBezTo>
                    <a:pt x="5609186" y="239195"/>
                    <a:pt x="5616413" y="243267"/>
                    <a:pt x="5624902" y="246250"/>
                  </a:cubicBezTo>
                  <a:cubicBezTo>
                    <a:pt x="5633392" y="249233"/>
                    <a:pt x="5640734" y="250724"/>
                    <a:pt x="5646929" y="250724"/>
                  </a:cubicBezTo>
                  <a:cubicBezTo>
                    <a:pt x="5674577" y="250724"/>
                    <a:pt x="5688401" y="239424"/>
                    <a:pt x="5688401" y="216824"/>
                  </a:cubicBezTo>
                  <a:cubicBezTo>
                    <a:pt x="5688401" y="209023"/>
                    <a:pt x="5685361" y="202369"/>
                    <a:pt x="5679280" y="196862"/>
                  </a:cubicBezTo>
                  <a:cubicBezTo>
                    <a:pt x="5673200" y="191356"/>
                    <a:pt x="5663334" y="185677"/>
                    <a:pt x="5649682" y="179826"/>
                  </a:cubicBezTo>
                  <a:cubicBezTo>
                    <a:pt x="5632818" y="172484"/>
                    <a:pt x="5620973" y="164884"/>
                    <a:pt x="5614148" y="157025"/>
                  </a:cubicBezTo>
                  <a:cubicBezTo>
                    <a:pt x="5607322" y="149167"/>
                    <a:pt x="5603908" y="139616"/>
                    <a:pt x="5603908" y="128374"/>
                  </a:cubicBezTo>
                  <a:cubicBezTo>
                    <a:pt x="5603908" y="114033"/>
                    <a:pt x="5609386" y="102446"/>
                    <a:pt x="5620342" y="93613"/>
                  </a:cubicBezTo>
                  <a:cubicBezTo>
                    <a:pt x="5631298" y="84779"/>
                    <a:pt x="5644806" y="80363"/>
                    <a:pt x="5660868" y="80363"/>
                  </a:cubicBezTo>
                  <a:close/>
                  <a:moveTo>
                    <a:pt x="5230918" y="80363"/>
                  </a:moveTo>
                  <a:cubicBezTo>
                    <a:pt x="5252829" y="80363"/>
                    <a:pt x="5269636" y="88049"/>
                    <a:pt x="5281338" y="103422"/>
                  </a:cubicBezTo>
                  <a:cubicBezTo>
                    <a:pt x="5293039" y="118794"/>
                    <a:pt x="5298890" y="139788"/>
                    <a:pt x="5298890" y="166404"/>
                  </a:cubicBezTo>
                  <a:lnTo>
                    <a:pt x="5298890" y="173459"/>
                  </a:lnTo>
                  <a:lnTo>
                    <a:pt x="5168452" y="173459"/>
                  </a:lnTo>
                  <a:cubicBezTo>
                    <a:pt x="5168452" y="197665"/>
                    <a:pt x="5174044" y="216595"/>
                    <a:pt x="5185230" y="230246"/>
                  </a:cubicBezTo>
                  <a:cubicBezTo>
                    <a:pt x="5196415" y="243898"/>
                    <a:pt x="5211759" y="250724"/>
                    <a:pt x="5231262" y="250724"/>
                  </a:cubicBezTo>
                  <a:cubicBezTo>
                    <a:pt x="5250994" y="250724"/>
                    <a:pt x="5270267" y="243439"/>
                    <a:pt x="5289081" y="228870"/>
                  </a:cubicBezTo>
                  <a:lnTo>
                    <a:pt x="5289081" y="245734"/>
                  </a:lnTo>
                  <a:cubicBezTo>
                    <a:pt x="5270841" y="258697"/>
                    <a:pt x="5250477" y="265179"/>
                    <a:pt x="5227992" y="265179"/>
                  </a:cubicBezTo>
                  <a:cubicBezTo>
                    <a:pt x="5205277" y="265179"/>
                    <a:pt x="5186921" y="257034"/>
                    <a:pt x="5172926" y="240743"/>
                  </a:cubicBezTo>
                  <a:cubicBezTo>
                    <a:pt x="5158930" y="224453"/>
                    <a:pt x="5151932" y="201451"/>
                    <a:pt x="5151932" y="171738"/>
                  </a:cubicBezTo>
                  <a:cubicBezTo>
                    <a:pt x="5151932" y="146041"/>
                    <a:pt x="5159245" y="124387"/>
                    <a:pt x="5173872" y="106777"/>
                  </a:cubicBezTo>
                  <a:cubicBezTo>
                    <a:pt x="5188499" y="89167"/>
                    <a:pt x="5207514" y="80363"/>
                    <a:pt x="5230918" y="80363"/>
                  </a:cubicBezTo>
                  <a:close/>
                  <a:moveTo>
                    <a:pt x="4718288" y="80363"/>
                  </a:moveTo>
                  <a:cubicBezTo>
                    <a:pt x="4744216" y="80363"/>
                    <a:pt x="4763030" y="91089"/>
                    <a:pt x="4774731" y="112542"/>
                  </a:cubicBezTo>
                  <a:lnTo>
                    <a:pt x="4775419" y="112542"/>
                  </a:lnTo>
                  <a:lnTo>
                    <a:pt x="4775419" y="84665"/>
                  </a:lnTo>
                  <a:lnTo>
                    <a:pt x="4791251" y="84665"/>
                  </a:lnTo>
                  <a:lnTo>
                    <a:pt x="4791251" y="247799"/>
                  </a:lnTo>
                  <a:cubicBezTo>
                    <a:pt x="4791251" y="280953"/>
                    <a:pt x="4784024" y="305217"/>
                    <a:pt x="4769569" y="320590"/>
                  </a:cubicBezTo>
                  <a:cubicBezTo>
                    <a:pt x="4755114" y="335962"/>
                    <a:pt x="4732628" y="343649"/>
                    <a:pt x="4702112" y="343649"/>
                  </a:cubicBezTo>
                  <a:cubicBezTo>
                    <a:pt x="4685134" y="343649"/>
                    <a:pt x="4667639" y="339175"/>
                    <a:pt x="4649627" y="330226"/>
                  </a:cubicBezTo>
                  <a:lnTo>
                    <a:pt x="4649627" y="313706"/>
                  </a:lnTo>
                  <a:cubicBezTo>
                    <a:pt x="4668212" y="324031"/>
                    <a:pt x="4685822" y="329194"/>
                    <a:pt x="4702456" y="329194"/>
                  </a:cubicBezTo>
                  <a:cubicBezTo>
                    <a:pt x="4751099" y="329194"/>
                    <a:pt x="4775419" y="303496"/>
                    <a:pt x="4775419" y="252101"/>
                  </a:cubicBezTo>
                  <a:lnTo>
                    <a:pt x="4775419" y="229214"/>
                  </a:lnTo>
                  <a:lnTo>
                    <a:pt x="4774731" y="229214"/>
                  </a:lnTo>
                  <a:cubicBezTo>
                    <a:pt x="4760850" y="253191"/>
                    <a:pt x="4739684" y="265179"/>
                    <a:pt x="4711233" y="265179"/>
                  </a:cubicBezTo>
                  <a:cubicBezTo>
                    <a:pt x="4689550" y="265179"/>
                    <a:pt x="4671855" y="257321"/>
                    <a:pt x="4658145" y="241604"/>
                  </a:cubicBezTo>
                  <a:cubicBezTo>
                    <a:pt x="4644436" y="225887"/>
                    <a:pt x="4637581" y="203975"/>
                    <a:pt x="4637581" y="175868"/>
                  </a:cubicBezTo>
                  <a:cubicBezTo>
                    <a:pt x="4637581" y="147762"/>
                    <a:pt x="4644981" y="124817"/>
                    <a:pt x="4659780" y="107035"/>
                  </a:cubicBezTo>
                  <a:cubicBezTo>
                    <a:pt x="4674579" y="89254"/>
                    <a:pt x="4694082" y="80363"/>
                    <a:pt x="4718288" y="80363"/>
                  </a:cubicBezTo>
                  <a:close/>
                  <a:moveTo>
                    <a:pt x="4021242" y="80363"/>
                  </a:moveTo>
                  <a:cubicBezTo>
                    <a:pt x="4043154" y="80363"/>
                    <a:pt x="4059961" y="88049"/>
                    <a:pt x="4071663" y="103422"/>
                  </a:cubicBezTo>
                  <a:cubicBezTo>
                    <a:pt x="4083364" y="118794"/>
                    <a:pt x="4089215" y="139788"/>
                    <a:pt x="4089215" y="166404"/>
                  </a:cubicBezTo>
                  <a:lnTo>
                    <a:pt x="4089215" y="173459"/>
                  </a:lnTo>
                  <a:lnTo>
                    <a:pt x="3958776" y="173459"/>
                  </a:lnTo>
                  <a:cubicBezTo>
                    <a:pt x="3958776" y="197665"/>
                    <a:pt x="3964369" y="216595"/>
                    <a:pt x="3975555" y="230246"/>
                  </a:cubicBezTo>
                  <a:cubicBezTo>
                    <a:pt x="3986740" y="243898"/>
                    <a:pt x="4002084" y="250724"/>
                    <a:pt x="4021587" y="250724"/>
                  </a:cubicBezTo>
                  <a:cubicBezTo>
                    <a:pt x="4041319" y="250724"/>
                    <a:pt x="4060592" y="243439"/>
                    <a:pt x="4079406" y="228870"/>
                  </a:cubicBezTo>
                  <a:lnTo>
                    <a:pt x="4079406" y="245734"/>
                  </a:lnTo>
                  <a:cubicBezTo>
                    <a:pt x="4061166" y="258697"/>
                    <a:pt x="4040803" y="265179"/>
                    <a:pt x="4018317" y="265179"/>
                  </a:cubicBezTo>
                  <a:cubicBezTo>
                    <a:pt x="3995602" y="265179"/>
                    <a:pt x="3977247" y="257034"/>
                    <a:pt x="3963251" y="240743"/>
                  </a:cubicBezTo>
                  <a:cubicBezTo>
                    <a:pt x="3949255" y="224453"/>
                    <a:pt x="3942257" y="201451"/>
                    <a:pt x="3942257" y="171738"/>
                  </a:cubicBezTo>
                  <a:cubicBezTo>
                    <a:pt x="3942257" y="146041"/>
                    <a:pt x="3949570" y="124387"/>
                    <a:pt x="3964197" y="106777"/>
                  </a:cubicBezTo>
                  <a:cubicBezTo>
                    <a:pt x="3978824" y="89167"/>
                    <a:pt x="3997839" y="80363"/>
                    <a:pt x="4021242" y="80363"/>
                  </a:cubicBezTo>
                  <a:close/>
                  <a:moveTo>
                    <a:pt x="3663422" y="80363"/>
                  </a:moveTo>
                  <a:cubicBezTo>
                    <a:pt x="3676271" y="80363"/>
                    <a:pt x="3687256" y="84062"/>
                    <a:pt x="3696376" y="91462"/>
                  </a:cubicBezTo>
                  <a:cubicBezTo>
                    <a:pt x="3705496" y="98861"/>
                    <a:pt x="3711663" y="108584"/>
                    <a:pt x="3714875" y="120630"/>
                  </a:cubicBezTo>
                  <a:cubicBezTo>
                    <a:pt x="3720381" y="107896"/>
                    <a:pt x="3728269" y="98001"/>
                    <a:pt x="3738536" y="90946"/>
                  </a:cubicBezTo>
                  <a:cubicBezTo>
                    <a:pt x="3748804" y="83890"/>
                    <a:pt x="3759960" y="80363"/>
                    <a:pt x="3772006" y="80363"/>
                  </a:cubicBezTo>
                  <a:cubicBezTo>
                    <a:pt x="3810553" y="80363"/>
                    <a:pt x="3829826" y="104225"/>
                    <a:pt x="3829826" y="151949"/>
                  </a:cubicBezTo>
                  <a:lnTo>
                    <a:pt x="3829826" y="260877"/>
                  </a:lnTo>
                  <a:lnTo>
                    <a:pt x="3813994" y="260877"/>
                  </a:lnTo>
                  <a:lnTo>
                    <a:pt x="3813994" y="154874"/>
                  </a:lnTo>
                  <a:cubicBezTo>
                    <a:pt x="3813994" y="132733"/>
                    <a:pt x="3810524" y="117188"/>
                    <a:pt x="3803583" y="108240"/>
                  </a:cubicBezTo>
                  <a:cubicBezTo>
                    <a:pt x="3796643" y="99292"/>
                    <a:pt x="3785658" y="94818"/>
                    <a:pt x="3770630" y="94818"/>
                  </a:cubicBezTo>
                  <a:cubicBezTo>
                    <a:pt x="3756748" y="94818"/>
                    <a:pt x="3744760" y="100783"/>
                    <a:pt x="3734664" y="112714"/>
                  </a:cubicBezTo>
                  <a:cubicBezTo>
                    <a:pt x="3724569" y="124645"/>
                    <a:pt x="3719521" y="139616"/>
                    <a:pt x="3719521" y="157628"/>
                  </a:cubicBezTo>
                  <a:lnTo>
                    <a:pt x="3719521" y="260877"/>
                  </a:lnTo>
                  <a:lnTo>
                    <a:pt x="3703689" y="260877"/>
                  </a:lnTo>
                  <a:lnTo>
                    <a:pt x="3703689" y="153670"/>
                  </a:lnTo>
                  <a:cubicBezTo>
                    <a:pt x="3703689" y="114435"/>
                    <a:pt x="3688776" y="94818"/>
                    <a:pt x="3658948" y="94818"/>
                  </a:cubicBezTo>
                  <a:cubicBezTo>
                    <a:pt x="3644608" y="94818"/>
                    <a:pt x="3632677" y="100812"/>
                    <a:pt x="3623155" y="112800"/>
                  </a:cubicBezTo>
                  <a:cubicBezTo>
                    <a:pt x="3613633" y="124789"/>
                    <a:pt x="3608872" y="140305"/>
                    <a:pt x="3608872" y="159348"/>
                  </a:cubicBezTo>
                  <a:lnTo>
                    <a:pt x="3608872" y="260877"/>
                  </a:lnTo>
                  <a:lnTo>
                    <a:pt x="3593040" y="260877"/>
                  </a:lnTo>
                  <a:lnTo>
                    <a:pt x="3593040" y="84665"/>
                  </a:lnTo>
                  <a:lnTo>
                    <a:pt x="3608872" y="84665"/>
                  </a:lnTo>
                  <a:lnTo>
                    <a:pt x="3608872" y="113919"/>
                  </a:lnTo>
                  <a:lnTo>
                    <a:pt x="3609560" y="113919"/>
                  </a:lnTo>
                  <a:cubicBezTo>
                    <a:pt x="3621836" y="91548"/>
                    <a:pt x="3639790" y="80363"/>
                    <a:pt x="3663422" y="80363"/>
                  </a:cubicBezTo>
                  <a:close/>
                  <a:moveTo>
                    <a:pt x="2908143" y="80363"/>
                  </a:moveTo>
                  <a:cubicBezTo>
                    <a:pt x="2923286" y="80363"/>
                    <a:pt x="2936250" y="83460"/>
                    <a:pt x="2947034" y="89655"/>
                  </a:cubicBezTo>
                  <a:lnTo>
                    <a:pt x="2947034" y="107552"/>
                  </a:lnTo>
                  <a:cubicBezTo>
                    <a:pt x="2933955" y="99062"/>
                    <a:pt x="2920418" y="94818"/>
                    <a:pt x="2906422" y="94818"/>
                  </a:cubicBezTo>
                  <a:cubicBezTo>
                    <a:pt x="2894835" y="94818"/>
                    <a:pt x="2885485" y="97829"/>
                    <a:pt x="2878373" y="103852"/>
                  </a:cubicBezTo>
                  <a:cubicBezTo>
                    <a:pt x="2871260" y="109875"/>
                    <a:pt x="2867704" y="117704"/>
                    <a:pt x="2867704" y="127341"/>
                  </a:cubicBezTo>
                  <a:cubicBezTo>
                    <a:pt x="2867704" y="135716"/>
                    <a:pt x="2869941" y="142513"/>
                    <a:pt x="2874415" y="147733"/>
                  </a:cubicBezTo>
                  <a:cubicBezTo>
                    <a:pt x="2878889" y="152953"/>
                    <a:pt x="2888755" y="158947"/>
                    <a:pt x="2904013" y="165715"/>
                  </a:cubicBezTo>
                  <a:cubicBezTo>
                    <a:pt x="2922369" y="173975"/>
                    <a:pt x="2934988" y="181633"/>
                    <a:pt x="2941871" y="188689"/>
                  </a:cubicBezTo>
                  <a:cubicBezTo>
                    <a:pt x="2948754" y="195744"/>
                    <a:pt x="2952196" y="205122"/>
                    <a:pt x="2952196" y="216824"/>
                  </a:cubicBezTo>
                  <a:cubicBezTo>
                    <a:pt x="2952196" y="230820"/>
                    <a:pt x="2946948" y="242378"/>
                    <a:pt x="2936451" y="251499"/>
                  </a:cubicBezTo>
                  <a:cubicBezTo>
                    <a:pt x="2931202" y="256059"/>
                    <a:pt x="2924957" y="259479"/>
                    <a:pt x="2917715" y="261759"/>
                  </a:cubicBezTo>
                  <a:lnTo>
                    <a:pt x="2897818" y="264512"/>
                  </a:lnTo>
                  <a:lnTo>
                    <a:pt x="2897818" y="281011"/>
                  </a:lnTo>
                  <a:cubicBezTo>
                    <a:pt x="2923630" y="281011"/>
                    <a:pt x="2936537" y="289443"/>
                    <a:pt x="2936537" y="306307"/>
                  </a:cubicBezTo>
                  <a:cubicBezTo>
                    <a:pt x="2936537" y="325810"/>
                    <a:pt x="2921967" y="335561"/>
                    <a:pt x="2892828" y="335561"/>
                  </a:cubicBezTo>
                  <a:cubicBezTo>
                    <a:pt x="2888698" y="335561"/>
                    <a:pt x="2884109" y="335331"/>
                    <a:pt x="2879061" y="334873"/>
                  </a:cubicBezTo>
                  <a:lnTo>
                    <a:pt x="2879061" y="322139"/>
                  </a:lnTo>
                  <a:cubicBezTo>
                    <a:pt x="2884797" y="322827"/>
                    <a:pt x="2889730" y="323171"/>
                    <a:pt x="2893860" y="323171"/>
                  </a:cubicBezTo>
                  <a:cubicBezTo>
                    <a:pt x="2912216" y="323171"/>
                    <a:pt x="2921393" y="317894"/>
                    <a:pt x="2921393" y="307339"/>
                  </a:cubicBezTo>
                  <a:cubicBezTo>
                    <a:pt x="2921393" y="297473"/>
                    <a:pt x="2913076" y="292540"/>
                    <a:pt x="2896441" y="292540"/>
                  </a:cubicBezTo>
                  <a:cubicBezTo>
                    <a:pt x="2892770" y="292540"/>
                    <a:pt x="2889099" y="292770"/>
                    <a:pt x="2885428" y="293229"/>
                  </a:cubicBezTo>
                  <a:lnTo>
                    <a:pt x="2885428" y="264203"/>
                  </a:lnTo>
                  <a:lnTo>
                    <a:pt x="2869640" y="262168"/>
                  </a:lnTo>
                  <a:cubicBezTo>
                    <a:pt x="2862556" y="260160"/>
                    <a:pt x="2856174" y="257149"/>
                    <a:pt x="2850495" y="253133"/>
                  </a:cubicBezTo>
                  <a:lnTo>
                    <a:pt x="2850495" y="234032"/>
                  </a:lnTo>
                  <a:cubicBezTo>
                    <a:pt x="2856461" y="239195"/>
                    <a:pt x="2863688" y="243267"/>
                    <a:pt x="2872178" y="246250"/>
                  </a:cubicBezTo>
                  <a:cubicBezTo>
                    <a:pt x="2880667" y="249233"/>
                    <a:pt x="2888009" y="250724"/>
                    <a:pt x="2894204" y="250724"/>
                  </a:cubicBezTo>
                  <a:cubicBezTo>
                    <a:pt x="2921852" y="250724"/>
                    <a:pt x="2935676" y="239424"/>
                    <a:pt x="2935676" y="216824"/>
                  </a:cubicBezTo>
                  <a:cubicBezTo>
                    <a:pt x="2935676" y="209023"/>
                    <a:pt x="2932636" y="202369"/>
                    <a:pt x="2926556" y="196862"/>
                  </a:cubicBezTo>
                  <a:cubicBezTo>
                    <a:pt x="2920476" y="191356"/>
                    <a:pt x="2910609" y="185677"/>
                    <a:pt x="2896958" y="179826"/>
                  </a:cubicBezTo>
                  <a:cubicBezTo>
                    <a:pt x="2880093" y="172484"/>
                    <a:pt x="2868249" y="164884"/>
                    <a:pt x="2861423" y="157025"/>
                  </a:cubicBezTo>
                  <a:cubicBezTo>
                    <a:pt x="2854597" y="149167"/>
                    <a:pt x="2851184" y="139616"/>
                    <a:pt x="2851184" y="128374"/>
                  </a:cubicBezTo>
                  <a:cubicBezTo>
                    <a:pt x="2851184" y="114033"/>
                    <a:pt x="2856661" y="102446"/>
                    <a:pt x="2867617" y="93613"/>
                  </a:cubicBezTo>
                  <a:cubicBezTo>
                    <a:pt x="2878574" y="84779"/>
                    <a:pt x="2892082" y="80363"/>
                    <a:pt x="2908143" y="80363"/>
                  </a:cubicBezTo>
                  <a:close/>
                  <a:moveTo>
                    <a:pt x="2668692" y="80363"/>
                  </a:moveTo>
                  <a:cubicBezTo>
                    <a:pt x="2690604" y="80363"/>
                    <a:pt x="2707411" y="88049"/>
                    <a:pt x="2719113" y="103422"/>
                  </a:cubicBezTo>
                  <a:cubicBezTo>
                    <a:pt x="2730814" y="118794"/>
                    <a:pt x="2736665" y="139788"/>
                    <a:pt x="2736665" y="166404"/>
                  </a:cubicBezTo>
                  <a:lnTo>
                    <a:pt x="2736665" y="173459"/>
                  </a:lnTo>
                  <a:lnTo>
                    <a:pt x="2606226" y="173459"/>
                  </a:lnTo>
                  <a:cubicBezTo>
                    <a:pt x="2606226" y="197665"/>
                    <a:pt x="2611819" y="216595"/>
                    <a:pt x="2623005" y="230246"/>
                  </a:cubicBezTo>
                  <a:cubicBezTo>
                    <a:pt x="2634190" y="243898"/>
                    <a:pt x="2649534" y="250724"/>
                    <a:pt x="2669037" y="250724"/>
                  </a:cubicBezTo>
                  <a:cubicBezTo>
                    <a:pt x="2688769" y="250724"/>
                    <a:pt x="2708042" y="243439"/>
                    <a:pt x="2726856" y="228870"/>
                  </a:cubicBezTo>
                  <a:lnTo>
                    <a:pt x="2726856" y="245734"/>
                  </a:lnTo>
                  <a:cubicBezTo>
                    <a:pt x="2708616" y="258697"/>
                    <a:pt x="2688253" y="265179"/>
                    <a:pt x="2665767" y="265179"/>
                  </a:cubicBezTo>
                  <a:cubicBezTo>
                    <a:pt x="2643052" y="265179"/>
                    <a:pt x="2624697" y="257034"/>
                    <a:pt x="2610701" y="240743"/>
                  </a:cubicBezTo>
                  <a:cubicBezTo>
                    <a:pt x="2596705" y="224453"/>
                    <a:pt x="2589707" y="201451"/>
                    <a:pt x="2589707" y="171738"/>
                  </a:cubicBezTo>
                  <a:cubicBezTo>
                    <a:pt x="2589707" y="146041"/>
                    <a:pt x="2597020" y="124387"/>
                    <a:pt x="2611647" y="106777"/>
                  </a:cubicBezTo>
                  <a:cubicBezTo>
                    <a:pt x="2626274" y="89167"/>
                    <a:pt x="2645289" y="80363"/>
                    <a:pt x="2668692" y="80363"/>
                  </a:cubicBezTo>
                  <a:close/>
                  <a:moveTo>
                    <a:pt x="2106718" y="80363"/>
                  </a:moveTo>
                  <a:cubicBezTo>
                    <a:pt x="2128629" y="80363"/>
                    <a:pt x="2145436" y="88049"/>
                    <a:pt x="2157138" y="103422"/>
                  </a:cubicBezTo>
                  <a:cubicBezTo>
                    <a:pt x="2168839" y="118794"/>
                    <a:pt x="2174690" y="139788"/>
                    <a:pt x="2174690" y="166404"/>
                  </a:cubicBezTo>
                  <a:lnTo>
                    <a:pt x="2174690" y="173459"/>
                  </a:lnTo>
                  <a:lnTo>
                    <a:pt x="2044252" y="173459"/>
                  </a:lnTo>
                  <a:cubicBezTo>
                    <a:pt x="2044252" y="197665"/>
                    <a:pt x="2049844" y="216595"/>
                    <a:pt x="2061030" y="230246"/>
                  </a:cubicBezTo>
                  <a:cubicBezTo>
                    <a:pt x="2072215" y="243898"/>
                    <a:pt x="2087559" y="250724"/>
                    <a:pt x="2107062" y="250724"/>
                  </a:cubicBezTo>
                  <a:cubicBezTo>
                    <a:pt x="2126794" y="250724"/>
                    <a:pt x="2146067" y="243439"/>
                    <a:pt x="2164881" y="228870"/>
                  </a:cubicBezTo>
                  <a:lnTo>
                    <a:pt x="2164881" y="245734"/>
                  </a:lnTo>
                  <a:cubicBezTo>
                    <a:pt x="2146641" y="258697"/>
                    <a:pt x="2126278" y="265179"/>
                    <a:pt x="2103792" y="265179"/>
                  </a:cubicBezTo>
                  <a:cubicBezTo>
                    <a:pt x="2081077" y="265179"/>
                    <a:pt x="2062722" y="257034"/>
                    <a:pt x="2048726" y="240743"/>
                  </a:cubicBezTo>
                  <a:cubicBezTo>
                    <a:pt x="2034730" y="224453"/>
                    <a:pt x="2027732" y="201451"/>
                    <a:pt x="2027732" y="171738"/>
                  </a:cubicBezTo>
                  <a:cubicBezTo>
                    <a:pt x="2027732" y="146041"/>
                    <a:pt x="2035045" y="124387"/>
                    <a:pt x="2049672" y="106777"/>
                  </a:cubicBezTo>
                  <a:cubicBezTo>
                    <a:pt x="2064299" y="89167"/>
                    <a:pt x="2083314" y="80363"/>
                    <a:pt x="2106718" y="80363"/>
                  </a:cubicBezTo>
                  <a:close/>
                  <a:moveTo>
                    <a:pt x="1879443" y="80363"/>
                  </a:moveTo>
                  <a:cubicBezTo>
                    <a:pt x="1894586" y="80363"/>
                    <a:pt x="1907550" y="83460"/>
                    <a:pt x="1918334" y="89655"/>
                  </a:cubicBezTo>
                  <a:lnTo>
                    <a:pt x="1918334" y="107552"/>
                  </a:lnTo>
                  <a:cubicBezTo>
                    <a:pt x="1905256" y="99062"/>
                    <a:pt x="1891718" y="94818"/>
                    <a:pt x="1877722" y="94818"/>
                  </a:cubicBezTo>
                  <a:cubicBezTo>
                    <a:pt x="1866135" y="94818"/>
                    <a:pt x="1856786" y="97829"/>
                    <a:pt x="1849673" y="103852"/>
                  </a:cubicBezTo>
                  <a:cubicBezTo>
                    <a:pt x="1842560" y="109875"/>
                    <a:pt x="1839004" y="117704"/>
                    <a:pt x="1839004" y="127341"/>
                  </a:cubicBezTo>
                  <a:cubicBezTo>
                    <a:pt x="1839004" y="135716"/>
                    <a:pt x="1841241" y="142513"/>
                    <a:pt x="1845715" y="147733"/>
                  </a:cubicBezTo>
                  <a:cubicBezTo>
                    <a:pt x="1850189" y="152953"/>
                    <a:pt x="1860055" y="158947"/>
                    <a:pt x="1875313" y="165715"/>
                  </a:cubicBezTo>
                  <a:cubicBezTo>
                    <a:pt x="1893669" y="173975"/>
                    <a:pt x="1906288" y="181633"/>
                    <a:pt x="1913171" y="188689"/>
                  </a:cubicBezTo>
                  <a:cubicBezTo>
                    <a:pt x="1920055" y="195744"/>
                    <a:pt x="1923496" y="205122"/>
                    <a:pt x="1923496" y="216824"/>
                  </a:cubicBezTo>
                  <a:cubicBezTo>
                    <a:pt x="1923496" y="230820"/>
                    <a:pt x="1918248" y="242378"/>
                    <a:pt x="1907751" y="251499"/>
                  </a:cubicBezTo>
                  <a:cubicBezTo>
                    <a:pt x="1897254" y="260619"/>
                    <a:pt x="1882770" y="265179"/>
                    <a:pt x="1864300" y="265179"/>
                  </a:cubicBezTo>
                  <a:cubicBezTo>
                    <a:pt x="1847321" y="265179"/>
                    <a:pt x="1833153" y="261164"/>
                    <a:pt x="1821795" y="253133"/>
                  </a:cubicBezTo>
                  <a:lnTo>
                    <a:pt x="1821795" y="234032"/>
                  </a:lnTo>
                  <a:cubicBezTo>
                    <a:pt x="1827761" y="239195"/>
                    <a:pt x="1834989" y="243267"/>
                    <a:pt x="1843478" y="246250"/>
                  </a:cubicBezTo>
                  <a:cubicBezTo>
                    <a:pt x="1851967" y="249233"/>
                    <a:pt x="1859309" y="250724"/>
                    <a:pt x="1865504" y="250724"/>
                  </a:cubicBezTo>
                  <a:cubicBezTo>
                    <a:pt x="1893152" y="250724"/>
                    <a:pt x="1906976" y="239424"/>
                    <a:pt x="1906976" y="216824"/>
                  </a:cubicBezTo>
                  <a:cubicBezTo>
                    <a:pt x="1906976" y="209023"/>
                    <a:pt x="1903936" y="202369"/>
                    <a:pt x="1897856" y="196862"/>
                  </a:cubicBezTo>
                  <a:cubicBezTo>
                    <a:pt x="1891776" y="191356"/>
                    <a:pt x="1881910" y="185677"/>
                    <a:pt x="1868258" y="179826"/>
                  </a:cubicBezTo>
                  <a:cubicBezTo>
                    <a:pt x="1851394" y="172484"/>
                    <a:pt x="1839549" y="164884"/>
                    <a:pt x="1832723" y="157025"/>
                  </a:cubicBezTo>
                  <a:cubicBezTo>
                    <a:pt x="1825897" y="149167"/>
                    <a:pt x="1822484" y="139616"/>
                    <a:pt x="1822484" y="128374"/>
                  </a:cubicBezTo>
                  <a:cubicBezTo>
                    <a:pt x="1822484" y="114033"/>
                    <a:pt x="1827962" y="102446"/>
                    <a:pt x="1838918" y="93613"/>
                  </a:cubicBezTo>
                  <a:cubicBezTo>
                    <a:pt x="1849874" y="84779"/>
                    <a:pt x="1863382" y="80363"/>
                    <a:pt x="1879443" y="80363"/>
                  </a:cubicBezTo>
                  <a:close/>
                  <a:moveTo>
                    <a:pt x="1436810" y="80363"/>
                  </a:moveTo>
                  <a:cubicBezTo>
                    <a:pt x="1461934" y="80363"/>
                    <a:pt x="1481781" y="88565"/>
                    <a:pt x="1496350" y="104970"/>
                  </a:cubicBezTo>
                  <a:cubicBezTo>
                    <a:pt x="1510920" y="121376"/>
                    <a:pt x="1518205" y="144090"/>
                    <a:pt x="1518205" y="173115"/>
                  </a:cubicBezTo>
                  <a:cubicBezTo>
                    <a:pt x="1518205" y="200534"/>
                    <a:pt x="1510777" y="222732"/>
                    <a:pt x="1495920" y="239711"/>
                  </a:cubicBezTo>
                  <a:cubicBezTo>
                    <a:pt x="1481064" y="256690"/>
                    <a:pt x="1460729" y="265179"/>
                    <a:pt x="1434917" y="265179"/>
                  </a:cubicBezTo>
                  <a:cubicBezTo>
                    <a:pt x="1409219" y="265179"/>
                    <a:pt x="1388885" y="256718"/>
                    <a:pt x="1373914" y="239797"/>
                  </a:cubicBezTo>
                  <a:cubicBezTo>
                    <a:pt x="1358942" y="222876"/>
                    <a:pt x="1351457" y="200878"/>
                    <a:pt x="1351457" y="173803"/>
                  </a:cubicBezTo>
                  <a:cubicBezTo>
                    <a:pt x="1351457" y="144549"/>
                    <a:pt x="1359287" y="121662"/>
                    <a:pt x="1374946" y="105142"/>
                  </a:cubicBezTo>
                  <a:cubicBezTo>
                    <a:pt x="1390605" y="88623"/>
                    <a:pt x="1411227" y="80363"/>
                    <a:pt x="1436810" y="80363"/>
                  </a:cubicBezTo>
                  <a:close/>
                  <a:moveTo>
                    <a:pt x="335068" y="80363"/>
                  </a:moveTo>
                  <a:cubicBezTo>
                    <a:pt x="356979" y="80363"/>
                    <a:pt x="373786" y="88049"/>
                    <a:pt x="385488" y="103422"/>
                  </a:cubicBezTo>
                  <a:cubicBezTo>
                    <a:pt x="397189" y="118794"/>
                    <a:pt x="403040" y="139788"/>
                    <a:pt x="403040" y="166404"/>
                  </a:cubicBezTo>
                  <a:lnTo>
                    <a:pt x="403040" y="173459"/>
                  </a:lnTo>
                  <a:lnTo>
                    <a:pt x="272602" y="173459"/>
                  </a:lnTo>
                  <a:cubicBezTo>
                    <a:pt x="272602" y="197665"/>
                    <a:pt x="278194" y="216595"/>
                    <a:pt x="289380" y="230246"/>
                  </a:cubicBezTo>
                  <a:cubicBezTo>
                    <a:pt x="300565" y="243898"/>
                    <a:pt x="315909" y="250724"/>
                    <a:pt x="335412" y="250724"/>
                  </a:cubicBezTo>
                  <a:cubicBezTo>
                    <a:pt x="355144" y="250724"/>
                    <a:pt x="374417" y="243439"/>
                    <a:pt x="393231" y="228870"/>
                  </a:cubicBezTo>
                  <a:lnTo>
                    <a:pt x="393231" y="245734"/>
                  </a:lnTo>
                  <a:cubicBezTo>
                    <a:pt x="374991" y="258697"/>
                    <a:pt x="354628" y="265179"/>
                    <a:pt x="332142" y="265179"/>
                  </a:cubicBezTo>
                  <a:cubicBezTo>
                    <a:pt x="309427" y="265179"/>
                    <a:pt x="291072" y="257034"/>
                    <a:pt x="277076" y="240743"/>
                  </a:cubicBezTo>
                  <a:cubicBezTo>
                    <a:pt x="263080" y="224453"/>
                    <a:pt x="256082" y="201451"/>
                    <a:pt x="256082" y="171738"/>
                  </a:cubicBezTo>
                  <a:cubicBezTo>
                    <a:pt x="256082" y="146041"/>
                    <a:pt x="263395" y="124387"/>
                    <a:pt x="278022" y="106777"/>
                  </a:cubicBezTo>
                  <a:cubicBezTo>
                    <a:pt x="292649" y="89167"/>
                    <a:pt x="311664" y="80363"/>
                    <a:pt x="335068" y="80363"/>
                  </a:cubicBezTo>
                  <a:close/>
                  <a:moveTo>
                    <a:pt x="3092397" y="33556"/>
                  </a:moveTo>
                  <a:lnTo>
                    <a:pt x="3092397" y="84665"/>
                  </a:lnTo>
                  <a:lnTo>
                    <a:pt x="3138859" y="84665"/>
                  </a:lnTo>
                  <a:lnTo>
                    <a:pt x="3138859" y="99120"/>
                  </a:lnTo>
                  <a:lnTo>
                    <a:pt x="3092397" y="99120"/>
                  </a:lnTo>
                  <a:lnTo>
                    <a:pt x="3092397" y="215447"/>
                  </a:lnTo>
                  <a:cubicBezTo>
                    <a:pt x="3092397" y="227608"/>
                    <a:pt x="3094318" y="236413"/>
                    <a:pt x="3098162" y="241862"/>
                  </a:cubicBezTo>
                  <a:cubicBezTo>
                    <a:pt x="3102005" y="247311"/>
                    <a:pt x="3108515" y="250036"/>
                    <a:pt x="3117693" y="250036"/>
                  </a:cubicBezTo>
                  <a:cubicBezTo>
                    <a:pt x="3124232" y="250036"/>
                    <a:pt x="3131287" y="247914"/>
                    <a:pt x="3138859" y="243669"/>
                  </a:cubicBezTo>
                  <a:lnTo>
                    <a:pt x="3138859" y="258468"/>
                  </a:lnTo>
                  <a:cubicBezTo>
                    <a:pt x="3130599" y="262369"/>
                    <a:pt x="3122855" y="264319"/>
                    <a:pt x="3115628" y="264319"/>
                  </a:cubicBezTo>
                  <a:cubicBezTo>
                    <a:pt x="3089586" y="264319"/>
                    <a:pt x="3076565" y="248717"/>
                    <a:pt x="3076565" y="217512"/>
                  </a:cubicBezTo>
                  <a:lnTo>
                    <a:pt x="3076565" y="99120"/>
                  </a:lnTo>
                  <a:lnTo>
                    <a:pt x="3044902" y="99120"/>
                  </a:lnTo>
                  <a:lnTo>
                    <a:pt x="3044902" y="84665"/>
                  </a:lnTo>
                  <a:lnTo>
                    <a:pt x="3076565" y="84665"/>
                  </a:lnTo>
                  <a:lnTo>
                    <a:pt x="3076565" y="38891"/>
                  </a:lnTo>
                  <a:cubicBezTo>
                    <a:pt x="3079089" y="37973"/>
                    <a:pt x="3081728" y="37055"/>
                    <a:pt x="3084481" y="36137"/>
                  </a:cubicBezTo>
                  <a:cubicBezTo>
                    <a:pt x="3087234" y="35334"/>
                    <a:pt x="3089873" y="34474"/>
                    <a:pt x="3092397" y="33556"/>
                  </a:cubicBezTo>
                  <a:close/>
                  <a:moveTo>
                    <a:pt x="1464515" y="32179"/>
                  </a:moveTo>
                  <a:cubicBezTo>
                    <a:pt x="1467842" y="32179"/>
                    <a:pt x="1470853" y="33298"/>
                    <a:pt x="1473549" y="35535"/>
                  </a:cubicBezTo>
                  <a:cubicBezTo>
                    <a:pt x="1476245" y="37772"/>
                    <a:pt x="1477593" y="40612"/>
                    <a:pt x="1477593" y="44053"/>
                  </a:cubicBezTo>
                  <a:cubicBezTo>
                    <a:pt x="1477593" y="47610"/>
                    <a:pt x="1476360" y="50564"/>
                    <a:pt x="1473894" y="52915"/>
                  </a:cubicBezTo>
                  <a:cubicBezTo>
                    <a:pt x="1471427" y="55267"/>
                    <a:pt x="1468415" y="56443"/>
                    <a:pt x="1464859" y="56443"/>
                  </a:cubicBezTo>
                  <a:cubicBezTo>
                    <a:pt x="1461762" y="56443"/>
                    <a:pt x="1458951" y="55325"/>
                    <a:pt x="1456427" y="53087"/>
                  </a:cubicBezTo>
                  <a:cubicBezTo>
                    <a:pt x="1453903" y="50850"/>
                    <a:pt x="1452641" y="47839"/>
                    <a:pt x="1452641" y="44053"/>
                  </a:cubicBezTo>
                  <a:cubicBezTo>
                    <a:pt x="1452641" y="40497"/>
                    <a:pt x="1453874" y="37629"/>
                    <a:pt x="1456341" y="35449"/>
                  </a:cubicBezTo>
                  <a:cubicBezTo>
                    <a:pt x="1458807" y="33269"/>
                    <a:pt x="1461532" y="32179"/>
                    <a:pt x="1464515" y="32179"/>
                  </a:cubicBezTo>
                  <a:close/>
                  <a:moveTo>
                    <a:pt x="1407212" y="32179"/>
                  </a:moveTo>
                  <a:cubicBezTo>
                    <a:pt x="1410538" y="32179"/>
                    <a:pt x="1413521" y="33298"/>
                    <a:pt x="1416160" y="35535"/>
                  </a:cubicBezTo>
                  <a:cubicBezTo>
                    <a:pt x="1418798" y="37772"/>
                    <a:pt x="1420118" y="40612"/>
                    <a:pt x="1420118" y="44053"/>
                  </a:cubicBezTo>
                  <a:cubicBezTo>
                    <a:pt x="1420118" y="47610"/>
                    <a:pt x="1418913" y="50564"/>
                    <a:pt x="1416504" y="52915"/>
                  </a:cubicBezTo>
                  <a:cubicBezTo>
                    <a:pt x="1414095" y="55267"/>
                    <a:pt x="1411112" y="56443"/>
                    <a:pt x="1407556" y="56443"/>
                  </a:cubicBezTo>
                  <a:cubicBezTo>
                    <a:pt x="1404344" y="56443"/>
                    <a:pt x="1401475" y="55325"/>
                    <a:pt x="1398952" y="53087"/>
                  </a:cubicBezTo>
                  <a:cubicBezTo>
                    <a:pt x="1396428" y="50850"/>
                    <a:pt x="1395166" y="47839"/>
                    <a:pt x="1395166" y="44053"/>
                  </a:cubicBezTo>
                  <a:cubicBezTo>
                    <a:pt x="1395166" y="40497"/>
                    <a:pt x="1396428" y="37629"/>
                    <a:pt x="1398952" y="35449"/>
                  </a:cubicBezTo>
                  <a:cubicBezTo>
                    <a:pt x="1401475" y="33269"/>
                    <a:pt x="1404229" y="32179"/>
                    <a:pt x="1407212" y="32179"/>
                  </a:cubicBezTo>
                  <a:close/>
                  <a:moveTo>
                    <a:pt x="6220159" y="14111"/>
                  </a:moveTo>
                  <a:cubicBezTo>
                    <a:pt x="6223716" y="14111"/>
                    <a:pt x="6226842" y="15258"/>
                    <a:pt x="6229538" y="17552"/>
                  </a:cubicBezTo>
                  <a:cubicBezTo>
                    <a:pt x="6232234" y="19847"/>
                    <a:pt x="6233582" y="22944"/>
                    <a:pt x="6233582" y="26845"/>
                  </a:cubicBezTo>
                  <a:cubicBezTo>
                    <a:pt x="6233582" y="30516"/>
                    <a:pt x="6232262" y="33671"/>
                    <a:pt x="6229624" y="36309"/>
                  </a:cubicBezTo>
                  <a:cubicBezTo>
                    <a:pt x="6226986" y="38948"/>
                    <a:pt x="6223830" y="40267"/>
                    <a:pt x="6220159" y="40267"/>
                  </a:cubicBezTo>
                  <a:cubicBezTo>
                    <a:pt x="6216718" y="40267"/>
                    <a:pt x="6213677" y="39005"/>
                    <a:pt x="6211039" y="36482"/>
                  </a:cubicBezTo>
                  <a:cubicBezTo>
                    <a:pt x="6208400" y="33958"/>
                    <a:pt x="6207081" y="30745"/>
                    <a:pt x="6207081" y="26845"/>
                  </a:cubicBezTo>
                  <a:cubicBezTo>
                    <a:pt x="6207081" y="23059"/>
                    <a:pt x="6208428" y="19990"/>
                    <a:pt x="6211125" y="17638"/>
                  </a:cubicBezTo>
                  <a:cubicBezTo>
                    <a:pt x="6213822" y="15287"/>
                    <a:pt x="6216832" y="14111"/>
                    <a:pt x="6220159" y="14111"/>
                  </a:cubicBezTo>
                  <a:close/>
                  <a:moveTo>
                    <a:pt x="5829634" y="14111"/>
                  </a:moveTo>
                  <a:cubicBezTo>
                    <a:pt x="5833191" y="14111"/>
                    <a:pt x="5836316" y="15258"/>
                    <a:pt x="5839012" y="17552"/>
                  </a:cubicBezTo>
                  <a:cubicBezTo>
                    <a:pt x="5841709" y="19847"/>
                    <a:pt x="5843056" y="22944"/>
                    <a:pt x="5843056" y="26845"/>
                  </a:cubicBezTo>
                  <a:cubicBezTo>
                    <a:pt x="5843056" y="30516"/>
                    <a:pt x="5841737" y="33671"/>
                    <a:pt x="5839099" y="36309"/>
                  </a:cubicBezTo>
                  <a:cubicBezTo>
                    <a:pt x="5836460" y="38948"/>
                    <a:pt x="5833305" y="40267"/>
                    <a:pt x="5829634" y="40267"/>
                  </a:cubicBezTo>
                  <a:cubicBezTo>
                    <a:pt x="5826192" y="40267"/>
                    <a:pt x="5823152" y="39005"/>
                    <a:pt x="5820514" y="36482"/>
                  </a:cubicBezTo>
                  <a:cubicBezTo>
                    <a:pt x="5817876" y="33958"/>
                    <a:pt x="5816556" y="30745"/>
                    <a:pt x="5816556" y="26845"/>
                  </a:cubicBezTo>
                  <a:cubicBezTo>
                    <a:pt x="5816556" y="23059"/>
                    <a:pt x="5817904" y="19990"/>
                    <a:pt x="5820600" y="17638"/>
                  </a:cubicBezTo>
                  <a:cubicBezTo>
                    <a:pt x="5823296" y="15287"/>
                    <a:pt x="5826308" y="14111"/>
                    <a:pt x="5829634" y="14111"/>
                  </a:cubicBezTo>
                  <a:close/>
                  <a:moveTo>
                    <a:pt x="4396582" y="14111"/>
                  </a:moveTo>
                  <a:lnTo>
                    <a:pt x="4511878" y="14111"/>
                  </a:lnTo>
                  <a:lnTo>
                    <a:pt x="4511878" y="29770"/>
                  </a:lnTo>
                  <a:lnTo>
                    <a:pt x="4413619" y="29770"/>
                  </a:lnTo>
                  <a:lnTo>
                    <a:pt x="4413619" y="128718"/>
                  </a:lnTo>
                  <a:lnTo>
                    <a:pt x="4504822" y="128718"/>
                  </a:lnTo>
                  <a:lnTo>
                    <a:pt x="4504822" y="144205"/>
                  </a:lnTo>
                  <a:lnTo>
                    <a:pt x="4413619" y="144205"/>
                  </a:lnTo>
                  <a:lnTo>
                    <a:pt x="4413619" y="245390"/>
                  </a:lnTo>
                  <a:lnTo>
                    <a:pt x="4517556" y="245390"/>
                  </a:lnTo>
                  <a:lnTo>
                    <a:pt x="4517556" y="260877"/>
                  </a:lnTo>
                  <a:lnTo>
                    <a:pt x="4396582" y="260877"/>
                  </a:lnTo>
                  <a:close/>
                  <a:moveTo>
                    <a:pt x="3257884" y="14111"/>
                  </a:moveTo>
                  <a:cubicBezTo>
                    <a:pt x="3261441" y="14111"/>
                    <a:pt x="3264567" y="15258"/>
                    <a:pt x="3267263" y="17552"/>
                  </a:cubicBezTo>
                  <a:cubicBezTo>
                    <a:pt x="3269959" y="19847"/>
                    <a:pt x="3271307" y="22944"/>
                    <a:pt x="3271307" y="26845"/>
                  </a:cubicBezTo>
                  <a:cubicBezTo>
                    <a:pt x="3271307" y="30516"/>
                    <a:pt x="3269987" y="33671"/>
                    <a:pt x="3267349" y="36309"/>
                  </a:cubicBezTo>
                  <a:cubicBezTo>
                    <a:pt x="3264710" y="38948"/>
                    <a:pt x="3261555" y="40267"/>
                    <a:pt x="3257884" y="40267"/>
                  </a:cubicBezTo>
                  <a:cubicBezTo>
                    <a:pt x="3254443" y="40267"/>
                    <a:pt x="3251402" y="39005"/>
                    <a:pt x="3248764" y="36482"/>
                  </a:cubicBezTo>
                  <a:cubicBezTo>
                    <a:pt x="3246125" y="33958"/>
                    <a:pt x="3244806" y="30745"/>
                    <a:pt x="3244806" y="26845"/>
                  </a:cubicBezTo>
                  <a:cubicBezTo>
                    <a:pt x="3244806" y="23059"/>
                    <a:pt x="3246154" y="19990"/>
                    <a:pt x="3248850" y="17638"/>
                  </a:cubicBezTo>
                  <a:cubicBezTo>
                    <a:pt x="3251546" y="15287"/>
                    <a:pt x="3254558" y="14111"/>
                    <a:pt x="3257884" y="14111"/>
                  </a:cubicBezTo>
                  <a:close/>
                  <a:moveTo>
                    <a:pt x="724234" y="14111"/>
                  </a:moveTo>
                  <a:cubicBezTo>
                    <a:pt x="727791" y="14111"/>
                    <a:pt x="730917" y="15258"/>
                    <a:pt x="733613" y="17552"/>
                  </a:cubicBezTo>
                  <a:cubicBezTo>
                    <a:pt x="736309" y="19847"/>
                    <a:pt x="737657" y="22944"/>
                    <a:pt x="737657" y="26845"/>
                  </a:cubicBezTo>
                  <a:cubicBezTo>
                    <a:pt x="737657" y="30516"/>
                    <a:pt x="736338" y="33671"/>
                    <a:pt x="733699" y="36309"/>
                  </a:cubicBezTo>
                  <a:cubicBezTo>
                    <a:pt x="731060" y="38948"/>
                    <a:pt x="727906" y="40267"/>
                    <a:pt x="724234" y="40267"/>
                  </a:cubicBezTo>
                  <a:cubicBezTo>
                    <a:pt x="720793" y="40267"/>
                    <a:pt x="717753" y="39005"/>
                    <a:pt x="715114" y="36482"/>
                  </a:cubicBezTo>
                  <a:cubicBezTo>
                    <a:pt x="712476" y="33958"/>
                    <a:pt x="711156" y="30745"/>
                    <a:pt x="711156" y="26845"/>
                  </a:cubicBezTo>
                  <a:cubicBezTo>
                    <a:pt x="711156" y="23059"/>
                    <a:pt x="712504" y="19990"/>
                    <a:pt x="715200" y="17638"/>
                  </a:cubicBezTo>
                  <a:cubicBezTo>
                    <a:pt x="717896" y="15287"/>
                    <a:pt x="720908" y="14111"/>
                    <a:pt x="724234" y="14111"/>
                  </a:cubicBezTo>
                  <a:close/>
                  <a:moveTo>
                    <a:pt x="0" y="14111"/>
                  </a:moveTo>
                  <a:lnTo>
                    <a:pt x="19101" y="14111"/>
                  </a:lnTo>
                  <a:lnTo>
                    <a:pt x="90515" y="212866"/>
                  </a:lnTo>
                  <a:cubicBezTo>
                    <a:pt x="93498" y="221126"/>
                    <a:pt x="95620" y="228927"/>
                    <a:pt x="96882" y="236269"/>
                  </a:cubicBezTo>
                  <a:lnTo>
                    <a:pt x="97571" y="236269"/>
                  </a:lnTo>
                  <a:cubicBezTo>
                    <a:pt x="98718" y="230419"/>
                    <a:pt x="101069" y="222503"/>
                    <a:pt x="104626" y="212522"/>
                  </a:cubicBezTo>
                  <a:lnTo>
                    <a:pt x="180514" y="14111"/>
                  </a:lnTo>
                  <a:lnTo>
                    <a:pt x="198755" y="14111"/>
                  </a:lnTo>
                  <a:lnTo>
                    <a:pt x="102905" y="260877"/>
                  </a:lnTo>
                  <a:lnTo>
                    <a:pt x="90171" y="260877"/>
                  </a:lnTo>
                  <a:close/>
                  <a:moveTo>
                    <a:pt x="1163612" y="9981"/>
                  </a:moveTo>
                  <a:cubicBezTo>
                    <a:pt x="1185295" y="9981"/>
                    <a:pt x="1206346" y="14340"/>
                    <a:pt x="1226767" y="23059"/>
                  </a:cubicBezTo>
                  <a:lnTo>
                    <a:pt x="1226767" y="41644"/>
                  </a:lnTo>
                  <a:cubicBezTo>
                    <a:pt x="1204396" y="30860"/>
                    <a:pt x="1182541" y="25468"/>
                    <a:pt x="1161203" y="25468"/>
                  </a:cubicBezTo>
                  <a:cubicBezTo>
                    <a:pt x="1130114" y="25468"/>
                    <a:pt x="1105133" y="36080"/>
                    <a:pt x="1086261" y="57304"/>
                  </a:cubicBezTo>
                  <a:cubicBezTo>
                    <a:pt x="1067390" y="78527"/>
                    <a:pt x="1057954" y="105601"/>
                    <a:pt x="1057954" y="138526"/>
                  </a:cubicBezTo>
                  <a:cubicBezTo>
                    <a:pt x="1057954" y="173172"/>
                    <a:pt x="1066816" y="200333"/>
                    <a:pt x="1084540" y="220008"/>
                  </a:cubicBezTo>
                  <a:cubicBezTo>
                    <a:pt x="1102265" y="239682"/>
                    <a:pt x="1126156" y="249520"/>
                    <a:pt x="1156213" y="249520"/>
                  </a:cubicBezTo>
                  <a:cubicBezTo>
                    <a:pt x="1178469" y="249520"/>
                    <a:pt x="1197972" y="244701"/>
                    <a:pt x="1214721" y="235065"/>
                  </a:cubicBezTo>
                  <a:lnTo>
                    <a:pt x="1214721" y="153670"/>
                  </a:lnTo>
                  <a:lnTo>
                    <a:pt x="1156557" y="153670"/>
                  </a:lnTo>
                  <a:lnTo>
                    <a:pt x="1156557" y="138182"/>
                  </a:lnTo>
                  <a:lnTo>
                    <a:pt x="1231757" y="138182"/>
                  </a:lnTo>
                  <a:lnTo>
                    <a:pt x="1231757" y="243669"/>
                  </a:lnTo>
                  <a:cubicBezTo>
                    <a:pt x="1206289" y="258009"/>
                    <a:pt x="1180075" y="265179"/>
                    <a:pt x="1153115" y="265179"/>
                  </a:cubicBezTo>
                  <a:cubicBezTo>
                    <a:pt x="1119502" y="265179"/>
                    <a:pt x="1092313" y="253764"/>
                    <a:pt x="1071548" y="230935"/>
                  </a:cubicBezTo>
                  <a:cubicBezTo>
                    <a:pt x="1050784" y="208105"/>
                    <a:pt x="1040401" y="178163"/>
                    <a:pt x="1040401" y="141108"/>
                  </a:cubicBezTo>
                  <a:cubicBezTo>
                    <a:pt x="1040401" y="103708"/>
                    <a:pt x="1051587" y="72504"/>
                    <a:pt x="1073957" y="47495"/>
                  </a:cubicBezTo>
                  <a:cubicBezTo>
                    <a:pt x="1096328" y="22485"/>
                    <a:pt x="1126213" y="9981"/>
                    <a:pt x="1163612" y="9981"/>
                  </a:cubicBezTo>
                  <a:close/>
                  <a:moveTo>
                    <a:pt x="2450041" y="0"/>
                  </a:moveTo>
                  <a:lnTo>
                    <a:pt x="2465872" y="0"/>
                  </a:lnTo>
                  <a:lnTo>
                    <a:pt x="2465872" y="260877"/>
                  </a:lnTo>
                  <a:lnTo>
                    <a:pt x="2450041" y="260877"/>
                  </a:lnTo>
                  <a:close/>
                  <a:moveTo>
                    <a:pt x="2297641" y="0"/>
                  </a:moveTo>
                  <a:lnTo>
                    <a:pt x="2313472" y="0"/>
                  </a:lnTo>
                  <a:lnTo>
                    <a:pt x="2313472" y="260877"/>
                  </a:lnTo>
                  <a:lnTo>
                    <a:pt x="2297641" y="2608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r-TR" sz="2800" b="0" i="0" u="none" strike="noStrike" kern="1200" cap="none" spc="6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01D863-4BB5-4FD9-9865-C116D5964C8A}"/>
              </a:ext>
            </a:extLst>
          </p:cNvPr>
          <p:cNvSpPr txBox="1"/>
          <p:nvPr userDrawn="1"/>
        </p:nvSpPr>
        <p:spPr>
          <a:xfrm>
            <a:off x="664343" y="1421269"/>
            <a:ext cx="4741034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Sizden beklenen bu 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73C6D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73C6D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soruya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ait 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73C6D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 farklı grafik </a:t>
            </a: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hazırlayarak bunları basitçe bir </a:t>
            </a:r>
            <a:r>
              <a:rPr kumimoji="0" lang="tr-TR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powerpoint</a:t>
            </a: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tr-TR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slaytı</a:t>
            </a: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üzerinde göstermeniz.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Odağımız veri görselleştirme olduğu için sayfalarda sunulan verilerin (grafik, tablo vb.) veri görselleştirme prensiplerine uygun olarak hazırlanması temel hedefimiz. 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73C6D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Renkler, fontlar, yönlendirmeler, aktarılmak istenen mesaj vb. </a:t>
            </a: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unsurların doğru bir şekilde sayfalara yansıtılması 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73C6D9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 çalışma için yeterli.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Kolay gelsin!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E3BAC7-7A04-4548-A81B-BC449F97C823}"/>
              </a:ext>
            </a:extLst>
          </p:cNvPr>
          <p:cNvGrpSpPr/>
          <p:nvPr userDrawn="1"/>
        </p:nvGrpSpPr>
        <p:grpSpPr>
          <a:xfrm>
            <a:off x="2618167" y="343293"/>
            <a:ext cx="311481" cy="128271"/>
            <a:chOff x="8772592" y="1883942"/>
            <a:chExt cx="1292352" cy="532202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E61B95C-FC99-42A3-9422-97B0DA791021}"/>
                </a:ext>
              </a:extLst>
            </p:cNvPr>
            <p:cNvSpPr/>
            <p:nvPr userDrawn="1"/>
          </p:nvSpPr>
          <p:spPr>
            <a:xfrm rot="20831587">
              <a:off x="8772592" y="1883942"/>
              <a:ext cx="1292352" cy="532202"/>
            </a:xfrm>
            <a:prstGeom prst="parallelogram">
              <a:avLst>
                <a:gd name="adj" fmla="val 31873"/>
              </a:avLst>
            </a:prstGeom>
            <a:solidFill>
              <a:srgbClr val="73C6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5D9D4D-3E48-43B3-8E46-519A5BA0260D}"/>
                </a:ext>
              </a:extLst>
            </p:cNvPr>
            <p:cNvSpPr txBox="1"/>
            <p:nvPr userDrawn="1"/>
          </p:nvSpPr>
          <p:spPr>
            <a:xfrm rot="20831587">
              <a:off x="9026434" y="1954749"/>
              <a:ext cx="724890" cy="419405"/>
            </a:xfrm>
            <a:custGeom>
              <a:avLst/>
              <a:gdLst/>
              <a:ahLst/>
              <a:cxnLst/>
              <a:rect l="l" t="t" r="r" b="b"/>
              <a:pathLst>
                <a:path w="724890" h="419405">
                  <a:moveTo>
                    <a:pt x="258622" y="125578"/>
                  </a:moveTo>
                  <a:cubicBezTo>
                    <a:pt x="265531" y="125578"/>
                    <a:pt x="271322" y="127813"/>
                    <a:pt x="275996" y="132283"/>
                  </a:cubicBezTo>
                  <a:cubicBezTo>
                    <a:pt x="280669" y="136754"/>
                    <a:pt x="283006" y="142240"/>
                    <a:pt x="283006" y="148742"/>
                  </a:cubicBezTo>
                  <a:cubicBezTo>
                    <a:pt x="283006" y="151587"/>
                    <a:pt x="282803" y="153416"/>
                    <a:pt x="282397" y="154229"/>
                  </a:cubicBezTo>
                  <a:lnTo>
                    <a:pt x="239725" y="394411"/>
                  </a:lnTo>
                  <a:cubicBezTo>
                    <a:pt x="238911" y="399695"/>
                    <a:pt x="236168" y="404368"/>
                    <a:pt x="231495" y="408432"/>
                  </a:cubicBezTo>
                  <a:cubicBezTo>
                    <a:pt x="226821" y="412496"/>
                    <a:pt x="221640" y="414528"/>
                    <a:pt x="215950" y="414528"/>
                  </a:cubicBezTo>
                  <a:lnTo>
                    <a:pt x="188518" y="414528"/>
                  </a:lnTo>
                  <a:cubicBezTo>
                    <a:pt x="181609" y="414528"/>
                    <a:pt x="175818" y="412293"/>
                    <a:pt x="171144" y="407822"/>
                  </a:cubicBezTo>
                  <a:cubicBezTo>
                    <a:pt x="166471" y="403352"/>
                    <a:pt x="164134" y="397662"/>
                    <a:pt x="164134" y="390754"/>
                  </a:cubicBezTo>
                  <a:cubicBezTo>
                    <a:pt x="164134" y="390347"/>
                    <a:pt x="164134" y="389535"/>
                    <a:pt x="164134" y="388315"/>
                  </a:cubicBezTo>
                  <a:lnTo>
                    <a:pt x="164743" y="386486"/>
                  </a:lnTo>
                  <a:lnTo>
                    <a:pt x="206806" y="145695"/>
                  </a:lnTo>
                  <a:cubicBezTo>
                    <a:pt x="207619" y="140411"/>
                    <a:pt x="210362" y="135738"/>
                    <a:pt x="215036" y="131674"/>
                  </a:cubicBezTo>
                  <a:cubicBezTo>
                    <a:pt x="219710" y="127610"/>
                    <a:pt x="224891" y="125578"/>
                    <a:pt x="230581" y="125578"/>
                  </a:cubicBezTo>
                  <a:close/>
                  <a:moveTo>
                    <a:pt x="635888" y="185928"/>
                  </a:moveTo>
                  <a:cubicBezTo>
                    <a:pt x="626134" y="185928"/>
                    <a:pt x="617498" y="190805"/>
                    <a:pt x="609980" y="200559"/>
                  </a:cubicBezTo>
                  <a:cubicBezTo>
                    <a:pt x="602462" y="210312"/>
                    <a:pt x="596873" y="224130"/>
                    <a:pt x="593217" y="242011"/>
                  </a:cubicBezTo>
                  <a:cubicBezTo>
                    <a:pt x="612724" y="242011"/>
                    <a:pt x="628471" y="238658"/>
                    <a:pt x="640460" y="231953"/>
                  </a:cubicBezTo>
                  <a:cubicBezTo>
                    <a:pt x="652449" y="225247"/>
                    <a:pt x="658444" y="215799"/>
                    <a:pt x="658443" y="203606"/>
                  </a:cubicBezTo>
                  <a:cubicBezTo>
                    <a:pt x="658444" y="191821"/>
                    <a:pt x="650925" y="185928"/>
                    <a:pt x="635888" y="185928"/>
                  </a:cubicBezTo>
                  <a:close/>
                  <a:moveTo>
                    <a:pt x="109117" y="0"/>
                  </a:moveTo>
                  <a:cubicBezTo>
                    <a:pt x="116026" y="0"/>
                    <a:pt x="121818" y="2235"/>
                    <a:pt x="126491" y="6706"/>
                  </a:cubicBezTo>
                  <a:cubicBezTo>
                    <a:pt x="131165" y="11176"/>
                    <a:pt x="133501" y="16662"/>
                    <a:pt x="133502" y="23165"/>
                  </a:cubicBezTo>
                  <a:cubicBezTo>
                    <a:pt x="133501" y="26010"/>
                    <a:pt x="133299" y="27839"/>
                    <a:pt x="132892" y="28651"/>
                  </a:cubicBezTo>
                  <a:lnTo>
                    <a:pt x="81686" y="318821"/>
                  </a:lnTo>
                  <a:cubicBezTo>
                    <a:pt x="81280" y="320447"/>
                    <a:pt x="80873" y="322275"/>
                    <a:pt x="80467" y="324307"/>
                  </a:cubicBezTo>
                  <a:lnTo>
                    <a:pt x="80466" y="326136"/>
                  </a:lnTo>
                  <a:cubicBezTo>
                    <a:pt x="80466" y="337109"/>
                    <a:pt x="87579" y="342595"/>
                    <a:pt x="101803" y="342595"/>
                  </a:cubicBezTo>
                  <a:lnTo>
                    <a:pt x="106070" y="342595"/>
                  </a:lnTo>
                  <a:cubicBezTo>
                    <a:pt x="112165" y="342595"/>
                    <a:pt x="117551" y="344830"/>
                    <a:pt x="122224" y="349301"/>
                  </a:cubicBezTo>
                  <a:cubicBezTo>
                    <a:pt x="126897" y="353771"/>
                    <a:pt x="129641" y="359054"/>
                    <a:pt x="130454" y="365151"/>
                  </a:cubicBezTo>
                  <a:lnTo>
                    <a:pt x="132282" y="388315"/>
                  </a:lnTo>
                  <a:cubicBezTo>
                    <a:pt x="132282" y="402539"/>
                    <a:pt x="125780" y="411073"/>
                    <a:pt x="112776" y="413918"/>
                  </a:cubicBezTo>
                  <a:cubicBezTo>
                    <a:pt x="95706" y="417576"/>
                    <a:pt x="80060" y="419405"/>
                    <a:pt x="65836" y="419405"/>
                  </a:cubicBezTo>
                  <a:cubicBezTo>
                    <a:pt x="45109" y="419405"/>
                    <a:pt x="28955" y="414020"/>
                    <a:pt x="17373" y="403251"/>
                  </a:cubicBezTo>
                  <a:cubicBezTo>
                    <a:pt x="5790" y="392481"/>
                    <a:pt x="0" y="377749"/>
                    <a:pt x="0" y="359054"/>
                  </a:cubicBezTo>
                  <a:cubicBezTo>
                    <a:pt x="0" y="348895"/>
                    <a:pt x="812" y="339954"/>
                    <a:pt x="2438" y="332232"/>
                  </a:cubicBezTo>
                  <a:lnTo>
                    <a:pt x="57302" y="20117"/>
                  </a:lnTo>
                  <a:cubicBezTo>
                    <a:pt x="58114" y="14833"/>
                    <a:pt x="60857" y="10160"/>
                    <a:pt x="65532" y="6096"/>
                  </a:cubicBezTo>
                  <a:cubicBezTo>
                    <a:pt x="70205" y="2032"/>
                    <a:pt x="75386" y="0"/>
                    <a:pt x="81076" y="0"/>
                  </a:cubicBezTo>
                  <a:close/>
                  <a:moveTo>
                    <a:pt x="679017" y="126035"/>
                  </a:moveTo>
                  <a:cubicBezTo>
                    <a:pt x="688873" y="129591"/>
                    <a:pt x="697255" y="134925"/>
                    <a:pt x="704164" y="142037"/>
                  </a:cubicBezTo>
                  <a:cubicBezTo>
                    <a:pt x="717981" y="156261"/>
                    <a:pt x="724889" y="174549"/>
                    <a:pt x="724890" y="196901"/>
                  </a:cubicBezTo>
                  <a:cubicBezTo>
                    <a:pt x="724890" y="228194"/>
                    <a:pt x="711681" y="252984"/>
                    <a:pt x="685265" y="271272"/>
                  </a:cubicBezTo>
                  <a:cubicBezTo>
                    <a:pt x="658850" y="289153"/>
                    <a:pt x="624712" y="298094"/>
                    <a:pt x="582853" y="298095"/>
                  </a:cubicBezTo>
                  <a:lnTo>
                    <a:pt x="582244" y="313335"/>
                  </a:lnTo>
                  <a:cubicBezTo>
                    <a:pt x="582244" y="336906"/>
                    <a:pt x="591184" y="348691"/>
                    <a:pt x="609066" y="348691"/>
                  </a:cubicBezTo>
                  <a:cubicBezTo>
                    <a:pt x="621664" y="348691"/>
                    <a:pt x="635481" y="345846"/>
                    <a:pt x="650519" y="340157"/>
                  </a:cubicBezTo>
                  <a:cubicBezTo>
                    <a:pt x="653364" y="338938"/>
                    <a:pt x="656412" y="338328"/>
                    <a:pt x="659662" y="338328"/>
                  </a:cubicBezTo>
                  <a:cubicBezTo>
                    <a:pt x="671855" y="338328"/>
                    <a:pt x="679576" y="344221"/>
                    <a:pt x="682827" y="356006"/>
                  </a:cubicBezTo>
                  <a:lnTo>
                    <a:pt x="687704" y="371246"/>
                  </a:lnTo>
                  <a:cubicBezTo>
                    <a:pt x="688110" y="372059"/>
                    <a:pt x="688314" y="373685"/>
                    <a:pt x="688313" y="376123"/>
                  </a:cubicBezTo>
                  <a:cubicBezTo>
                    <a:pt x="688314" y="387909"/>
                    <a:pt x="683437" y="395834"/>
                    <a:pt x="673683" y="399898"/>
                  </a:cubicBezTo>
                  <a:cubicBezTo>
                    <a:pt x="644017" y="412903"/>
                    <a:pt x="616991" y="419405"/>
                    <a:pt x="592606" y="419405"/>
                  </a:cubicBezTo>
                  <a:cubicBezTo>
                    <a:pt x="572693" y="419405"/>
                    <a:pt x="553592" y="414325"/>
                    <a:pt x="535304" y="404165"/>
                  </a:cubicBezTo>
                  <a:cubicBezTo>
                    <a:pt x="511732" y="390754"/>
                    <a:pt x="499947" y="362306"/>
                    <a:pt x="499947" y="318821"/>
                  </a:cubicBezTo>
                  <a:cubicBezTo>
                    <a:pt x="499947" y="305816"/>
                    <a:pt x="501573" y="289560"/>
                    <a:pt x="504824" y="270053"/>
                  </a:cubicBezTo>
                  <a:cubicBezTo>
                    <a:pt x="523113" y="170485"/>
                    <a:pt x="569849" y="120701"/>
                    <a:pt x="645032" y="120701"/>
                  </a:cubicBezTo>
                  <a:cubicBezTo>
                    <a:pt x="657833" y="120701"/>
                    <a:pt x="669162" y="122479"/>
                    <a:pt x="679017" y="126035"/>
                  </a:cubicBezTo>
                  <a:close/>
                  <a:moveTo>
                    <a:pt x="414527" y="52426"/>
                  </a:moveTo>
                  <a:cubicBezTo>
                    <a:pt x="421436" y="52426"/>
                    <a:pt x="427024" y="54661"/>
                    <a:pt x="431292" y="59131"/>
                  </a:cubicBezTo>
                  <a:cubicBezTo>
                    <a:pt x="435559" y="63602"/>
                    <a:pt x="437692" y="69291"/>
                    <a:pt x="437692" y="76200"/>
                  </a:cubicBezTo>
                  <a:cubicBezTo>
                    <a:pt x="437692" y="76607"/>
                    <a:pt x="437590" y="77419"/>
                    <a:pt x="437387" y="78638"/>
                  </a:cubicBezTo>
                  <a:cubicBezTo>
                    <a:pt x="437184" y="79858"/>
                    <a:pt x="437082" y="80670"/>
                    <a:pt x="437082" y="81077"/>
                  </a:cubicBezTo>
                  <a:lnTo>
                    <a:pt x="429158" y="125578"/>
                  </a:lnTo>
                  <a:lnTo>
                    <a:pt x="450493" y="125578"/>
                  </a:lnTo>
                  <a:cubicBezTo>
                    <a:pt x="457402" y="125578"/>
                    <a:pt x="463193" y="127914"/>
                    <a:pt x="467868" y="132588"/>
                  </a:cubicBezTo>
                  <a:cubicBezTo>
                    <a:pt x="472541" y="137262"/>
                    <a:pt x="474877" y="143053"/>
                    <a:pt x="474878" y="149962"/>
                  </a:cubicBezTo>
                  <a:lnTo>
                    <a:pt x="474877" y="153009"/>
                  </a:lnTo>
                  <a:lnTo>
                    <a:pt x="472439" y="168250"/>
                  </a:lnTo>
                  <a:cubicBezTo>
                    <a:pt x="472033" y="173939"/>
                    <a:pt x="469391" y="178918"/>
                    <a:pt x="464515" y="183185"/>
                  </a:cubicBezTo>
                  <a:cubicBezTo>
                    <a:pt x="459637" y="187452"/>
                    <a:pt x="454151" y="189586"/>
                    <a:pt x="448055" y="189586"/>
                  </a:cubicBezTo>
                  <a:lnTo>
                    <a:pt x="418185" y="189586"/>
                  </a:lnTo>
                  <a:lnTo>
                    <a:pt x="393801" y="325526"/>
                  </a:lnTo>
                  <a:cubicBezTo>
                    <a:pt x="394207" y="336905"/>
                    <a:pt x="401116" y="342595"/>
                    <a:pt x="414527" y="342595"/>
                  </a:cubicBezTo>
                  <a:cubicBezTo>
                    <a:pt x="418184" y="342595"/>
                    <a:pt x="422452" y="341985"/>
                    <a:pt x="427329" y="340767"/>
                  </a:cubicBezTo>
                  <a:cubicBezTo>
                    <a:pt x="428141" y="340360"/>
                    <a:pt x="429970" y="340157"/>
                    <a:pt x="432815" y="340157"/>
                  </a:cubicBezTo>
                  <a:cubicBezTo>
                    <a:pt x="438911" y="340157"/>
                    <a:pt x="444194" y="342189"/>
                    <a:pt x="448665" y="346253"/>
                  </a:cubicBezTo>
                  <a:cubicBezTo>
                    <a:pt x="453135" y="350317"/>
                    <a:pt x="455777" y="355600"/>
                    <a:pt x="456590" y="362102"/>
                  </a:cubicBezTo>
                  <a:lnTo>
                    <a:pt x="459028" y="385877"/>
                  </a:lnTo>
                  <a:cubicBezTo>
                    <a:pt x="459028" y="399288"/>
                    <a:pt x="452932" y="407823"/>
                    <a:pt x="440740" y="411480"/>
                  </a:cubicBezTo>
                  <a:cubicBezTo>
                    <a:pt x="422046" y="416763"/>
                    <a:pt x="400709" y="419405"/>
                    <a:pt x="376732" y="419405"/>
                  </a:cubicBezTo>
                  <a:cubicBezTo>
                    <a:pt x="356412" y="419405"/>
                    <a:pt x="340765" y="413918"/>
                    <a:pt x="329793" y="402946"/>
                  </a:cubicBezTo>
                  <a:cubicBezTo>
                    <a:pt x="318820" y="391973"/>
                    <a:pt x="313334" y="376936"/>
                    <a:pt x="313334" y="357835"/>
                  </a:cubicBezTo>
                  <a:cubicBezTo>
                    <a:pt x="313333" y="350520"/>
                    <a:pt x="314146" y="342189"/>
                    <a:pt x="315772" y="332841"/>
                  </a:cubicBezTo>
                  <a:lnTo>
                    <a:pt x="341375" y="189586"/>
                  </a:lnTo>
                  <a:cubicBezTo>
                    <a:pt x="328371" y="186335"/>
                    <a:pt x="321868" y="178410"/>
                    <a:pt x="321868" y="165811"/>
                  </a:cubicBezTo>
                  <a:lnTo>
                    <a:pt x="321868" y="162154"/>
                  </a:lnTo>
                  <a:lnTo>
                    <a:pt x="324307" y="146914"/>
                  </a:lnTo>
                  <a:cubicBezTo>
                    <a:pt x="324713" y="141224"/>
                    <a:pt x="327354" y="136246"/>
                    <a:pt x="332231" y="131979"/>
                  </a:cubicBezTo>
                  <a:cubicBezTo>
                    <a:pt x="337108" y="127711"/>
                    <a:pt x="342594" y="125578"/>
                    <a:pt x="348691" y="125578"/>
                  </a:cubicBezTo>
                  <a:lnTo>
                    <a:pt x="351739" y="125578"/>
                  </a:lnTo>
                  <a:cubicBezTo>
                    <a:pt x="353364" y="117449"/>
                    <a:pt x="355599" y="104851"/>
                    <a:pt x="358444" y="87783"/>
                  </a:cubicBezTo>
                  <a:cubicBezTo>
                    <a:pt x="358850" y="84938"/>
                    <a:pt x="360780" y="81381"/>
                    <a:pt x="364235" y="77114"/>
                  </a:cubicBezTo>
                  <a:cubicBezTo>
                    <a:pt x="367690" y="72847"/>
                    <a:pt x="370636" y="70104"/>
                    <a:pt x="373074" y="68885"/>
                  </a:cubicBezTo>
                  <a:lnTo>
                    <a:pt x="404164" y="54254"/>
                  </a:lnTo>
                  <a:cubicBezTo>
                    <a:pt x="407822" y="53035"/>
                    <a:pt x="411276" y="52426"/>
                    <a:pt x="414527" y="52426"/>
                  </a:cubicBezTo>
                  <a:close/>
                  <a:moveTo>
                    <a:pt x="271424" y="0"/>
                  </a:moveTo>
                  <a:cubicBezTo>
                    <a:pt x="281177" y="0"/>
                    <a:pt x="288797" y="3150"/>
                    <a:pt x="294283" y="9449"/>
                  </a:cubicBezTo>
                  <a:cubicBezTo>
                    <a:pt x="299770" y="15748"/>
                    <a:pt x="302513" y="24181"/>
                    <a:pt x="302513" y="34747"/>
                  </a:cubicBezTo>
                  <a:cubicBezTo>
                    <a:pt x="302514" y="51410"/>
                    <a:pt x="297738" y="65430"/>
                    <a:pt x="288188" y="76810"/>
                  </a:cubicBezTo>
                  <a:cubicBezTo>
                    <a:pt x="278637" y="88189"/>
                    <a:pt x="267563" y="93879"/>
                    <a:pt x="254965" y="93878"/>
                  </a:cubicBezTo>
                  <a:cubicBezTo>
                    <a:pt x="245211" y="93878"/>
                    <a:pt x="237591" y="90729"/>
                    <a:pt x="232105" y="84430"/>
                  </a:cubicBezTo>
                  <a:cubicBezTo>
                    <a:pt x="226618" y="78130"/>
                    <a:pt x="223874" y="69698"/>
                    <a:pt x="223875" y="59131"/>
                  </a:cubicBezTo>
                  <a:cubicBezTo>
                    <a:pt x="223875" y="42469"/>
                    <a:pt x="228650" y="28448"/>
                    <a:pt x="238201" y="17069"/>
                  </a:cubicBezTo>
                  <a:cubicBezTo>
                    <a:pt x="247751" y="5690"/>
                    <a:pt x="258825" y="0"/>
                    <a:pt x="271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4800" i="0">
                <a:solidFill>
                  <a:schemeClr val="bg1"/>
                </a:solidFill>
                <a:latin typeface="Cambridge Round Con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353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8F7A2E-A7C3-4383-BDCE-72DDCD9EB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245" y="793881"/>
            <a:ext cx="10396061" cy="51473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ABAC4F-01B6-4052-BBE3-895219E6212D}"/>
              </a:ext>
            </a:extLst>
          </p:cNvPr>
          <p:cNvSpPr/>
          <p:nvPr userDrawn="1"/>
        </p:nvSpPr>
        <p:spPr>
          <a:xfrm>
            <a:off x="8391569" y="4022394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97B47-1608-4A2D-B56F-495D686DB851}"/>
              </a:ext>
            </a:extLst>
          </p:cNvPr>
          <p:cNvSpPr/>
          <p:nvPr userDrawn="1"/>
        </p:nvSpPr>
        <p:spPr>
          <a:xfrm>
            <a:off x="7655055" y="436820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6DFF6-FD6A-4019-AB1A-9563C56224EF}"/>
              </a:ext>
            </a:extLst>
          </p:cNvPr>
          <p:cNvSpPr/>
          <p:nvPr userDrawn="1"/>
        </p:nvSpPr>
        <p:spPr>
          <a:xfrm>
            <a:off x="558167" y="4881877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34F110-0145-4601-BC35-CF2383738700}"/>
              </a:ext>
            </a:extLst>
          </p:cNvPr>
          <p:cNvSpPr/>
          <p:nvPr userDrawn="1"/>
        </p:nvSpPr>
        <p:spPr>
          <a:xfrm>
            <a:off x="10202621" y="4054311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C6E66-A67C-4C2C-BAF2-78719379DAF4}"/>
              </a:ext>
            </a:extLst>
          </p:cNvPr>
          <p:cNvSpPr/>
          <p:nvPr userDrawn="1"/>
        </p:nvSpPr>
        <p:spPr>
          <a:xfrm>
            <a:off x="5183201" y="2680789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805C9-7B3C-43CB-800A-D250C12D6428}"/>
              </a:ext>
            </a:extLst>
          </p:cNvPr>
          <p:cNvSpPr/>
          <p:nvPr userDrawn="1"/>
        </p:nvSpPr>
        <p:spPr>
          <a:xfrm>
            <a:off x="2589098" y="4884122"/>
            <a:ext cx="1473028" cy="1373522"/>
          </a:xfrm>
          <a:prstGeom prst="rect">
            <a:avLst/>
          </a:prstGeom>
          <a:solidFill>
            <a:schemeClr val="bg1">
              <a:alpha val="72000"/>
            </a:schemeClr>
          </a:solidFill>
          <a:ln w="38100">
            <a:solidFill>
              <a:srgbClr val="4571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 descr="Line arrow: Counter-clockwise curve outline">
            <a:extLst>
              <a:ext uri="{FF2B5EF4-FFF2-40B4-BE49-F238E27FC236}">
                <a16:creationId xmlns:a16="http://schemas.microsoft.com/office/drawing/2014/main" id="{D5C3CE15-3E40-4678-9327-94C3E952820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56023" flipH="1">
            <a:off x="6892170" y="376331"/>
            <a:ext cx="563040" cy="56304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3391CBB-962A-407E-9E34-9AAF16897374}"/>
              </a:ext>
            </a:extLst>
          </p:cNvPr>
          <p:cNvGrpSpPr/>
          <p:nvPr userDrawn="1"/>
        </p:nvGrpSpPr>
        <p:grpSpPr>
          <a:xfrm>
            <a:off x="5658421" y="360599"/>
            <a:ext cx="1198987" cy="460482"/>
            <a:chOff x="5302874" y="513650"/>
            <a:chExt cx="1198987" cy="4604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CFE04-D0A6-4FD3-A7A6-5CD1451C43D1}"/>
                </a:ext>
              </a:extLst>
            </p:cNvPr>
            <p:cNvSpPr txBox="1"/>
            <p:nvPr userDrawn="1"/>
          </p:nvSpPr>
          <p:spPr>
            <a:xfrm>
              <a:off x="5762978" y="513650"/>
              <a:ext cx="738883" cy="449684"/>
            </a:xfrm>
            <a:custGeom>
              <a:avLst/>
              <a:gdLst/>
              <a:ahLst/>
              <a:cxnLst/>
              <a:rect l="l" t="t" r="r" b="b"/>
              <a:pathLst>
                <a:path w="738883" h="449684">
                  <a:moveTo>
                    <a:pt x="61168" y="345653"/>
                  </a:moveTo>
                  <a:cubicBezTo>
                    <a:pt x="55661" y="345653"/>
                    <a:pt x="50489" y="347141"/>
                    <a:pt x="45653" y="350118"/>
                  </a:cubicBezTo>
                  <a:cubicBezTo>
                    <a:pt x="40816" y="353095"/>
                    <a:pt x="36388" y="356815"/>
                    <a:pt x="32370" y="361280"/>
                  </a:cubicBezTo>
                  <a:cubicBezTo>
                    <a:pt x="28351" y="365745"/>
                    <a:pt x="24779" y="370545"/>
                    <a:pt x="21654" y="375679"/>
                  </a:cubicBezTo>
                  <a:cubicBezTo>
                    <a:pt x="18529" y="380814"/>
                    <a:pt x="15999" y="385539"/>
                    <a:pt x="14064" y="389855"/>
                  </a:cubicBezTo>
                  <a:lnTo>
                    <a:pt x="13171" y="432941"/>
                  </a:lnTo>
                  <a:cubicBezTo>
                    <a:pt x="13915" y="432494"/>
                    <a:pt x="15924" y="431490"/>
                    <a:pt x="19198" y="429927"/>
                  </a:cubicBezTo>
                  <a:cubicBezTo>
                    <a:pt x="22473" y="428364"/>
                    <a:pt x="26342" y="426318"/>
                    <a:pt x="30807" y="423788"/>
                  </a:cubicBezTo>
                  <a:cubicBezTo>
                    <a:pt x="35272" y="421258"/>
                    <a:pt x="40109" y="418207"/>
                    <a:pt x="45318" y="414635"/>
                  </a:cubicBezTo>
                  <a:cubicBezTo>
                    <a:pt x="50527" y="411063"/>
                    <a:pt x="55326" y="406896"/>
                    <a:pt x="59717" y="402133"/>
                  </a:cubicBezTo>
                  <a:cubicBezTo>
                    <a:pt x="64107" y="397371"/>
                    <a:pt x="67865" y="392013"/>
                    <a:pt x="70991" y="386060"/>
                  </a:cubicBezTo>
                  <a:cubicBezTo>
                    <a:pt x="74116" y="380107"/>
                    <a:pt x="75976" y="373558"/>
                    <a:pt x="76572" y="366415"/>
                  </a:cubicBezTo>
                  <a:cubicBezTo>
                    <a:pt x="76572" y="364331"/>
                    <a:pt x="76274" y="362099"/>
                    <a:pt x="75679" y="359717"/>
                  </a:cubicBezTo>
                  <a:cubicBezTo>
                    <a:pt x="75083" y="357336"/>
                    <a:pt x="74153" y="355104"/>
                    <a:pt x="72888" y="353020"/>
                  </a:cubicBezTo>
                  <a:cubicBezTo>
                    <a:pt x="71623" y="350937"/>
                    <a:pt x="70023" y="349188"/>
                    <a:pt x="68088" y="347774"/>
                  </a:cubicBezTo>
                  <a:cubicBezTo>
                    <a:pt x="66154" y="346360"/>
                    <a:pt x="63847" y="345653"/>
                    <a:pt x="61168" y="345653"/>
                  </a:cubicBezTo>
                  <a:close/>
                  <a:moveTo>
                    <a:pt x="438075" y="339402"/>
                  </a:moveTo>
                  <a:cubicBezTo>
                    <a:pt x="435545" y="339402"/>
                    <a:pt x="432866" y="340630"/>
                    <a:pt x="430038" y="343086"/>
                  </a:cubicBezTo>
                  <a:cubicBezTo>
                    <a:pt x="427211" y="345541"/>
                    <a:pt x="424569" y="348518"/>
                    <a:pt x="422113" y="352016"/>
                  </a:cubicBezTo>
                  <a:cubicBezTo>
                    <a:pt x="419658" y="355513"/>
                    <a:pt x="417648" y="359085"/>
                    <a:pt x="416086" y="362731"/>
                  </a:cubicBezTo>
                  <a:cubicBezTo>
                    <a:pt x="414523" y="366377"/>
                    <a:pt x="413742" y="369391"/>
                    <a:pt x="413742" y="371772"/>
                  </a:cubicBezTo>
                  <a:cubicBezTo>
                    <a:pt x="415974" y="371772"/>
                    <a:pt x="419211" y="370917"/>
                    <a:pt x="423453" y="369205"/>
                  </a:cubicBezTo>
                  <a:cubicBezTo>
                    <a:pt x="427694" y="367494"/>
                    <a:pt x="431899" y="365373"/>
                    <a:pt x="436066" y="362843"/>
                  </a:cubicBezTo>
                  <a:cubicBezTo>
                    <a:pt x="440233" y="360313"/>
                    <a:pt x="443879" y="357634"/>
                    <a:pt x="447005" y="354806"/>
                  </a:cubicBezTo>
                  <a:cubicBezTo>
                    <a:pt x="450130" y="351978"/>
                    <a:pt x="451693" y="349299"/>
                    <a:pt x="451693" y="346769"/>
                  </a:cubicBezTo>
                  <a:cubicBezTo>
                    <a:pt x="451693" y="345430"/>
                    <a:pt x="451172" y="344314"/>
                    <a:pt x="450130" y="343421"/>
                  </a:cubicBezTo>
                  <a:cubicBezTo>
                    <a:pt x="449088" y="342528"/>
                    <a:pt x="447861" y="341784"/>
                    <a:pt x="446447" y="341188"/>
                  </a:cubicBezTo>
                  <a:cubicBezTo>
                    <a:pt x="445033" y="340593"/>
                    <a:pt x="443582" y="340147"/>
                    <a:pt x="442093" y="339849"/>
                  </a:cubicBezTo>
                  <a:cubicBezTo>
                    <a:pt x="440605" y="339551"/>
                    <a:pt x="439266" y="339402"/>
                    <a:pt x="438075" y="339402"/>
                  </a:cubicBezTo>
                  <a:close/>
                  <a:moveTo>
                    <a:pt x="152325" y="339402"/>
                  </a:moveTo>
                  <a:cubicBezTo>
                    <a:pt x="149795" y="339402"/>
                    <a:pt x="147116" y="340630"/>
                    <a:pt x="144288" y="343086"/>
                  </a:cubicBezTo>
                  <a:cubicBezTo>
                    <a:pt x="141461" y="345541"/>
                    <a:pt x="138819" y="348518"/>
                    <a:pt x="136363" y="352016"/>
                  </a:cubicBezTo>
                  <a:cubicBezTo>
                    <a:pt x="133908" y="355513"/>
                    <a:pt x="131898" y="359085"/>
                    <a:pt x="130336" y="362731"/>
                  </a:cubicBezTo>
                  <a:cubicBezTo>
                    <a:pt x="128773" y="366377"/>
                    <a:pt x="127992" y="369391"/>
                    <a:pt x="127992" y="371772"/>
                  </a:cubicBezTo>
                  <a:cubicBezTo>
                    <a:pt x="130224" y="371772"/>
                    <a:pt x="133461" y="370917"/>
                    <a:pt x="137703" y="369205"/>
                  </a:cubicBezTo>
                  <a:cubicBezTo>
                    <a:pt x="141944" y="367494"/>
                    <a:pt x="146149" y="365373"/>
                    <a:pt x="150316" y="362843"/>
                  </a:cubicBezTo>
                  <a:cubicBezTo>
                    <a:pt x="154483" y="360313"/>
                    <a:pt x="158129" y="357634"/>
                    <a:pt x="161255" y="354806"/>
                  </a:cubicBezTo>
                  <a:cubicBezTo>
                    <a:pt x="164380" y="351978"/>
                    <a:pt x="165943" y="349299"/>
                    <a:pt x="165943" y="346769"/>
                  </a:cubicBezTo>
                  <a:cubicBezTo>
                    <a:pt x="165943" y="345430"/>
                    <a:pt x="165422" y="344314"/>
                    <a:pt x="164380" y="343421"/>
                  </a:cubicBezTo>
                  <a:cubicBezTo>
                    <a:pt x="163338" y="342528"/>
                    <a:pt x="162111" y="341784"/>
                    <a:pt x="160697" y="341188"/>
                  </a:cubicBezTo>
                  <a:cubicBezTo>
                    <a:pt x="159283" y="340593"/>
                    <a:pt x="157832" y="340147"/>
                    <a:pt x="156343" y="339849"/>
                  </a:cubicBezTo>
                  <a:cubicBezTo>
                    <a:pt x="154855" y="339551"/>
                    <a:pt x="153516" y="339402"/>
                    <a:pt x="152325" y="339402"/>
                  </a:cubicBezTo>
                  <a:close/>
                  <a:moveTo>
                    <a:pt x="325328" y="331784"/>
                  </a:moveTo>
                  <a:cubicBezTo>
                    <a:pt x="329477" y="331505"/>
                    <a:pt x="334044" y="331738"/>
                    <a:pt x="339030" y="332482"/>
                  </a:cubicBezTo>
                  <a:cubicBezTo>
                    <a:pt x="343644" y="332482"/>
                    <a:pt x="345950" y="334937"/>
                    <a:pt x="345950" y="339849"/>
                  </a:cubicBezTo>
                  <a:cubicBezTo>
                    <a:pt x="345950" y="341784"/>
                    <a:pt x="344685" y="343086"/>
                    <a:pt x="342155" y="343756"/>
                  </a:cubicBezTo>
                  <a:cubicBezTo>
                    <a:pt x="339625" y="344425"/>
                    <a:pt x="336798" y="344872"/>
                    <a:pt x="333672" y="345095"/>
                  </a:cubicBezTo>
                  <a:cubicBezTo>
                    <a:pt x="330547" y="345318"/>
                    <a:pt x="327496" y="345579"/>
                    <a:pt x="324519" y="345876"/>
                  </a:cubicBezTo>
                  <a:cubicBezTo>
                    <a:pt x="321543" y="346174"/>
                    <a:pt x="319385" y="346918"/>
                    <a:pt x="318045" y="348109"/>
                  </a:cubicBezTo>
                  <a:cubicBezTo>
                    <a:pt x="312687" y="351085"/>
                    <a:pt x="308929" y="355699"/>
                    <a:pt x="306771" y="361950"/>
                  </a:cubicBezTo>
                  <a:cubicBezTo>
                    <a:pt x="304613" y="368201"/>
                    <a:pt x="303088" y="375568"/>
                    <a:pt x="302195" y="384051"/>
                  </a:cubicBezTo>
                  <a:cubicBezTo>
                    <a:pt x="301302" y="392534"/>
                    <a:pt x="300670" y="401799"/>
                    <a:pt x="300297" y="411844"/>
                  </a:cubicBezTo>
                  <a:cubicBezTo>
                    <a:pt x="299925" y="421890"/>
                    <a:pt x="298921" y="432197"/>
                    <a:pt x="297284" y="442763"/>
                  </a:cubicBezTo>
                  <a:cubicBezTo>
                    <a:pt x="297284" y="444252"/>
                    <a:pt x="296688" y="445368"/>
                    <a:pt x="295498" y="446112"/>
                  </a:cubicBezTo>
                  <a:cubicBezTo>
                    <a:pt x="294307" y="446856"/>
                    <a:pt x="292856" y="447228"/>
                    <a:pt x="291145" y="447228"/>
                  </a:cubicBezTo>
                  <a:cubicBezTo>
                    <a:pt x="289433" y="447228"/>
                    <a:pt x="287796" y="446856"/>
                    <a:pt x="286233" y="446112"/>
                  </a:cubicBezTo>
                  <a:cubicBezTo>
                    <a:pt x="284671" y="445368"/>
                    <a:pt x="283443" y="444252"/>
                    <a:pt x="282550" y="442763"/>
                  </a:cubicBezTo>
                  <a:lnTo>
                    <a:pt x="266700" y="340295"/>
                  </a:lnTo>
                  <a:lnTo>
                    <a:pt x="266700" y="338509"/>
                  </a:lnTo>
                  <a:cubicBezTo>
                    <a:pt x="266700" y="337021"/>
                    <a:pt x="267258" y="335979"/>
                    <a:pt x="268374" y="335384"/>
                  </a:cubicBezTo>
                  <a:cubicBezTo>
                    <a:pt x="269490" y="334789"/>
                    <a:pt x="270792" y="334491"/>
                    <a:pt x="272281" y="334491"/>
                  </a:cubicBezTo>
                  <a:cubicBezTo>
                    <a:pt x="273471" y="334491"/>
                    <a:pt x="274587" y="334603"/>
                    <a:pt x="275629" y="334826"/>
                  </a:cubicBezTo>
                  <a:cubicBezTo>
                    <a:pt x="276671" y="335049"/>
                    <a:pt x="277490" y="335905"/>
                    <a:pt x="278085" y="337393"/>
                  </a:cubicBezTo>
                  <a:cubicBezTo>
                    <a:pt x="278531" y="339626"/>
                    <a:pt x="278978" y="342714"/>
                    <a:pt x="279424" y="346658"/>
                  </a:cubicBezTo>
                  <a:cubicBezTo>
                    <a:pt x="279871" y="350602"/>
                    <a:pt x="280392" y="354955"/>
                    <a:pt x="280987" y="359717"/>
                  </a:cubicBezTo>
                  <a:cubicBezTo>
                    <a:pt x="281582" y="364480"/>
                    <a:pt x="282215" y="369503"/>
                    <a:pt x="282885" y="374786"/>
                  </a:cubicBezTo>
                  <a:cubicBezTo>
                    <a:pt x="283554" y="380070"/>
                    <a:pt x="284224" y="385055"/>
                    <a:pt x="284894" y="389743"/>
                  </a:cubicBezTo>
                  <a:cubicBezTo>
                    <a:pt x="285563" y="394432"/>
                    <a:pt x="286270" y="398636"/>
                    <a:pt x="287015" y="402357"/>
                  </a:cubicBezTo>
                  <a:cubicBezTo>
                    <a:pt x="287759" y="406077"/>
                    <a:pt x="288577" y="408905"/>
                    <a:pt x="289470" y="410840"/>
                  </a:cubicBezTo>
                  <a:cubicBezTo>
                    <a:pt x="289024" y="396552"/>
                    <a:pt x="289470" y="384162"/>
                    <a:pt x="290810" y="373670"/>
                  </a:cubicBezTo>
                  <a:cubicBezTo>
                    <a:pt x="292149" y="363178"/>
                    <a:pt x="294716" y="354620"/>
                    <a:pt x="298512" y="347997"/>
                  </a:cubicBezTo>
                  <a:cubicBezTo>
                    <a:pt x="302307" y="341374"/>
                    <a:pt x="307516" y="336761"/>
                    <a:pt x="314138" y="334156"/>
                  </a:cubicBezTo>
                  <a:cubicBezTo>
                    <a:pt x="317450" y="332854"/>
                    <a:pt x="321180" y="332063"/>
                    <a:pt x="325328" y="331784"/>
                  </a:cubicBezTo>
                  <a:close/>
                  <a:moveTo>
                    <a:pt x="439861" y="326901"/>
                  </a:moveTo>
                  <a:cubicBezTo>
                    <a:pt x="442391" y="326901"/>
                    <a:pt x="445219" y="327496"/>
                    <a:pt x="448344" y="328687"/>
                  </a:cubicBezTo>
                  <a:cubicBezTo>
                    <a:pt x="451470" y="329877"/>
                    <a:pt x="454372" y="331477"/>
                    <a:pt x="457051" y="333486"/>
                  </a:cubicBezTo>
                  <a:cubicBezTo>
                    <a:pt x="459730" y="335496"/>
                    <a:pt x="461962" y="337914"/>
                    <a:pt x="463748" y="340742"/>
                  </a:cubicBezTo>
                  <a:cubicBezTo>
                    <a:pt x="465534" y="343570"/>
                    <a:pt x="466427" y="346695"/>
                    <a:pt x="466427" y="350118"/>
                  </a:cubicBezTo>
                  <a:cubicBezTo>
                    <a:pt x="467171" y="351309"/>
                    <a:pt x="466464" y="353020"/>
                    <a:pt x="464306" y="355253"/>
                  </a:cubicBezTo>
                  <a:cubicBezTo>
                    <a:pt x="462148" y="357485"/>
                    <a:pt x="459209" y="359903"/>
                    <a:pt x="455488" y="362508"/>
                  </a:cubicBezTo>
                  <a:cubicBezTo>
                    <a:pt x="451767" y="365112"/>
                    <a:pt x="447563" y="367791"/>
                    <a:pt x="442875" y="370545"/>
                  </a:cubicBezTo>
                  <a:cubicBezTo>
                    <a:pt x="438187" y="373298"/>
                    <a:pt x="433685" y="375865"/>
                    <a:pt x="429369" y="378246"/>
                  </a:cubicBezTo>
                  <a:cubicBezTo>
                    <a:pt x="425053" y="380628"/>
                    <a:pt x="421258" y="382711"/>
                    <a:pt x="417983" y="384497"/>
                  </a:cubicBezTo>
                  <a:cubicBezTo>
                    <a:pt x="414709" y="386283"/>
                    <a:pt x="412551" y="387623"/>
                    <a:pt x="411509" y="388516"/>
                  </a:cubicBezTo>
                  <a:cubicBezTo>
                    <a:pt x="410765" y="390004"/>
                    <a:pt x="410170" y="391715"/>
                    <a:pt x="409723" y="393650"/>
                  </a:cubicBezTo>
                  <a:cubicBezTo>
                    <a:pt x="409277" y="395585"/>
                    <a:pt x="408942" y="397408"/>
                    <a:pt x="408719" y="399120"/>
                  </a:cubicBezTo>
                  <a:cubicBezTo>
                    <a:pt x="408496" y="400831"/>
                    <a:pt x="408347" y="402394"/>
                    <a:pt x="408272" y="403808"/>
                  </a:cubicBezTo>
                  <a:cubicBezTo>
                    <a:pt x="408198" y="405222"/>
                    <a:pt x="408161" y="406301"/>
                    <a:pt x="408161" y="407045"/>
                  </a:cubicBezTo>
                  <a:cubicBezTo>
                    <a:pt x="408161" y="409872"/>
                    <a:pt x="408049" y="412998"/>
                    <a:pt x="407826" y="416421"/>
                  </a:cubicBezTo>
                  <a:cubicBezTo>
                    <a:pt x="407603" y="419844"/>
                    <a:pt x="407751" y="423081"/>
                    <a:pt x="408272" y="426132"/>
                  </a:cubicBezTo>
                  <a:cubicBezTo>
                    <a:pt x="408793" y="429183"/>
                    <a:pt x="410021" y="431713"/>
                    <a:pt x="411956" y="433722"/>
                  </a:cubicBezTo>
                  <a:cubicBezTo>
                    <a:pt x="413891" y="435731"/>
                    <a:pt x="417165" y="436736"/>
                    <a:pt x="421778" y="436736"/>
                  </a:cubicBezTo>
                  <a:cubicBezTo>
                    <a:pt x="426690" y="436736"/>
                    <a:pt x="431303" y="435508"/>
                    <a:pt x="435619" y="433052"/>
                  </a:cubicBezTo>
                  <a:cubicBezTo>
                    <a:pt x="439935" y="430597"/>
                    <a:pt x="443954" y="427583"/>
                    <a:pt x="447675" y="424011"/>
                  </a:cubicBezTo>
                  <a:cubicBezTo>
                    <a:pt x="451395" y="420439"/>
                    <a:pt x="454781" y="416570"/>
                    <a:pt x="457832" y="412403"/>
                  </a:cubicBezTo>
                  <a:cubicBezTo>
                    <a:pt x="460883" y="408235"/>
                    <a:pt x="463636" y="404329"/>
                    <a:pt x="466092" y="400682"/>
                  </a:cubicBezTo>
                  <a:cubicBezTo>
                    <a:pt x="468548" y="397036"/>
                    <a:pt x="470743" y="394022"/>
                    <a:pt x="472678" y="391641"/>
                  </a:cubicBezTo>
                  <a:cubicBezTo>
                    <a:pt x="474612" y="389260"/>
                    <a:pt x="476250" y="388069"/>
                    <a:pt x="477589" y="388069"/>
                  </a:cubicBezTo>
                  <a:cubicBezTo>
                    <a:pt x="479077" y="388069"/>
                    <a:pt x="480677" y="388330"/>
                    <a:pt x="482389" y="388850"/>
                  </a:cubicBezTo>
                  <a:cubicBezTo>
                    <a:pt x="484100" y="389371"/>
                    <a:pt x="484956" y="390599"/>
                    <a:pt x="484956" y="392534"/>
                  </a:cubicBezTo>
                  <a:cubicBezTo>
                    <a:pt x="484956" y="395213"/>
                    <a:pt x="483877" y="398413"/>
                    <a:pt x="481719" y="402133"/>
                  </a:cubicBezTo>
                  <a:cubicBezTo>
                    <a:pt x="479561" y="405854"/>
                    <a:pt x="476733" y="409798"/>
                    <a:pt x="473236" y="413965"/>
                  </a:cubicBezTo>
                  <a:cubicBezTo>
                    <a:pt x="469738" y="418132"/>
                    <a:pt x="465720" y="422262"/>
                    <a:pt x="461181" y="426355"/>
                  </a:cubicBezTo>
                  <a:cubicBezTo>
                    <a:pt x="456641" y="430448"/>
                    <a:pt x="452065" y="434094"/>
                    <a:pt x="447451" y="437294"/>
                  </a:cubicBezTo>
                  <a:cubicBezTo>
                    <a:pt x="442838" y="440494"/>
                    <a:pt x="438298" y="443098"/>
                    <a:pt x="433833" y="445108"/>
                  </a:cubicBezTo>
                  <a:cubicBezTo>
                    <a:pt x="429369" y="447117"/>
                    <a:pt x="425425" y="448121"/>
                    <a:pt x="422002" y="448121"/>
                  </a:cubicBezTo>
                  <a:cubicBezTo>
                    <a:pt x="415304" y="448121"/>
                    <a:pt x="410244" y="446484"/>
                    <a:pt x="406821" y="443210"/>
                  </a:cubicBezTo>
                  <a:cubicBezTo>
                    <a:pt x="403398" y="439936"/>
                    <a:pt x="400980" y="435843"/>
                    <a:pt x="399566" y="430932"/>
                  </a:cubicBezTo>
                  <a:cubicBezTo>
                    <a:pt x="398152" y="426020"/>
                    <a:pt x="397408" y="420774"/>
                    <a:pt x="397333" y="415193"/>
                  </a:cubicBezTo>
                  <a:cubicBezTo>
                    <a:pt x="397259" y="409612"/>
                    <a:pt x="397147" y="404440"/>
                    <a:pt x="396999" y="399678"/>
                  </a:cubicBezTo>
                  <a:cubicBezTo>
                    <a:pt x="396254" y="399827"/>
                    <a:pt x="395138" y="400050"/>
                    <a:pt x="393650" y="400347"/>
                  </a:cubicBezTo>
                  <a:cubicBezTo>
                    <a:pt x="392162" y="400645"/>
                    <a:pt x="390599" y="400720"/>
                    <a:pt x="388962" y="400571"/>
                  </a:cubicBezTo>
                  <a:cubicBezTo>
                    <a:pt x="387325" y="400422"/>
                    <a:pt x="385874" y="399975"/>
                    <a:pt x="384609" y="399231"/>
                  </a:cubicBezTo>
                  <a:cubicBezTo>
                    <a:pt x="383344" y="398487"/>
                    <a:pt x="382711" y="397222"/>
                    <a:pt x="382711" y="395436"/>
                  </a:cubicBezTo>
                  <a:cubicBezTo>
                    <a:pt x="382711" y="394394"/>
                    <a:pt x="382934" y="393650"/>
                    <a:pt x="383381" y="393204"/>
                  </a:cubicBezTo>
                  <a:cubicBezTo>
                    <a:pt x="383827" y="392757"/>
                    <a:pt x="384571" y="392087"/>
                    <a:pt x="385613" y="391195"/>
                  </a:cubicBezTo>
                  <a:cubicBezTo>
                    <a:pt x="388887" y="388516"/>
                    <a:pt x="391678" y="385055"/>
                    <a:pt x="393985" y="380814"/>
                  </a:cubicBezTo>
                  <a:cubicBezTo>
                    <a:pt x="396292" y="376572"/>
                    <a:pt x="398412" y="372033"/>
                    <a:pt x="400347" y="367196"/>
                  </a:cubicBezTo>
                  <a:cubicBezTo>
                    <a:pt x="402282" y="362359"/>
                    <a:pt x="404328" y="357522"/>
                    <a:pt x="406486" y="352685"/>
                  </a:cubicBezTo>
                  <a:cubicBezTo>
                    <a:pt x="408644" y="347848"/>
                    <a:pt x="411137" y="343495"/>
                    <a:pt x="413965" y="339626"/>
                  </a:cubicBezTo>
                  <a:cubicBezTo>
                    <a:pt x="416793" y="335756"/>
                    <a:pt x="420290" y="332631"/>
                    <a:pt x="424457" y="330249"/>
                  </a:cubicBezTo>
                  <a:cubicBezTo>
                    <a:pt x="428625" y="327868"/>
                    <a:pt x="433759" y="326752"/>
                    <a:pt x="439861" y="326901"/>
                  </a:cubicBezTo>
                  <a:close/>
                  <a:moveTo>
                    <a:pt x="154111" y="326901"/>
                  </a:moveTo>
                  <a:cubicBezTo>
                    <a:pt x="156641" y="326901"/>
                    <a:pt x="159469" y="327496"/>
                    <a:pt x="162594" y="328687"/>
                  </a:cubicBezTo>
                  <a:cubicBezTo>
                    <a:pt x="165720" y="329877"/>
                    <a:pt x="168622" y="331477"/>
                    <a:pt x="171301" y="333486"/>
                  </a:cubicBezTo>
                  <a:cubicBezTo>
                    <a:pt x="173980" y="335496"/>
                    <a:pt x="176212" y="337914"/>
                    <a:pt x="177998" y="340742"/>
                  </a:cubicBezTo>
                  <a:cubicBezTo>
                    <a:pt x="179784" y="343570"/>
                    <a:pt x="180677" y="346695"/>
                    <a:pt x="180677" y="350118"/>
                  </a:cubicBezTo>
                  <a:cubicBezTo>
                    <a:pt x="181421" y="351309"/>
                    <a:pt x="180714" y="353020"/>
                    <a:pt x="178556" y="355253"/>
                  </a:cubicBezTo>
                  <a:cubicBezTo>
                    <a:pt x="176398" y="357485"/>
                    <a:pt x="173459" y="359903"/>
                    <a:pt x="169738" y="362508"/>
                  </a:cubicBezTo>
                  <a:cubicBezTo>
                    <a:pt x="166017" y="365112"/>
                    <a:pt x="161813" y="367791"/>
                    <a:pt x="157125" y="370545"/>
                  </a:cubicBezTo>
                  <a:cubicBezTo>
                    <a:pt x="152437" y="373298"/>
                    <a:pt x="147935" y="375865"/>
                    <a:pt x="143619" y="378246"/>
                  </a:cubicBezTo>
                  <a:cubicBezTo>
                    <a:pt x="139303" y="380628"/>
                    <a:pt x="135508" y="382711"/>
                    <a:pt x="132233" y="384497"/>
                  </a:cubicBezTo>
                  <a:cubicBezTo>
                    <a:pt x="128959" y="386283"/>
                    <a:pt x="126801" y="387623"/>
                    <a:pt x="125759" y="388516"/>
                  </a:cubicBezTo>
                  <a:cubicBezTo>
                    <a:pt x="125015" y="390004"/>
                    <a:pt x="124420" y="391715"/>
                    <a:pt x="123973" y="393650"/>
                  </a:cubicBezTo>
                  <a:cubicBezTo>
                    <a:pt x="123527" y="395585"/>
                    <a:pt x="123192" y="397408"/>
                    <a:pt x="122969" y="399120"/>
                  </a:cubicBezTo>
                  <a:cubicBezTo>
                    <a:pt x="122746" y="400831"/>
                    <a:pt x="122597" y="402394"/>
                    <a:pt x="122522" y="403808"/>
                  </a:cubicBezTo>
                  <a:cubicBezTo>
                    <a:pt x="122448" y="405222"/>
                    <a:pt x="122411" y="406301"/>
                    <a:pt x="122411" y="407045"/>
                  </a:cubicBezTo>
                  <a:cubicBezTo>
                    <a:pt x="122411" y="409872"/>
                    <a:pt x="122299" y="412998"/>
                    <a:pt x="122076" y="416421"/>
                  </a:cubicBezTo>
                  <a:cubicBezTo>
                    <a:pt x="121853" y="419844"/>
                    <a:pt x="122001" y="423081"/>
                    <a:pt x="122522" y="426132"/>
                  </a:cubicBezTo>
                  <a:cubicBezTo>
                    <a:pt x="123043" y="429183"/>
                    <a:pt x="124271" y="431713"/>
                    <a:pt x="126206" y="433722"/>
                  </a:cubicBezTo>
                  <a:cubicBezTo>
                    <a:pt x="128141" y="435731"/>
                    <a:pt x="131415" y="436736"/>
                    <a:pt x="136028" y="436736"/>
                  </a:cubicBezTo>
                  <a:cubicBezTo>
                    <a:pt x="140940" y="436736"/>
                    <a:pt x="145553" y="435508"/>
                    <a:pt x="149869" y="433052"/>
                  </a:cubicBezTo>
                  <a:cubicBezTo>
                    <a:pt x="154185" y="430597"/>
                    <a:pt x="158204" y="427583"/>
                    <a:pt x="161925" y="424011"/>
                  </a:cubicBezTo>
                  <a:cubicBezTo>
                    <a:pt x="165645" y="420439"/>
                    <a:pt x="169031" y="416570"/>
                    <a:pt x="172082" y="412403"/>
                  </a:cubicBezTo>
                  <a:cubicBezTo>
                    <a:pt x="175133" y="408235"/>
                    <a:pt x="177886" y="404329"/>
                    <a:pt x="180342" y="400682"/>
                  </a:cubicBezTo>
                  <a:cubicBezTo>
                    <a:pt x="182798" y="397036"/>
                    <a:pt x="184993" y="394022"/>
                    <a:pt x="186928" y="391641"/>
                  </a:cubicBezTo>
                  <a:cubicBezTo>
                    <a:pt x="188862" y="389260"/>
                    <a:pt x="190500" y="388069"/>
                    <a:pt x="191839" y="388069"/>
                  </a:cubicBezTo>
                  <a:cubicBezTo>
                    <a:pt x="193327" y="388069"/>
                    <a:pt x="194927" y="388330"/>
                    <a:pt x="196639" y="388850"/>
                  </a:cubicBezTo>
                  <a:cubicBezTo>
                    <a:pt x="198350" y="389371"/>
                    <a:pt x="199206" y="390599"/>
                    <a:pt x="199206" y="392534"/>
                  </a:cubicBezTo>
                  <a:cubicBezTo>
                    <a:pt x="199206" y="395213"/>
                    <a:pt x="198127" y="398413"/>
                    <a:pt x="195969" y="402133"/>
                  </a:cubicBezTo>
                  <a:cubicBezTo>
                    <a:pt x="193811" y="405854"/>
                    <a:pt x="190983" y="409798"/>
                    <a:pt x="187486" y="413965"/>
                  </a:cubicBezTo>
                  <a:cubicBezTo>
                    <a:pt x="183988" y="418132"/>
                    <a:pt x="179970" y="422262"/>
                    <a:pt x="175431" y="426355"/>
                  </a:cubicBezTo>
                  <a:cubicBezTo>
                    <a:pt x="170891" y="430448"/>
                    <a:pt x="166315" y="434094"/>
                    <a:pt x="161701" y="437294"/>
                  </a:cubicBezTo>
                  <a:cubicBezTo>
                    <a:pt x="157088" y="440494"/>
                    <a:pt x="152548" y="443098"/>
                    <a:pt x="148084" y="445108"/>
                  </a:cubicBezTo>
                  <a:cubicBezTo>
                    <a:pt x="143619" y="447117"/>
                    <a:pt x="139675" y="448121"/>
                    <a:pt x="136252" y="448121"/>
                  </a:cubicBezTo>
                  <a:cubicBezTo>
                    <a:pt x="129554" y="448121"/>
                    <a:pt x="124494" y="446484"/>
                    <a:pt x="121071" y="443210"/>
                  </a:cubicBezTo>
                  <a:cubicBezTo>
                    <a:pt x="117648" y="439936"/>
                    <a:pt x="115230" y="435843"/>
                    <a:pt x="113816" y="430932"/>
                  </a:cubicBezTo>
                  <a:cubicBezTo>
                    <a:pt x="112402" y="426020"/>
                    <a:pt x="111658" y="420774"/>
                    <a:pt x="111583" y="415193"/>
                  </a:cubicBezTo>
                  <a:cubicBezTo>
                    <a:pt x="111509" y="409612"/>
                    <a:pt x="111397" y="404440"/>
                    <a:pt x="111249" y="399678"/>
                  </a:cubicBezTo>
                  <a:cubicBezTo>
                    <a:pt x="110504" y="399827"/>
                    <a:pt x="109388" y="400050"/>
                    <a:pt x="107900" y="400347"/>
                  </a:cubicBezTo>
                  <a:cubicBezTo>
                    <a:pt x="106412" y="400645"/>
                    <a:pt x="104849" y="400720"/>
                    <a:pt x="103212" y="400571"/>
                  </a:cubicBezTo>
                  <a:cubicBezTo>
                    <a:pt x="101575" y="400422"/>
                    <a:pt x="100124" y="399975"/>
                    <a:pt x="98859" y="399231"/>
                  </a:cubicBezTo>
                  <a:cubicBezTo>
                    <a:pt x="97594" y="398487"/>
                    <a:pt x="96961" y="397222"/>
                    <a:pt x="96961" y="395436"/>
                  </a:cubicBezTo>
                  <a:cubicBezTo>
                    <a:pt x="96961" y="394394"/>
                    <a:pt x="97184" y="393650"/>
                    <a:pt x="97631" y="393204"/>
                  </a:cubicBezTo>
                  <a:cubicBezTo>
                    <a:pt x="98077" y="392757"/>
                    <a:pt x="98821" y="392087"/>
                    <a:pt x="99863" y="391195"/>
                  </a:cubicBezTo>
                  <a:cubicBezTo>
                    <a:pt x="103137" y="388516"/>
                    <a:pt x="105928" y="385055"/>
                    <a:pt x="108235" y="380814"/>
                  </a:cubicBezTo>
                  <a:cubicBezTo>
                    <a:pt x="110542" y="376572"/>
                    <a:pt x="112662" y="372033"/>
                    <a:pt x="114597" y="367196"/>
                  </a:cubicBezTo>
                  <a:cubicBezTo>
                    <a:pt x="116532" y="362359"/>
                    <a:pt x="118578" y="357522"/>
                    <a:pt x="120736" y="352685"/>
                  </a:cubicBezTo>
                  <a:cubicBezTo>
                    <a:pt x="122894" y="347848"/>
                    <a:pt x="125387" y="343495"/>
                    <a:pt x="128215" y="339626"/>
                  </a:cubicBezTo>
                  <a:cubicBezTo>
                    <a:pt x="131043" y="335756"/>
                    <a:pt x="134540" y="332631"/>
                    <a:pt x="138707" y="330249"/>
                  </a:cubicBezTo>
                  <a:cubicBezTo>
                    <a:pt x="142875" y="327868"/>
                    <a:pt x="148009" y="326752"/>
                    <a:pt x="154111" y="326901"/>
                  </a:cubicBezTo>
                  <a:close/>
                  <a:moveTo>
                    <a:pt x="246161" y="317971"/>
                  </a:moveTo>
                  <a:cubicBezTo>
                    <a:pt x="248245" y="317971"/>
                    <a:pt x="249919" y="318306"/>
                    <a:pt x="251184" y="318976"/>
                  </a:cubicBezTo>
                  <a:cubicBezTo>
                    <a:pt x="252449" y="319645"/>
                    <a:pt x="253082" y="321096"/>
                    <a:pt x="253082" y="323329"/>
                  </a:cubicBezTo>
                  <a:cubicBezTo>
                    <a:pt x="253082" y="332110"/>
                    <a:pt x="253045" y="341672"/>
                    <a:pt x="252970" y="352016"/>
                  </a:cubicBezTo>
                  <a:cubicBezTo>
                    <a:pt x="252896" y="362359"/>
                    <a:pt x="252821" y="372851"/>
                    <a:pt x="252747" y="383493"/>
                  </a:cubicBezTo>
                  <a:cubicBezTo>
                    <a:pt x="252672" y="394134"/>
                    <a:pt x="252635" y="404664"/>
                    <a:pt x="252635" y="415081"/>
                  </a:cubicBezTo>
                  <a:cubicBezTo>
                    <a:pt x="252635" y="425499"/>
                    <a:pt x="252784" y="434950"/>
                    <a:pt x="253082" y="443433"/>
                  </a:cubicBezTo>
                  <a:cubicBezTo>
                    <a:pt x="253231" y="445963"/>
                    <a:pt x="252747" y="447638"/>
                    <a:pt x="251631" y="448456"/>
                  </a:cubicBezTo>
                  <a:cubicBezTo>
                    <a:pt x="250514" y="449275"/>
                    <a:pt x="249138" y="449684"/>
                    <a:pt x="247501" y="449684"/>
                  </a:cubicBezTo>
                  <a:cubicBezTo>
                    <a:pt x="245715" y="449684"/>
                    <a:pt x="244226" y="449275"/>
                    <a:pt x="243036" y="448456"/>
                  </a:cubicBezTo>
                  <a:cubicBezTo>
                    <a:pt x="241845" y="447638"/>
                    <a:pt x="241399" y="445963"/>
                    <a:pt x="241696" y="443433"/>
                  </a:cubicBezTo>
                  <a:cubicBezTo>
                    <a:pt x="241696" y="433759"/>
                    <a:pt x="241510" y="423565"/>
                    <a:pt x="241138" y="412849"/>
                  </a:cubicBezTo>
                  <a:cubicBezTo>
                    <a:pt x="240766" y="402133"/>
                    <a:pt x="240394" y="391306"/>
                    <a:pt x="240022" y="380367"/>
                  </a:cubicBezTo>
                  <a:cubicBezTo>
                    <a:pt x="239650" y="369428"/>
                    <a:pt x="239538" y="358676"/>
                    <a:pt x="239687" y="348109"/>
                  </a:cubicBezTo>
                  <a:cubicBezTo>
                    <a:pt x="239836" y="337542"/>
                    <a:pt x="240506" y="327645"/>
                    <a:pt x="241696" y="318418"/>
                  </a:cubicBezTo>
                  <a:cubicBezTo>
                    <a:pt x="241994" y="318269"/>
                    <a:pt x="242701" y="318157"/>
                    <a:pt x="243817" y="318083"/>
                  </a:cubicBezTo>
                  <a:cubicBezTo>
                    <a:pt x="244933" y="318008"/>
                    <a:pt x="245715" y="317971"/>
                    <a:pt x="246161" y="317971"/>
                  </a:cubicBezTo>
                  <a:close/>
                  <a:moveTo>
                    <a:pt x="242589" y="279127"/>
                  </a:moveTo>
                  <a:cubicBezTo>
                    <a:pt x="245566" y="279127"/>
                    <a:pt x="247426" y="280094"/>
                    <a:pt x="248170" y="282029"/>
                  </a:cubicBezTo>
                  <a:cubicBezTo>
                    <a:pt x="248915" y="283964"/>
                    <a:pt x="249287" y="286196"/>
                    <a:pt x="249287" y="288726"/>
                  </a:cubicBezTo>
                  <a:cubicBezTo>
                    <a:pt x="248394" y="290363"/>
                    <a:pt x="247277" y="291517"/>
                    <a:pt x="245938" y="292187"/>
                  </a:cubicBezTo>
                  <a:cubicBezTo>
                    <a:pt x="244599" y="292856"/>
                    <a:pt x="243222" y="293005"/>
                    <a:pt x="241808" y="292633"/>
                  </a:cubicBezTo>
                  <a:cubicBezTo>
                    <a:pt x="240394" y="292261"/>
                    <a:pt x="239204" y="291331"/>
                    <a:pt x="238236" y="289843"/>
                  </a:cubicBezTo>
                  <a:cubicBezTo>
                    <a:pt x="237269" y="288354"/>
                    <a:pt x="236785" y="286271"/>
                    <a:pt x="236785" y="283592"/>
                  </a:cubicBezTo>
                  <a:cubicBezTo>
                    <a:pt x="236785" y="281806"/>
                    <a:pt x="237380" y="280615"/>
                    <a:pt x="238571" y="280020"/>
                  </a:cubicBezTo>
                  <a:cubicBezTo>
                    <a:pt x="239762" y="279425"/>
                    <a:pt x="241101" y="279127"/>
                    <a:pt x="242589" y="279127"/>
                  </a:cubicBezTo>
                  <a:close/>
                  <a:moveTo>
                    <a:pt x="15068" y="256803"/>
                  </a:moveTo>
                  <a:cubicBezTo>
                    <a:pt x="16482" y="256952"/>
                    <a:pt x="17673" y="257398"/>
                    <a:pt x="18640" y="258142"/>
                  </a:cubicBezTo>
                  <a:cubicBezTo>
                    <a:pt x="19608" y="258886"/>
                    <a:pt x="20091" y="260226"/>
                    <a:pt x="20091" y="262161"/>
                  </a:cubicBezTo>
                  <a:cubicBezTo>
                    <a:pt x="20091" y="267667"/>
                    <a:pt x="19905" y="274030"/>
                    <a:pt x="19533" y="281248"/>
                  </a:cubicBezTo>
                  <a:cubicBezTo>
                    <a:pt x="19161" y="288466"/>
                    <a:pt x="18677" y="296354"/>
                    <a:pt x="18082" y="304911"/>
                  </a:cubicBezTo>
                  <a:cubicBezTo>
                    <a:pt x="17487" y="313469"/>
                    <a:pt x="17003" y="322659"/>
                    <a:pt x="16631" y="332482"/>
                  </a:cubicBezTo>
                  <a:cubicBezTo>
                    <a:pt x="16259" y="342305"/>
                    <a:pt x="16073" y="352648"/>
                    <a:pt x="16073" y="363513"/>
                  </a:cubicBezTo>
                  <a:cubicBezTo>
                    <a:pt x="21282" y="356666"/>
                    <a:pt x="26119" y="351085"/>
                    <a:pt x="30584" y="346769"/>
                  </a:cubicBezTo>
                  <a:cubicBezTo>
                    <a:pt x="35049" y="342453"/>
                    <a:pt x="39290" y="338993"/>
                    <a:pt x="43309" y="336389"/>
                  </a:cubicBezTo>
                  <a:cubicBezTo>
                    <a:pt x="47327" y="333784"/>
                    <a:pt x="51271" y="332147"/>
                    <a:pt x="55140" y="331477"/>
                  </a:cubicBezTo>
                  <a:cubicBezTo>
                    <a:pt x="59010" y="330808"/>
                    <a:pt x="62805" y="330622"/>
                    <a:pt x="66526" y="330919"/>
                  </a:cubicBezTo>
                  <a:cubicBezTo>
                    <a:pt x="70842" y="330919"/>
                    <a:pt x="74376" y="332110"/>
                    <a:pt x="77130" y="334491"/>
                  </a:cubicBezTo>
                  <a:cubicBezTo>
                    <a:pt x="79883" y="336872"/>
                    <a:pt x="82004" y="339849"/>
                    <a:pt x="83492" y="343421"/>
                  </a:cubicBezTo>
                  <a:cubicBezTo>
                    <a:pt x="84980" y="346993"/>
                    <a:pt x="86022" y="350974"/>
                    <a:pt x="86618" y="355364"/>
                  </a:cubicBezTo>
                  <a:cubicBezTo>
                    <a:pt x="87213" y="359755"/>
                    <a:pt x="87510" y="364033"/>
                    <a:pt x="87510" y="368201"/>
                  </a:cubicBezTo>
                  <a:cubicBezTo>
                    <a:pt x="87510" y="371177"/>
                    <a:pt x="87324" y="374340"/>
                    <a:pt x="86952" y="377688"/>
                  </a:cubicBezTo>
                  <a:cubicBezTo>
                    <a:pt x="86580" y="381037"/>
                    <a:pt x="85725" y="384721"/>
                    <a:pt x="84385" y="388739"/>
                  </a:cubicBezTo>
                  <a:cubicBezTo>
                    <a:pt x="83046" y="392757"/>
                    <a:pt x="80999" y="396887"/>
                    <a:pt x="78246" y="401129"/>
                  </a:cubicBezTo>
                  <a:cubicBezTo>
                    <a:pt x="75493" y="405370"/>
                    <a:pt x="71660" y="409872"/>
                    <a:pt x="66749" y="414635"/>
                  </a:cubicBezTo>
                  <a:cubicBezTo>
                    <a:pt x="61838" y="419397"/>
                    <a:pt x="55624" y="424309"/>
                    <a:pt x="48108" y="429369"/>
                  </a:cubicBezTo>
                  <a:cubicBezTo>
                    <a:pt x="40592" y="434429"/>
                    <a:pt x="31477" y="439638"/>
                    <a:pt x="20761" y="444996"/>
                  </a:cubicBezTo>
                  <a:cubicBezTo>
                    <a:pt x="17189" y="446038"/>
                    <a:pt x="14324" y="446670"/>
                    <a:pt x="12166" y="446893"/>
                  </a:cubicBezTo>
                  <a:cubicBezTo>
                    <a:pt x="10008" y="447117"/>
                    <a:pt x="8297" y="447191"/>
                    <a:pt x="7032" y="447117"/>
                  </a:cubicBezTo>
                  <a:cubicBezTo>
                    <a:pt x="5767" y="447042"/>
                    <a:pt x="4874" y="446931"/>
                    <a:pt x="4353" y="446782"/>
                  </a:cubicBezTo>
                  <a:cubicBezTo>
                    <a:pt x="3832" y="446633"/>
                    <a:pt x="3571" y="446484"/>
                    <a:pt x="3571" y="446335"/>
                  </a:cubicBezTo>
                  <a:cubicBezTo>
                    <a:pt x="2827" y="434578"/>
                    <a:pt x="2567" y="422076"/>
                    <a:pt x="2790" y="408831"/>
                  </a:cubicBezTo>
                  <a:cubicBezTo>
                    <a:pt x="3013" y="395585"/>
                    <a:pt x="3348" y="381297"/>
                    <a:pt x="3795" y="365968"/>
                  </a:cubicBezTo>
                  <a:cubicBezTo>
                    <a:pt x="4241" y="350639"/>
                    <a:pt x="4650" y="334007"/>
                    <a:pt x="5022" y="316074"/>
                  </a:cubicBezTo>
                  <a:cubicBezTo>
                    <a:pt x="5395" y="298140"/>
                    <a:pt x="5432" y="278532"/>
                    <a:pt x="5134" y="257249"/>
                  </a:cubicBezTo>
                  <a:cubicBezTo>
                    <a:pt x="6771" y="257249"/>
                    <a:pt x="8483" y="257138"/>
                    <a:pt x="10269" y="256914"/>
                  </a:cubicBezTo>
                  <a:cubicBezTo>
                    <a:pt x="12055" y="256691"/>
                    <a:pt x="13655" y="256654"/>
                    <a:pt x="15068" y="256803"/>
                  </a:cubicBezTo>
                  <a:close/>
                  <a:moveTo>
                    <a:pt x="367977" y="253454"/>
                  </a:moveTo>
                  <a:cubicBezTo>
                    <a:pt x="369019" y="253454"/>
                    <a:pt x="369912" y="253640"/>
                    <a:pt x="370656" y="254012"/>
                  </a:cubicBezTo>
                  <a:cubicBezTo>
                    <a:pt x="371400" y="254384"/>
                    <a:pt x="371995" y="255166"/>
                    <a:pt x="372442" y="256356"/>
                  </a:cubicBezTo>
                  <a:cubicBezTo>
                    <a:pt x="375418" y="285527"/>
                    <a:pt x="377465" y="314920"/>
                    <a:pt x="378581" y="344537"/>
                  </a:cubicBezTo>
                  <a:cubicBezTo>
                    <a:pt x="379697" y="374154"/>
                    <a:pt x="380553" y="403622"/>
                    <a:pt x="381148" y="432941"/>
                  </a:cubicBezTo>
                  <a:cubicBezTo>
                    <a:pt x="381148" y="434280"/>
                    <a:pt x="381148" y="436103"/>
                    <a:pt x="381148" y="438410"/>
                  </a:cubicBezTo>
                  <a:cubicBezTo>
                    <a:pt x="381148" y="440717"/>
                    <a:pt x="381074" y="441945"/>
                    <a:pt x="380925" y="442094"/>
                  </a:cubicBezTo>
                  <a:cubicBezTo>
                    <a:pt x="378842" y="443136"/>
                    <a:pt x="376981" y="443619"/>
                    <a:pt x="375344" y="443545"/>
                  </a:cubicBezTo>
                  <a:cubicBezTo>
                    <a:pt x="373707" y="443470"/>
                    <a:pt x="372219" y="443024"/>
                    <a:pt x="370879" y="442205"/>
                  </a:cubicBezTo>
                  <a:cubicBezTo>
                    <a:pt x="369540" y="441387"/>
                    <a:pt x="368498" y="440457"/>
                    <a:pt x="367754" y="439415"/>
                  </a:cubicBezTo>
                  <a:cubicBezTo>
                    <a:pt x="367010" y="438373"/>
                    <a:pt x="366638" y="437406"/>
                    <a:pt x="366638" y="436513"/>
                  </a:cubicBezTo>
                  <a:cubicBezTo>
                    <a:pt x="367679" y="429667"/>
                    <a:pt x="368386" y="421109"/>
                    <a:pt x="368758" y="410840"/>
                  </a:cubicBezTo>
                  <a:cubicBezTo>
                    <a:pt x="369130" y="400571"/>
                    <a:pt x="369279" y="389632"/>
                    <a:pt x="369205" y="378023"/>
                  </a:cubicBezTo>
                  <a:cubicBezTo>
                    <a:pt x="369130" y="366415"/>
                    <a:pt x="368870" y="354434"/>
                    <a:pt x="368424" y="342081"/>
                  </a:cubicBezTo>
                  <a:cubicBezTo>
                    <a:pt x="367977" y="329729"/>
                    <a:pt x="367382" y="318008"/>
                    <a:pt x="366638" y="306921"/>
                  </a:cubicBezTo>
                  <a:cubicBezTo>
                    <a:pt x="365893" y="295833"/>
                    <a:pt x="365038" y="285899"/>
                    <a:pt x="364070" y="277118"/>
                  </a:cubicBezTo>
                  <a:cubicBezTo>
                    <a:pt x="363103" y="268337"/>
                    <a:pt x="362098" y="261416"/>
                    <a:pt x="361057" y="256356"/>
                  </a:cubicBezTo>
                  <a:cubicBezTo>
                    <a:pt x="362396" y="255463"/>
                    <a:pt x="363549" y="254756"/>
                    <a:pt x="364517" y="254235"/>
                  </a:cubicBezTo>
                  <a:cubicBezTo>
                    <a:pt x="365484" y="253715"/>
                    <a:pt x="366638" y="253454"/>
                    <a:pt x="367977" y="253454"/>
                  </a:cubicBezTo>
                  <a:close/>
                  <a:moveTo>
                    <a:pt x="215577" y="253454"/>
                  </a:moveTo>
                  <a:cubicBezTo>
                    <a:pt x="216619" y="253454"/>
                    <a:pt x="217512" y="253640"/>
                    <a:pt x="218256" y="254012"/>
                  </a:cubicBezTo>
                  <a:cubicBezTo>
                    <a:pt x="219000" y="254384"/>
                    <a:pt x="219595" y="255166"/>
                    <a:pt x="220042" y="256356"/>
                  </a:cubicBezTo>
                  <a:cubicBezTo>
                    <a:pt x="223018" y="285527"/>
                    <a:pt x="225065" y="314920"/>
                    <a:pt x="226181" y="344537"/>
                  </a:cubicBezTo>
                  <a:cubicBezTo>
                    <a:pt x="227297" y="374154"/>
                    <a:pt x="228153" y="403622"/>
                    <a:pt x="228748" y="432941"/>
                  </a:cubicBezTo>
                  <a:cubicBezTo>
                    <a:pt x="228748" y="434280"/>
                    <a:pt x="228748" y="436103"/>
                    <a:pt x="228748" y="438410"/>
                  </a:cubicBezTo>
                  <a:cubicBezTo>
                    <a:pt x="228748" y="440717"/>
                    <a:pt x="228674" y="441945"/>
                    <a:pt x="228525" y="442094"/>
                  </a:cubicBezTo>
                  <a:cubicBezTo>
                    <a:pt x="226442" y="443136"/>
                    <a:pt x="224581" y="443619"/>
                    <a:pt x="222944" y="443545"/>
                  </a:cubicBezTo>
                  <a:cubicBezTo>
                    <a:pt x="221307" y="443470"/>
                    <a:pt x="219819" y="443024"/>
                    <a:pt x="218479" y="442205"/>
                  </a:cubicBezTo>
                  <a:cubicBezTo>
                    <a:pt x="217140" y="441387"/>
                    <a:pt x="216098" y="440457"/>
                    <a:pt x="215354" y="439415"/>
                  </a:cubicBezTo>
                  <a:cubicBezTo>
                    <a:pt x="214610" y="438373"/>
                    <a:pt x="214238" y="437406"/>
                    <a:pt x="214238" y="436513"/>
                  </a:cubicBezTo>
                  <a:cubicBezTo>
                    <a:pt x="215279" y="429667"/>
                    <a:pt x="215986" y="421109"/>
                    <a:pt x="216358" y="410840"/>
                  </a:cubicBezTo>
                  <a:cubicBezTo>
                    <a:pt x="216730" y="400571"/>
                    <a:pt x="216879" y="389632"/>
                    <a:pt x="216805" y="378023"/>
                  </a:cubicBezTo>
                  <a:cubicBezTo>
                    <a:pt x="216730" y="366415"/>
                    <a:pt x="216470" y="354434"/>
                    <a:pt x="216024" y="342081"/>
                  </a:cubicBezTo>
                  <a:cubicBezTo>
                    <a:pt x="215577" y="329729"/>
                    <a:pt x="214982" y="318008"/>
                    <a:pt x="214238" y="306921"/>
                  </a:cubicBezTo>
                  <a:cubicBezTo>
                    <a:pt x="213493" y="295833"/>
                    <a:pt x="212638" y="285899"/>
                    <a:pt x="211670" y="277118"/>
                  </a:cubicBezTo>
                  <a:cubicBezTo>
                    <a:pt x="210703" y="268337"/>
                    <a:pt x="209698" y="261416"/>
                    <a:pt x="208657" y="256356"/>
                  </a:cubicBezTo>
                  <a:cubicBezTo>
                    <a:pt x="209996" y="255463"/>
                    <a:pt x="211149" y="254756"/>
                    <a:pt x="212117" y="254235"/>
                  </a:cubicBezTo>
                  <a:cubicBezTo>
                    <a:pt x="213084" y="253715"/>
                    <a:pt x="214238" y="253454"/>
                    <a:pt x="215577" y="253454"/>
                  </a:cubicBezTo>
                  <a:close/>
                  <a:moveTo>
                    <a:pt x="429443" y="64126"/>
                  </a:moveTo>
                  <a:cubicBezTo>
                    <a:pt x="428327" y="64014"/>
                    <a:pt x="427062" y="64442"/>
                    <a:pt x="425648" y="65410"/>
                  </a:cubicBezTo>
                  <a:cubicBezTo>
                    <a:pt x="422820" y="67345"/>
                    <a:pt x="419844" y="70544"/>
                    <a:pt x="416718" y="75009"/>
                  </a:cubicBezTo>
                  <a:cubicBezTo>
                    <a:pt x="413593" y="79474"/>
                    <a:pt x="410393" y="84832"/>
                    <a:pt x="407119" y="91083"/>
                  </a:cubicBezTo>
                  <a:cubicBezTo>
                    <a:pt x="403845" y="97333"/>
                    <a:pt x="400794" y="103659"/>
                    <a:pt x="397966" y="110058"/>
                  </a:cubicBezTo>
                  <a:cubicBezTo>
                    <a:pt x="395138" y="116458"/>
                    <a:pt x="392683" y="122523"/>
                    <a:pt x="390599" y="128252"/>
                  </a:cubicBezTo>
                  <a:cubicBezTo>
                    <a:pt x="388515" y="133982"/>
                    <a:pt x="387101" y="138708"/>
                    <a:pt x="386357" y="142428"/>
                  </a:cubicBezTo>
                  <a:cubicBezTo>
                    <a:pt x="386357" y="147786"/>
                    <a:pt x="387176" y="150800"/>
                    <a:pt x="388813" y="151470"/>
                  </a:cubicBezTo>
                  <a:cubicBezTo>
                    <a:pt x="390450" y="152139"/>
                    <a:pt x="392459" y="151284"/>
                    <a:pt x="394841" y="148902"/>
                  </a:cubicBezTo>
                  <a:cubicBezTo>
                    <a:pt x="397222" y="146521"/>
                    <a:pt x="399938" y="143098"/>
                    <a:pt x="402989" y="138633"/>
                  </a:cubicBezTo>
                  <a:cubicBezTo>
                    <a:pt x="406040" y="134168"/>
                    <a:pt x="409016" y="129406"/>
                    <a:pt x="411919" y="124346"/>
                  </a:cubicBezTo>
                  <a:cubicBezTo>
                    <a:pt x="414821" y="119286"/>
                    <a:pt x="417574" y="114374"/>
                    <a:pt x="420179" y="109612"/>
                  </a:cubicBezTo>
                  <a:cubicBezTo>
                    <a:pt x="422783" y="104849"/>
                    <a:pt x="424829" y="100980"/>
                    <a:pt x="426318" y="98003"/>
                  </a:cubicBezTo>
                  <a:cubicBezTo>
                    <a:pt x="427657" y="94878"/>
                    <a:pt x="428699" y="91976"/>
                    <a:pt x="429443" y="89297"/>
                  </a:cubicBezTo>
                  <a:cubicBezTo>
                    <a:pt x="430187" y="86618"/>
                    <a:pt x="430820" y="84051"/>
                    <a:pt x="431341" y="81595"/>
                  </a:cubicBezTo>
                  <a:cubicBezTo>
                    <a:pt x="431862" y="79139"/>
                    <a:pt x="432159" y="76646"/>
                    <a:pt x="432234" y="74116"/>
                  </a:cubicBezTo>
                  <a:cubicBezTo>
                    <a:pt x="432308" y="71586"/>
                    <a:pt x="432345" y="68907"/>
                    <a:pt x="432345" y="66079"/>
                  </a:cubicBezTo>
                  <a:cubicBezTo>
                    <a:pt x="431527" y="64889"/>
                    <a:pt x="430559" y="64238"/>
                    <a:pt x="429443" y="64126"/>
                  </a:cubicBezTo>
                  <a:close/>
                  <a:moveTo>
                    <a:pt x="429443" y="48443"/>
                  </a:moveTo>
                  <a:cubicBezTo>
                    <a:pt x="435843" y="47402"/>
                    <a:pt x="440568" y="48778"/>
                    <a:pt x="443619" y="52573"/>
                  </a:cubicBezTo>
                  <a:cubicBezTo>
                    <a:pt x="446670" y="56369"/>
                    <a:pt x="447228" y="62731"/>
                    <a:pt x="445293" y="71661"/>
                  </a:cubicBezTo>
                  <a:cubicBezTo>
                    <a:pt x="445293" y="81483"/>
                    <a:pt x="445703" y="89892"/>
                    <a:pt x="446521" y="96887"/>
                  </a:cubicBezTo>
                  <a:cubicBezTo>
                    <a:pt x="447340" y="103882"/>
                    <a:pt x="448233" y="110579"/>
                    <a:pt x="449200" y="116979"/>
                  </a:cubicBezTo>
                  <a:cubicBezTo>
                    <a:pt x="450167" y="123378"/>
                    <a:pt x="451060" y="130076"/>
                    <a:pt x="451879" y="137070"/>
                  </a:cubicBezTo>
                  <a:cubicBezTo>
                    <a:pt x="452697" y="144065"/>
                    <a:pt x="453107" y="152474"/>
                    <a:pt x="453107" y="162297"/>
                  </a:cubicBezTo>
                  <a:cubicBezTo>
                    <a:pt x="453107" y="164083"/>
                    <a:pt x="452921" y="165608"/>
                    <a:pt x="452549" y="166873"/>
                  </a:cubicBezTo>
                  <a:cubicBezTo>
                    <a:pt x="452177" y="168138"/>
                    <a:pt x="450353" y="168771"/>
                    <a:pt x="447079" y="168771"/>
                  </a:cubicBezTo>
                  <a:cubicBezTo>
                    <a:pt x="446633" y="168771"/>
                    <a:pt x="446075" y="168399"/>
                    <a:pt x="445405" y="167655"/>
                  </a:cubicBezTo>
                  <a:cubicBezTo>
                    <a:pt x="444735" y="166911"/>
                    <a:pt x="444400" y="166315"/>
                    <a:pt x="444400" y="165869"/>
                  </a:cubicBezTo>
                  <a:cubicBezTo>
                    <a:pt x="443656" y="161999"/>
                    <a:pt x="443024" y="157348"/>
                    <a:pt x="442503" y="151916"/>
                  </a:cubicBezTo>
                  <a:cubicBezTo>
                    <a:pt x="441982" y="146484"/>
                    <a:pt x="441424" y="140977"/>
                    <a:pt x="440828" y="135396"/>
                  </a:cubicBezTo>
                  <a:cubicBezTo>
                    <a:pt x="440233" y="129815"/>
                    <a:pt x="439526" y="124569"/>
                    <a:pt x="438708" y="119658"/>
                  </a:cubicBezTo>
                  <a:cubicBezTo>
                    <a:pt x="437889" y="114746"/>
                    <a:pt x="436661" y="110728"/>
                    <a:pt x="435024" y="107603"/>
                  </a:cubicBezTo>
                  <a:cubicBezTo>
                    <a:pt x="427434" y="123081"/>
                    <a:pt x="420737" y="135247"/>
                    <a:pt x="414932" y="144103"/>
                  </a:cubicBezTo>
                  <a:cubicBezTo>
                    <a:pt x="409128" y="152958"/>
                    <a:pt x="404031" y="159283"/>
                    <a:pt x="399640" y="163078"/>
                  </a:cubicBezTo>
                  <a:cubicBezTo>
                    <a:pt x="395250" y="166873"/>
                    <a:pt x="391566" y="168696"/>
                    <a:pt x="388590" y="168548"/>
                  </a:cubicBezTo>
                  <a:cubicBezTo>
                    <a:pt x="385613" y="168399"/>
                    <a:pt x="383158" y="167059"/>
                    <a:pt x="381223" y="164529"/>
                  </a:cubicBezTo>
                  <a:cubicBezTo>
                    <a:pt x="379288" y="161999"/>
                    <a:pt x="377911" y="158762"/>
                    <a:pt x="377093" y="154818"/>
                  </a:cubicBezTo>
                  <a:cubicBezTo>
                    <a:pt x="376274" y="150874"/>
                    <a:pt x="375716" y="147191"/>
                    <a:pt x="375418" y="143768"/>
                  </a:cubicBezTo>
                  <a:cubicBezTo>
                    <a:pt x="375418" y="140494"/>
                    <a:pt x="376163" y="135880"/>
                    <a:pt x="377651" y="129927"/>
                  </a:cubicBezTo>
                  <a:cubicBezTo>
                    <a:pt x="379139" y="123974"/>
                    <a:pt x="381148" y="117462"/>
                    <a:pt x="383678" y="110393"/>
                  </a:cubicBezTo>
                  <a:cubicBezTo>
                    <a:pt x="386209" y="103324"/>
                    <a:pt x="389222" y="96143"/>
                    <a:pt x="392720" y="88850"/>
                  </a:cubicBezTo>
                  <a:cubicBezTo>
                    <a:pt x="396217" y="81558"/>
                    <a:pt x="399975" y="74935"/>
                    <a:pt x="403993" y="68982"/>
                  </a:cubicBezTo>
                  <a:cubicBezTo>
                    <a:pt x="408012" y="63029"/>
                    <a:pt x="412179" y="58117"/>
                    <a:pt x="416495" y="54248"/>
                  </a:cubicBezTo>
                  <a:cubicBezTo>
                    <a:pt x="420811" y="50378"/>
                    <a:pt x="425127" y="48443"/>
                    <a:pt x="429443" y="48443"/>
                  </a:cubicBezTo>
                  <a:close/>
                  <a:moveTo>
                    <a:pt x="731936" y="41746"/>
                  </a:moveTo>
                  <a:cubicBezTo>
                    <a:pt x="734020" y="41746"/>
                    <a:pt x="735694" y="42081"/>
                    <a:pt x="736959" y="42751"/>
                  </a:cubicBezTo>
                  <a:cubicBezTo>
                    <a:pt x="738224" y="43420"/>
                    <a:pt x="738857" y="44871"/>
                    <a:pt x="738857" y="47104"/>
                  </a:cubicBezTo>
                  <a:cubicBezTo>
                    <a:pt x="738857" y="55885"/>
                    <a:pt x="738820" y="65447"/>
                    <a:pt x="738745" y="75791"/>
                  </a:cubicBezTo>
                  <a:cubicBezTo>
                    <a:pt x="738671" y="86134"/>
                    <a:pt x="738596" y="96626"/>
                    <a:pt x="738522" y="107268"/>
                  </a:cubicBezTo>
                  <a:cubicBezTo>
                    <a:pt x="738447" y="117909"/>
                    <a:pt x="738410" y="128439"/>
                    <a:pt x="738410" y="138856"/>
                  </a:cubicBezTo>
                  <a:cubicBezTo>
                    <a:pt x="738410" y="149274"/>
                    <a:pt x="738559" y="158725"/>
                    <a:pt x="738857" y="167208"/>
                  </a:cubicBezTo>
                  <a:cubicBezTo>
                    <a:pt x="739006" y="169738"/>
                    <a:pt x="738522" y="171413"/>
                    <a:pt x="737406" y="172231"/>
                  </a:cubicBezTo>
                  <a:cubicBezTo>
                    <a:pt x="736289" y="173050"/>
                    <a:pt x="734913" y="173459"/>
                    <a:pt x="733276" y="173459"/>
                  </a:cubicBezTo>
                  <a:cubicBezTo>
                    <a:pt x="731490" y="173459"/>
                    <a:pt x="730001" y="173050"/>
                    <a:pt x="728811" y="172231"/>
                  </a:cubicBezTo>
                  <a:cubicBezTo>
                    <a:pt x="727620" y="171413"/>
                    <a:pt x="727174" y="169738"/>
                    <a:pt x="727471" y="167208"/>
                  </a:cubicBezTo>
                  <a:cubicBezTo>
                    <a:pt x="727471" y="157534"/>
                    <a:pt x="727285" y="147340"/>
                    <a:pt x="726913" y="136624"/>
                  </a:cubicBezTo>
                  <a:cubicBezTo>
                    <a:pt x="726541" y="125908"/>
                    <a:pt x="726169" y="115081"/>
                    <a:pt x="725797" y="104142"/>
                  </a:cubicBezTo>
                  <a:cubicBezTo>
                    <a:pt x="725425" y="93203"/>
                    <a:pt x="725313" y="82451"/>
                    <a:pt x="725462" y="71884"/>
                  </a:cubicBezTo>
                  <a:cubicBezTo>
                    <a:pt x="725611" y="61317"/>
                    <a:pt x="726281" y="51420"/>
                    <a:pt x="727471" y="42193"/>
                  </a:cubicBezTo>
                  <a:cubicBezTo>
                    <a:pt x="727769" y="42044"/>
                    <a:pt x="728476" y="41932"/>
                    <a:pt x="729592" y="41858"/>
                  </a:cubicBezTo>
                  <a:cubicBezTo>
                    <a:pt x="730708" y="41783"/>
                    <a:pt x="731490" y="41746"/>
                    <a:pt x="731936" y="41746"/>
                  </a:cubicBezTo>
                  <a:close/>
                  <a:moveTo>
                    <a:pt x="589061" y="41746"/>
                  </a:moveTo>
                  <a:cubicBezTo>
                    <a:pt x="591145" y="41746"/>
                    <a:pt x="592819" y="42081"/>
                    <a:pt x="594084" y="42751"/>
                  </a:cubicBezTo>
                  <a:cubicBezTo>
                    <a:pt x="595349" y="43420"/>
                    <a:pt x="595982" y="44871"/>
                    <a:pt x="595982" y="47104"/>
                  </a:cubicBezTo>
                  <a:cubicBezTo>
                    <a:pt x="595982" y="55885"/>
                    <a:pt x="595945" y="65447"/>
                    <a:pt x="595870" y="75791"/>
                  </a:cubicBezTo>
                  <a:cubicBezTo>
                    <a:pt x="595796" y="86134"/>
                    <a:pt x="595721" y="96626"/>
                    <a:pt x="595647" y="107268"/>
                  </a:cubicBezTo>
                  <a:cubicBezTo>
                    <a:pt x="595572" y="117909"/>
                    <a:pt x="595535" y="128439"/>
                    <a:pt x="595535" y="138856"/>
                  </a:cubicBezTo>
                  <a:cubicBezTo>
                    <a:pt x="595535" y="149274"/>
                    <a:pt x="595684" y="158725"/>
                    <a:pt x="595982" y="167208"/>
                  </a:cubicBezTo>
                  <a:cubicBezTo>
                    <a:pt x="596131" y="169738"/>
                    <a:pt x="595647" y="171413"/>
                    <a:pt x="594531" y="172231"/>
                  </a:cubicBezTo>
                  <a:cubicBezTo>
                    <a:pt x="593414" y="173050"/>
                    <a:pt x="592038" y="173459"/>
                    <a:pt x="590401" y="173459"/>
                  </a:cubicBezTo>
                  <a:cubicBezTo>
                    <a:pt x="588615" y="173459"/>
                    <a:pt x="587126" y="173050"/>
                    <a:pt x="585936" y="172231"/>
                  </a:cubicBezTo>
                  <a:cubicBezTo>
                    <a:pt x="584745" y="171413"/>
                    <a:pt x="584299" y="169738"/>
                    <a:pt x="584596" y="167208"/>
                  </a:cubicBezTo>
                  <a:cubicBezTo>
                    <a:pt x="584596" y="157534"/>
                    <a:pt x="584410" y="147340"/>
                    <a:pt x="584038" y="136624"/>
                  </a:cubicBezTo>
                  <a:cubicBezTo>
                    <a:pt x="583666" y="125908"/>
                    <a:pt x="583294" y="115081"/>
                    <a:pt x="582922" y="104142"/>
                  </a:cubicBezTo>
                  <a:cubicBezTo>
                    <a:pt x="582550" y="93203"/>
                    <a:pt x="582438" y="82451"/>
                    <a:pt x="582587" y="71884"/>
                  </a:cubicBezTo>
                  <a:cubicBezTo>
                    <a:pt x="582736" y="61317"/>
                    <a:pt x="583406" y="51420"/>
                    <a:pt x="584596" y="42193"/>
                  </a:cubicBezTo>
                  <a:cubicBezTo>
                    <a:pt x="584894" y="42044"/>
                    <a:pt x="585601" y="41932"/>
                    <a:pt x="586717" y="41858"/>
                  </a:cubicBezTo>
                  <a:cubicBezTo>
                    <a:pt x="587833" y="41783"/>
                    <a:pt x="588615" y="41746"/>
                    <a:pt x="589061" y="41746"/>
                  </a:cubicBezTo>
                  <a:close/>
                  <a:moveTo>
                    <a:pt x="679251" y="38174"/>
                  </a:moveTo>
                  <a:cubicBezTo>
                    <a:pt x="684609" y="39067"/>
                    <a:pt x="688925" y="42304"/>
                    <a:pt x="692199" y="47885"/>
                  </a:cubicBezTo>
                  <a:cubicBezTo>
                    <a:pt x="695473" y="53466"/>
                    <a:pt x="698078" y="60350"/>
                    <a:pt x="700013" y="68535"/>
                  </a:cubicBezTo>
                  <a:cubicBezTo>
                    <a:pt x="701947" y="76721"/>
                    <a:pt x="703287" y="85613"/>
                    <a:pt x="704031" y="95213"/>
                  </a:cubicBezTo>
                  <a:cubicBezTo>
                    <a:pt x="704775" y="104812"/>
                    <a:pt x="705222" y="114002"/>
                    <a:pt x="705370" y="122783"/>
                  </a:cubicBezTo>
                  <a:cubicBezTo>
                    <a:pt x="705519" y="131564"/>
                    <a:pt x="705594" y="139415"/>
                    <a:pt x="705594" y="146335"/>
                  </a:cubicBezTo>
                  <a:cubicBezTo>
                    <a:pt x="705594" y="153256"/>
                    <a:pt x="705742" y="158204"/>
                    <a:pt x="706040" y="161181"/>
                  </a:cubicBezTo>
                  <a:cubicBezTo>
                    <a:pt x="705594" y="162371"/>
                    <a:pt x="704924" y="163413"/>
                    <a:pt x="704031" y="164306"/>
                  </a:cubicBezTo>
                  <a:cubicBezTo>
                    <a:pt x="703138" y="165199"/>
                    <a:pt x="702133" y="165832"/>
                    <a:pt x="701017" y="166204"/>
                  </a:cubicBezTo>
                  <a:cubicBezTo>
                    <a:pt x="699901" y="166576"/>
                    <a:pt x="698822" y="166650"/>
                    <a:pt x="697780" y="166427"/>
                  </a:cubicBezTo>
                  <a:cubicBezTo>
                    <a:pt x="696738" y="166204"/>
                    <a:pt x="695771" y="165422"/>
                    <a:pt x="694878" y="164083"/>
                  </a:cubicBezTo>
                  <a:cubicBezTo>
                    <a:pt x="694878" y="162446"/>
                    <a:pt x="694729" y="159097"/>
                    <a:pt x="694432" y="154037"/>
                  </a:cubicBezTo>
                  <a:cubicBezTo>
                    <a:pt x="694134" y="148977"/>
                    <a:pt x="693762" y="143061"/>
                    <a:pt x="693315" y="136289"/>
                  </a:cubicBezTo>
                  <a:cubicBezTo>
                    <a:pt x="692869" y="129517"/>
                    <a:pt x="692385" y="122299"/>
                    <a:pt x="691864" y="114635"/>
                  </a:cubicBezTo>
                  <a:cubicBezTo>
                    <a:pt x="691343" y="106970"/>
                    <a:pt x="690897" y="99752"/>
                    <a:pt x="690525" y="92980"/>
                  </a:cubicBezTo>
                  <a:cubicBezTo>
                    <a:pt x="690153" y="86209"/>
                    <a:pt x="689818" y="80293"/>
                    <a:pt x="689520" y="75232"/>
                  </a:cubicBezTo>
                  <a:cubicBezTo>
                    <a:pt x="689223" y="70172"/>
                    <a:pt x="688999" y="66824"/>
                    <a:pt x="688850" y="65187"/>
                  </a:cubicBezTo>
                  <a:cubicBezTo>
                    <a:pt x="685725" y="59680"/>
                    <a:pt x="682637" y="56554"/>
                    <a:pt x="679586" y="55810"/>
                  </a:cubicBezTo>
                  <a:cubicBezTo>
                    <a:pt x="676535" y="55066"/>
                    <a:pt x="673484" y="56034"/>
                    <a:pt x="670433" y="58712"/>
                  </a:cubicBezTo>
                  <a:cubicBezTo>
                    <a:pt x="667382" y="61391"/>
                    <a:pt x="664443" y="65484"/>
                    <a:pt x="661615" y="70991"/>
                  </a:cubicBezTo>
                  <a:cubicBezTo>
                    <a:pt x="658787" y="76497"/>
                    <a:pt x="656108" y="82711"/>
                    <a:pt x="653578" y="89632"/>
                  </a:cubicBezTo>
                  <a:cubicBezTo>
                    <a:pt x="651048" y="96552"/>
                    <a:pt x="648667" y="103807"/>
                    <a:pt x="646434" y="111398"/>
                  </a:cubicBezTo>
                  <a:cubicBezTo>
                    <a:pt x="644202" y="118988"/>
                    <a:pt x="642267" y="126318"/>
                    <a:pt x="640630" y="133387"/>
                  </a:cubicBezTo>
                  <a:cubicBezTo>
                    <a:pt x="638993" y="140456"/>
                    <a:pt x="637616" y="146856"/>
                    <a:pt x="636500" y="152586"/>
                  </a:cubicBezTo>
                  <a:cubicBezTo>
                    <a:pt x="635384" y="158316"/>
                    <a:pt x="634677" y="162743"/>
                    <a:pt x="634379" y="165869"/>
                  </a:cubicBezTo>
                  <a:cubicBezTo>
                    <a:pt x="633933" y="166911"/>
                    <a:pt x="633003" y="167915"/>
                    <a:pt x="631589" y="168883"/>
                  </a:cubicBezTo>
                  <a:cubicBezTo>
                    <a:pt x="630175" y="169850"/>
                    <a:pt x="628687" y="170557"/>
                    <a:pt x="627124" y="171003"/>
                  </a:cubicBezTo>
                  <a:cubicBezTo>
                    <a:pt x="625561" y="171450"/>
                    <a:pt x="623999" y="171561"/>
                    <a:pt x="622436" y="171338"/>
                  </a:cubicBezTo>
                  <a:cubicBezTo>
                    <a:pt x="620873" y="171115"/>
                    <a:pt x="619720" y="170259"/>
                    <a:pt x="618976" y="168771"/>
                  </a:cubicBezTo>
                  <a:cubicBezTo>
                    <a:pt x="617339" y="148679"/>
                    <a:pt x="615887" y="128550"/>
                    <a:pt x="614622" y="108384"/>
                  </a:cubicBezTo>
                  <a:cubicBezTo>
                    <a:pt x="613357" y="88218"/>
                    <a:pt x="611981" y="67270"/>
                    <a:pt x="610492" y="45541"/>
                  </a:cubicBezTo>
                  <a:cubicBezTo>
                    <a:pt x="610492" y="41969"/>
                    <a:pt x="612427" y="40183"/>
                    <a:pt x="616297" y="40183"/>
                  </a:cubicBezTo>
                  <a:lnTo>
                    <a:pt x="618083" y="40183"/>
                  </a:lnTo>
                  <a:cubicBezTo>
                    <a:pt x="618529" y="40183"/>
                    <a:pt x="619050" y="40779"/>
                    <a:pt x="619645" y="41969"/>
                  </a:cubicBezTo>
                  <a:cubicBezTo>
                    <a:pt x="620241" y="43160"/>
                    <a:pt x="620873" y="45355"/>
                    <a:pt x="621543" y="48555"/>
                  </a:cubicBezTo>
                  <a:cubicBezTo>
                    <a:pt x="622213" y="51755"/>
                    <a:pt x="622957" y="56592"/>
                    <a:pt x="623775" y="63066"/>
                  </a:cubicBezTo>
                  <a:cubicBezTo>
                    <a:pt x="624594" y="69540"/>
                    <a:pt x="625599" y="77986"/>
                    <a:pt x="626789" y="88404"/>
                  </a:cubicBezTo>
                  <a:cubicBezTo>
                    <a:pt x="627980" y="98822"/>
                    <a:pt x="629319" y="111844"/>
                    <a:pt x="630808" y="127471"/>
                  </a:cubicBezTo>
                  <a:cubicBezTo>
                    <a:pt x="633933" y="117351"/>
                    <a:pt x="636389" y="107528"/>
                    <a:pt x="638175" y="98003"/>
                  </a:cubicBezTo>
                  <a:cubicBezTo>
                    <a:pt x="639960" y="88478"/>
                    <a:pt x="642267" y="79809"/>
                    <a:pt x="645095" y="71995"/>
                  </a:cubicBezTo>
                  <a:cubicBezTo>
                    <a:pt x="647923" y="64182"/>
                    <a:pt x="651904" y="57299"/>
                    <a:pt x="657038" y="51346"/>
                  </a:cubicBezTo>
                  <a:cubicBezTo>
                    <a:pt x="662173" y="45392"/>
                    <a:pt x="669577" y="41002"/>
                    <a:pt x="679251" y="38174"/>
                  </a:cubicBezTo>
                  <a:close/>
                  <a:moveTo>
                    <a:pt x="536376" y="38174"/>
                  </a:moveTo>
                  <a:cubicBezTo>
                    <a:pt x="541734" y="39067"/>
                    <a:pt x="546050" y="42304"/>
                    <a:pt x="549324" y="47885"/>
                  </a:cubicBezTo>
                  <a:cubicBezTo>
                    <a:pt x="552598" y="53466"/>
                    <a:pt x="555203" y="60350"/>
                    <a:pt x="557138" y="68535"/>
                  </a:cubicBezTo>
                  <a:cubicBezTo>
                    <a:pt x="559072" y="76721"/>
                    <a:pt x="560412" y="85613"/>
                    <a:pt x="561156" y="95213"/>
                  </a:cubicBezTo>
                  <a:cubicBezTo>
                    <a:pt x="561900" y="104812"/>
                    <a:pt x="562347" y="114002"/>
                    <a:pt x="562495" y="122783"/>
                  </a:cubicBezTo>
                  <a:cubicBezTo>
                    <a:pt x="562644" y="131564"/>
                    <a:pt x="562719" y="139415"/>
                    <a:pt x="562719" y="146335"/>
                  </a:cubicBezTo>
                  <a:cubicBezTo>
                    <a:pt x="562719" y="153256"/>
                    <a:pt x="562867" y="158204"/>
                    <a:pt x="563165" y="161181"/>
                  </a:cubicBezTo>
                  <a:cubicBezTo>
                    <a:pt x="562719" y="162371"/>
                    <a:pt x="562049" y="163413"/>
                    <a:pt x="561156" y="164306"/>
                  </a:cubicBezTo>
                  <a:cubicBezTo>
                    <a:pt x="560263" y="165199"/>
                    <a:pt x="559258" y="165832"/>
                    <a:pt x="558142" y="166204"/>
                  </a:cubicBezTo>
                  <a:cubicBezTo>
                    <a:pt x="557026" y="166576"/>
                    <a:pt x="555947" y="166650"/>
                    <a:pt x="554905" y="166427"/>
                  </a:cubicBezTo>
                  <a:cubicBezTo>
                    <a:pt x="553863" y="166204"/>
                    <a:pt x="552896" y="165422"/>
                    <a:pt x="552003" y="164083"/>
                  </a:cubicBezTo>
                  <a:cubicBezTo>
                    <a:pt x="552003" y="162446"/>
                    <a:pt x="551854" y="159097"/>
                    <a:pt x="551557" y="154037"/>
                  </a:cubicBezTo>
                  <a:cubicBezTo>
                    <a:pt x="551259" y="148977"/>
                    <a:pt x="550887" y="143061"/>
                    <a:pt x="550440" y="136289"/>
                  </a:cubicBezTo>
                  <a:cubicBezTo>
                    <a:pt x="549994" y="129517"/>
                    <a:pt x="549510" y="122299"/>
                    <a:pt x="548989" y="114635"/>
                  </a:cubicBezTo>
                  <a:cubicBezTo>
                    <a:pt x="548468" y="106970"/>
                    <a:pt x="548022" y="99752"/>
                    <a:pt x="547650" y="92980"/>
                  </a:cubicBezTo>
                  <a:cubicBezTo>
                    <a:pt x="547278" y="86209"/>
                    <a:pt x="546943" y="80293"/>
                    <a:pt x="546645" y="75232"/>
                  </a:cubicBezTo>
                  <a:cubicBezTo>
                    <a:pt x="546348" y="70172"/>
                    <a:pt x="546124" y="66824"/>
                    <a:pt x="545975" y="65187"/>
                  </a:cubicBezTo>
                  <a:cubicBezTo>
                    <a:pt x="542850" y="59680"/>
                    <a:pt x="539762" y="56554"/>
                    <a:pt x="536711" y="55810"/>
                  </a:cubicBezTo>
                  <a:cubicBezTo>
                    <a:pt x="533660" y="55066"/>
                    <a:pt x="530609" y="56034"/>
                    <a:pt x="527558" y="58712"/>
                  </a:cubicBezTo>
                  <a:cubicBezTo>
                    <a:pt x="524507" y="61391"/>
                    <a:pt x="521568" y="65484"/>
                    <a:pt x="518740" y="70991"/>
                  </a:cubicBezTo>
                  <a:cubicBezTo>
                    <a:pt x="515912" y="76497"/>
                    <a:pt x="513233" y="82711"/>
                    <a:pt x="510703" y="89632"/>
                  </a:cubicBezTo>
                  <a:cubicBezTo>
                    <a:pt x="508173" y="96552"/>
                    <a:pt x="505792" y="103807"/>
                    <a:pt x="503559" y="111398"/>
                  </a:cubicBezTo>
                  <a:cubicBezTo>
                    <a:pt x="501327" y="118988"/>
                    <a:pt x="499392" y="126318"/>
                    <a:pt x="497755" y="133387"/>
                  </a:cubicBezTo>
                  <a:cubicBezTo>
                    <a:pt x="496118" y="140456"/>
                    <a:pt x="494741" y="146856"/>
                    <a:pt x="493625" y="152586"/>
                  </a:cubicBezTo>
                  <a:cubicBezTo>
                    <a:pt x="492509" y="158316"/>
                    <a:pt x="491802" y="162743"/>
                    <a:pt x="491504" y="165869"/>
                  </a:cubicBezTo>
                  <a:cubicBezTo>
                    <a:pt x="491058" y="166911"/>
                    <a:pt x="490128" y="167915"/>
                    <a:pt x="488714" y="168883"/>
                  </a:cubicBezTo>
                  <a:cubicBezTo>
                    <a:pt x="487300" y="169850"/>
                    <a:pt x="485812" y="170557"/>
                    <a:pt x="484249" y="171003"/>
                  </a:cubicBezTo>
                  <a:cubicBezTo>
                    <a:pt x="482686" y="171450"/>
                    <a:pt x="481124" y="171561"/>
                    <a:pt x="479561" y="171338"/>
                  </a:cubicBezTo>
                  <a:cubicBezTo>
                    <a:pt x="477998" y="171115"/>
                    <a:pt x="476845" y="170259"/>
                    <a:pt x="476101" y="168771"/>
                  </a:cubicBezTo>
                  <a:cubicBezTo>
                    <a:pt x="474464" y="148679"/>
                    <a:pt x="473012" y="128550"/>
                    <a:pt x="471747" y="108384"/>
                  </a:cubicBezTo>
                  <a:cubicBezTo>
                    <a:pt x="470482" y="88218"/>
                    <a:pt x="469106" y="67270"/>
                    <a:pt x="467617" y="45541"/>
                  </a:cubicBezTo>
                  <a:cubicBezTo>
                    <a:pt x="467617" y="41969"/>
                    <a:pt x="469552" y="40183"/>
                    <a:pt x="473422" y="40183"/>
                  </a:cubicBezTo>
                  <a:lnTo>
                    <a:pt x="475208" y="40183"/>
                  </a:lnTo>
                  <a:cubicBezTo>
                    <a:pt x="475654" y="40183"/>
                    <a:pt x="476175" y="40779"/>
                    <a:pt x="476770" y="41969"/>
                  </a:cubicBezTo>
                  <a:cubicBezTo>
                    <a:pt x="477366" y="43160"/>
                    <a:pt x="477998" y="45355"/>
                    <a:pt x="478668" y="48555"/>
                  </a:cubicBezTo>
                  <a:cubicBezTo>
                    <a:pt x="479338" y="51755"/>
                    <a:pt x="480082" y="56592"/>
                    <a:pt x="480900" y="63066"/>
                  </a:cubicBezTo>
                  <a:cubicBezTo>
                    <a:pt x="481719" y="69540"/>
                    <a:pt x="482724" y="77986"/>
                    <a:pt x="483914" y="88404"/>
                  </a:cubicBezTo>
                  <a:cubicBezTo>
                    <a:pt x="485105" y="98822"/>
                    <a:pt x="486444" y="111844"/>
                    <a:pt x="487933" y="127471"/>
                  </a:cubicBezTo>
                  <a:cubicBezTo>
                    <a:pt x="491058" y="117351"/>
                    <a:pt x="493514" y="107528"/>
                    <a:pt x="495300" y="98003"/>
                  </a:cubicBezTo>
                  <a:cubicBezTo>
                    <a:pt x="497085" y="88478"/>
                    <a:pt x="499392" y="79809"/>
                    <a:pt x="502220" y="71995"/>
                  </a:cubicBezTo>
                  <a:cubicBezTo>
                    <a:pt x="505048" y="64182"/>
                    <a:pt x="509029" y="57299"/>
                    <a:pt x="514163" y="51346"/>
                  </a:cubicBezTo>
                  <a:cubicBezTo>
                    <a:pt x="519298" y="45392"/>
                    <a:pt x="526702" y="41002"/>
                    <a:pt x="536376" y="38174"/>
                  </a:cubicBezTo>
                  <a:close/>
                  <a:moveTo>
                    <a:pt x="210666" y="33375"/>
                  </a:moveTo>
                  <a:cubicBezTo>
                    <a:pt x="209773" y="32854"/>
                    <a:pt x="208433" y="33188"/>
                    <a:pt x="206647" y="34379"/>
                  </a:cubicBezTo>
                  <a:lnTo>
                    <a:pt x="206201" y="38174"/>
                  </a:lnTo>
                  <a:cubicBezTo>
                    <a:pt x="206052" y="40704"/>
                    <a:pt x="205829" y="43644"/>
                    <a:pt x="205531" y="46992"/>
                  </a:cubicBezTo>
                  <a:cubicBezTo>
                    <a:pt x="205234" y="50341"/>
                    <a:pt x="204899" y="53764"/>
                    <a:pt x="204527" y="57261"/>
                  </a:cubicBezTo>
                  <a:cubicBezTo>
                    <a:pt x="204155" y="60759"/>
                    <a:pt x="203894" y="63698"/>
                    <a:pt x="203745" y="66079"/>
                  </a:cubicBezTo>
                  <a:cubicBezTo>
                    <a:pt x="203001" y="74414"/>
                    <a:pt x="202220" y="82637"/>
                    <a:pt x="201401" y="90748"/>
                  </a:cubicBezTo>
                  <a:cubicBezTo>
                    <a:pt x="200583" y="98859"/>
                    <a:pt x="200173" y="107156"/>
                    <a:pt x="200173" y="115639"/>
                  </a:cubicBezTo>
                  <a:cubicBezTo>
                    <a:pt x="203001" y="115639"/>
                    <a:pt x="206015" y="115267"/>
                    <a:pt x="209215" y="114523"/>
                  </a:cubicBezTo>
                  <a:cubicBezTo>
                    <a:pt x="212414" y="113779"/>
                    <a:pt x="215503" y="112774"/>
                    <a:pt x="218479" y="111509"/>
                  </a:cubicBezTo>
                  <a:cubicBezTo>
                    <a:pt x="221456" y="110244"/>
                    <a:pt x="224172" y="108682"/>
                    <a:pt x="226628" y="106821"/>
                  </a:cubicBezTo>
                  <a:cubicBezTo>
                    <a:pt x="229083" y="104961"/>
                    <a:pt x="230981" y="102840"/>
                    <a:pt x="232320" y="100459"/>
                  </a:cubicBezTo>
                  <a:cubicBezTo>
                    <a:pt x="231130" y="95250"/>
                    <a:pt x="229827" y="89855"/>
                    <a:pt x="228414" y="84274"/>
                  </a:cubicBezTo>
                  <a:cubicBezTo>
                    <a:pt x="227000" y="78693"/>
                    <a:pt x="225474" y="73037"/>
                    <a:pt x="223837" y="67307"/>
                  </a:cubicBezTo>
                  <a:cubicBezTo>
                    <a:pt x="222200" y="61577"/>
                    <a:pt x="220414" y="55959"/>
                    <a:pt x="218479" y="50453"/>
                  </a:cubicBezTo>
                  <a:cubicBezTo>
                    <a:pt x="216544" y="44946"/>
                    <a:pt x="214461" y="39588"/>
                    <a:pt x="212228" y="34379"/>
                  </a:cubicBezTo>
                  <a:cubicBezTo>
                    <a:pt x="212080" y="34230"/>
                    <a:pt x="211559" y="33895"/>
                    <a:pt x="210666" y="33375"/>
                  </a:cubicBezTo>
                  <a:close/>
                  <a:moveTo>
                    <a:pt x="29691" y="33375"/>
                  </a:moveTo>
                  <a:cubicBezTo>
                    <a:pt x="28798" y="32854"/>
                    <a:pt x="27458" y="33188"/>
                    <a:pt x="25672" y="34379"/>
                  </a:cubicBezTo>
                  <a:lnTo>
                    <a:pt x="25226" y="38174"/>
                  </a:lnTo>
                  <a:cubicBezTo>
                    <a:pt x="25077" y="40704"/>
                    <a:pt x="24854" y="43644"/>
                    <a:pt x="24556" y="46992"/>
                  </a:cubicBezTo>
                  <a:cubicBezTo>
                    <a:pt x="24259" y="50341"/>
                    <a:pt x="23924" y="53764"/>
                    <a:pt x="23552" y="57261"/>
                  </a:cubicBezTo>
                  <a:cubicBezTo>
                    <a:pt x="23180" y="60759"/>
                    <a:pt x="22919" y="63698"/>
                    <a:pt x="22770" y="66079"/>
                  </a:cubicBezTo>
                  <a:cubicBezTo>
                    <a:pt x="22026" y="74414"/>
                    <a:pt x="21245" y="82637"/>
                    <a:pt x="20426" y="90748"/>
                  </a:cubicBezTo>
                  <a:cubicBezTo>
                    <a:pt x="19608" y="98859"/>
                    <a:pt x="19198" y="107156"/>
                    <a:pt x="19198" y="115639"/>
                  </a:cubicBezTo>
                  <a:cubicBezTo>
                    <a:pt x="22026" y="115639"/>
                    <a:pt x="25040" y="115267"/>
                    <a:pt x="28240" y="114523"/>
                  </a:cubicBezTo>
                  <a:cubicBezTo>
                    <a:pt x="31439" y="113779"/>
                    <a:pt x="34528" y="112774"/>
                    <a:pt x="37504" y="111509"/>
                  </a:cubicBezTo>
                  <a:cubicBezTo>
                    <a:pt x="40481" y="110244"/>
                    <a:pt x="43197" y="108682"/>
                    <a:pt x="45653" y="106821"/>
                  </a:cubicBezTo>
                  <a:cubicBezTo>
                    <a:pt x="48108" y="104961"/>
                    <a:pt x="50006" y="102840"/>
                    <a:pt x="51345" y="100459"/>
                  </a:cubicBezTo>
                  <a:cubicBezTo>
                    <a:pt x="50155" y="95250"/>
                    <a:pt x="48852" y="89855"/>
                    <a:pt x="47439" y="84274"/>
                  </a:cubicBezTo>
                  <a:cubicBezTo>
                    <a:pt x="46025" y="78693"/>
                    <a:pt x="44499" y="73037"/>
                    <a:pt x="42862" y="67307"/>
                  </a:cubicBezTo>
                  <a:cubicBezTo>
                    <a:pt x="41225" y="61577"/>
                    <a:pt x="39439" y="55959"/>
                    <a:pt x="37504" y="50453"/>
                  </a:cubicBezTo>
                  <a:cubicBezTo>
                    <a:pt x="35569" y="44946"/>
                    <a:pt x="33486" y="39588"/>
                    <a:pt x="31253" y="34379"/>
                  </a:cubicBezTo>
                  <a:cubicBezTo>
                    <a:pt x="31105" y="34230"/>
                    <a:pt x="30584" y="33895"/>
                    <a:pt x="29691" y="33375"/>
                  </a:cubicBezTo>
                  <a:close/>
                  <a:moveTo>
                    <a:pt x="203745" y="0"/>
                  </a:moveTo>
                  <a:cubicBezTo>
                    <a:pt x="205382" y="0"/>
                    <a:pt x="206722" y="595"/>
                    <a:pt x="207764" y="1786"/>
                  </a:cubicBezTo>
                  <a:cubicBezTo>
                    <a:pt x="208805" y="2976"/>
                    <a:pt x="209736" y="4316"/>
                    <a:pt x="210554" y="5804"/>
                  </a:cubicBezTo>
                  <a:cubicBezTo>
                    <a:pt x="211373" y="7292"/>
                    <a:pt x="212154" y="8855"/>
                    <a:pt x="212898" y="10492"/>
                  </a:cubicBezTo>
                  <a:cubicBezTo>
                    <a:pt x="213642" y="12129"/>
                    <a:pt x="214461" y="13469"/>
                    <a:pt x="215354" y="14511"/>
                  </a:cubicBezTo>
                  <a:cubicBezTo>
                    <a:pt x="216842" y="17934"/>
                    <a:pt x="218368" y="21878"/>
                    <a:pt x="219930" y="26342"/>
                  </a:cubicBezTo>
                  <a:cubicBezTo>
                    <a:pt x="221493" y="30807"/>
                    <a:pt x="223167" y="35570"/>
                    <a:pt x="224953" y="40630"/>
                  </a:cubicBezTo>
                  <a:cubicBezTo>
                    <a:pt x="226739" y="45690"/>
                    <a:pt x="228525" y="50787"/>
                    <a:pt x="230311" y="55922"/>
                  </a:cubicBezTo>
                  <a:cubicBezTo>
                    <a:pt x="232097" y="61057"/>
                    <a:pt x="233883" y="66042"/>
                    <a:pt x="235669" y="70879"/>
                  </a:cubicBezTo>
                  <a:cubicBezTo>
                    <a:pt x="237455" y="75716"/>
                    <a:pt x="239129" y="80181"/>
                    <a:pt x="240692" y="84274"/>
                  </a:cubicBezTo>
                  <a:cubicBezTo>
                    <a:pt x="242255" y="88366"/>
                    <a:pt x="243706" y="91752"/>
                    <a:pt x="245045" y="94431"/>
                  </a:cubicBezTo>
                  <a:cubicBezTo>
                    <a:pt x="246682" y="94282"/>
                    <a:pt x="248989" y="93650"/>
                    <a:pt x="251966" y="92534"/>
                  </a:cubicBezTo>
                  <a:cubicBezTo>
                    <a:pt x="254942" y="91418"/>
                    <a:pt x="258142" y="90339"/>
                    <a:pt x="261565" y="89297"/>
                  </a:cubicBezTo>
                  <a:cubicBezTo>
                    <a:pt x="264988" y="88255"/>
                    <a:pt x="268337" y="87436"/>
                    <a:pt x="271611" y="86841"/>
                  </a:cubicBezTo>
                  <a:cubicBezTo>
                    <a:pt x="274885" y="86246"/>
                    <a:pt x="277638" y="86209"/>
                    <a:pt x="279871" y="86729"/>
                  </a:cubicBezTo>
                  <a:cubicBezTo>
                    <a:pt x="282103" y="87250"/>
                    <a:pt x="283554" y="88553"/>
                    <a:pt x="284224" y="90636"/>
                  </a:cubicBezTo>
                  <a:cubicBezTo>
                    <a:pt x="284894" y="92720"/>
                    <a:pt x="284336" y="95994"/>
                    <a:pt x="282550" y="100459"/>
                  </a:cubicBezTo>
                  <a:cubicBezTo>
                    <a:pt x="281508" y="100459"/>
                    <a:pt x="280541" y="100273"/>
                    <a:pt x="279648" y="99901"/>
                  </a:cubicBezTo>
                  <a:cubicBezTo>
                    <a:pt x="278755" y="99529"/>
                    <a:pt x="277862" y="99157"/>
                    <a:pt x="276969" y="98784"/>
                  </a:cubicBezTo>
                  <a:cubicBezTo>
                    <a:pt x="276076" y="98412"/>
                    <a:pt x="275146" y="98040"/>
                    <a:pt x="274178" y="97668"/>
                  </a:cubicBezTo>
                  <a:cubicBezTo>
                    <a:pt x="273211" y="97296"/>
                    <a:pt x="272132" y="97110"/>
                    <a:pt x="270941" y="97110"/>
                  </a:cubicBezTo>
                  <a:cubicBezTo>
                    <a:pt x="270197" y="97110"/>
                    <a:pt x="268523" y="97519"/>
                    <a:pt x="265918" y="98338"/>
                  </a:cubicBezTo>
                  <a:cubicBezTo>
                    <a:pt x="263314" y="99157"/>
                    <a:pt x="260523" y="100049"/>
                    <a:pt x="257547" y="101017"/>
                  </a:cubicBezTo>
                  <a:cubicBezTo>
                    <a:pt x="254570" y="101984"/>
                    <a:pt x="251966" y="102952"/>
                    <a:pt x="249733" y="103919"/>
                  </a:cubicBezTo>
                  <a:cubicBezTo>
                    <a:pt x="247501" y="104886"/>
                    <a:pt x="246384" y="105593"/>
                    <a:pt x="246384" y="106040"/>
                  </a:cubicBezTo>
                  <a:lnTo>
                    <a:pt x="261788" y="166538"/>
                  </a:lnTo>
                  <a:lnTo>
                    <a:pt x="255984" y="175022"/>
                  </a:lnTo>
                  <a:cubicBezTo>
                    <a:pt x="253454" y="170706"/>
                    <a:pt x="251333" y="165757"/>
                    <a:pt x="249622" y="160176"/>
                  </a:cubicBezTo>
                  <a:cubicBezTo>
                    <a:pt x="247910" y="154595"/>
                    <a:pt x="246310" y="149014"/>
                    <a:pt x="244822" y="143433"/>
                  </a:cubicBezTo>
                  <a:cubicBezTo>
                    <a:pt x="243334" y="137852"/>
                    <a:pt x="241808" y="132643"/>
                    <a:pt x="240245" y="127806"/>
                  </a:cubicBezTo>
                  <a:cubicBezTo>
                    <a:pt x="238683" y="122969"/>
                    <a:pt x="236711" y="118913"/>
                    <a:pt x="234329" y="115639"/>
                  </a:cubicBezTo>
                  <a:cubicBezTo>
                    <a:pt x="231204" y="117128"/>
                    <a:pt x="227483" y="118393"/>
                    <a:pt x="223167" y="119434"/>
                  </a:cubicBezTo>
                  <a:cubicBezTo>
                    <a:pt x="218851" y="120476"/>
                    <a:pt x="214684" y="121778"/>
                    <a:pt x="210666" y="123341"/>
                  </a:cubicBezTo>
                  <a:cubicBezTo>
                    <a:pt x="206647" y="124904"/>
                    <a:pt x="203187" y="126987"/>
                    <a:pt x="200285" y="129592"/>
                  </a:cubicBezTo>
                  <a:cubicBezTo>
                    <a:pt x="197383" y="132196"/>
                    <a:pt x="195634" y="135731"/>
                    <a:pt x="195039" y="140196"/>
                  </a:cubicBezTo>
                  <a:cubicBezTo>
                    <a:pt x="194741" y="141982"/>
                    <a:pt x="194481" y="144363"/>
                    <a:pt x="194257" y="147340"/>
                  </a:cubicBezTo>
                  <a:cubicBezTo>
                    <a:pt x="194034" y="150316"/>
                    <a:pt x="193774" y="153144"/>
                    <a:pt x="193476" y="155823"/>
                  </a:cubicBezTo>
                  <a:cubicBezTo>
                    <a:pt x="193030" y="159097"/>
                    <a:pt x="192658" y="162446"/>
                    <a:pt x="192360" y="165869"/>
                  </a:cubicBezTo>
                  <a:lnTo>
                    <a:pt x="180975" y="165869"/>
                  </a:lnTo>
                  <a:cubicBezTo>
                    <a:pt x="181421" y="163785"/>
                    <a:pt x="181793" y="161106"/>
                    <a:pt x="182091" y="157832"/>
                  </a:cubicBezTo>
                  <a:cubicBezTo>
                    <a:pt x="182388" y="154558"/>
                    <a:pt x="182798" y="150242"/>
                    <a:pt x="183319" y="144884"/>
                  </a:cubicBezTo>
                  <a:cubicBezTo>
                    <a:pt x="183839" y="139526"/>
                    <a:pt x="184435" y="132903"/>
                    <a:pt x="185105" y="125015"/>
                  </a:cubicBezTo>
                  <a:cubicBezTo>
                    <a:pt x="185774" y="117128"/>
                    <a:pt x="186704" y="107528"/>
                    <a:pt x="187895" y="96217"/>
                  </a:cubicBezTo>
                  <a:cubicBezTo>
                    <a:pt x="189086" y="84906"/>
                    <a:pt x="190462" y="71623"/>
                    <a:pt x="192025" y="56369"/>
                  </a:cubicBezTo>
                  <a:cubicBezTo>
                    <a:pt x="193588" y="41114"/>
                    <a:pt x="195634" y="23366"/>
                    <a:pt x="198164" y="3125"/>
                  </a:cubicBezTo>
                  <a:cubicBezTo>
                    <a:pt x="198313" y="1637"/>
                    <a:pt x="199020" y="744"/>
                    <a:pt x="200285" y="446"/>
                  </a:cubicBezTo>
                  <a:cubicBezTo>
                    <a:pt x="201550" y="149"/>
                    <a:pt x="202703" y="0"/>
                    <a:pt x="203745" y="0"/>
                  </a:cubicBezTo>
                  <a:close/>
                  <a:moveTo>
                    <a:pt x="22770" y="0"/>
                  </a:moveTo>
                  <a:cubicBezTo>
                    <a:pt x="24407" y="0"/>
                    <a:pt x="25747" y="595"/>
                    <a:pt x="26789" y="1786"/>
                  </a:cubicBezTo>
                  <a:cubicBezTo>
                    <a:pt x="27830" y="2976"/>
                    <a:pt x="28761" y="4316"/>
                    <a:pt x="29579" y="5804"/>
                  </a:cubicBezTo>
                  <a:cubicBezTo>
                    <a:pt x="30398" y="7292"/>
                    <a:pt x="31179" y="8855"/>
                    <a:pt x="31923" y="10492"/>
                  </a:cubicBezTo>
                  <a:cubicBezTo>
                    <a:pt x="32667" y="12129"/>
                    <a:pt x="33486" y="13469"/>
                    <a:pt x="34379" y="14511"/>
                  </a:cubicBezTo>
                  <a:cubicBezTo>
                    <a:pt x="35867" y="17934"/>
                    <a:pt x="37393" y="21878"/>
                    <a:pt x="38955" y="26342"/>
                  </a:cubicBezTo>
                  <a:cubicBezTo>
                    <a:pt x="40518" y="30807"/>
                    <a:pt x="42192" y="35570"/>
                    <a:pt x="43978" y="40630"/>
                  </a:cubicBezTo>
                  <a:cubicBezTo>
                    <a:pt x="45764" y="45690"/>
                    <a:pt x="47550" y="50787"/>
                    <a:pt x="49336" y="55922"/>
                  </a:cubicBezTo>
                  <a:cubicBezTo>
                    <a:pt x="51122" y="61057"/>
                    <a:pt x="52908" y="66042"/>
                    <a:pt x="54694" y="70879"/>
                  </a:cubicBezTo>
                  <a:cubicBezTo>
                    <a:pt x="56480" y="75716"/>
                    <a:pt x="58154" y="80181"/>
                    <a:pt x="59717" y="84274"/>
                  </a:cubicBezTo>
                  <a:cubicBezTo>
                    <a:pt x="61280" y="88366"/>
                    <a:pt x="62731" y="91752"/>
                    <a:pt x="64070" y="94431"/>
                  </a:cubicBezTo>
                  <a:cubicBezTo>
                    <a:pt x="65707" y="94282"/>
                    <a:pt x="68014" y="93650"/>
                    <a:pt x="70991" y="92534"/>
                  </a:cubicBezTo>
                  <a:cubicBezTo>
                    <a:pt x="73967" y="91418"/>
                    <a:pt x="77167" y="90339"/>
                    <a:pt x="80590" y="89297"/>
                  </a:cubicBezTo>
                  <a:lnTo>
                    <a:pt x="88812" y="87287"/>
                  </a:lnTo>
                  <a:lnTo>
                    <a:pt x="86618" y="26119"/>
                  </a:lnTo>
                  <a:cubicBezTo>
                    <a:pt x="86618" y="25226"/>
                    <a:pt x="86952" y="24036"/>
                    <a:pt x="87622" y="22547"/>
                  </a:cubicBezTo>
                  <a:cubicBezTo>
                    <a:pt x="88292" y="21059"/>
                    <a:pt x="88850" y="20240"/>
                    <a:pt x="89296" y="20092"/>
                  </a:cubicBezTo>
                  <a:cubicBezTo>
                    <a:pt x="89743" y="20092"/>
                    <a:pt x="90375" y="20166"/>
                    <a:pt x="91194" y="20315"/>
                  </a:cubicBezTo>
                  <a:cubicBezTo>
                    <a:pt x="92013" y="20464"/>
                    <a:pt x="92868" y="20724"/>
                    <a:pt x="93761" y="21096"/>
                  </a:cubicBezTo>
                  <a:cubicBezTo>
                    <a:pt x="94654" y="21468"/>
                    <a:pt x="95510" y="21840"/>
                    <a:pt x="96329" y="22212"/>
                  </a:cubicBezTo>
                  <a:cubicBezTo>
                    <a:pt x="97147" y="22585"/>
                    <a:pt x="97705" y="22919"/>
                    <a:pt x="98003" y="23217"/>
                  </a:cubicBezTo>
                  <a:cubicBezTo>
                    <a:pt x="98598" y="29170"/>
                    <a:pt x="98970" y="36016"/>
                    <a:pt x="99119" y="43755"/>
                  </a:cubicBezTo>
                  <a:cubicBezTo>
                    <a:pt x="99268" y="51494"/>
                    <a:pt x="99454" y="59308"/>
                    <a:pt x="99677" y="67196"/>
                  </a:cubicBezTo>
                  <a:lnTo>
                    <a:pt x="100709" y="88357"/>
                  </a:lnTo>
                  <a:lnTo>
                    <a:pt x="103249" y="90636"/>
                  </a:lnTo>
                  <a:cubicBezTo>
                    <a:pt x="103584" y="91678"/>
                    <a:pt x="103612" y="93017"/>
                    <a:pt x="103333" y="94655"/>
                  </a:cubicBezTo>
                  <a:lnTo>
                    <a:pt x="102092" y="98752"/>
                  </a:lnTo>
                  <a:lnTo>
                    <a:pt x="103584" y="108719"/>
                  </a:lnTo>
                  <a:cubicBezTo>
                    <a:pt x="109984" y="106040"/>
                    <a:pt x="116011" y="103510"/>
                    <a:pt x="121667" y="101129"/>
                  </a:cubicBezTo>
                  <a:cubicBezTo>
                    <a:pt x="127322" y="98747"/>
                    <a:pt x="132233" y="95994"/>
                    <a:pt x="136401" y="92869"/>
                  </a:cubicBezTo>
                  <a:cubicBezTo>
                    <a:pt x="140568" y="89743"/>
                    <a:pt x="143842" y="85911"/>
                    <a:pt x="146223" y="81372"/>
                  </a:cubicBezTo>
                  <a:cubicBezTo>
                    <a:pt x="148604" y="76832"/>
                    <a:pt x="149721" y="71140"/>
                    <a:pt x="149572" y="64294"/>
                  </a:cubicBezTo>
                  <a:cubicBezTo>
                    <a:pt x="149572" y="60573"/>
                    <a:pt x="149497" y="57299"/>
                    <a:pt x="149349" y="54471"/>
                  </a:cubicBezTo>
                  <a:cubicBezTo>
                    <a:pt x="149200" y="51643"/>
                    <a:pt x="148902" y="48853"/>
                    <a:pt x="148456" y="46099"/>
                  </a:cubicBezTo>
                  <a:cubicBezTo>
                    <a:pt x="148009" y="43346"/>
                    <a:pt x="147377" y="40369"/>
                    <a:pt x="146558" y="37170"/>
                  </a:cubicBezTo>
                  <a:cubicBezTo>
                    <a:pt x="145740" y="33970"/>
                    <a:pt x="144735" y="30286"/>
                    <a:pt x="143544" y="26119"/>
                  </a:cubicBezTo>
                  <a:cubicBezTo>
                    <a:pt x="143247" y="23440"/>
                    <a:pt x="143693" y="21729"/>
                    <a:pt x="144884" y="20985"/>
                  </a:cubicBezTo>
                  <a:cubicBezTo>
                    <a:pt x="146074" y="20240"/>
                    <a:pt x="147488" y="19868"/>
                    <a:pt x="149125" y="19868"/>
                  </a:cubicBezTo>
                  <a:cubicBezTo>
                    <a:pt x="151060" y="19868"/>
                    <a:pt x="152548" y="20315"/>
                    <a:pt x="153590" y="21208"/>
                  </a:cubicBezTo>
                  <a:cubicBezTo>
                    <a:pt x="154632" y="22101"/>
                    <a:pt x="155488" y="23291"/>
                    <a:pt x="156157" y="24780"/>
                  </a:cubicBezTo>
                  <a:cubicBezTo>
                    <a:pt x="156827" y="26268"/>
                    <a:pt x="157236" y="27868"/>
                    <a:pt x="157385" y="29579"/>
                  </a:cubicBezTo>
                  <a:cubicBezTo>
                    <a:pt x="157534" y="31291"/>
                    <a:pt x="157683" y="32891"/>
                    <a:pt x="157832" y="34379"/>
                  </a:cubicBezTo>
                  <a:cubicBezTo>
                    <a:pt x="158129" y="36760"/>
                    <a:pt x="158501" y="40332"/>
                    <a:pt x="158948" y="45095"/>
                  </a:cubicBezTo>
                  <a:cubicBezTo>
                    <a:pt x="159394" y="49857"/>
                    <a:pt x="159878" y="55252"/>
                    <a:pt x="160399" y="61280"/>
                  </a:cubicBezTo>
                  <a:cubicBezTo>
                    <a:pt x="160920" y="67307"/>
                    <a:pt x="161515" y="73670"/>
                    <a:pt x="162185" y="80367"/>
                  </a:cubicBezTo>
                  <a:cubicBezTo>
                    <a:pt x="162855" y="87064"/>
                    <a:pt x="163487" y="93389"/>
                    <a:pt x="164083" y="99343"/>
                  </a:cubicBezTo>
                  <a:cubicBezTo>
                    <a:pt x="164678" y="105296"/>
                    <a:pt x="165162" y="110654"/>
                    <a:pt x="165534" y="115416"/>
                  </a:cubicBezTo>
                  <a:cubicBezTo>
                    <a:pt x="165906" y="120179"/>
                    <a:pt x="166241" y="123750"/>
                    <a:pt x="166538" y="126132"/>
                  </a:cubicBezTo>
                  <a:cubicBezTo>
                    <a:pt x="166985" y="131787"/>
                    <a:pt x="167580" y="137368"/>
                    <a:pt x="168324" y="142875"/>
                  </a:cubicBezTo>
                  <a:cubicBezTo>
                    <a:pt x="169068" y="148381"/>
                    <a:pt x="169440" y="154037"/>
                    <a:pt x="169440" y="159841"/>
                  </a:cubicBezTo>
                  <a:lnTo>
                    <a:pt x="169440" y="163413"/>
                  </a:lnTo>
                  <a:cubicBezTo>
                    <a:pt x="169440" y="164604"/>
                    <a:pt x="169329" y="165757"/>
                    <a:pt x="169106" y="166873"/>
                  </a:cubicBezTo>
                  <a:cubicBezTo>
                    <a:pt x="168882" y="167990"/>
                    <a:pt x="168361" y="168957"/>
                    <a:pt x="167543" y="169775"/>
                  </a:cubicBezTo>
                  <a:cubicBezTo>
                    <a:pt x="166724" y="170594"/>
                    <a:pt x="165422" y="171227"/>
                    <a:pt x="163636" y="171673"/>
                  </a:cubicBezTo>
                  <a:cubicBezTo>
                    <a:pt x="160957" y="169738"/>
                    <a:pt x="159394" y="167580"/>
                    <a:pt x="158948" y="165199"/>
                  </a:cubicBezTo>
                  <a:cubicBezTo>
                    <a:pt x="158501" y="162818"/>
                    <a:pt x="158129" y="160213"/>
                    <a:pt x="157832" y="157386"/>
                  </a:cubicBezTo>
                  <a:cubicBezTo>
                    <a:pt x="157683" y="155748"/>
                    <a:pt x="157534" y="153256"/>
                    <a:pt x="157385" y="149907"/>
                  </a:cubicBezTo>
                  <a:cubicBezTo>
                    <a:pt x="157236" y="146558"/>
                    <a:pt x="156976" y="142838"/>
                    <a:pt x="156604" y="138745"/>
                  </a:cubicBezTo>
                  <a:cubicBezTo>
                    <a:pt x="156232" y="134652"/>
                    <a:pt x="155860" y="130336"/>
                    <a:pt x="155488" y="125797"/>
                  </a:cubicBezTo>
                  <a:cubicBezTo>
                    <a:pt x="155116" y="121258"/>
                    <a:pt x="154744" y="116942"/>
                    <a:pt x="154372" y="112849"/>
                  </a:cubicBezTo>
                  <a:cubicBezTo>
                    <a:pt x="153999" y="108756"/>
                    <a:pt x="153665" y="105072"/>
                    <a:pt x="153367" y="101798"/>
                  </a:cubicBezTo>
                  <a:cubicBezTo>
                    <a:pt x="153069" y="98524"/>
                    <a:pt x="152846" y="96068"/>
                    <a:pt x="152697" y="94431"/>
                  </a:cubicBezTo>
                  <a:cubicBezTo>
                    <a:pt x="151060" y="95622"/>
                    <a:pt x="148195" y="97371"/>
                    <a:pt x="144102" y="99677"/>
                  </a:cubicBezTo>
                  <a:cubicBezTo>
                    <a:pt x="140010" y="101984"/>
                    <a:pt x="135656" y="104477"/>
                    <a:pt x="131043" y="107156"/>
                  </a:cubicBezTo>
                  <a:cubicBezTo>
                    <a:pt x="126429" y="109835"/>
                    <a:pt x="122039" y="112402"/>
                    <a:pt x="117871" y="114858"/>
                  </a:cubicBezTo>
                  <a:cubicBezTo>
                    <a:pt x="113704" y="117314"/>
                    <a:pt x="110802" y="119137"/>
                    <a:pt x="109165" y="120327"/>
                  </a:cubicBezTo>
                  <a:cubicBezTo>
                    <a:pt x="105891" y="122857"/>
                    <a:pt x="103658" y="125760"/>
                    <a:pt x="102468" y="129034"/>
                  </a:cubicBezTo>
                  <a:cubicBezTo>
                    <a:pt x="101277" y="132308"/>
                    <a:pt x="100682" y="135843"/>
                    <a:pt x="100682" y="139638"/>
                  </a:cubicBezTo>
                  <a:cubicBezTo>
                    <a:pt x="100682" y="143433"/>
                    <a:pt x="101054" y="147377"/>
                    <a:pt x="101798" y="151470"/>
                  </a:cubicBezTo>
                  <a:cubicBezTo>
                    <a:pt x="102542" y="155562"/>
                    <a:pt x="103063" y="159692"/>
                    <a:pt x="103361" y="163860"/>
                  </a:cubicBezTo>
                  <a:cubicBezTo>
                    <a:pt x="103361" y="165943"/>
                    <a:pt x="102691" y="167878"/>
                    <a:pt x="101351" y="169664"/>
                  </a:cubicBezTo>
                  <a:cubicBezTo>
                    <a:pt x="100012" y="171450"/>
                    <a:pt x="98301" y="172343"/>
                    <a:pt x="96217" y="172343"/>
                  </a:cubicBezTo>
                  <a:cubicBezTo>
                    <a:pt x="95324" y="172343"/>
                    <a:pt x="94357" y="172082"/>
                    <a:pt x="93315" y="171561"/>
                  </a:cubicBezTo>
                  <a:cubicBezTo>
                    <a:pt x="92273" y="171041"/>
                    <a:pt x="91752" y="170259"/>
                    <a:pt x="91752" y="169217"/>
                  </a:cubicBezTo>
                  <a:lnTo>
                    <a:pt x="89172" y="97304"/>
                  </a:lnTo>
                  <a:lnTo>
                    <a:pt x="84943" y="98338"/>
                  </a:lnTo>
                  <a:cubicBezTo>
                    <a:pt x="82339" y="99157"/>
                    <a:pt x="79548" y="100049"/>
                    <a:pt x="76572" y="101017"/>
                  </a:cubicBezTo>
                  <a:cubicBezTo>
                    <a:pt x="73595" y="101984"/>
                    <a:pt x="70991" y="102952"/>
                    <a:pt x="68758" y="103919"/>
                  </a:cubicBezTo>
                  <a:cubicBezTo>
                    <a:pt x="66526" y="104886"/>
                    <a:pt x="65410" y="105593"/>
                    <a:pt x="65410" y="106040"/>
                  </a:cubicBezTo>
                  <a:lnTo>
                    <a:pt x="80813" y="166538"/>
                  </a:lnTo>
                  <a:lnTo>
                    <a:pt x="75009" y="175022"/>
                  </a:lnTo>
                  <a:cubicBezTo>
                    <a:pt x="72479" y="170706"/>
                    <a:pt x="70358" y="165757"/>
                    <a:pt x="68647" y="160176"/>
                  </a:cubicBezTo>
                  <a:cubicBezTo>
                    <a:pt x="66935" y="154595"/>
                    <a:pt x="65335" y="149014"/>
                    <a:pt x="63847" y="143433"/>
                  </a:cubicBezTo>
                  <a:cubicBezTo>
                    <a:pt x="62359" y="137852"/>
                    <a:pt x="60833" y="132643"/>
                    <a:pt x="59270" y="127806"/>
                  </a:cubicBezTo>
                  <a:cubicBezTo>
                    <a:pt x="57708" y="122969"/>
                    <a:pt x="55736" y="118913"/>
                    <a:pt x="53354" y="115639"/>
                  </a:cubicBezTo>
                  <a:cubicBezTo>
                    <a:pt x="50229" y="117128"/>
                    <a:pt x="46508" y="118393"/>
                    <a:pt x="42192" y="119434"/>
                  </a:cubicBezTo>
                  <a:cubicBezTo>
                    <a:pt x="37876" y="120476"/>
                    <a:pt x="33709" y="121778"/>
                    <a:pt x="29691" y="123341"/>
                  </a:cubicBezTo>
                  <a:cubicBezTo>
                    <a:pt x="25672" y="124904"/>
                    <a:pt x="22212" y="126987"/>
                    <a:pt x="19310" y="129592"/>
                  </a:cubicBezTo>
                  <a:cubicBezTo>
                    <a:pt x="16408" y="132196"/>
                    <a:pt x="14659" y="135731"/>
                    <a:pt x="14064" y="140196"/>
                  </a:cubicBezTo>
                  <a:cubicBezTo>
                    <a:pt x="13766" y="141982"/>
                    <a:pt x="13506" y="144363"/>
                    <a:pt x="13282" y="147340"/>
                  </a:cubicBezTo>
                  <a:cubicBezTo>
                    <a:pt x="13059" y="150316"/>
                    <a:pt x="12799" y="153144"/>
                    <a:pt x="12501" y="155823"/>
                  </a:cubicBezTo>
                  <a:cubicBezTo>
                    <a:pt x="12055" y="159097"/>
                    <a:pt x="11683" y="162446"/>
                    <a:pt x="11385" y="165869"/>
                  </a:cubicBezTo>
                  <a:lnTo>
                    <a:pt x="0" y="165869"/>
                  </a:lnTo>
                  <a:cubicBezTo>
                    <a:pt x="446" y="163785"/>
                    <a:pt x="818" y="161106"/>
                    <a:pt x="1116" y="157832"/>
                  </a:cubicBezTo>
                  <a:cubicBezTo>
                    <a:pt x="1413" y="154558"/>
                    <a:pt x="1823" y="150242"/>
                    <a:pt x="2344" y="144884"/>
                  </a:cubicBezTo>
                  <a:cubicBezTo>
                    <a:pt x="2864" y="139526"/>
                    <a:pt x="3460" y="132903"/>
                    <a:pt x="4130" y="125015"/>
                  </a:cubicBezTo>
                  <a:cubicBezTo>
                    <a:pt x="4799" y="117128"/>
                    <a:pt x="5729" y="107528"/>
                    <a:pt x="6920" y="96217"/>
                  </a:cubicBezTo>
                  <a:cubicBezTo>
                    <a:pt x="8111" y="84906"/>
                    <a:pt x="9487" y="71623"/>
                    <a:pt x="11050" y="56369"/>
                  </a:cubicBezTo>
                  <a:cubicBezTo>
                    <a:pt x="12613" y="41114"/>
                    <a:pt x="14659" y="23366"/>
                    <a:pt x="17189" y="3125"/>
                  </a:cubicBezTo>
                  <a:cubicBezTo>
                    <a:pt x="17338" y="1637"/>
                    <a:pt x="18045" y="744"/>
                    <a:pt x="19310" y="446"/>
                  </a:cubicBezTo>
                  <a:cubicBezTo>
                    <a:pt x="20575" y="149"/>
                    <a:pt x="21728" y="0"/>
                    <a:pt x="22770" y="0"/>
                  </a:cubicBezTo>
                  <a:close/>
                </a:path>
              </a:pathLst>
            </a:custGeom>
            <a:solidFill>
              <a:prstClr val="white">
                <a:lumMod val="50000"/>
              </a:prst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hadows Into Light" panose="02000000000000000000" pitchFamily="2" charset="-94"/>
                <a:ea typeface="+mn-ea"/>
                <a:cs typeface="+mn-cs"/>
              </a:endParaRPr>
            </a:p>
          </p:txBody>
        </p:sp>
        <p:pic>
          <p:nvPicPr>
            <p:cNvPr id="15" name="Graphic 14" descr="Badge 1 with solid fill">
              <a:extLst>
                <a:ext uri="{FF2B5EF4-FFF2-40B4-BE49-F238E27FC236}">
                  <a16:creationId xmlns:a16="http://schemas.microsoft.com/office/drawing/2014/main" id="{3F2443FB-824B-4A9C-8FAC-4654B6B408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02874" y="520018"/>
              <a:ext cx="454114" cy="454114"/>
            </a:xfrm>
            <a:prstGeom prst="rect">
              <a:avLst/>
            </a:prstGeom>
          </p:spPr>
        </p:pic>
      </p:grpSp>
      <p:pic>
        <p:nvPicPr>
          <p:cNvPr id="17" name="Graphic 16" descr="Line arrow: Counter-clockwise curve outline">
            <a:extLst>
              <a:ext uri="{FF2B5EF4-FFF2-40B4-BE49-F238E27FC236}">
                <a16:creationId xmlns:a16="http://schemas.microsoft.com/office/drawing/2014/main" id="{C80028AE-0DFC-4F4F-9AE8-9D8143EEB0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300092" flipH="1">
            <a:off x="1809486" y="4079831"/>
            <a:ext cx="563040" cy="5630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150A2E2-1DB9-4EAE-B9F2-CF703DF788A9}"/>
              </a:ext>
            </a:extLst>
          </p:cNvPr>
          <p:cNvGrpSpPr/>
          <p:nvPr userDrawn="1"/>
        </p:nvGrpSpPr>
        <p:grpSpPr>
          <a:xfrm>
            <a:off x="730738" y="3651042"/>
            <a:ext cx="1622079" cy="483253"/>
            <a:chOff x="983746" y="3038805"/>
            <a:chExt cx="1622079" cy="48325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C52D51-940C-4090-85EC-A26AA3ACDAB8}"/>
                </a:ext>
              </a:extLst>
            </p:cNvPr>
            <p:cNvSpPr txBox="1"/>
            <p:nvPr userDrawn="1"/>
          </p:nvSpPr>
          <p:spPr>
            <a:xfrm>
              <a:off x="1442739" y="3038805"/>
              <a:ext cx="1163086" cy="472455"/>
            </a:xfrm>
            <a:custGeom>
              <a:avLst/>
              <a:gdLst/>
              <a:ahLst/>
              <a:cxnLst/>
              <a:rect l="l" t="t" r="r" b="b"/>
              <a:pathLst>
                <a:path w="1163086" h="472455">
                  <a:moveTo>
                    <a:pt x="62279" y="368424"/>
                  </a:moveTo>
                  <a:cubicBezTo>
                    <a:pt x="56772" y="368424"/>
                    <a:pt x="51600" y="369912"/>
                    <a:pt x="46763" y="372889"/>
                  </a:cubicBezTo>
                  <a:cubicBezTo>
                    <a:pt x="41926" y="375866"/>
                    <a:pt x="37499" y="379586"/>
                    <a:pt x="33480" y="384051"/>
                  </a:cubicBezTo>
                  <a:cubicBezTo>
                    <a:pt x="29462" y="388516"/>
                    <a:pt x="25890" y="393316"/>
                    <a:pt x="22765" y="398450"/>
                  </a:cubicBezTo>
                  <a:cubicBezTo>
                    <a:pt x="19639" y="403585"/>
                    <a:pt x="17109" y="408310"/>
                    <a:pt x="15175" y="412626"/>
                  </a:cubicBezTo>
                  <a:lnTo>
                    <a:pt x="14282" y="455712"/>
                  </a:lnTo>
                  <a:cubicBezTo>
                    <a:pt x="15026" y="455265"/>
                    <a:pt x="17035" y="454261"/>
                    <a:pt x="20309" y="452698"/>
                  </a:cubicBezTo>
                  <a:cubicBezTo>
                    <a:pt x="23583" y="451135"/>
                    <a:pt x="27453" y="449089"/>
                    <a:pt x="31918" y="446559"/>
                  </a:cubicBezTo>
                  <a:cubicBezTo>
                    <a:pt x="36383" y="444029"/>
                    <a:pt x="41220" y="440978"/>
                    <a:pt x="46429" y="437406"/>
                  </a:cubicBezTo>
                  <a:cubicBezTo>
                    <a:pt x="51638" y="433834"/>
                    <a:pt x="56437" y="429667"/>
                    <a:pt x="60828" y="424904"/>
                  </a:cubicBezTo>
                  <a:cubicBezTo>
                    <a:pt x="65218" y="420142"/>
                    <a:pt x="68976" y="414784"/>
                    <a:pt x="72101" y="408831"/>
                  </a:cubicBezTo>
                  <a:cubicBezTo>
                    <a:pt x="75227" y="402878"/>
                    <a:pt x="77087" y="396329"/>
                    <a:pt x="77682" y="389186"/>
                  </a:cubicBezTo>
                  <a:cubicBezTo>
                    <a:pt x="77682" y="387102"/>
                    <a:pt x="77385" y="384870"/>
                    <a:pt x="76789" y="382488"/>
                  </a:cubicBezTo>
                  <a:cubicBezTo>
                    <a:pt x="76194" y="380107"/>
                    <a:pt x="75264" y="377875"/>
                    <a:pt x="73999" y="375791"/>
                  </a:cubicBezTo>
                  <a:cubicBezTo>
                    <a:pt x="72734" y="373708"/>
                    <a:pt x="71134" y="371959"/>
                    <a:pt x="69199" y="370545"/>
                  </a:cubicBezTo>
                  <a:cubicBezTo>
                    <a:pt x="67264" y="369131"/>
                    <a:pt x="64958" y="368424"/>
                    <a:pt x="62279" y="368424"/>
                  </a:cubicBezTo>
                  <a:close/>
                  <a:moveTo>
                    <a:pt x="439186" y="362173"/>
                  </a:moveTo>
                  <a:cubicBezTo>
                    <a:pt x="436656" y="362173"/>
                    <a:pt x="433977" y="363401"/>
                    <a:pt x="431149" y="365857"/>
                  </a:cubicBezTo>
                  <a:cubicBezTo>
                    <a:pt x="428322" y="368313"/>
                    <a:pt x="425680" y="371289"/>
                    <a:pt x="423224" y="374787"/>
                  </a:cubicBezTo>
                  <a:cubicBezTo>
                    <a:pt x="420768" y="378284"/>
                    <a:pt x="418759" y="381856"/>
                    <a:pt x="417197" y="385502"/>
                  </a:cubicBezTo>
                  <a:cubicBezTo>
                    <a:pt x="415634" y="389149"/>
                    <a:pt x="414853" y="392162"/>
                    <a:pt x="414853" y="394544"/>
                  </a:cubicBezTo>
                  <a:cubicBezTo>
                    <a:pt x="417085" y="394544"/>
                    <a:pt x="420322" y="393688"/>
                    <a:pt x="424564" y="391976"/>
                  </a:cubicBezTo>
                  <a:cubicBezTo>
                    <a:pt x="428805" y="390265"/>
                    <a:pt x="433010" y="388144"/>
                    <a:pt x="437177" y="385614"/>
                  </a:cubicBezTo>
                  <a:cubicBezTo>
                    <a:pt x="441344" y="383084"/>
                    <a:pt x="444990" y="380405"/>
                    <a:pt x="448116" y="377577"/>
                  </a:cubicBezTo>
                  <a:cubicBezTo>
                    <a:pt x="451241" y="374749"/>
                    <a:pt x="452804" y="372071"/>
                    <a:pt x="452804" y="369540"/>
                  </a:cubicBezTo>
                  <a:cubicBezTo>
                    <a:pt x="452804" y="368201"/>
                    <a:pt x="452283" y="367085"/>
                    <a:pt x="451241" y="366192"/>
                  </a:cubicBezTo>
                  <a:cubicBezTo>
                    <a:pt x="450199" y="365299"/>
                    <a:pt x="448971" y="364555"/>
                    <a:pt x="447558" y="363959"/>
                  </a:cubicBezTo>
                  <a:cubicBezTo>
                    <a:pt x="446144" y="363364"/>
                    <a:pt x="444693" y="362918"/>
                    <a:pt x="443204" y="362620"/>
                  </a:cubicBezTo>
                  <a:cubicBezTo>
                    <a:pt x="441716" y="362322"/>
                    <a:pt x="440377" y="362173"/>
                    <a:pt x="439186" y="362173"/>
                  </a:cubicBezTo>
                  <a:close/>
                  <a:moveTo>
                    <a:pt x="153436" y="362173"/>
                  </a:moveTo>
                  <a:cubicBezTo>
                    <a:pt x="150906" y="362173"/>
                    <a:pt x="148227" y="363401"/>
                    <a:pt x="145399" y="365857"/>
                  </a:cubicBezTo>
                  <a:cubicBezTo>
                    <a:pt x="142572" y="368313"/>
                    <a:pt x="139930" y="371289"/>
                    <a:pt x="137474" y="374787"/>
                  </a:cubicBezTo>
                  <a:cubicBezTo>
                    <a:pt x="135018" y="378284"/>
                    <a:pt x="133009" y="381856"/>
                    <a:pt x="131447" y="385502"/>
                  </a:cubicBezTo>
                  <a:cubicBezTo>
                    <a:pt x="129884" y="389149"/>
                    <a:pt x="129103" y="392162"/>
                    <a:pt x="129103" y="394544"/>
                  </a:cubicBezTo>
                  <a:cubicBezTo>
                    <a:pt x="131335" y="394544"/>
                    <a:pt x="134572" y="393688"/>
                    <a:pt x="138814" y="391976"/>
                  </a:cubicBezTo>
                  <a:cubicBezTo>
                    <a:pt x="143055" y="390265"/>
                    <a:pt x="147260" y="388144"/>
                    <a:pt x="151427" y="385614"/>
                  </a:cubicBezTo>
                  <a:cubicBezTo>
                    <a:pt x="155594" y="383084"/>
                    <a:pt x="159240" y="380405"/>
                    <a:pt x="162366" y="377577"/>
                  </a:cubicBezTo>
                  <a:cubicBezTo>
                    <a:pt x="165491" y="374749"/>
                    <a:pt x="167054" y="372071"/>
                    <a:pt x="167054" y="369540"/>
                  </a:cubicBezTo>
                  <a:cubicBezTo>
                    <a:pt x="167054" y="368201"/>
                    <a:pt x="166533" y="367085"/>
                    <a:pt x="165491" y="366192"/>
                  </a:cubicBezTo>
                  <a:cubicBezTo>
                    <a:pt x="164449" y="365299"/>
                    <a:pt x="163221" y="364555"/>
                    <a:pt x="161808" y="363959"/>
                  </a:cubicBezTo>
                  <a:cubicBezTo>
                    <a:pt x="160394" y="363364"/>
                    <a:pt x="158943" y="362918"/>
                    <a:pt x="157454" y="362620"/>
                  </a:cubicBezTo>
                  <a:cubicBezTo>
                    <a:pt x="155966" y="362322"/>
                    <a:pt x="154627" y="362173"/>
                    <a:pt x="153436" y="362173"/>
                  </a:cubicBezTo>
                  <a:close/>
                  <a:moveTo>
                    <a:pt x="326439" y="354555"/>
                  </a:moveTo>
                  <a:cubicBezTo>
                    <a:pt x="330588" y="354276"/>
                    <a:pt x="335155" y="354509"/>
                    <a:pt x="340141" y="355253"/>
                  </a:cubicBezTo>
                  <a:cubicBezTo>
                    <a:pt x="344755" y="355253"/>
                    <a:pt x="347061" y="357709"/>
                    <a:pt x="347061" y="362620"/>
                  </a:cubicBezTo>
                  <a:cubicBezTo>
                    <a:pt x="347061" y="364555"/>
                    <a:pt x="345796" y="365857"/>
                    <a:pt x="343266" y="366527"/>
                  </a:cubicBezTo>
                  <a:cubicBezTo>
                    <a:pt x="340736" y="367196"/>
                    <a:pt x="337908" y="367643"/>
                    <a:pt x="334783" y="367866"/>
                  </a:cubicBezTo>
                  <a:cubicBezTo>
                    <a:pt x="331658" y="368089"/>
                    <a:pt x="328607" y="368350"/>
                    <a:pt x="325630" y="368647"/>
                  </a:cubicBezTo>
                  <a:cubicBezTo>
                    <a:pt x="322654" y="368945"/>
                    <a:pt x="320496" y="369689"/>
                    <a:pt x="319156" y="370880"/>
                  </a:cubicBezTo>
                  <a:cubicBezTo>
                    <a:pt x="313798" y="373856"/>
                    <a:pt x="310040" y="378470"/>
                    <a:pt x="307882" y="384721"/>
                  </a:cubicBezTo>
                  <a:cubicBezTo>
                    <a:pt x="305724" y="390972"/>
                    <a:pt x="304199" y="398339"/>
                    <a:pt x="303306" y="406822"/>
                  </a:cubicBezTo>
                  <a:cubicBezTo>
                    <a:pt x="302413" y="415305"/>
                    <a:pt x="301780" y="424570"/>
                    <a:pt x="301408" y="434616"/>
                  </a:cubicBezTo>
                  <a:cubicBezTo>
                    <a:pt x="301036" y="444661"/>
                    <a:pt x="300032" y="454968"/>
                    <a:pt x="298395" y="465535"/>
                  </a:cubicBezTo>
                  <a:cubicBezTo>
                    <a:pt x="298395" y="467023"/>
                    <a:pt x="297799" y="468139"/>
                    <a:pt x="296609" y="468883"/>
                  </a:cubicBezTo>
                  <a:cubicBezTo>
                    <a:pt x="295418" y="469627"/>
                    <a:pt x="293967" y="469999"/>
                    <a:pt x="292255" y="469999"/>
                  </a:cubicBezTo>
                  <a:cubicBezTo>
                    <a:pt x="290544" y="469999"/>
                    <a:pt x="288907" y="469627"/>
                    <a:pt x="287344" y="468883"/>
                  </a:cubicBezTo>
                  <a:cubicBezTo>
                    <a:pt x="285781" y="468139"/>
                    <a:pt x="284554" y="467023"/>
                    <a:pt x="283661" y="465535"/>
                  </a:cubicBezTo>
                  <a:lnTo>
                    <a:pt x="267810" y="363066"/>
                  </a:lnTo>
                  <a:lnTo>
                    <a:pt x="267810" y="361280"/>
                  </a:lnTo>
                  <a:cubicBezTo>
                    <a:pt x="267810" y="359792"/>
                    <a:pt x="268368" y="358750"/>
                    <a:pt x="269485" y="358155"/>
                  </a:cubicBezTo>
                  <a:cubicBezTo>
                    <a:pt x="270601" y="357560"/>
                    <a:pt x="271903" y="357262"/>
                    <a:pt x="273391" y="357262"/>
                  </a:cubicBezTo>
                  <a:cubicBezTo>
                    <a:pt x="274582" y="357262"/>
                    <a:pt x="275698" y="357374"/>
                    <a:pt x="276740" y="357597"/>
                  </a:cubicBezTo>
                  <a:cubicBezTo>
                    <a:pt x="277782" y="357820"/>
                    <a:pt x="278600" y="358676"/>
                    <a:pt x="279196" y="360164"/>
                  </a:cubicBezTo>
                  <a:cubicBezTo>
                    <a:pt x="279642" y="362397"/>
                    <a:pt x="280089" y="365485"/>
                    <a:pt x="280535" y="369429"/>
                  </a:cubicBezTo>
                  <a:cubicBezTo>
                    <a:pt x="280982" y="373373"/>
                    <a:pt x="281503" y="377726"/>
                    <a:pt x="282098" y="382488"/>
                  </a:cubicBezTo>
                  <a:cubicBezTo>
                    <a:pt x="282693" y="387251"/>
                    <a:pt x="283326" y="392274"/>
                    <a:pt x="283995" y="397557"/>
                  </a:cubicBezTo>
                  <a:cubicBezTo>
                    <a:pt x="284665" y="402841"/>
                    <a:pt x="285335" y="407826"/>
                    <a:pt x="286005" y="412515"/>
                  </a:cubicBezTo>
                  <a:cubicBezTo>
                    <a:pt x="286674" y="417203"/>
                    <a:pt x="287381" y="421407"/>
                    <a:pt x="288125" y="425128"/>
                  </a:cubicBezTo>
                  <a:cubicBezTo>
                    <a:pt x="288870" y="428848"/>
                    <a:pt x="289688" y="431676"/>
                    <a:pt x="290581" y="433611"/>
                  </a:cubicBezTo>
                  <a:cubicBezTo>
                    <a:pt x="290135" y="419323"/>
                    <a:pt x="290581" y="406933"/>
                    <a:pt x="291921" y="396441"/>
                  </a:cubicBezTo>
                  <a:cubicBezTo>
                    <a:pt x="293260" y="385949"/>
                    <a:pt x="295827" y="377391"/>
                    <a:pt x="299622" y="370768"/>
                  </a:cubicBezTo>
                  <a:cubicBezTo>
                    <a:pt x="303417" y="364145"/>
                    <a:pt x="308626" y="359532"/>
                    <a:pt x="315249" y="356927"/>
                  </a:cubicBezTo>
                  <a:cubicBezTo>
                    <a:pt x="318561" y="355625"/>
                    <a:pt x="322291" y="354834"/>
                    <a:pt x="326439" y="354555"/>
                  </a:cubicBezTo>
                  <a:close/>
                  <a:moveTo>
                    <a:pt x="440972" y="349672"/>
                  </a:moveTo>
                  <a:cubicBezTo>
                    <a:pt x="443502" y="349672"/>
                    <a:pt x="446330" y="350267"/>
                    <a:pt x="449455" y="351458"/>
                  </a:cubicBezTo>
                  <a:cubicBezTo>
                    <a:pt x="452580" y="352648"/>
                    <a:pt x="455483" y="354248"/>
                    <a:pt x="458162" y="356258"/>
                  </a:cubicBezTo>
                  <a:cubicBezTo>
                    <a:pt x="460840" y="358267"/>
                    <a:pt x="463073" y="360685"/>
                    <a:pt x="464859" y="363513"/>
                  </a:cubicBezTo>
                  <a:cubicBezTo>
                    <a:pt x="466645" y="366341"/>
                    <a:pt x="467538" y="369466"/>
                    <a:pt x="467538" y="372889"/>
                  </a:cubicBezTo>
                  <a:cubicBezTo>
                    <a:pt x="468282" y="374080"/>
                    <a:pt x="467575" y="375791"/>
                    <a:pt x="465417" y="378024"/>
                  </a:cubicBezTo>
                  <a:cubicBezTo>
                    <a:pt x="463259" y="380256"/>
                    <a:pt x="460320" y="382675"/>
                    <a:pt x="456599" y="385279"/>
                  </a:cubicBezTo>
                  <a:cubicBezTo>
                    <a:pt x="452878" y="387883"/>
                    <a:pt x="448674" y="390562"/>
                    <a:pt x="443986" y="393316"/>
                  </a:cubicBezTo>
                  <a:cubicBezTo>
                    <a:pt x="439298" y="396069"/>
                    <a:pt x="434796" y="398636"/>
                    <a:pt x="430480" y="401018"/>
                  </a:cubicBezTo>
                  <a:cubicBezTo>
                    <a:pt x="426163" y="403399"/>
                    <a:pt x="422368" y="405482"/>
                    <a:pt x="419094" y="407268"/>
                  </a:cubicBezTo>
                  <a:cubicBezTo>
                    <a:pt x="415820" y="409054"/>
                    <a:pt x="413662" y="410394"/>
                    <a:pt x="412620" y="411287"/>
                  </a:cubicBezTo>
                  <a:cubicBezTo>
                    <a:pt x="411876" y="412775"/>
                    <a:pt x="411281" y="414487"/>
                    <a:pt x="410834" y="416421"/>
                  </a:cubicBezTo>
                  <a:cubicBezTo>
                    <a:pt x="410388" y="418356"/>
                    <a:pt x="410053" y="420179"/>
                    <a:pt x="409830" y="421891"/>
                  </a:cubicBezTo>
                  <a:cubicBezTo>
                    <a:pt x="409606" y="423602"/>
                    <a:pt x="409458" y="425165"/>
                    <a:pt x="409383" y="426579"/>
                  </a:cubicBezTo>
                  <a:cubicBezTo>
                    <a:pt x="409309" y="427993"/>
                    <a:pt x="409271" y="429072"/>
                    <a:pt x="409271" y="429816"/>
                  </a:cubicBezTo>
                  <a:cubicBezTo>
                    <a:pt x="409271" y="432644"/>
                    <a:pt x="409160" y="435769"/>
                    <a:pt x="408937" y="439192"/>
                  </a:cubicBezTo>
                  <a:cubicBezTo>
                    <a:pt x="408713" y="442615"/>
                    <a:pt x="408862" y="445852"/>
                    <a:pt x="409383" y="448903"/>
                  </a:cubicBezTo>
                  <a:cubicBezTo>
                    <a:pt x="409904" y="451954"/>
                    <a:pt x="411132" y="454484"/>
                    <a:pt x="413067" y="456493"/>
                  </a:cubicBezTo>
                  <a:cubicBezTo>
                    <a:pt x="415001" y="458502"/>
                    <a:pt x="418276" y="459507"/>
                    <a:pt x="422889" y="459507"/>
                  </a:cubicBezTo>
                  <a:cubicBezTo>
                    <a:pt x="427801" y="459507"/>
                    <a:pt x="432414" y="458279"/>
                    <a:pt x="436730" y="455824"/>
                  </a:cubicBezTo>
                  <a:cubicBezTo>
                    <a:pt x="441046" y="453368"/>
                    <a:pt x="445065" y="450354"/>
                    <a:pt x="448785" y="446782"/>
                  </a:cubicBezTo>
                  <a:cubicBezTo>
                    <a:pt x="452506" y="443210"/>
                    <a:pt x="455892" y="439341"/>
                    <a:pt x="458943" y="435174"/>
                  </a:cubicBezTo>
                  <a:cubicBezTo>
                    <a:pt x="461994" y="431006"/>
                    <a:pt x="464747" y="427100"/>
                    <a:pt x="467203" y="423453"/>
                  </a:cubicBezTo>
                  <a:cubicBezTo>
                    <a:pt x="469659" y="419807"/>
                    <a:pt x="471854" y="416793"/>
                    <a:pt x="473789" y="414412"/>
                  </a:cubicBezTo>
                  <a:cubicBezTo>
                    <a:pt x="475723" y="412031"/>
                    <a:pt x="477360" y="410840"/>
                    <a:pt x="478700" y="410840"/>
                  </a:cubicBezTo>
                  <a:cubicBezTo>
                    <a:pt x="480188" y="410840"/>
                    <a:pt x="481788" y="411101"/>
                    <a:pt x="483500" y="411622"/>
                  </a:cubicBezTo>
                  <a:cubicBezTo>
                    <a:pt x="485211" y="412142"/>
                    <a:pt x="486067" y="413370"/>
                    <a:pt x="486067" y="415305"/>
                  </a:cubicBezTo>
                  <a:cubicBezTo>
                    <a:pt x="486067" y="417984"/>
                    <a:pt x="484988" y="421184"/>
                    <a:pt x="482830" y="424904"/>
                  </a:cubicBezTo>
                  <a:cubicBezTo>
                    <a:pt x="480672" y="428625"/>
                    <a:pt x="477844" y="432569"/>
                    <a:pt x="474347" y="436736"/>
                  </a:cubicBezTo>
                  <a:cubicBezTo>
                    <a:pt x="470849" y="440904"/>
                    <a:pt x="466831" y="445033"/>
                    <a:pt x="462292" y="449126"/>
                  </a:cubicBezTo>
                  <a:cubicBezTo>
                    <a:pt x="457752" y="453219"/>
                    <a:pt x="453176" y="456865"/>
                    <a:pt x="448562" y="460065"/>
                  </a:cubicBezTo>
                  <a:cubicBezTo>
                    <a:pt x="443948" y="463265"/>
                    <a:pt x="439409" y="465869"/>
                    <a:pt x="434944" y="467879"/>
                  </a:cubicBezTo>
                  <a:cubicBezTo>
                    <a:pt x="430480" y="469888"/>
                    <a:pt x="426536" y="470892"/>
                    <a:pt x="423113" y="470892"/>
                  </a:cubicBezTo>
                  <a:cubicBezTo>
                    <a:pt x="416415" y="470892"/>
                    <a:pt x="411355" y="469255"/>
                    <a:pt x="407932" y="465981"/>
                  </a:cubicBezTo>
                  <a:cubicBezTo>
                    <a:pt x="404509" y="462707"/>
                    <a:pt x="402091" y="458614"/>
                    <a:pt x="400677" y="453703"/>
                  </a:cubicBezTo>
                  <a:cubicBezTo>
                    <a:pt x="399263" y="448791"/>
                    <a:pt x="398519" y="443545"/>
                    <a:pt x="398444" y="437964"/>
                  </a:cubicBezTo>
                  <a:cubicBezTo>
                    <a:pt x="398370" y="432383"/>
                    <a:pt x="398258" y="427211"/>
                    <a:pt x="398109" y="422449"/>
                  </a:cubicBezTo>
                  <a:cubicBezTo>
                    <a:pt x="397365" y="422598"/>
                    <a:pt x="396249" y="422821"/>
                    <a:pt x="394761" y="423119"/>
                  </a:cubicBezTo>
                  <a:cubicBezTo>
                    <a:pt x="393272" y="423416"/>
                    <a:pt x="391710" y="423491"/>
                    <a:pt x="390073" y="423342"/>
                  </a:cubicBezTo>
                  <a:cubicBezTo>
                    <a:pt x="388436" y="423193"/>
                    <a:pt x="386984" y="422746"/>
                    <a:pt x="385719" y="422002"/>
                  </a:cubicBezTo>
                  <a:cubicBezTo>
                    <a:pt x="384454" y="421258"/>
                    <a:pt x="383822" y="419993"/>
                    <a:pt x="383822" y="418207"/>
                  </a:cubicBezTo>
                  <a:cubicBezTo>
                    <a:pt x="383822" y="417165"/>
                    <a:pt x="384045" y="416421"/>
                    <a:pt x="384492" y="415975"/>
                  </a:cubicBezTo>
                  <a:cubicBezTo>
                    <a:pt x="384938" y="415528"/>
                    <a:pt x="385682" y="414859"/>
                    <a:pt x="386724" y="413966"/>
                  </a:cubicBezTo>
                  <a:cubicBezTo>
                    <a:pt x="389998" y="411287"/>
                    <a:pt x="392789" y="407826"/>
                    <a:pt x="395096" y="403585"/>
                  </a:cubicBezTo>
                  <a:cubicBezTo>
                    <a:pt x="397402" y="399343"/>
                    <a:pt x="399523" y="394804"/>
                    <a:pt x="401458" y="389967"/>
                  </a:cubicBezTo>
                  <a:cubicBezTo>
                    <a:pt x="403393" y="385130"/>
                    <a:pt x="405439" y="380293"/>
                    <a:pt x="407597" y="375456"/>
                  </a:cubicBezTo>
                  <a:cubicBezTo>
                    <a:pt x="409755" y="370619"/>
                    <a:pt x="412248" y="366266"/>
                    <a:pt x="415076" y="362397"/>
                  </a:cubicBezTo>
                  <a:cubicBezTo>
                    <a:pt x="417904" y="358527"/>
                    <a:pt x="421401" y="355402"/>
                    <a:pt x="425568" y="353021"/>
                  </a:cubicBezTo>
                  <a:cubicBezTo>
                    <a:pt x="429735" y="350639"/>
                    <a:pt x="434870" y="349523"/>
                    <a:pt x="440972" y="349672"/>
                  </a:cubicBezTo>
                  <a:close/>
                  <a:moveTo>
                    <a:pt x="155222" y="349672"/>
                  </a:moveTo>
                  <a:cubicBezTo>
                    <a:pt x="157752" y="349672"/>
                    <a:pt x="160580" y="350267"/>
                    <a:pt x="163705" y="351458"/>
                  </a:cubicBezTo>
                  <a:cubicBezTo>
                    <a:pt x="166830" y="352648"/>
                    <a:pt x="169733" y="354248"/>
                    <a:pt x="172412" y="356258"/>
                  </a:cubicBezTo>
                  <a:cubicBezTo>
                    <a:pt x="175090" y="358267"/>
                    <a:pt x="177323" y="360685"/>
                    <a:pt x="179109" y="363513"/>
                  </a:cubicBezTo>
                  <a:cubicBezTo>
                    <a:pt x="180895" y="366341"/>
                    <a:pt x="181788" y="369466"/>
                    <a:pt x="181788" y="372889"/>
                  </a:cubicBezTo>
                  <a:cubicBezTo>
                    <a:pt x="182532" y="374080"/>
                    <a:pt x="181825" y="375791"/>
                    <a:pt x="179667" y="378024"/>
                  </a:cubicBezTo>
                  <a:cubicBezTo>
                    <a:pt x="177509" y="380256"/>
                    <a:pt x="174570" y="382675"/>
                    <a:pt x="170849" y="385279"/>
                  </a:cubicBezTo>
                  <a:cubicBezTo>
                    <a:pt x="167128" y="387883"/>
                    <a:pt x="162924" y="390562"/>
                    <a:pt x="158236" y="393316"/>
                  </a:cubicBezTo>
                  <a:cubicBezTo>
                    <a:pt x="153548" y="396069"/>
                    <a:pt x="149046" y="398636"/>
                    <a:pt x="144730" y="401018"/>
                  </a:cubicBezTo>
                  <a:cubicBezTo>
                    <a:pt x="140413" y="403399"/>
                    <a:pt x="136618" y="405482"/>
                    <a:pt x="133344" y="407268"/>
                  </a:cubicBezTo>
                  <a:cubicBezTo>
                    <a:pt x="130070" y="409054"/>
                    <a:pt x="127912" y="410394"/>
                    <a:pt x="126870" y="411287"/>
                  </a:cubicBezTo>
                  <a:cubicBezTo>
                    <a:pt x="126126" y="412775"/>
                    <a:pt x="125531" y="414487"/>
                    <a:pt x="125084" y="416421"/>
                  </a:cubicBezTo>
                  <a:cubicBezTo>
                    <a:pt x="124638" y="418356"/>
                    <a:pt x="124303" y="420179"/>
                    <a:pt x="124080" y="421891"/>
                  </a:cubicBezTo>
                  <a:cubicBezTo>
                    <a:pt x="123856" y="423602"/>
                    <a:pt x="123708" y="425165"/>
                    <a:pt x="123633" y="426579"/>
                  </a:cubicBezTo>
                  <a:cubicBezTo>
                    <a:pt x="123559" y="427993"/>
                    <a:pt x="123522" y="429072"/>
                    <a:pt x="123522" y="429816"/>
                  </a:cubicBezTo>
                  <a:cubicBezTo>
                    <a:pt x="123522" y="432644"/>
                    <a:pt x="123410" y="435769"/>
                    <a:pt x="123187" y="439192"/>
                  </a:cubicBezTo>
                  <a:cubicBezTo>
                    <a:pt x="122963" y="442615"/>
                    <a:pt x="123112" y="445852"/>
                    <a:pt x="123633" y="448903"/>
                  </a:cubicBezTo>
                  <a:cubicBezTo>
                    <a:pt x="124154" y="451954"/>
                    <a:pt x="125382" y="454484"/>
                    <a:pt x="127317" y="456493"/>
                  </a:cubicBezTo>
                  <a:cubicBezTo>
                    <a:pt x="129251" y="458502"/>
                    <a:pt x="132526" y="459507"/>
                    <a:pt x="137139" y="459507"/>
                  </a:cubicBezTo>
                  <a:cubicBezTo>
                    <a:pt x="142051" y="459507"/>
                    <a:pt x="146664" y="458279"/>
                    <a:pt x="150980" y="455824"/>
                  </a:cubicBezTo>
                  <a:cubicBezTo>
                    <a:pt x="155296" y="453368"/>
                    <a:pt x="159315" y="450354"/>
                    <a:pt x="163035" y="446782"/>
                  </a:cubicBezTo>
                  <a:cubicBezTo>
                    <a:pt x="166756" y="443210"/>
                    <a:pt x="170142" y="439341"/>
                    <a:pt x="173193" y="435174"/>
                  </a:cubicBezTo>
                  <a:cubicBezTo>
                    <a:pt x="176244" y="431006"/>
                    <a:pt x="178997" y="427100"/>
                    <a:pt x="181453" y="423453"/>
                  </a:cubicBezTo>
                  <a:cubicBezTo>
                    <a:pt x="183909" y="419807"/>
                    <a:pt x="186104" y="416793"/>
                    <a:pt x="188039" y="414412"/>
                  </a:cubicBezTo>
                  <a:cubicBezTo>
                    <a:pt x="189973" y="412031"/>
                    <a:pt x="191610" y="410840"/>
                    <a:pt x="192950" y="410840"/>
                  </a:cubicBezTo>
                  <a:cubicBezTo>
                    <a:pt x="194438" y="410840"/>
                    <a:pt x="196038" y="411101"/>
                    <a:pt x="197750" y="411622"/>
                  </a:cubicBezTo>
                  <a:cubicBezTo>
                    <a:pt x="199461" y="412142"/>
                    <a:pt x="200317" y="413370"/>
                    <a:pt x="200317" y="415305"/>
                  </a:cubicBezTo>
                  <a:cubicBezTo>
                    <a:pt x="200317" y="417984"/>
                    <a:pt x="199238" y="421184"/>
                    <a:pt x="197080" y="424904"/>
                  </a:cubicBezTo>
                  <a:cubicBezTo>
                    <a:pt x="194922" y="428625"/>
                    <a:pt x="192094" y="432569"/>
                    <a:pt x="188597" y="436736"/>
                  </a:cubicBezTo>
                  <a:cubicBezTo>
                    <a:pt x="185099" y="440904"/>
                    <a:pt x="181081" y="445033"/>
                    <a:pt x="176542" y="449126"/>
                  </a:cubicBezTo>
                  <a:cubicBezTo>
                    <a:pt x="172002" y="453219"/>
                    <a:pt x="167426" y="456865"/>
                    <a:pt x="162812" y="460065"/>
                  </a:cubicBezTo>
                  <a:cubicBezTo>
                    <a:pt x="158198" y="463265"/>
                    <a:pt x="153659" y="465869"/>
                    <a:pt x="149194" y="467879"/>
                  </a:cubicBezTo>
                  <a:cubicBezTo>
                    <a:pt x="144730" y="469888"/>
                    <a:pt x="140786" y="470892"/>
                    <a:pt x="137363" y="470892"/>
                  </a:cubicBezTo>
                  <a:cubicBezTo>
                    <a:pt x="130665" y="470892"/>
                    <a:pt x="125605" y="469255"/>
                    <a:pt x="122182" y="465981"/>
                  </a:cubicBezTo>
                  <a:cubicBezTo>
                    <a:pt x="118759" y="462707"/>
                    <a:pt x="116341" y="458614"/>
                    <a:pt x="114927" y="453703"/>
                  </a:cubicBezTo>
                  <a:cubicBezTo>
                    <a:pt x="113513" y="448791"/>
                    <a:pt x="112769" y="443545"/>
                    <a:pt x="112694" y="437964"/>
                  </a:cubicBezTo>
                  <a:cubicBezTo>
                    <a:pt x="112620" y="432383"/>
                    <a:pt x="112508" y="427211"/>
                    <a:pt x="112359" y="422449"/>
                  </a:cubicBezTo>
                  <a:cubicBezTo>
                    <a:pt x="111615" y="422598"/>
                    <a:pt x="110499" y="422821"/>
                    <a:pt x="109011" y="423119"/>
                  </a:cubicBezTo>
                  <a:cubicBezTo>
                    <a:pt x="107522" y="423416"/>
                    <a:pt x="105960" y="423491"/>
                    <a:pt x="104323" y="423342"/>
                  </a:cubicBezTo>
                  <a:cubicBezTo>
                    <a:pt x="102686" y="423193"/>
                    <a:pt x="101234" y="422746"/>
                    <a:pt x="99969" y="422002"/>
                  </a:cubicBezTo>
                  <a:cubicBezTo>
                    <a:pt x="98704" y="421258"/>
                    <a:pt x="98072" y="419993"/>
                    <a:pt x="98072" y="418207"/>
                  </a:cubicBezTo>
                  <a:cubicBezTo>
                    <a:pt x="98072" y="417165"/>
                    <a:pt x="98295" y="416421"/>
                    <a:pt x="98742" y="415975"/>
                  </a:cubicBezTo>
                  <a:cubicBezTo>
                    <a:pt x="99188" y="415528"/>
                    <a:pt x="99932" y="414859"/>
                    <a:pt x="100974" y="413966"/>
                  </a:cubicBezTo>
                  <a:cubicBezTo>
                    <a:pt x="104248" y="411287"/>
                    <a:pt x="107039" y="407826"/>
                    <a:pt x="109346" y="403585"/>
                  </a:cubicBezTo>
                  <a:cubicBezTo>
                    <a:pt x="111652" y="399343"/>
                    <a:pt x="113773" y="394804"/>
                    <a:pt x="115708" y="389967"/>
                  </a:cubicBezTo>
                  <a:cubicBezTo>
                    <a:pt x="117643" y="385130"/>
                    <a:pt x="119689" y="380293"/>
                    <a:pt x="121847" y="375456"/>
                  </a:cubicBezTo>
                  <a:cubicBezTo>
                    <a:pt x="124005" y="370619"/>
                    <a:pt x="126498" y="366266"/>
                    <a:pt x="129326" y="362397"/>
                  </a:cubicBezTo>
                  <a:cubicBezTo>
                    <a:pt x="132154" y="358527"/>
                    <a:pt x="135651" y="355402"/>
                    <a:pt x="139818" y="353021"/>
                  </a:cubicBezTo>
                  <a:cubicBezTo>
                    <a:pt x="143985" y="350639"/>
                    <a:pt x="149120" y="349523"/>
                    <a:pt x="155222" y="349672"/>
                  </a:cubicBezTo>
                  <a:close/>
                  <a:moveTo>
                    <a:pt x="247272" y="340742"/>
                  </a:moveTo>
                  <a:cubicBezTo>
                    <a:pt x="249356" y="340742"/>
                    <a:pt x="251030" y="341077"/>
                    <a:pt x="252295" y="341747"/>
                  </a:cubicBezTo>
                  <a:cubicBezTo>
                    <a:pt x="253560" y="342416"/>
                    <a:pt x="254193" y="343868"/>
                    <a:pt x="254193" y="346100"/>
                  </a:cubicBezTo>
                  <a:cubicBezTo>
                    <a:pt x="254193" y="354881"/>
                    <a:pt x="254155" y="364443"/>
                    <a:pt x="254081" y="374787"/>
                  </a:cubicBezTo>
                  <a:cubicBezTo>
                    <a:pt x="254007" y="385130"/>
                    <a:pt x="253932" y="395623"/>
                    <a:pt x="253858" y="406264"/>
                  </a:cubicBezTo>
                  <a:cubicBezTo>
                    <a:pt x="253783" y="416905"/>
                    <a:pt x="253746" y="427435"/>
                    <a:pt x="253746" y="437853"/>
                  </a:cubicBezTo>
                  <a:cubicBezTo>
                    <a:pt x="253746" y="448271"/>
                    <a:pt x="253895" y="457721"/>
                    <a:pt x="254193" y="466204"/>
                  </a:cubicBezTo>
                  <a:cubicBezTo>
                    <a:pt x="254341" y="468734"/>
                    <a:pt x="253858" y="470409"/>
                    <a:pt x="252742" y="471227"/>
                  </a:cubicBezTo>
                  <a:cubicBezTo>
                    <a:pt x="251625" y="472046"/>
                    <a:pt x="250249" y="472455"/>
                    <a:pt x="248612" y="472455"/>
                  </a:cubicBezTo>
                  <a:cubicBezTo>
                    <a:pt x="246826" y="472455"/>
                    <a:pt x="245337" y="472046"/>
                    <a:pt x="244147" y="471227"/>
                  </a:cubicBezTo>
                  <a:cubicBezTo>
                    <a:pt x="242956" y="470409"/>
                    <a:pt x="242510" y="468734"/>
                    <a:pt x="242807" y="466204"/>
                  </a:cubicBezTo>
                  <a:cubicBezTo>
                    <a:pt x="242807" y="456530"/>
                    <a:pt x="242621" y="446336"/>
                    <a:pt x="242249" y="435620"/>
                  </a:cubicBezTo>
                  <a:cubicBezTo>
                    <a:pt x="241877" y="424904"/>
                    <a:pt x="241505" y="414077"/>
                    <a:pt x="241133" y="403138"/>
                  </a:cubicBezTo>
                  <a:cubicBezTo>
                    <a:pt x="240761" y="392200"/>
                    <a:pt x="240649" y="381447"/>
                    <a:pt x="240798" y="370880"/>
                  </a:cubicBezTo>
                  <a:cubicBezTo>
                    <a:pt x="240947" y="360313"/>
                    <a:pt x="241617" y="350416"/>
                    <a:pt x="242807" y="341189"/>
                  </a:cubicBezTo>
                  <a:cubicBezTo>
                    <a:pt x="243105" y="341040"/>
                    <a:pt x="243812" y="340928"/>
                    <a:pt x="244928" y="340854"/>
                  </a:cubicBezTo>
                  <a:cubicBezTo>
                    <a:pt x="246044" y="340779"/>
                    <a:pt x="246826" y="340742"/>
                    <a:pt x="247272" y="340742"/>
                  </a:cubicBezTo>
                  <a:close/>
                  <a:moveTo>
                    <a:pt x="243700" y="301898"/>
                  </a:moveTo>
                  <a:cubicBezTo>
                    <a:pt x="246677" y="301898"/>
                    <a:pt x="248537" y="302865"/>
                    <a:pt x="249281" y="304800"/>
                  </a:cubicBezTo>
                  <a:cubicBezTo>
                    <a:pt x="250025" y="306735"/>
                    <a:pt x="250397" y="308967"/>
                    <a:pt x="250397" y="311497"/>
                  </a:cubicBezTo>
                  <a:cubicBezTo>
                    <a:pt x="249505" y="313135"/>
                    <a:pt x="248388" y="314288"/>
                    <a:pt x="247049" y="314958"/>
                  </a:cubicBezTo>
                  <a:cubicBezTo>
                    <a:pt x="245709" y="315627"/>
                    <a:pt x="244333" y="315776"/>
                    <a:pt x="242919" y="315404"/>
                  </a:cubicBezTo>
                  <a:cubicBezTo>
                    <a:pt x="241505" y="315032"/>
                    <a:pt x="240314" y="314102"/>
                    <a:pt x="239347" y="312614"/>
                  </a:cubicBezTo>
                  <a:cubicBezTo>
                    <a:pt x="238380" y="311125"/>
                    <a:pt x="237896" y="309042"/>
                    <a:pt x="237896" y="306363"/>
                  </a:cubicBezTo>
                  <a:cubicBezTo>
                    <a:pt x="237896" y="304577"/>
                    <a:pt x="238491" y="303386"/>
                    <a:pt x="239682" y="302791"/>
                  </a:cubicBezTo>
                  <a:cubicBezTo>
                    <a:pt x="240872" y="302196"/>
                    <a:pt x="242212" y="301898"/>
                    <a:pt x="243700" y="301898"/>
                  </a:cubicBezTo>
                  <a:close/>
                  <a:moveTo>
                    <a:pt x="16179" y="279574"/>
                  </a:moveTo>
                  <a:cubicBezTo>
                    <a:pt x="17593" y="279723"/>
                    <a:pt x="18784" y="280169"/>
                    <a:pt x="19751" y="280913"/>
                  </a:cubicBezTo>
                  <a:cubicBezTo>
                    <a:pt x="20718" y="281657"/>
                    <a:pt x="21202" y="282997"/>
                    <a:pt x="21202" y="284932"/>
                  </a:cubicBezTo>
                  <a:cubicBezTo>
                    <a:pt x="21202" y="290438"/>
                    <a:pt x="21016" y="296801"/>
                    <a:pt x="20644" y="304019"/>
                  </a:cubicBezTo>
                  <a:cubicBezTo>
                    <a:pt x="20272" y="311237"/>
                    <a:pt x="19788" y="319125"/>
                    <a:pt x="19193" y="327683"/>
                  </a:cubicBezTo>
                  <a:cubicBezTo>
                    <a:pt x="18598" y="336240"/>
                    <a:pt x="18114" y="345430"/>
                    <a:pt x="17742" y="355253"/>
                  </a:cubicBezTo>
                  <a:cubicBezTo>
                    <a:pt x="17370" y="365076"/>
                    <a:pt x="17184" y="375419"/>
                    <a:pt x="17184" y="386284"/>
                  </a:cubicBezTo>
                  <a:cubicBezTo>
                    <a:pt x="22393" y="379437"/>
                    <a:pt x="27230" y="373856"/>
                    <a:pt x="31695" y="369540"/>
                  </a:cubicBezTo>
                  <a:cubicBezTo>
                    <a:pt x="36159" y="365224"/>
                    <a:pt x="40401" y="361764"/>
                    <a:pt x="44419" y="359160"/>
                  </a:cubicBezTo>
                  <a:cubicBezTo>
                    <a:pt x="48438" y="356555"/>
                    <a:pt x="52382" y="354918"/>
                    <a:pt x="56251" y="354248"/>
                  </a:cubicBezTo>
                  <a:cubicBezTo>
                    <a:pt x="60121" y="353579"/>
                    <a:pt x="63916" y="353393"/>
                    <a:pt x="67637" y="353690"/>
                  </a:cubicBezTo>
                  <a:cubicBezTo>
                    <a:pt x="71953" y="353690"/>
                    <a:pt x="75487" y="354881"/>
                    <a:pt x="78241" y="357262"/>
                  </a:cubicBezTo>
                  <a:cubicBezTo>
                    <a:pt x="80994" y="359643"/>
                    <a:pt x="83115" y="362620"/>
                    <a:pt x="84603" y="366192"/>
                  </a:cubicBezTo>
                  <a:cubicBezTo>
                    <a:pt x="86091" y="369764"/>
                    <a:pt x="87133" y="373745"/>
                    <a:pt x="87728" y="378135"/>
                  </a:cubicBezTo>
                  <a:cubicBezTo>
                    <a:pt x="88324" y="382526"/>
                    <a:pt x="88621" y="386804"/>
                    <a:pt x="88621" y="390972"/>
                  </a:cubicBezTo>
                  <a:cubicBezTo>
                    <a:pt x="88621" y="393948"/>
                    <a:pt x="88435" y="397111"/>
                    <a:pt x="88063" y="400459"/>
                  </a:cubicBezTo>
                  <a:cubicBezTo>
                    <a:pt x="87691" y="403808"/>
                    <a:pt x="86835" y="407492"/>
                    <a:pt x="85496" y="411510"/>
                  </a:cubicBezTo>
                  <a:cubicBezTo>
                    <a:pt x="84156" y="415528"/>
                    <a:pt x="82110" y="419658"/>
                    <a:pt x="79357" y="423900"/>
                  </a:cubicBezTo>
                  <a:cubicBezTo>
                    <a:pt x="76603" y="428141"/>
                    <a:pt x="72771" y="432644"/>
                    <a:pt x="67860" y="437406"/>
                  </a:cubicBezTo>
                  <a:cubicBezTo>
                    <a:pt x="62948" y="442169"/>
                    <a:pt x="56735" y="447080"/>
                    <a:pt x="49219" y="452140"/>
                  </a:cubicBezTo>
                  <a:cubicBezTo>
                    <a:pt x="41703" y="457200"/>
                    <a:pt x="32588" y="462409"/>
                    <a:pt x="21872" y="467767"/>
                  </a:cubicBezTo>
                  <a:cubicBezTo>
                    <a:pt x="18300" y="468809"/>
                    <a:pt x="15435" y="469441"/>
                    <a:pt x="13277" y="469665"/>
                  </a:cubicBezTo>
                  <a:cubicBezTo>
                    <a:pt x="11119" y="469888"/>
                    <a:pt x="9408" y="469962"/>
                    <a:pt x="8142" y="469888"/>
                  </a:cubicBezTo>
                  <a:cubicBezTo>
                    <a:pt x="6877" y="469813"/>
                    <a:pt x="5984" y="469702"/>
                    <a:pt x="5464" y="469553"/>
                  </a:cubicBezTo>
                  <a:cubicBezTo>
                    <a:pt x="4943" y="469404"/>
                    <a:pt x="4682" y="469255"/>
                    <a:pt x="4682" y="469106"/>
                  </a:cubicBezTo>
                  <a:cubicBezTo>
                    <a:pt x="3938" y="457349"/>
                    <a:pt x="3678" y="444847"/>
                    <a:pt x="3901" y="431602"/>
                  </a:cubicBezTo>
                  <a:cubicBezTo>
                    <a:pt x="4124" y="418356"/>
                    <a:pt x="4459" y="404069"/>
                    <a:pt x="4905" y="388739"/>
                  </a:cubicBezTo>
                  <a:cubicBezTo>
                    <a:pt x="5352" y="373410"/>
                    <a:pt x="5761" y="356778"/>
                    <a:pt x="6133" y="338845"/>
                  </a:cubicBezTo>
                  <a:cubicBezTo>
                    <a:pt x="6505" y="320911"/>
                    <a:pt x="6543" y="301303"/>
                    <a:pt x="6245" y="280020"/>
                  </a:cubicBezTo>
                  <a:cubicBezTo>
                    <a:pt x="7882" y="280020"/>
                    <a:pt x="9594" y="279909"/>
                    <a:pt x="11380" y="279685"/>
                  </a:cubicBezTo>
                  <a:cubicBezTo>
                    <a:pt x="13165" y="279462"/>
                    <a:pt x="14765" y="279425"/>
                    <a:pt x="16179" y="279574"/>
                  </a:cubicBezTo>
                  <a:close/>
                  <a:moveTo>
                    <a:pt x="369088" y="276225"/>
                  </a:moveTo>
                  <a:cubicBezTo>
                    <a:pt x="370130" y="276225"/>
                    <a:pt x="371023" y="276411"/>
                    <a:pt x="371767" y="276783"/>
                  </a:cubicBezTo>
                  <a:cubicBezTo>
                    <a:pt x="372511" y="277155"/>
                    <a:pt x="373106" y="277937"/>
                    <a:pt x="373553" y="279127"/>
                  </a:cubicBezTo>
                  <a:cubicBezTo>
                    <a:pt x="376529" y="308298"/>
                    <a:pt x="378576" y="337691"/>
                    <a:pt x="379692" y="367308"/>
                  </a:cubicBezTo>
                  <a:cubicBezTo>
                    <a:pt x="380808" y="396925"/>
                    <a:pt x="381664" y="426393"/>
                    <a:pt x="382259" y="455712"/>
                  </a:cubicBezTo>
                  <a:cubicBezTo>
                    <a:pt x="382259" y="457051"/>
                    <a:pt x="382259" y="458875"/>
                    <a:pt x="382259" y="461181"/>
                  </a:cubicBezTo>
                  <a:cubicBezTo>
                    <a:pt x="382259" y="463488"/>
                    <a:pt x="382185" y="464716"/>
                    <a:pt x="382036" y="464865"/>
                  </a:cubicBezTo>
                  <a:cubicBezTo>
                    <a:pt x="379952" y="465907"/>
                    <a:pt x="378092" y="466390"/>
                    <a:pt x="376455" y="466316"/>
                  </a:cubicBezTo>
                  <a:cubicBezTo>
                    <a:pt x="374818" y="466241"/>
                    <a:pt x="373330" y="465795"/>
                    <a:pt x="371990" y="464976"/>
                  </a:cubicBezTo>
                  <a:cubicBezTo>
                    <a:pt x="370651" y="464158"/>
                    <a:pt x="369609" y="463228"/>
                    <a:pt x="368865" y="462186"/>
                  </a:cubicBezTo>
                  <a:cubicBezTo>
                    <a:pt x="368121" y="461144"/>
                    <a:pt x="367748" y="460177"/>
                    <a:pt x="367748" y="459284"/>
                  </a:cubicBezTo>
                  <a:cubicBezTo>
                    <a:pt x="368790" y="452438"/>
                    <a:pt x="369497" y="443880"/>
                    <a:pt x="369869" y="433611"/>
                  </a:cubicBezTo>
                  <a:cubicBezTo>
                    <a:pt x="370241" y="423342"/>
                    <a:pt x="370390" y="412403"/>
                    <a:pt x="370316" y="400794"/>
                  </a:cubicBezTo>
                  <a:cubicBezTo>
                    <a:pt x="370241" y="389186"/>
                    <a:pt x="369981" y="377205"/>
                    <a:pt x="369534" y="364852"/>
                  </a:cubicBezTo>
                  <a:cubicBezTo>
                    <a:pt x="369088" y="352500"/>
                    <a:pt x="368493" y="340779"/>
                    <a:pt x="367748" y="329692"/>
                  </a:cubicBezTo>
                  <a:cubicBezTo>
                    <a:pt x="367004" y="318604"/>
                    <a:pt x="366149" y="308670"/>
                    <a:pt x="365181" y="299889"/>
                  </a:cubicBezTo>
                  <a:cubicBezTo>
                    <a:pt x="364214" y="291108"/>
                    <a:pt x="363209" y="284187"/>
                    <a:pt x="362167" y="279127"/>
                  </a:cubicBezTo>
                  <a:cubicBezTo>
                    <a:pt x="363507" y="278234"/>
                    <a:pt x="364660" y="277527"/>
                    <a:pt x="365628" y="277007"/>
                  </a:cubicBezTo>
                  <a:cubicBezTo>
                    <a:pt x="366595" y="276486"/>
                    <a:pt x="367748" y="276225"/>
                    <a:pt x="369088" y="276225"/>
                  </a:cubicBezTo>
                  <a:close/>
                  <a:moveTo>
                    <a:pt x="216688" y="276225"/>
                  </a:moveTo>
                  <a:cubicBezTo>
                    <a:pt x="217730" y="276225"/>
                    <a:pt x="218623" y="276411"/>
                    <a:pt x="219367" y="276783"/>
                  </a:cubicBezTo>
                  <a:cubicBezTo>
                    <a:pt x="220111" y="277155"/>
                    <a:pt x="220706" y="277937"/>
                    <a:pt x="221153" y="279127"/>
                  </a:cubicBezTo>
                  <a:cubicBezTo>
                    <a:pt x="224129" y="308298"/>
                    <a:pt x="226176" y="337691"/>
                    <a:pt x="227292" y="367308"/>
                  </a:cubicBezTo>
                  <a:cubicBezTo>
                    <a:pt x="228408" y="396925"/>
                    <a:pt x="229264" y="426393"/>
                    <a:pt x="229859" y="455712"/>
                  </a:cubicBezTo>
                  <a:cubicBezTo>
                    <a:pt x="229859" y="457051"/>
                    <a:pt x="229859" y="458875"/>
                    <a:pt x="229859" y="461181"/>
                  </a:cubicBezTo>
                  <a:cubicBezTo>
                    <a:pt x="229859" y="463488"/>
                    <a:pt x="229785" y="464716"/>
                    <a:pt x="229636" y="464865"/>
                  </a:cubicBezTo>
                  <a:cubicBezTo>
                    <a:pt x="227552" y="465907"/>
                    <a:pt x="225692" y="466390"/>
                    <a:pt x="224055" y="466316"/>
                  </a:cubicBezTo>
                  <a:cubicBezTo>
                    <a:pt x="222418" y="466241"/>
                    <a:pt x="220930" y="465795"/>
                    <a:pt x="219590" y="464976"/>
                  </a:cubicBezTo>
                  <a:cubicBezTo>
                    <a:pt x="218251" y="464158"/>
                    <a:pt x="217209" y="463228"/>
                    <a:pt x="216465" y="462186"/>
                  </a:cubicBezTo>
                  <a:cubicBezTo>
                    <a:pt x="215721" y="461144"/>
                    <a:pt x="215348" y="460177"/>
                    <a:pt x="215348" y="459284"/>
                  </a:cubicBezTo>
                  <a:cubicBezTo>
                    <a:pt x="216390" y="452438"/>
                    <a:pt x="217097" y="443880"/>
                    <a:pt x="217469" y="433611"/>
                  </a:cubicBezTo>
                  <a:cubicBezTo>
                    <a:pt x="217841" y="423342"/>
                    <a:pt x="217990" y="412403"/>
                    <a:pt x="217916" y="400794"/>
                  </a:cubicBezTo>
                  <a:cubicBezTo>
                    <a:pt x="217841" y="389186"/>
                    <a:pt x="217581" y="377205"/>
                    <a:pt x="217134" y="364852"/>
                  </a:cubicBezTo>
                  <a:cubicBezTo>
                    <a:pt x="216688" y="352500"/>
                    <a:pt x="216093" y="340779"/>
                    <a:pt x="215348" y="329692"/>
                  </a:cubicBezTo>
                  <a:cubicBezTo>
                    <a:pt x="214604" y="318604"/>
                    <a:pt x="213749" y="308670"/>
                    <a:pt x="212781" y="299889"/>
                  </a:cubicBezTo>
                  <a:cubicBezTo>
                    <a:pt x="211814" y="291108"/>
                    <a:pt x="210809" y="284187"/>
                    <a:pt x="209767" y="279127"/>
                  </a:cubicBezTo>
                  <a:cubicBezTo>
                    <a:pt x="211107" y="278234"/>
                    <a:pt x="212260" y="277527"/>
                    <a:pt x="213228" y="277007"/>
                  </a:cubicBezTo>
                  <a:cubicBezTo>
                    <a:pt x="214195" y="276486"/>
                    <a:pt x="215348" y="276225"/>
                    <a:pt x="216688" y="276225"/>
                  </a:cubicBezTo>
                  <a:close/>
                  <a:moveTo>
                    <a:pt x="538529" y="92199"/>
                  </a:moveTo>
                  <a:cubicBezTo>
                    <a:pt x="533022" y="92199"/>
                    <a:pt x="527850" y="93687"/>
                    <a:pt x="523013" y="96664"/>
                  </a:cubicBezTo>
                  <a:cubicBezTo>
                    <a:pt x="518176" y="99641"/>
                    <a:pt x="513749" y="103361"/>
                    <a:pt x="509730" y="107826"/>
                  </a:cubicBezTo>
                  <a:cubicBezTo>
                    <a:pt x="505712" y="112291"/>
                    <a:pt x="502140" y="117091"/>
                    <a:pt x="499015" y="122225"/>
                  </a:cubicBezTo>
                  <a:cubicBezTo>
                    <a:pt x="495889" y="127360"/>
                    <a:pt x="493359" y="132085"/>
                    <a:pt x="491425" y="136401"/>
                  </a:cubicBezTo>
                  <a:lnTo>
                    <a:pt x="490532" y="179487"/>
                  </a:lnTo>
                  <a:cubicBezTo>
                    <a:pt x="491276" y="179040"/>
                    <a:pt x="493285" y="178036"/>
                    <a:pt x="496559" y="176473"/>
                  </a:cubicBezTo>
                  <a:cubicBezTo>
                    <a:pt x="499833" y="174910"/>
                    <a:pt x="503703" y="172864"/>
                    <a:pt x="508168" y="170334"/>
                  </a:cubicBezTo>
                  <a:cubicBezTo>
                    <a:pt x="512633" y="167804"/>
                    <a:pt x="517470" y="164753"/>
                    <a:pt x="522679" y="161181"/>
                  </a:cubicBezTo>
                  <a:cubicBezTo>
                    <a:pt x="527888" y="157609"/>
                    <a:pt x="532687" y="153442"/>
                    <a:pt x="537078" y="148679"/>
                  </a:cubicBezTo>
                  <a:cubicBezTo>
                    <a:pt x="541468" y="143917"/>
                    <a:pt x="545226" y="138559"/>
                    <a:pt x="548351" y="132606"/>
                  </a:cubicBezTo>
                  <a:cubicBezTo>
                    <a:pt x="551477" y="126653"/>
                    <a:pt x="553337" y="120104"/>
                    <a:pt x="553933" y="112961"/>
                  </a:cubicBezTo>
                  <a:cubicBezTo>
                    <a:pt x="553933" y="110877"/>
                    <a:pt x="553635" y="108645"/>
                    <a:pt x="553039" y="106263"/>
                  </a:cubicBezTo>
                  <a:cubicBezTo>
                    <a:pt x="552444" y="103882"/>
                    <a:pt x="551514" y="101650"/>
                    <a:pt x="550249" y="99566"/>
                  </a:cubicBezTo>
                  <a:cubicBezTo>
                    <a:pt x="548984" y="97483"/>
                    <a:pt x="547384" y="95734"/>
                    <a:pt x="545449" y="94320"/>
                  </a:cubicBezTo>
                  <a:cubicBezTo>
                    <a:pt x="543514" y="92906"/>
                    <a:pt x="541208" y="92199"/>
                    <a:pt x="538529" y="92199"/>
                  </a:cubicBezTo>
                  <a:close/>
                  <a:moveTo>
                    <a:pt x="607278" y="84888"/>
                  </a:moveTo>
                  <a:cubicBezTo>
                    <a:pt x="605883" y="85000"/>
                    <a:pt x="604608" y="85428"/>
                    <a:pt x="603455" y="86172"/>
                  </a:cubicBezTo>
                  <a:cubicBezTo>
                    <a:pt x="601148" y="87660"/>
                    <a:pt x="599288" y="90153"/>
                    <a:pt x="597874" y="93650"/>
                  </a:cubicBezTo>
                  <a:cubicBezTo>
                    <a:pt x="596460" y="97148"/>
                    <a:pt x="595381" y="101427"/>
                    <a:pt x="594637" y="106487"/>
                  </a:cubicBezTo>
                  <a:cubicBezTo>
                    <a:pt x="593893" y="111547"/>
                    <a:pt x="593446" y="117128"/>
                    <a:pt x="593297" y="123230"/>
                  </a:cubicBezTo>
                  <a:cubicBezTo>
                    <a:pt x="593149" y="129332"/>
                    <a:pt x="593111" y="135806"/>
                    <a:pt x="593186" y="142652"/>
                  </a:cubicBezTo>
                  <a:cubicBezTo>
                    <a:pt x="593260" y="149498"/>
                    <a:pt x="593297" y="156344"/>
                    <a:pt x="593297" y="163190"/>
                  </a:cubicBezTo>
                  <a:cubicBezTo>
                    <a:pt x="593297" y="164679"/>
                    <a:pt x="593335" y="166092"/>
                    <a:pt x="593409" y="167432"/>
                  </a:cubicBezTo>
                  <a:cubicBezTo>
                    <a:pt x="593484" y="168771"/>
                    <a:pt x="593632" y="170074"/>
                    <a:pt x="593856" y="171339"/>
                  </a:cubicBezTo>
                  <a:cubicBezTo>
                    <a:pt x="594079" y="172604"/>
                    <a:pt x="594376" y="173943"/>
                    <a:pt x="594749" y="175357"/>
                  </a:cubicBezTo>
                  <a:cubicBezTo>
                    <a:pt x="595121" y="176771"/>
                    <a:pt x="595604" y="178371"/>
                    <a:pt x="596200" y="180157"/>
                  </a:cubicBezTo>
                  <a:lnTo>
                    <a:pt x="597539" y="180157"/>
                  </a:lnTo>
                  <a:cubicBezTo>
                    <a:pt x="601111" y="180157"/>
                    <a:pt x="604162" y="178966"/>
                    <a:pt x="606692" y="176585"/>
                  </a:cubicBezTo>
                  <a:cubicBezTo>
                    <a:pt x="609222" y="174204"/>
                    <a:pt x="611380" y="171115"/>
                    <a:pt x="613166" y="167320"/>
                  </a:cubicBezTo>
                  <a:cubicBezTo>
                    <a:pt x="614952" y="163525"/>
                    <a:pt x="616440" y="159283"/>
                    <a:pt x="617631" y="154595"/>
                  </a:cubicBezTo>
                  <a:cubicBezTo>
                    <a:pt x="618822" y="149907"/>
                    <a:pt x="619752" y="145294"/>
                    <a:pt x="620421" y="140754"/>
                  </a:cubicBezTo>
                  <a:cubicBezTo>
                    <a:pt x="621091" y="136215"/>
                    <a:pt x="621538" y="131974"/>
                    <a:pt x="621761" y="128030"/>
                  </a:cubicBezTo>
                  <a:cubicBezTo>
                    <a:pt x="621984" y="124086"/>
                    <a:pt x="622096" y="120923"/>
                    <a:pt x="622096" y="118542"/>
                  </a:cubicBezTo>
                  <a:lnTo>
                    <a:pt x="622096" y="114077"/>
                  </a:lnTo>
                  <a:cubicBezTo>
                    <a:pt x="622096" y="112142"/>
                    <a:pt x="622021" y="109947"/>
                    <a:pt x="621872" y="107491"/>
                  </a:cubicBezTo>
                  <a:cubicBezTo>
                    <a:pt x="621724" y="105036"/>
                    <a:pt x="621463" y="102506"/>
                    <a:pt x="621091" y="99901"/>
                  </a:cubicBezTo>
                  <a:cubicBezTo>
                    <a:pt x="620719" y="97297"/>
                    <a:pt x="620161" y="94915"/>
                    <a:pt x="619417" y="92757"/>
                  </a:cubicBezTo>
                  <a:cubicBezTo>
                    <a:pt x="618673" y="90599"/>
                    <a:pt x="617705" y="88851"/>
                    <a:pt x="616515" y="87511"/>
                  </a:cubicBezTo>
                  <a:cubicBezTo>
                    <a:pt x="615324" y="86172"/>
                    <a:pt x="613761" y="85502"/>
                    <a:pt x="611827" y="85502"/>
                  </a:cubicBezTo>
                  <a:cubicBezTo>
                    <a:pt x="610189" y="84981"/>
                    <a:pt x="608673" y="84776"/>
                    <a:pt x="607278" y="84888"/>
                  </a:cubicBezTo>
                  <a:close/>
                  <a:moveTo>
                    <a:pt x="1094327" y="83493"/>
                  </a:moveTo>
                  <a:cubicBezTo>
                    <a:pt x="1095518" y="83493"/>
                    <a:pt x="1096597" y="83642"/>
                    <a:pt x="1097564" y="83939"/>
                  </a:cubicBezTo>
                  <a:cubicBezTo>
                    <a:pt x="1098532" y="84237"/>
                    <a:pt x="1099388" y="85130"/>
                    <a:pt x="1100132" y="86618"/>
                  </a:cubicBezTo>
                  <a:cubicBezTo>
                    <a:pt x="1100132" y="88255"/>
                    <a:pt x="1100169" y="91009"/>
                    <a:pt x="1100243" y="94878"/>
                  </a:cubicBezTo>
                  <a:cubicBezTo>
                    <a:pt x="1100318" y="98748"/>
                    <a:pt x="1100504" y="103101"/>
                    <a:pt x="1100801" y="107938"/>
                  </a:cubicBezTo>
                  <a:cubicBezTo>
                    <a:pt x="1101099" y="112775"/>
                    <a:pt x="1101397" y="117835"/>
                    <a:pt x="1101694" y="123118"/>
                  </a:cubicBezTo>
                  <a:cubicBezTo>
                    <a:pt x="1101992" y="128402"/>
                    <a:pt x="1102253" y="133425"/>
                    <a:pt x="1102476" y="138187"/>
                  </a:cubicBezTo>
                  <a:cubicBezTo>
                    <a:pt x="1102699" y="142950"/>
                    <a:pt x="1102922" y="147228"/>
                    <a:pt x="1103146" y="151024"/>
                  </a:cubicBezTo>
                  <a:cubicBezTo>
                    <a:pt x="1103369" y="154819"/>
                    <a:pt x="1103555" y="157609"/>
                    <a:pt x="1103704" y="159395"/>
                  </a:cubicBezTo>
                  <a:cubicBezTo>
                    <a:pt x="1103852" y="160437"/>
                    <a:pt x="1104038" y="162148"/>
                    <a:pt x="1104262" y="164530"/>
                  </a:cubicBezTo>
                  <a:cubicBezTo>
                    <a:pt x="1104485" y="166911"/>
                    <a:pt x="1104857" y="169404"/>
                    <a:pt x="1105378" y="172008"/>
                  </a:cubicBezTo>
                  <a:cubicBezTo>
                    <a:pt x="1105899" y="174613"/>
                    <a:pt x="1106569" y="176957"/>
                    <a:pt x="1107387" y="179040"/>
                  </a:cubicBezTo>
                  <a:cubicBezTo>
                    <a:pt x="1108206" y="181124"/>
                    <a:pt x="1109285" y="182240"/>
                    <a:pt x="1110624" y="182389"/>
                  </a:cubicBezTo>
                  <a:cubicBezTo>
                    <a:pt x="1112857" y="182389"/>
                    <a:pt x="1115126" y="181422"/>
                    <a:pt x="1117433" y="179487"/>
                  </a:cubicBezTo>
                  <a:cubicBezTo>
                    <a:pt x="1119740" y="177552"/>
                    <a:pt x="1122009" y="175096"/>
                    <a:pt x="1124242" y="172120"/>
                  </a:cubicBezTo>
                  <a:cubicBezTo>
                    <a:pt x="1126474" y="169143"/>
                    <a:pt x="1128558" y="165869"/>
                    <a:pt x="1130493" y="162297"/>
                  </a:cubicBezTo>
                  <a:cubicBezTo>
                    <a:pt x="1132428" y="158725"/>
                    <a:pt x="1134176" y="155265"/>
                    <a:pt x="1135739" y="151916"/>
                  </a:cubicBezTo>
                  <a:cubicBezTo>
                    <a:pt x="1137302" y="148568"/>
                    <a:pt x="1138492" y="145554"/>
                    <a:pt x="1139311" y="142875"/>
                  </a:cubicBezTo>
                  <a:cubicBezTo>
                    <a:pt x="1140129" y="140196"/>
                    <a:pt x="1140613" y="138262"/>
                    <a:pt x="1140762" y="137071"/>
                  </a:cubicBezTo>
                  <a:cubicBezTo>
                    <a:pt x="1141060" y="134541"/>
                    <a:pt x="1141357" y="130932"/>
                    <a:pt x="1141655" y="126244"/>
                  </a:cubicBezTo>
                  <a:cubicBezTo>
                    <a:pt x="1141953" y="121556"/>
                    <a:pt x="1142176" y="116533"/>
                    <a:pt x="1142325" y="111175"/>
                  </a:cubicBezTo>
                  <a:cubicBezTo>
                    <a:pt x="1142473" y="105817"/>
                    <a:pt x="1142585" y="100757"/>
                    <a:pt x="1142659" y="95994"/>
                  </a:cubicBezTo>
                  <a:cubicBezTo>
                    <a:pt x="1142734" y="91232"/>
                    <a:pt x="1142771" y="87586"/>
                    <a:pt x="1142771" y="85055"/>
                  </a:cubicBezTo>
                  <a:lnTo>
                    <a:pt x="1155049" y="85725"/>
                  </a:lnTo>
                  <a:cubicBezTo>
                    <a:pt x="1155198" y="97780"/>
                    <a:pt x="1155124" y="108682"/>
                    <a:pt x="1154826" y="118430"/>
                  </a:cubicBezTo>
                  <a:cubicBezTo>
                    <a:pt x="1154529" y="128178"/>
                    <a:pt x="1154454" y="137331"/>
                    <a:pt x="1154603" y="145889"/>
                  </a:cubicBezTo>
                  <a:cubicBezTo>
                    <a:pt x="1154752" y="154447"/>
                    <a:pt x="1155421" y="162744"/>
                    <a:pt x="1156612" y="170780"/>
                  </a:cubicBezTo>
                  <a:cubicBezTo>
                    <a:pt x="1157803" y="178817"/>
                    <a:pt x="1159961" y="187152"/>
                    <a:pt x="1163086" y="195784"/>
                  </a:cubicBezTo>
                  <a:cubicBezTo>
                    <a:pt x="1162640" y="196230"/>
                    <a:pt x="1161747" y="196863"/>
                    <a:pt x="1160407" y="197681"/>
                  </a:cubicBezTo>
                  <a:cubicBezTo>
                    <a:pt x="1159068" y="198500"/>
                    <a:pt x="1158100" y="198909"/>
                    <a:pt x="1157505" y="198909"/>
                  </a:cubicBezTo>
                  <a:cubicBezTo>
                    <a:pt x="1153784" y="198909"/>
                    <a:pt x="1151291" y="197681"/>
                    <a:pt x="1150026" y="195225"/>
                  </a:cubicBezTo>
                  <a:cubicBezTo>
                    <a:pt x="1148761" y="192770"/>
                    <a:pt x="1147943" y="189868"/>
                    <a:pt x="1147571" y="186519"/>
                  </a:cubicBezTo>
                  <a:cubicBezTo>
                    <a:pt x="1147199" y="183170"/>
                    <a:pt x="1146901" y="179822"/>
                    <a:pt x="1146678" y="176473"/>
                  </a:cubicBezTo>
                  <a:cubicBezTo>
                    <a:pt x="1146455" y="173124"/>
                    <a:pt x="1145450" y="170483"/>
                    <a:pt x="1143664" y="168548"/>
                  </a:cubicBezTo>
                  <a:cubicBezTo>
                    <a:pt x="1143069" y="170334"/>
                    <a:pt x="1141618" y="172752"/>
                    <a:pt x="1139311" y="175803"/>
                  </a:cubicBezTo>
                  <a:cubicBezTo>
                    <a:pt x="1137004" y="178854"/>
                    <a:pt x="1134288" y="181905"/>
                    <a:pt x="1131162" y="184956"/>
                  </a:cubicBezTo>
                  <a:cubicBezTo>
                    <a:pt x="1128037" y="188007"/>
                    <a:pt x="1124800" y="190686"/>
                    <a:pt x="1121451" y="192993"/>
                  </a:cubicBezTo>
                  <a:cubicBezTo>
                    <a:pt x="1118103" y="195300"/>
                    <a:pt x="1115163" y="196453"/>
                    <a:pt x="1112633" y="196453"/>
                  </a:cubicBezTo>
                  <a:cubicBezTo>
                    <a:pt x="1107871" y="196453"/>
                    <a:pt x="1103964" y="194221"/>
                    <a:pt x="1100913" y="189756"/>
                  </a:cubicBezTo>
                  <a:cubicBezTo>
                    <a:pt x="1097862" y="185291"/>
                    <a:pt x="1095518" y="179561"/>
                    <a:pt x="1093881" y="172566"/>
                  </a:cubicBezTo>
                  <a:cubicBezTo>
                    <a:pt x="1092244" y="165571"/>
                    <a:pt x="1091128" y="157795"/>
                    <a:pt x="1090532" y="149238"/>
                  </a:cubicBezTo>
                  <a:cubicBezTo>
                    <a:pt x="1089937" y="140680"/>
                    <a:pt x="1089565" y="132308"/>
                    <a:pt x="1089416" y="124123"/>
                  </a:cubicBezTo>
                  <a:cubicBezTo>
                    <a:pt x="1089267" y="115937"/>
                    <a:pt x="1089193" y="108496"/>
                    <a:pt x="1089193" y="101799"/>
                  </a:cubicBezTo>
                  <a:cubicBezTo>
                    <a:pt x="1089193" y="95101"/>
                    <a:pt x="1088970" y="90041"/>
                    <a:pt x="1088523" y="86618"/>
                  </a:cubicBezTo>
                  <a:cubicBezTo>
                    <a:pt x="1089118" y="85130"/>
                    <a:pt x="1089900" y="84237"/>
                    <a:pt x="1090867" y="83939"/>
                  </a:cubicBezTo>
                  <a:cubicBezTo>
                    <a:pt x="1091835" y="83642"/>
                    <a:pt x="1092988" y="83493"/>
                    <a:pt x="1094327" y="83493"/>
                  </a:cubicBezTo>
                  <a:close/>
                  <a:moveTo>
                    <a:pt x="894302" y="83493"/>
                  </a:moveTo>
                  <a:cubicBezTo>
                    <a:pt x="895493" y="83493"/>
                    <a:pt x="896572" y="83642"/>
                    <a:pt x="897539" y="83939"/>
                  </a:cubicBezTo>
                  <a:cubicBezTo>
                    <a:pt x="898507" y="84237"/>
                    <a:pt x="899363" y="85130"/>
                    <a:pt x="900107" y="86618"/>
                  </a:cubicBezTo>
                  <a:cubicBezTo>
                    <a:pt x="900107" y="88255"/>
                    <a:pt x="900144" y="91009"/>
                    <a:pt x="900218" y="94878"/>
                  </a:cubicBezTo>
                  <a:cubicBezTo>
                    <a:pt x="900293" y="98748"/>
                    <a:pt x="900479" y="103101"/>
                    <a:pt x="900776" y="107938"/>
                  </a:cubicBezTo>
                  <a:cubicBezTo>
                    <a:pt x="901074" y="112775"/>
                    <a:pt x="901372" y="117835"/>
                    <a:pt x="901669" y="123118"/>
                  </a:cubicBezTo>
                  <a:cubicBezTo>
                    <a:pt x="901967" y="128402"/>
                    <a:pt x="902228" y="133425"/>
                    <a:pt x="902451" y="138187"/>
                  </a:cubicBezTo>
                  <a:cubicBezTo>
                    <a:pt x="902674" y="142950"/>
                    <a:pt x="902897" y="147228"/>
                    <a:pt x="903120" y="151024"/>
                  </a:cubicBezTo>
                  <a:cubicBezTo>
                    <a:pt x="903344" y="154819"/>
                    <a:pt x="903530" y="157609"/>
                    <a:pt x="903679" y="159395"/>
                  </a:cubicBezTo>
                  <a:cubicBezTo>
                    <a:pt x="903827" y="160437"/>
                    <a:pt x="904013" y="162148"/>
                    <a:pt x="904237" y="164530"/>
                  </a:cubicBezTo>
                  <a:cubicBezTo>
                    <a:pt x="904460" y="166911"/>
                    <a:pt x="904832" y="169404"/>
                    <a:pt x="905353" y="172008"/>
                  </a:cubicBezTo>
                  <a:cubicBezTo>
                    <a:pt x="905874" y="174613"/>
                    <a:pt x="906544" y="176957"/>
                    <a:pt x="907362" y="179040"/>
                  </a:cubicBezTo>
                  <a:cubicBezTo>
                    <a:pt x="908181" y="181124"/>
                    <a:pt x="909260" y="182240"/>
                    <a:pt x="910599" y="182389"/>
                  </a:cubicBezTo>
                  <a:cubicBezTo>
                    <a:pt x="912832" y="182389"/>
                    <a:pt x="915101" y="181422"/>
                    <a:pt x="917408" y="179487"/>
                  </a:cubicBezTo>
                  <a:cubicBezTo>
                    <a:pt x="919715" y="177552"/>
                    <a:pt x="921984" y="175096"/>
                    <a:pt x="924217" y="172120"/>
                  </a:cubicBezTo>
                  <a:cubicBezTo>
                    <a:pt x="926449" y="169143"/>
                    <a:pt x="928533" y="165869"/>
                    <a:pt x="930468" y="162297"/>
                  </a:cubicBezTo>
                  <a:cubicBezTo>
                    <a:pt x="932402" y="158725"/>
                    <a:pt x="934151" y="155265"/>
                    <a:pt x="935714" y="151916"/>
                  </a:cubicBezTo>
                  <a:cubicBezTo>
                    <a:pt x="937277" y="148568"/>
                    <a:pt x="938467" y="145554"/>
                    <a:pt x="939286" y="142875"/>
                  </a:cubicBezTo>
                  <a:cubicBezTo>
                    <a:pt x="940104" y="140196"/>
                    <a:pt x="940588" y="138262"/>
                    <a:pt x="940737" y="137071"/>
                  </a:cubicBezTo>
                  <a:cubicBezTo>
                    <a:pt x="941034" y="134541"/>
                    <a:pt x="941332" y="130932"/>
                    <a:pt x="941630" y="126244"/>
                  </a:cubicBezTo>
                  <a:cubicBezTo>
                    <a:pt x="941927" y="121556"/>
                    <a:pt x="942151" y="116533"/>
                    <a:pt x="942300" y="111175"/>
                  </a:cubicBezTo>
                  <a:cubicBezTo>
                    <a:pt x="942448" y="105817"/>
                    <a:pt x="942560" y="100757"/>
                    <a:pt x="942634" y="95994"/>
                  </a:cubicBezTo>
                  <a:cubicBezTo>
                    <a:pt x="942709" y="91232"/>
                    <a:pt x="942746" y="87586"/>
                    <a:pt x="942746" y="85055"/>
                  </a:cubicBezTo>
                  <a:lnTo>
                    <a:pt x="955024" y="85725"/>
                  </a:lnTo>
                  <a:cubicBezTo>
                    <a:pt x="955173" y="97780"/>
                    <a:pt x="955099" y="108682"/>
                    <a:pt x="954801" y="118430"/>
                  </a:cubicBezTo>
                  <a:cubicBezTo>
                    <a:pt x="954503" y="128178"/>
                    <a:pt x="954429" y="137331"/>
                    <a:pt x="954578" y="145889"/>
                  </a:cubicBezTo>
                  <a:cubicBezTo>
                    <a:pt x="954727" y="154447"/>
                    <a:pt x="955396" y="162744"/>
                    <a:pt x="956587" y="170780"/>
                  </a:cubicBezTo>
                  <a:cubicBezTo>
                    <a:pt x="957778" y="178817"/>
                    <a:pt x="959936" y="187152"/>
                    <a:pt x="963061" y="195784"/>
                  </a:cubicBezTo>
                  <a:cubicBezTo>
                    <a:pt x="962615" y="196230"/>
                    <a:pt x="961722" y="196863"/>
                    <a:pt x="960382" y="197681"/>
                  </a:cubicBezTo>
                  <a:cubicBezTo>
                    <a:pt x="959043" y="198500"/>
                    <a:pt x="958075" y="198909"/>
                    <a:pt x="957480" y="198909"/>
                  </a:cubicBezTo>
                  <a:cubicBezTo>
                    <a:pt x="953759" y="198909"/>
                    <a:pt x="951266" y="197681"/>
                    <a:pt x="950001" y="195225"/>
                  </a:cubicBezTo>
                  <a:cubicBezTo>
                    <a:pt x="948736" y="192770"/>
                    <a:pt x="947918" y="189868"/>
                    <a:pt x="947546" y="186519"/>
                  </a:cubicBezTo>
                  <a:cubicBezTo>
                    <a:pt x="947174" y="183170"/>
                    <a:pt x="946876" y="179822"/>
                    <a:pt x="946653" y="176473"/>
                  </a:cubicBezTo>
                  <a:cubicBezTo>
                    <a:pt x="946429" y="173124"/>
                    <a:pt x="945425" y="170483"/>
                    <a:pt x="943639" y="168548"/>
                  </a:cubicBezTo>
                  <a:cubicBezTo>
                    <a:pt x="943044" y="170334"/>
                    <a:pt x="941593" y="172752"/>
                    <a:pt x="939286" y="175803"/>
                  </a:cubicBezTo>
                  <a:cubicBezTo>
                    <a:pt x="936979" y="178854"/>
                    <a:pt x="934263" y="181905"/>
                    <a:pt x="931137" y="184956"/>
                  </a:cubicBezTo>
                  <a:cubicBezTo>
                    <a:pt x="928012" y="188007"/>
                    <a:pt x="924775" y="190686"/>
                    <a:pt x="921426" y="192993"/>
                  </a:cubicBezTo>
                  <a:cubicBezTo>
                    <a:pt x="918078" y="195300"/>
                    <a:pt x="915138" y="196453"/>
                    <a:pt x="912608" y="196453"/>
                  </a:cubicBezTo>
                  <a:cubicBezTo>
                    <a:pt x="907846" y="196453"/>
                    <a:pt x="903939" y="194221"/>
                    <a:pt x="900888" y="189756"/>
                  </a:cubicBezTo>
                  <a:cubicBezTo>
                    <a:pt x="897837" y="185291"/>
                    <a:pt x="895493" y="179561"/>
                    <a:pt x="893856" y="172566"/>
                  </a:cubicBezTo>
                  <a:cubicBezTo>
                    <a:pt x="892219" y="165571"/>
                    <a:pt x="891103" y="157795"/>
                    <a:pt x="890507" y="149238"/>
                  </a:cubicBezTo>
                  <a:cubicBezTo>
                    <a:pt x="889912" y="140680"/>
                    <a:pt x="889540" y="132308"/>
                    <a:pt x="889391" y="124123"/>
                  </a:cubicBezTo>
                  <a:cubicBezTo>
                    <a:pt x="889242" y="115937"/>
                    <a:pt x="889168" y="108496"/>
                    <a:pt x="889168" y="101799"/>
                  </a:cubicBezTo>
                  <a:cubicBezTo>
                    <a:pt x="889168" y="95101"/>
                    <a:pt x="888945" y="90041"/>
                    <a:pt x="888498" y="86618"/>
                  </a:cubicBezTo>
                  <a:cubicBezTo>
                    <a:pt x="889093" y="85130"/>
                    <a:pt x="889875" y="84237"/>
                    <a:pt x="890842" y="83939"/>
                  </a:cubicBezTo>
                  <a:cubicBezTo>
                    <a:pt x="891810" y="83642"/>
                    <a:pt x="892963" y="83493"/>
                    <a:pt x="894302" y="83493"/>
                  </a:cubicBezTo>
                  <a:close/>
                  <a:moveTo>
                    <a:pt x="675227" y="83493"/>
                  </a:moveTo>
                  <a:cubicBezTo>
                    <a:pt x="676418" y="83493"/>
                    <a:pt x="677497" y="83642"/>
                    <a:pt x="678464" y="83939"/>
                  </a:cubicBezTo>
                  <a:cubicBezTo>
                    <a:pt x="679432" y="84237"/>
                    <a:pt x="680288" y="85130"/>
                    <a:pt x="681032" y="86618"/>
                  </a:cubicBezTo>
                  <a:cubicBezTo>
                    <a:pt x="681032" y="88255"/>
                    <a:pt x="681069" y="91009"/>
                    <a:pt x="681143" y="94878"/>
                  </a:cubicBezTo>
                  <a:cubicBezTo>
                    <a:pt x="681218" y="98748"/>
                    <a:pt x="681404" y="103101"/>
                    <a:pt x="681701" y="107938"/>
                  </a:cubicBezTo>
                  <a:cubicBezTo>
                    <a:pt x="681999" y="112775"/>
                    <a:pt x="682297" y="117835"/>
                    <a:pt x="682594" y="123118"/>
                  </a:cubicBezTo>
                  <a:cubicBezTo>
                    <a:pt x="682892" y="128402"/>
                    <a:pt x="683153" y="133425"/>
                    <a:pt x="683376" y="138187"/>
                  </a:cubicBezTo>
                  <a:cubicBezTo>
                    <a:pt x="683599" y="142950"/>
                    <a:pt x="683822" y="147228"/>
                    <a:pt x="684045" y="151024"/>
                  </a:cubicBezTo>
                  <a:cubicBezTo>
                    <a:pt x="684269" y="154819"/>
                    <a:pt x="684455" y="157609"/>
                    <a:pt x="684604" y="159395"/>
                  </a:cubicBezTo>
                  <a:cubicBezTo>
                    <a:pt x="684752" y="160437"/>
                    <a:pt x="684938" y="162148"/>
                    <a:pt x="685162" y="164530"/>
                  </a:cubicBezTo>
                  <a:cubicBezTo>
                    <a:pt x="685385" y="166911"/>
                    <a:pt x="685757" y="169404"/>
                    <a:pt x="686278" y="172008"/>
                  </a:cubicBezTo>
                  <a:cubicBezTo>
                    <a:pt x="686799" y="174613"/>
                    <a:pt x="687469" y="176957"/>
                    <a:pt x="688287" y="179040"/>
                  </a:cubicBezTo>
                  <a:cubicBezTo>
                    <a:pt x="689106" y="181124"/>
                    <a:pt x="690185" y="182240"/>
                    <a:pt x="691524" y="182389"/>
                  </a:cubicBezTo>
                  <a:cubicBezTo>
                    <a:pt x="693757" y="182389"/>
                    <a:pt x="696026" y="181422"/>
                    <a:pt x="698333" y="179487"/>
                  </a:cubicBezTo>
                  <a:cubicBezTo>
                    <a:pt x="700640" y="177552"/>
                    <a:pt x="702909" y="175096"/>
                    <a:pt x="705142" y="172120"/>
                  </a:cubicBezTo>
                  <a:cubicBezTo>
                    <a:pt x="707374" y="169143"/>
                    <a:pt x="709458" y="165869"/>
                    <a:pt x="711393" y="162297"/>
                  </a:cubicBezTo>
                  <a:cubicBezTo>
                    <a:pt x="713327" y="158725"/>
                    <a:pt x="715076" y="155265"/>
                    <a:pt x="716639" y="151916"/>
                  </a:cubicBezTo>
                  <a:cubicBezTo>
                    <a:pt x="718202" y="148568"/>
                    <a:pt x="719392" y="145554"/>
                    <a:pt x="720211" y="142875"/>
                  </a:cubicBezTo>
                  <a:cubicBezTo>
                    <a:pt x="721029" y="140196"/>
                    <a:pt x="721513" y="138262"/>
                    <a:pt x="721662" y="137071"/>
                  </a:cubicBezTo>
                  <a:cubicBezTo>
                    <a:pt x="721959" y="134541"/>
                    <a:pt x="722257" y="130932"/>
                    <a:pt x="722555" y="126244"/>
                  </a:cubicBezTo>
                  <a:cubicBezTo>
                    <a:pt x="722852" y="121556"/>
                    <a:pt x="723076" y="116533"/>
                    <a:pt x="723225" y="111175"/>
                  </a:cubicBezTo>
                  <a:cubicBezTo>
                    <a:pt x="723373" y="105817"/>
                    <a:pt x="723485" y="100757"/>
                    <a:pt x="723559" y="95994"/>
                  </a:cubicBezTo>
                  <a:cubicBezTo>
                    <a:pt x="723634" y="91232"/>
                    <a:pt x="723671" y="87586"/>
                    <a:pt x="723671" y="85055"/>
                  </a:cubicBezTo>
                  <a:lnTo>
                    <a:pt x="735949" y="85725"/>
                  </a:lnTo>
                  <a:cubicBezTo>
                    <a:pt x="736098" y="97780"/>
                    <a:pt x="736024" y="108682"/>
                    <a:pt x="735726" y="118430"/>
                  </a:cubicBezTo>
                  <a:cubicBezTo>
                    <a:pt x="735428" y="128178"/>
                    <a:pt x="735354" y="137331"/>
                    <a:pt x="735503" y="145889"/>
                  </a:cubicBezTo>
                  <a:cubicBezTo>
                    <a:pt x="735652" y="154447"/>
                    <a:pt x="736321" y="162744"/>
                    <a:pt x="737512" y="170780"/>
                  </a:cubicBezTo>
                  <a:cubicBezTo>
                    <a:pt x="738703" y="178817"/>
                    <a:pt x="740861" y="187152"/>
                    <a:pt x="743986" y="195784"/>
                  </a:cubicBezTo>
                  <a:cubicBezTo>
                    <a:pt x="743540" y="196230"/>
                    <a:pt x="742647" y="196863"/>
                    <a:pt x="741307" y="197681"/>
                  </a:cubicBezTo>
                  <a:cubicBezTo>
                    <a:pt x="739968" y="198500"/>
                    <a:pt x="739000" y="198909"/>
                    <a:pt x="738405" y="198909"/>
                  </a:cubicBezTo>
                  <a:cubicBezTo>
                    <a:pt x="734684" y="198909"/>
                    <a:pt x="732191" y="197681"/>
                    <a:pt x="730926" y="195225"/>
                  </a:cubicBezTo>
                  <a:cubicBezTo>
                    <a:pt x="729661" y="192770"/>
                    <a:pt x="728843" y="189868"/>
                    <a:pt x="728471" y="186519"/>
                  </a:cubicBezTo>
                  <a:cubicBezTo>
                    <a:pt x="728099" y="183170"/>
                    <a:pt x="727801" y="179822"/>
                    <a:pt x="727578" y="176473"/>
                  </a:cubicBezTo>
                  <a:cubicBezTo>
                    <a:pt x="727354" y="173124"/>
                    <a:pt x="726350" y="170483"/>
                    <a:pt x="724564" y="168548"/>
                  </a:cubicBezTo>
                  <a:cubicBezTo>
                    <a:pt x="723969" y="170334"/>
                    <a:pt x="722518" y="172752"/>
                    <a:pt x="720211" y="175803"/>
                  </a:cubicBezTo>
                  <a:cubicBezTo>
                    <a:pt x="717904" y="178854"/>
                    <a:pt x="715188" y="181905"/>
                    <a:pt x="712062" y="184956"/>
                  </a:cubicBezTo>
                  <a:cubicBezTo>
                    <a:pt x="708937" y="188007"/>
                    <a:pt x="705700" y="190686"/>
                    <a:pt x="702351" y="192993"/>
                  </a:cubicBezTo>
                  <a:cubicBezTo>
                    <a:pt x="699003" y="195300"/>
                    <a:pt x="696063" y="196453"/>
                    <a:pt x="693533" y="196453"/>
                  </a:cubicBezTo>
                  <a:cubicBezTo>
                    <a:pt x="688771" y="196453"/>
                    <a:pt x="684864" y="194221"/>
                    <a:pt x="681813" y="189756"/>
                  </a:cubicBezTo>
                  <a:cubicBezTo>
                    <a:pt x="678762" y="185291"/>
                    <a:pt x="676418" y="179561"/>
                    <a:pt x="674781" y="172566"/>
                  </a:cubicBezTo>
                  <a:cubicBezTo>
                    <a:pt x="673144" y="165571"/>
                    <a:pt x="672028" y="157795"/>
                    <a:pt x="671432" y="149238"/>
                  </a:cubicBezTo>
                  <a:cubicBezTo>
                    <a:pt x="670837" y="140680"/>
                    <a:pt x="670465" y="132308"/>
                    <a:pt x="670316" y="124123"/>
                  </a:cubicBezTo>
                  <a:cubicBezTo>
                    <a:pt x="670167" y="115937"/>
                    <a:pt x="670093" y="108496"/>
                    <a:pt x="670093" y="101799"/>
                  </a:cubicBezTo>
                  <a:cubicBezTo>
                    <a:pt x="670093" y="95101"/>
                    <a:pt x="669870" y="90041"/>
                    <a:pt x="669423" y="86618"/>
                  </a:cubicBezTo>
                  <a:cubicBezTo>
                    <a:pt x="670018" y="85130"/>
                    <a:pt x="670800" y="84237"/>
                    <a:pt x="671767" y="83939"/>
                  </a:cubicBezTo>
                  <a:cubicBezTo>
                    <a:pt x="672735" y="83642"/>
                    <a:pt x="673888" y="83493"/>
                    <a:pt x="675227" y="83493"/>
                  </a:cubicBezTo>
                  <a:close/>
                  <a:moveTo>
                    <a:pt x="339992" y="79251"/>
                  </a:moveTo>
                  <a:cubicBezTo>
                    <a:pt x="342671" y="79251"/>
                    <a:pt x="344978" y="79474"/>
                    <a:pt x="346913" y="79921"/>
                  </a:cubicBezTo>
                  <a:cubicBezTo>
                    <a:pt x="348847" y="80367"/>
                    <a:pt x="349815" y="82079"/>
                    <a:pt x="349815" y="85055"/>
                  </a:cubicBezTo>
                  <a:cubicBezTo>
                    <a:pt x="349815" y="87139"/>
                    <a:pt x="348922" y="89111"/>
                    <a:pt x="347136" y="90971"/>
                  </a:cubicBezTo>
                  <a:cubicBezTo>
                    <a:pt x="345350" y="92832"/>
                    <a:pt x="343341" y="93762"/>
                    <a:pt x="341108" y="93762"/>
                  </a:cubicBezTo>
                  <a:cubicBezTo>
                    <a:pt x="340959" y="93762"/>
                    <a:pt x="340587" y="93650"/>
                    <a:pt x="339992" y="93427"/>
                  </a:cubicBezTo>
                  <a:cubicBezTo>
                    <a:pt x="339397" y="93204"/>
                    <a:pt x="338801" y="92869"/>
                    <a:pt x="338206" y="92422"/>
                  </a:cubicBezTo>
                  <a:cubicBezTo>
                    <a:pt x="337611" y="91976"/>
                    <a:pt x="337015" y="91641"/>
                    <a:pt x="336420" y="91418"/>
                  </a:cubicBezTo>
                  <a:cubicBezTo>
                    <a:pt x="335825" y="91195"/>
                    <a:pt x="335453" y="91083"/>
                    <a:pt x="335304" y="91083"/>
                  </a:cubicBezTo>
                  <a:cubicBezTo>
                    <a:pt x="330541" y="89744"/>
                    <a:pt x="325928" y="90413"/>
                    <a:pt x="321463" y="93092"/>
                  </a:cubicBezTo>
                  <a:cubicBezTo>
                    <a:pt x="316998" y="95771"/>
                    <a:pt x="313017" y="99380"/>
                    <a:pt x="309519" y="103919"/>
                  </a:cubicBezTo>
                  <a:cubicBezTo>
                    <a:pt x="306022" y="108459"/>
                    <a:pt x="303231" y="113370"/>
                    <a:pt x="301148" y="118653"/>
                  </a:cubicBezTo>
                  <a:cubicBezTo>
                    <a:pt x="299064" y="123937"/>
                    <a:pt x="298023" y="128662"/>
                    <a:pt x="298023" y="132829"/>
                  </a:cubicBezTo>
                  <a:cubicBezTo>
                    <a:pt x="298023" y="134466"/>
                    <a:pt x="298357" y="135769"/>
                    <a:pt x="299027" y="136736"/>
                  </a:cubicBezTo>
                  <a:cubicBezTo>
                    <a:pt x="299697" y="137703"/>
                    <a:pt x="300590" y="138410"/>
                    <a:pt x="301706" y="138857"/>
                  </a:cubicBezTo>
                  <a:cubicBezTo>
                    <a:pt x="302822" y="139303"/>
                    <a:pt x="304087" y="139564"/>
                    <a:pt x="305501" y="139638"/>
                  </a:cubicBezTo>
                  <a:cubicBezTo>
                    <a:pt x="306915" y="139713"/>
                    <a:pt x="308366" y="139750"/>
                    <a:pt x="309854" y="139750"/>
                  </a:cubicBezTo>
                  <a:cubicBezTo>
                    <a:pt x="312831" y="139750"/>
                    <a:pt x="315845" y="139303"/>
                    <a:pt x="318896" y="138410"/>
                  </a:cubicBezTo>
                  <a:cubicBezTo>
                    <a:pt x="321947" y="137517"/>
                    <a:pt x="324923" y="136476"/>
                    <a:pt x="327825" y="135285"/>
                  </a:cubicBezTo>
                  <a:cubicBezTo>
                    <a:pt x="330727" y="134094"/>
                    <a:pt x="333704" y="133053"/>
                    <a:pt x="336755" y="132160"/>
                  </a:cubicBezTo>
                  <a:cubicBezTo>
                    <a:pt x="339806" y="131267"/>
                    <a:pt x="342969" y="130820"/>
                    <a:pt x="346243" y="130820"/>
                  </a:cubicBezTo>
                  <a:cubicBezTo>
                    <a:pt x="347731" y="130820"/>
                    <a:pt x="349368" y="131229"/>
                    <a:pt x="351154" y="132048"/>
                  </a:cubicBezTo>
                  <a:cubicBezTo>
                    <a:pt x="352940" y="132866"/>
                    <a:pt x="354577" y="134057"/>
                    <a:pt x="356065" y="135620"/>
                  </a:cubicBezTo>
                  <a:cubicBezTo>
                    <a:pt x="357554" y="137183"/>
                    <a:pt x="358819" y="138968"/>
                    <a:pt x="359861" y="140978"/>
                  </a:cubicBezTo>
                  <a:cubicBezTo>
                    <a:pt x="360902" y="142987"/>
                    <a:pt x="361498" y="145182"/>
                    <a:pt x="361646" y="147563"/>
                  </a:cubicBezTo>
                  <a:cubicBezTo>
                    <a:pt x="362539" y="149647"/>
                    <a:pt x="362279" y="152400"/>
                    <a:pt x="360865" y="155823"/>
                  </a:cubicBezTo>
                  <a:cubicBezTo>
                    <a:pt x="359451" y="159246"/>
                    <a:pt x="357330" y="162893"/>
                    <a:pt x="354503" y="166762"/>
                  </a:cubicBezTo>
                  <a:cubicBezTo>
                    <a:pt x="351675" y="170632"/>
                    <a:pt x="348252" y="174538"/>
                    <a:pt x="344234" y="178482"/>
                  </a:cubicBezTo>
                  <a:cubicBezTo>
                    <a:pt x="340215" y="182426"/>
                    <a:pt x="336197" y="186035"/>
                    <a:pt x="332179" y="189310"/>
                  </a:cubicBezTo>
                  <a:cubicBezTo>
                    <a:pt x="329648" y="191095"/>
                    <a:pt x="327267" y="192733"/>
                    <a:pt x="325035" y="194221"/>
                  </a:cubicBezTo>
                  <a:cubicBezTo>
                    <a:pt x="325481" y="196156"/>
                    <a:pt x="325705" y="198165"/>
                    <a:pt x="325705" y="200248"/>
                  </a:cubicBezTo>
                  <a:cubicBezTo>
                    <a:pt x="325853" y="203374"/>
                    <a:pt x="325481" y="206276"/>
                    <a:pt x="324588" y="208955"/>
                  </a:cubicBezTo>
                  <a:cubicBezTo>
                    <a:pt x="331434" y="213717"/>
                    <a:pt x="337425" y="217364"/>
                    <a:pt x="342559" y="219894"/>
                  </a:cubicBezTo>
                  <a:cubicBezTo>
                    <a:pt x="347694" y="222424"/>
                    <a:pt x="351973" y="224879"/>
                    <a:pt x="355396" y="227261"/>
                  </a:cubicBezTo>
                  <a:cubicBezTo>
                    <a:pt x="358819" y="229642"/>
                    <a:pt x="361423" y="232507"/>
                    <a:pt x="363209" y="235856"/>
                  </a:cubicBezTo>
                  <a:cubicBezTo>
                    <a:pt x="364995" y="239204"/>
                    <a:pt x="365888" y="244078"/>
                    <a:pt x="365888" y="250478"/>
                  </a:cubicBezTo>
                  <a:cubicBezTo>
                    <a:pt x="364846" y="253603"/>
                    <a:pt x="362539" y="256133"/>
                    <a:pt x="358968" y="258068"/>
                  </a:cubicBezTo>
                  <a:cubicBezTo>
                    <a:pt x="355396" y="260003"/>
                    <a:pt x="351303" y="261528"/>
                    <a:pt x="346689" y="262645"/>
                  </a:cubicBezTo>
                  <a:cubicBezTo>
                    <a:pt x="342076" y="263761"/>
                    <a:pt x="337350" y="264542"/>
                    <a:pt x="332513" y="264989"/>
                  </a:cubicBezTo>
                  <a:cubicBezTo>
                    <a:pt x="327676" y="265435"/>
                    <a:pt x="323546" y="265584"/>
                    <a:pt x="320123" y="265435"/>
                  </a:cubicBezTo>
                  <a:cubicBezTo>
                    <a:pt x="316998" y="265435"/>
                    <a:pt x="315212" y="264505"/>
                    <a:pt x="314766" y="262645"/>
                  </a:cubicBezTo>
                  <a:cubicBezTo>
                    <a:pt x="314319" y="260784"/>
                    <a:pt x="314096" y="258738"/>
                    <a:pt x="314096" y="256505"/>
                  </a:cubicBezTo>
                  <a:cubicBezTo>
                    <a:pt x="314096" y="256059"/>
                    <a:pt x="315621" y="255501"/>
                    <a:pt x="318672" y="254831"/>
                  </a:cubicBezTo>
                  <a:cubicBezTo>
                    <a:pt x="321723" y="254161"/>
                    <a:pt x="325221" y="253417"/>
                    <a:pt x="329165" y="252599"/>
                  </a:cubicBezTo>
                  <a:cubicBezTo>
                    <a:pt x="333109" y="251780"/>
                    <a:pt x="336941" y="250738"/>
                    <a:pt x="340662" y="249473"/>
                  </a:cubicBezTo>
                  <a:cubicBezTo>
                    <a:pt x="344382" y="248208"/>
                    <a:pt x="346838" y="246646"/>
                    <a:pt x="348029" y="244785"/>
                  </a:cubicBezTo>
                  <a:cubicBezTo>
                    <a:pt x="349219" y="242925"/>
                    <a:pt x="348624" y="240804"/>
                    <a:pt x="346243" y="238423"/>
                  </a:cubicBezTo>
                  <a:cubicBezTo>
                    <a:pt x="343862" y="236042"/>
                    <a:pt x="338578" y="233139"/>
                    <a:pt x="330393" y="229716"/>
                  </a:cubicBezTo>
                  <a:cubicBezTo>
                    <a:pt x="323844" y="229716"/>
                    <a:pt x="319379" y="227707"/>
                    <a:pt x="316998" y="223689"/>
                  </a:cubicBezTo>
                  <a:cubicBezTo>
                    <a:pt x="314617" y="219671"/>
                    <a:pt x="313426" y="214089"/>
                    <a:pt x="313426" y="206946"/>
                  </a:cubicBezTo>
                  <a:cubicBezTo>
                    <a:pt x="313724" y="204118"/>
                    <a:pt x="313947" y="201662"/>
                    <a:pt x="314096" y="199579"/>
                  </a:cubicBezTo>
                  <a:cubicBezTo>
                    <a:pt x="312756" y="199728"/>
                    <a:pt x="311566" y="199802"/>
                    <a:pt x="310524" y="199802"/>
                  </a:cubicBezTo>
                  <a:cubicBezTo>
                    <a:pt x="307547" y="199802"/>
                    <a:pt x="305799" y="198909"/>
                    <a:pt x="305278" y="197123"/>
                  </a:cubicBezTo>
                  <a:cubicBezTo>
                    <a:pt x="304757" y="195337"/>
                    <a:pt x="304496" y="193328"/>
                    <a:pt x="304496" y="191095"/>
                  </a:cubicBezTo>
                  <a:cubicBezTo>
                    <a:pt x="304496" y="191244"/>
                    <a:pt x="306096" y="190351"/>
                    <a:pt x="309296" y="188417"/>
                  </a:cubicBezTo>
                  <a:cubicBezTo>
                    <a:pt x="312496" y="186482"/>
                    <a:pt x="316291" y="183915"/>
                    <a:pt x="320682" y="180715"/>
                  </a:cubicBezTo>
                  <a:cubicBezTo>
                    <a:pt x="325072" y="177515"/>
                    <a:pt x="329574" y="174017"/>
                    <a:pt x="334188" y="170222"/>
                  </a:cubicBezTo>
                  <a:cubicBezTo>
                    <a:pt x="338801" y="166427"/>
                    <a:pt x="342597" y="162818"/>
                    <a:pt x="345573" y="159395"/>
                  </a:cubicBezTo>
                  <a:cubicBezTo>
                    <a:pt x="348550" y="155972"/>
                    <a:pt x="350150" y="153033"/>
                    <a:pt x="350373" y="150577"/>
                  </a:cubicBezTo>
                  <a:cubicBezTo>
                    <a:pt x="350596" y="148121"/>
                    <a:pt x="348550" y="146521"/>
                    <a:pt x="344234" y="145777"/>
                  </a:cubicBezTo>
                  <a:cubicBezTo>
                    <a:pt x="338876" y="145033"/>
                    <a:pt x="334374" y="145108"/>
                    <a:pt x="330727" y="146001"/>
                  </a:cubicBezTo>
                  <a:cubicBezTo>
                    <a:pt x="327081" y="146894"/>
                    <a:pt x="323770" y="147935"/>
                    <a:pt x="320793" y="149126"/>
                  </a:cubicBezTo>
                  <a:cubicBezTo>
                    <a:pt x="317817" y="150317"/>
                    <a:pt x="315026" y="151433"/>
                    <a:pt x="312422" y="152475"/>
                  </a:cubicBezTo>
                  <a:cubicBezTo>
                    <a:pt x="309817" y="153516"/>
                    <a:pt x="306952" y="153888"/>
                    <a:pt x="303827" y="153591"/>
                  </a:cubicBezTo>
                  <a:cubicBezTo>
                    <a:pt x="297278" y="153591"/>
                    <a:pt x="292776" y="151544"/>
                    <a:pt x="290321" y="147452"/>
                  </a:cubicBezTo>
                  <a:cubicBezTo>
                    <a:pt x="287865" y="143359"/>
                    <a:pt x="286637" y="137815"/>
                    <a:pt x="286637" y="130820"/>
                  </a:cubicBezTo>
                  <a:cubicBezTo>
                    <a:pt x="286637" y="123825"/>
                    <a:pt x="288200" y="117165"/>
                    <a:pt x="291325" y="110840"/>
                  </a:cubicBezTo>
                  <a:cubicBezTo>
                    <a:pt x="294451" y="104515"/>
                    <a:pt x="298469" y="99045"/>
                    <a:pt x="303380" y="94432"/>
                  </a:cubicBezTo>
                  <a:cubicBezTo>
                    <a:pt x="308292" y="89818"/>
                    <a:pt x="313947" y="86134"/>
                    <a:pt x="320347" y="83381"/>
                  </a:cubicBezTo>
                  <a:cubicBezTo>
                    <a:pt x="326746" y="80628"/>
                    <a:pt x="333295" y="79251"/>
                    <a:pt x="339992" y="79251"/>
                  </a:cubicBezTo>
                  <a:close/>
                  <a:moveTo>
                    <a:pt x="221664" y="78330"/>
                  </a:moveTo>
                  <a:cubicBezTo>
                    <a:pt x="225813" y="78051"/>
                    <a:pt x="230380" y="78284"/>
                    <a:pt x="235366" y="79028"/>
                  </a:cubicBezTo>
                  <a:cubicBezTo>
                    <a:pt x="239980" y="79028"/>
                    <a:pt x="242286" y="81484"/>
                    <a:pt x="242286" y="86395"/>
                  </a:cubicBezTo>
                  <a:cubicBezTo>
                    <a:pt x="242286" y="88330"/>
                    <a:pt x="241021" y="89632"/>
                    <a:pt x="238491" y="90302"/>
                  </a:cubicBezTo>
                  <a:cubicBezTo>
                    <a:pt x="235961" y="90971"/>
                    <a:pt x="233133" y="91418"/>
                    <a:pt x="230008" y="91641"/>
                  </a:cubicBezTo>
                  <a:cubicBezTo>
                    <a:pt x="226883" y="91864"/>
                    <a:pt x="223832" y="92125"/>
                    <a:pt x="220855" y="92422"/>
                  </a:cubicBezTo>
                  <a:cubicBezTo>
                    <a:pt x="217879" y="92720"/>
                    <a:pt x="215721" y="93464"/>
                    <a:pt x="214381" y="94655"/>
                  </a:cubicBezTo>
                  <a:cubicBezTo>
                    <a:pt x="209023" y="97631"/>
                    <a:pt x="205265" y="102245"/>
                    <a:pt x="203107" y="108496"/>
                  </a:cubicBezTo>
                  <a:cubicBezTo>
                    <a:pt x="200949" y="114747"/>
                    <a:pt x="199424" y="122114"/>
                    <a:pt x="198531" y="130597"/>
                  </a:cubicBezTo>
                  <a:cubicBezTo>
                    <a:pt x="197638" y="139080"/>
                    <a:pt x="197005" y="148345"/>
                    <a:pt x="196633" y="158391"/>
                  </a:cubicBezTo>
                  <a:cubicBezTo>
                    <a:pt x="196261" y="168436"/>
                    <a:pt x="195257" y="178743"/>
                    <a:pt x="193620" y="189310"/>
                  </a:cubicBezTo>
                  <a:cubicBezTo>
                    <a:pt x="193620" y="190798"/>
                    <a:pt x="193024" y="191914"/>
                    <a:pt x="191834" y="192658"/>
                  </a:cubicBezTo>
                  <a:cubicBezTo>
                    <a:pt x="190643" y="193402"/>
                    <a:pt x="189192" y="193774"/>
                    <a:pt x="187480" y="193774"/>
                  </a:cubicBezTo>
                  <a:cubicBezTo>
                    <a:pt x="185769" y="193774"/>
                    <a:pt x="184132" y="193402"/>
                    <a:pt x="182569" y="192658"/>
                  </a:cubicBezTo>
                  <a:cubicBezTo>
                    <a:pt x="181006" y="191914"/>
                    <a:pt x="179779" y="190798"/>
                    <a:pt x="178886" y="189310"/>
                  </a:cubicBezTo>
                  <a:lnTo>
                    <a:pt x="163035" y="86841"/>
                  </a:lnTo>
                  <a:lnTo>
                    <a:pt x="163035" y="85055"/>
                  </a:lnTo>
                  <a:cubicBezTo>
                    <a:pt x="163035" y="83567"/>
                    <a:pt x="163593" y="82525"/>
                    <a:pt x="164710" y="81930"/>
                  </a:cubicBezTo>
                  <a:cubicBezTo>
                    <a:pt x="165826" y="81335"/>
                    <a:pt x="167128" y="81037"/>
                    <a:pt x="168616" y="81037"/>
                  </a:cubicBezTo>
                  <a:cubicBezTo>
                    <a:pt x="169807" y="81037"/>
                    <a:pt x="170923" y="81149"/>
                    <a:pt x="171965" y="81372"/>
                  </a:cubicBezTo>
                  <a:cubicBezTo>
                    <a:pt x="173007" y="81595"/>
                    <a:pt x="173825" y="82451"/>
                    <a:pt x="174421" y="83939"/>
                  </a:cubicBezTo>
                  <a:cubicBezTo>
                    <a:pt x="174867" y="86172"/>
                    <a:pt x="175314" y="89260"/>
                    <a:pt x="175760" y="93204"/>
                  </a:cubicBezTo>
                  <a:cubicBezTo>
                    <a:pt x="176207" y="97148"/>
                    <a:pt x="176728" y="101501"/>
                    <a:pt x="177323" y="106263"/>
                  </a:cubicBezTo>
                  <a:cubicBezTo>
                    <a:pt x="177918" y="111026"/>
                    <a:pt x="178551" y="116049"/>
                    <a:pt x="179220" y="121332"/>
                  </a:cubicBezTo>
                  <a:cubicBezTo>
                    <a:pt x="179890" y="126616"/>
                    <a:pt x="180560" y="131601"/>
                    <a:pt x="181230" y="136290"/>
                  </a:cubicBezTo>
                  <a:cubicBezTo>
                    <a:pt x="181899" y="140978"/>
                    <a:pt x="182606" y="145182"/>
                    <a:pt x="183350" y="148903"/>
                  </a:cubicBezTo>
                  <a:cubicBezTo>
                    <a:pt x="184095" y="152623"/>
                    <a:pt x="184913" y="155451"/>
                    <a:pt x="185806" y="157386"/>
                  </a:cubicBezTo>
                  <a:cubicBezTo>
                    <a:pt x="185360" y="143098"/>
                    <a:pt x="185806" y="130708"/>
                    <a:pt x="187146" y="120216"/>
                  </a:cubicBezTo>
                  <a:cubicBezTo>
                    <a:pt x="188485" y="109724"/>
                    <a:pt x="191052" y="101166"/>
                    <a:pt x="194847" y="94543"/>
                  </a:cubicBezTo>
                  <a:cubicBezTo>
                    <a:pt x="198643" y="87920"/>
                    <a:pt x="203852" y="83307"/>
                    <a:pt x="210474" y="80702"/>
                  </a:cubicBezTo>
                  <a:cubicBezTo>
                    <a:pt x="213786" y="79400"/>
                    <a:pt x="217516" y="78609"/>
                    <a:pt x="221664" y="78330"/>
                  </a:cubicBezTo>
                  <a:close/>
                  <a:moveTo>
                    <a:pt x="604906" y="68536"/>
                  </a:moveTo>
                  <a:cubicBezTo>
                    <a:pt x="608180" y="68536"/>
                    <a:pt x="611157" y="69577"/>
                    <a:pt x="613836" y="71661"/>
                  </a:cubicBezTo>
                  <a:cubicBezTo>
                    <a:pt x="616515" y="73745"/>
                    <a:pt x="618933" y="76275"/>
                    <a:pt x="621091" y="79251"/>
                  </a:cubicBezTo>
                  <a:cubicBezTo>
                    <a:pt x="623249" y="82228"/>
                    <a:pt x="625109" y="85390"/>
                    <a:pt x="626672" y="88739"/>
                  </a:cubicBezTo>
                  <a:cubicBezTo>
                    <a:pt x="628235" y="92088"/>
                    <a:pt x="629537" y="94953"/>
                    <a:pt x="630579" y="97334"/>
                  </a:cubicBezTo>
                  <a:cubicBezTo>
                    <a:pt x="631770" y="102543"/>
                    <a:pt x="632625" y="108459"/>
                    <a:pt x="633146" y="115082"/>
                  </a:cubicBezTo>
                  <a:cubicBezTo>
                    <a:pt x="633667" y="121704"/>
                    <a:pt x="633704" y="128439"/>
                    <a:pt x="633258" y="135285"/>
                  </a:cubicBezTo>
                  <a:cubicBezTo>
                    <a:pt x="632811" y="142131"/>
                    <a:pt x="631770" y="148866"/>
                    <a:pt x="630132" y="155488"/>
                  </a:cubicBezTo>
                  <a:cubicBezTo>
                    <a:pt x="628495" y="162111"/>
                    <a:pt x="626189" y="168176"/>
                    <a:pt x="623212" y="173683"/>
                  </a:cubicBezTo>
                  <a:cubicBezTo>
                    <a:pt x="620235" y="179189"/>
                    <a:pt x="616403" y="183803"/>
                    <a:pt x="611715" y="187524"/>
                  </a:cubicBezTo>
                  <a:cubicBezTo>
                    <a:pt x="607027" y="191244"/>
                    <a:pt x="601483" y="193551"/>
                    <a:pt x="595083" y="194444"/>
                  </a:cubicBezTo>
                  <a:cubicBezTo>
                    <a:pt x="591660" y="194444"/>
                    <a:pt x="589056" y="193291"/>
                    <a:pt x="587270" y="190984"/>
                  </a:cubicBezTo>
                  <a:cubicBezTo>
                    <a:pt x="585484" y="188677"/>
                    <a:pt x="584182" y="185849"/>
                    <a:pt x="583363" y="182501"/>
                  </a:cubicBezTo>
                  <a:cubicBezTo>
                    <a:pt x="582545" y="179152"/>
                    <a:pt x="582098" y="175766"/>
                    <a:pt x="582024" y="172343"/>
                  </a:cubicBezTo>
                  <a:cubicBezTo>
                    <a:pt x="581949" y="168920"/>
                    <a:pt x="581912" y="166092"/>
                    <a:pt x="581912" y="163860"/>
                  </a:cubicBezTo>
                  <a:cubicBezTo>
                    <a:pt x="580870" y="157014"/>
                    <a:pt x="580349" y="150354"/>
                    <a:pt x="580349" y="143880"/>
                  </a:cubicBezTo>
                  <a:cubicBezTo>
                    <a:pt x="580349" y="137406"/>
                    <a:pt x="580759" y="130820"/>
                    <a:pt x="581577" y="124123"/>
                  </a:cubicBezTo>
                  <a:cubicBezTo>
                    <a:pt x="582396" y="117426"/>
                    <a:pt x="583586" y="110468"/>
                    <a:pt x="585149" y="103250"/>
                  </a:cubicBezTo>
                  <a:cubicBezTo>
                    <a:pt x="586712" y="96032"/>
                    <a:pt x="588535" y="88255"/>
                    <a:pt x="590619" y="79921"/>
                  </a:cubicBezTo>
                  <a:cubicBezTo>
                    <a:pt x="590619" y="78284"/>
                    <a:pt x="591065" y="76758"/>
                    <a:pt x="591958" y="75344"/>
                  </a:cubicBezTo>
                  <a:cubicBezTo>
                    <a:pt x="592851" y="73931"/>
                    <a:pt x="594042" y="72740"/>
                    <a:pt x="595530" y="71773"/>
                  </a:cubicBezTo>
                  <a:cubicBezTo>
                    <a:pt x="597018" y="70805"/>
                    <a:pt x="598581" y="70024"/>
                    <a:pt x="600218" y="69429"/>
                  </a:cubicBezTo>
                  <a:cubicBezTo>
                    <a:pt x="601855" y="68833"/>
                    <a:pt x="603418" y="68536"/>
                    <a:pt x="604906" y="68536"/>
                  </a:cubicBezTo>
                  <a:close/>
                  <a:moveTo>
                    <a:pt x="266322" y="64517"/>
                  </a:moveTo>
                  <a:cubicBezTo>
                    <a:pt x="268406" y="64517"/>
                    <a:pt x="270080" y="64852"/>
                    <a:pt x="271345" y="65522"/>
                  </a:cubicBezTo>
                  <a:cubicBezTo>
                    <a:pt x="272610" y="66191"/>
                    <a:pt x="273243" y="67643"/>
                    <a:pt x="273243" y="69875"/>
                  </a:cubicBezTo>
                  <a:cubicBezTo>
                    <a:pt x="273243" y="78656"/>
                    <a:pt x="273205" y="88218"/>
                    <a:pt x="273131" y="98562"/>
                  </a:cubicBezTo>
                  <a:cubicBezTo>
                    <a:pt x="273057" y="108905"/>
                    <a:pt x="272982" y="119398"/>
                    <a:pt x="272908" y="130039"/>
                  </a:cubicBezTo>
                  <a:cubicBezTo>
                    <a:pt x="272833" y="140680"/>
                    <a:pt x="272796" y="151210"/>
                    <a:pt x="272796" y="161628"/>
                  </a:cubicBezTo>
                  <a:cubicBezTo>
                    <a:pt x="272796" y="172045"/>
                    <a:pt x="272945" y="181496"/>
                    <a:pt x="273243" y="189979"/>
                  </a:cubicBezTo>
                  <a:cubicBezTo>
                    <a:pt x="273391" y="192509"/>
                    <a:pt x="272908" y="194184"/>
                    <a:pt x="271792" y="195002"/>
                  </a:cubicBezTo>
                  <a:cubicBezTo>
                    <a:pt x="270675" y="195821"/>
                    <a:pt x="269299" y="196230"/>
                    <a:pt x="267662" y="196230"/>
                  </a:cubicBezTo>
                  <a:cubicBezTo>
                    <a:pt x="265876" y="196230"/>
                    <a:pt x="264387" y="195821"/>
                    <a:pt x="263197" y="195002"/>
                  </a:cubicBezTo>
                  <a:cubicBezTo>
                    <a:pt x="262006" y="194184"/>
                    <a:pt x="261560" y="192509"/>
                    <a:pt x="261857" y="189979"/>
                  </a:cubicBezTo>
                  <a:cubicBezTo>
                    <a:pt x="261857" y="180305"/>
                    <a:pt x="261671" y="170111"/>
                    <a:pt x="261299" y="159395"/>
                  </a:cubicBezTo>
                  <a:cubicBezTo>
                    <a:pt x="260927" y="148679"/>
                    <a:pt x="260555" y="137852"/>
                    <a:pt x="260183" y="126913"/>
                  </a:cubicBezTo>
                  <a:cubicBezTo>
                    <a:pt x="259811" y="115975"/>
                    <a:pt x="259699" y="105222"/>
                    <a:pt x="259848" y="94655"/>
                  </a:cubicBezTo>
                  <a:cubicBezTo>
                    <a:pt x="259997" y="84088"/>
                    <a:pt x="260667" y="74191"/>
                    <a:pt x="261857" y="64964"/>
                  </a:cubicBezTo>
                  <a:cubicBezTo>
                    <a:pt x="262155" y="64815"/>
                    <a:pt x="262862" y="64703"/>
                    <a:pt x="263978" y="64629"/>
                  </a:cubicBezTo>
                  <a:cubicBezTo>
                    <a:pt x="265094" y="64554"/>
                    <a:pt x="265876" y="64517"/>
                    <a:pt x="266322" y="64517"/>
                  </a:cubicBezTo>
                  <a:close/>
                  <a:moveTo>
                    <a:pt x="142497" y="64517"/>
                  </a:moveTo>
                  <a:cubicBezTo>
                    <a:pt x="144581" y="64517"/>
                    <a:pt x="146255" y="64852"/>
                    <a:pt x="147520" y="65522"/>
                  </a:cubicBezTo>
                  <a:cubicBezTo>
                    <a:pt x="148785" y="66191"/>
                    <a:pt x="149418" y="67643"/>
                    <a:pt x="149418" y="69875"/>
                  </a:cubicBezTo>
                  <a:cubicBezTo>
                    <a:pt x="149418" y="78656"/>
                    <a:pt x="149380" y="88218"/>
                    <a:pt x="149306" y="98562"/>
                  </a:cubicBezTo>
                  <a:cubicBezTo>
                    <a:pt x="149232" y="108905"/>
                    <a:pt x="149157" y="119398"/>
                    <a:pt x="149083" y="130039"/>
                  </a:cubicBezTo>
                  <a:cubicBezTo>
                    <a:pt x="149008" y="140680"/>
                    <a:pt x="148971" y="151210"/>
                    <a:pt x="148971" y="161628"/>
                  </a:cubicBezTo>
                  <a:cubicBezTo>
                    <a:pt x="148971" y="172045"/>
                    <a:pt x="149120" y="181496"/>
                    <a:pt x="149418" y="189979"/>
                  </a:cubicBezTo>
                  <a:cubicBezTo>
                    <a:pt x="149566" y="192509"/>
                    <a:pt x="149083" y="194184"/>
                    <a:pt x="147967" y="195002"/>
                  </a:cubicBezTo>
                  <a:cubicBezTo>
                    <a:pt x="146850" y="195821"/>
                    <a:pt x="145474" y="196230"/>
                    <a:pt x="143837" y="196230"/>
                  </a:cubicBezTo>
                  <a:cubicBezTo>
                    <a:pt x="142051" y="196230"/>
                    <a:pt x="140562" y="195821"/>
                    <a:pt x="139372" y="195002"/>
                  </a:cubicBezTo>
                  <a:cubicBezTo>
                    <a:pt x="138181" y="194184"/>
                    <a:pt x="137735" y="192509"/>
                    <a:pt x="138032" y="189979"/>
                  </a:cubicBezTo>
                  <a:cubicBezTo>
                    <a:pt x="138032" y="180305"/>
                    <a:pt x="137846" y="170111"/>
                    <a:pt x="137474" y="159395"/>
                  </a:cubicBezTo>
                  <a:cubicBezTo>
                    <a:pt x="137102" y="148679"/>
                    <a:pt x="136730" y="137852"/>
                    <a:pt x="136358" y="126913"/>
                  </a:cubicBezTo>
                  <a:cubicBezTo>
                    <a:pt x="135986" y="115975"/>
                    <a:pt x="135874" y="105222"/>
                    <a:pt x="136023" y="94655"/>
                  </a:cubicBezTo>
                  <a:cubicBezTo>
                    <a:pt x="136172" y="84088"/>
                    <a:pt x="136842" y="74191"/>
                    <a:pt x="138032" y="64964"/>
                  </a:cubicBezTo>
                  <a:cubicBezTo>
                    <a:pt x="138330" y="64815"/>
                    <a:pt x="139037" y="64703"/>
                    <a:pt x="140153" y="64629"/>
                  </a:cubicBezTo>
                  <a:cubicBezTo>
                    <a:pt x="141269" y="64554"/>
                    <a:pt x="142051" y="64517"/>
                    <a:pt x="142497" y="64517"/>
                  </a:cubicBezTo>
                  <a:close/>
                  <a:moveTo>
                    <a:pt x="1042312" y="60945"/>
                  </a:moveTo>
                  <a:cubicBezTo>
                    <a:pt x="1047670" y="61838"/>
                    <a:pt x="1051986" y="65075"/>
                    <a:pt x="1055260" y="70656"/>
                  </a:cubicBezTo>
                  <a:cubicBezTo>
                    <a:pt x="1058534" y="76237"/>
                    <a:pt x="1061139" y="83121"/>
                    <a:pt x="1063074" y="91306"/>
                  </a:cubicBezTo>
                  <a:cubicBezTo>
                    <a:pt x="1065008" y="99492"/>
                    <a:pt x="1066348" y="108384"/>
                    <a:pt x="1067092" y="117984"/>
                  </a:cubicBezTo>
                  <a:cubicBezTo>
                    <a:pt x="1067836" y="127583"/>
                    <a:pt x="1068283" y="136773"/>
                    <a:pt x="1068431" y="145554"/>
                  </a:cubicBezTo>
                  <a:cubicBezTo>
                    <a:pt x="1068580" y="154335"/>
                    <a:pt x="1068655" y="162186"/>
                    <a:pt x="1068655" y="169106"/>
                  </a:cubicBezTo>
                  <a:cubicBezTo>
                    <a:pt x="1068655" y="176027"/>
                    <a:pt x="1068803" y="180975"/>
                    <a:pt x="1069101" y="183952"/>
                  </a:cubicBezTo>
                  <a:cubicBezTo>
                    <a:pt x="1068655" y="185142"/>
                    <a:pt x="1067985" y="186184"/>
                    <a:pt x="1067092" y="187077"/>
                  </a:cubicBezTo>
                  <a:cubicBezTo>
                    <a:pt x="1066199" y="187970"/>
                    <a:pt x="1065194" y="188603"/>
                    <a:pt x="1064078" y="188975"/>
                  </a:cubicBezTo>
                  <a:cubicBezTo>
                    <a:pt x="1062962" y="189347"/>
                    <a:pt x="1061883" y="189421"/>
                    <a:pt x="1060841" y="189198"/>
                  </a:cubicBezTo>
                  <a:cubicBezTo>
                    <a:pt x="1059799" y="188975"/>
                    <a:pt x="1058832" y="188193"/>
                    <a:pt x="1057939" y="186854"/>
                  </a:cubicBezTo>
                  <a:cubicBezTo>
                    <a:pt x="1057939" y="185217"/>
                    <a:pt x="1057790" y="181868"/>
                    <a:pt x="1057493" y="176808"/>
                  </a:cubicBezTo>
                  <a:cubicBezTo>
                    <a:pt x="1057195" y="171748"/>
                    <a:pt x="1056823" y="165832"/>
                    <a:pt x="1056376" y="159060"/>
                  </a:cubicBezTo>
                  <a:cubicBezTo>
                    <a:pt x="1055930" y="152289"/>
                    <a:pt x="1055446" y="145070"/>
                    <a:pt x="1054925" y="137406"/>
                  </a:cubicBezTo>
                  <a:cubicBezTo>
                    <a:pt x="1054404" y="129741"/>
                    <a:pt x="1053958" y="122523"/>
                    <a:pt x="1053586" y="115751"/>
                  </a:cubicBezTo>
                  <a:cubicBezTo>
                    <a:pt x="1053214" y="108980"/>
                    <a:pt x="1052879" y="103064"/>
                    <a:pt x="1052581" y="98004"/>
                  </a:cubicBezTo>
                  <a:cubicBezTo>
                    <a:pt x="1052284" y="92943"/>
                    <a:pt x="1052060" y="89595"/>
                    <a:pt x="1051911" y="87958"/>
                  </a:cubicBezTo>
                  <a:cubicBezTo>
                    <a:pt x="1048786" y="82451"/>
                    <a:pt x="1045698" y="79326"/>
                    <a:pt x="1042647" y="78581"/>
                  </a:cubicBezTo>
                  <a:cubicBezTo>
                    <a:pt x="1039596" y="77837"/>
                    <a:pt x="1036545" y="78805"/>
                    <a:pt x="1033494" y="81484"/>
                  </a:cubicBezTo>
                  <a:cubicBezTo>
                    <a:pt x="1030443" y="84162"/>
                    <a:pt x="1027504" y="88255"/>
                    <a:pt x="1024676" y="93762"/>
                  </a:cubicBezTo>
                  <a:cubicBezTo>
                    <a:pt x="1021848" y="99269"/>
                    <a:pt x="1019169" y="105482"/>
                    <a:pt x="1016639" y="112403"/>
                  </a:cubicBezTo>
                  <a:cubicBezTo>
                    <a:pt x="1014109" y="119323"/>
                    <a:pt x="1011728" y="126579"/>
                    <a:pt x="1009495" y="134169"/>
                  </a:cubicBezTo>
                  <a:cubicBezTo>
                    <a:pt x="1007263" y="141759"/>
                    <a:pt x="1005328" y="149089"/>
                    <a:pt x="1003691" y="156158"/>
                  </a:cubicBezTo>
                  <a:cubicBezTo>
                    <a:pt x="1002054" y="163227"/>
                    <a:pt x="1000677" y="169627"/>
                    <a:pt x="999561" y="175357"/>
                  </a:cubicBezTo>
                  <a:cubicBezTo>
                    <a:pt x="998445" y="181087"/>
                    <a:pt x="997738" y="185514"/>
                    <a:pt x="997440" y="188640"/>
                  </a:cubicBezTo>
                  <a:cubicBezTo>
                    <a:pt x="996994" y="189682"/>
                    <a:pt x="996064" y="190686"/>
                    <a:pt x="994650" y="191654"/>
                  </a:cubicBezTo>
                  <a:cubicBezTo>
                    <a:pt x="993236" y="192621"/>
                    <a:pt x="991748" y="193328"/>
                    <a:pt x="990185" y="193774"/>
                  </a:cubicBezTo>
                  <a:cubicBezTo>
                    <a:pt x="988622" y="194221"/>
                    <a:pt x="987060" y="194333"/>
                    <a:pt x="985497" y="194109"/>
                  </a:cubicBezTo>
                  <a:cubicBezTo>
                    <a:pt x="983934" y="193886"/>
                    <a:pt x="982781" y="193030"/>
                    <a:pt x="982037" y="191542"/>
                  </a:cubicBezTo>
                  <a:cubicBezTo>
                    <a:pt x="980400" y="171450"/>
                    <a:pt x="978948" y="151321"/>
                    <a:pt x="977683" y="131155"/>
                  </a:cubicBezTo>
                  <a:cubicBezTo>
                    <a:pt x="976418" y="110989"/>
                    <a:pt x="975042" y="90041"/>
                    <a:pt x="973553" y="68312"/>
                  </a:cubicBezTo>
                  <a:cubicBezTo>
                    <a:pt x="973553" y="64740"/>
                    <a:pt x="975488" y="62954"/>
                    <a:pt x="979358" y="62954"/>
                  </a:cubicBezTo>
                  <a:lnTo>
                    <a:pt x="981144" y="62954"/>
                  </a:lnTo>
                  <a:cubicBezTo>
                    <a:pt x="981590" y="62954"/>
                    <a:pt x="982111" y="63550"/>
                    <a:pt x="982706" y="64740"/>
                  </a:cubicBezTo>
                  <a:cubicBezTo>
                    <a:pt x="983302" y="65931"/>
                    <a:pt x="983934" y="68126"/>
                    <a:pt x="984604" y="71326"/>
                  </a:cubicBezTo>
                  <a:cubicBezTo>
                    <a:pt x="985274" y="74526"/>
                    <a:pt x="986018" y="79363"/>
                    <a:pt x="986836" y="85837"/>
                  </a:cubicBezTo>
                  <a:cubicBezTo>
                    <a:pt x="987655" y="92311"/>
                    <a:pt x="988659" y="100757"/>
                    <a:pt x="989850" y="111175"/>
                  </a:cubicBezTo>
                  <a:cubicBezTo>
                    <a:pt x="991041" y="121593"/>
                    <a:pt x="992380" y="134615"/>
                    <a:pt x="993868" y="150242"/>
                  </a:cubicBezTo>
                  <a:cubicBezTo>
                    <a:pt x="996994" y="140122"/>
                    <a:pt x="999450" y="130299"/>
                    <a:pt x="1001235" y="120774"/>
                  </a:cubicBezTo>
                  <a:cubicBezTo>
                    <a:pt x="1003021" y="111249"/>
                    <a:pt x="1005328" y="102580"/>
                    <a:pt x="1008156" y="94767"/>
                  </a:cubicBezTo>
                  <a:cubicBezTo>
                    <a:pt x="1010984" y="86953"/>
                    <a:pt x="1014965" y="80070"/>
                    <a:pt x="1020099" y="74117"/>
                  </a:cubicBezTo>
                  <a:cubicBezTo>
                    <a:pt x="1025234" y="68163"/>
                    <a:pt x="1032638" y="63773"/>
                    <a:pt x="1042312" y="60945"/>
                  </a:cubicBezTo>
                  <a:close/>
                  <a:moveTo>
                    <a:pt x="761622" y="56927"/>
                  </a:moveTo>
                  <a:cubicBezTo>
                    <a:pt x="761920" y="56927"/>
                    <a:pt x="762590" y="56927"/>
                    <a:pt x="763631" y="56927"/>
                  </a:cubicBezTo>
                  <a:cubicBezTo>
                    <a:pt x="764673" y="56927"/>
                    <a:pt x="765417" y="57001"/>
                    <a:pt x="765864" y="57150"/>
                  </a:cubicBezTo>
                  <a:cubicBezTo>
                    <a:pt x="767203" y="61615"/>
                    <a:pt x="768059" y="67382"/>
                    <a:pt x="768431" y="74451"/>
                  </a:cubicBezTo>
                  <a:cubicBezTo>
                    <a:pt x="768803" y="81521"/>
                    <a:pt x="769101" y="89223"/>
                    <a:pt x="769324" y="97557"/>
                  </a:cubicBezTo>
                  <a:cubicBezTo>
                    <a:pt x="769547" y="105891"/>
                    <a:pt x="769770" y="114523"/>
                    <a:pt x="769994" y="123453"/>
                  </a:cubicBezTo>
                  <a:cubicBezTo>
                    <a:pt x="770217" y="132383"/>
                    <a:pt x="770701" y="140866"/>
                    <a:pt x="771445" y="148903"/>
                  </a:cubicBezTo>
                  <a:cubicBezTo>
                    <a:pt x="773528" y="137145"/>
                    <a:pt x="775277" y="127397"/>
                    <a:pt x="776691" y="119658"/>
                  </a:cubicBezTo>
                  <a:cubicBezTo>
                    <a:pt x="778105" y="111919"/>
                    <a:pt x="779444" y="105705"/>
                    <a:pt x="780709" y="101017"/>
                  </a:cubicBezTo>
                  <a:cubicBezTo>
                    <a:pt x="781974" y="96329"/>
                    <a:pt x="783165" y="92832"/>
                    <a:pt x="784281" y="90525"/>
                  </a:cubicBezTo>
                  <a:cubicBezTo>
                    <a:pt x="785397" y="88218"/>
                    <a:pt x="786662" y="86693"/>
                    <a:pt x="788076" y="85948"/>
                  </a:cubicBezTo>
                  <a:cubicBezTo>
                    <a:pt x="789490" y="85204"/>
                    <a:pt x="791053" y="84869"/>
                    <a:pt x="792764" y="84944"/>
                  </a:cubicBezTo>
                  <a:cubicBezTo>
                    <a:pt x="794476" y="85018"/>
                    <a:pt x="796522" y="85055"/>
                    <a:pt x="798904" y="85055"/>
                  </a:cubicBezTo>
                  <a:cubicBezTo>
                    <a:pt x="801583" y="85055"/>
                    <a:pt x="803778" y="86097"/>
                    <a:pt x="805489" y="88181"/>
                  </a:cubicBezTo>
                  <a:cubicBezTo>
                    <a:pt x="807201" y="90264"/>
                    <a:pt x="808540" y="92943"/>
                    <a:pt x="809508" y="96218"/>
                  </a:cubicBezTo>
                  <a:cubicBezTo>
                    <a:pt x="810475" y="99492"/>
                    <a:pt x="811219" y="103064"/>
                    <a:pt x="811740" y="106933"/>
                  </a:cubicBezTo>
                  <a:cubicBezTo>
                    <a:pt x="812261" y="110803"/>
                    <a:pt x="812745" y="114561"/>
                    <a:pt x="813191" y="118207"/>
                  </a:cubicBezTo>
                  <a:cubicBezTo>
                    <a:pt x="813638" y="121853"/>
                    <a:pt x="814121" y="125165"/>
                    <a:pt x="814642" y="128141"/>
                  </a:cubicBezTo>
                  <a:cubicBezTo>
                    <a:pt x="815163" y="131118"/>
                    <a:pt x="816019" y="133201"/>
                    <a:pt x="817209" y="134392"/>
                  </a:cubicBezTo>
                  <a:cubicBezTo>
                    <a:pt x="820930" y="123379"/>
                    <a:pt x="824130" y="114375"/>
                    <a:pt x="826809" y="107380"/>
                  </a:cubicBezTo>
                  <a:cubicBezTo>
                    <a:pt x="829488" y="100385"/>
                    <a:pt x="831795" y="94841"/>
                    <a:pt x="833729" y="90748"/>
                  </a:cubicBezTo>
                  <a:cubicBezTo>
                    <a:pt x="835664" y="86655"/>
                    <a:pt x="837376" y="83716"/>
                    <a:pt x="838864" y="81930"/>
                  </a:cubicBezTo>
                  <a:cubicBezTo>
                    <a:pt x="840352" y="80144"/>
                    <a:pt x="841692" y="79065"/>
                    <a:pt x="842882" y="78693"/>
                  </a:cubicBezTo>
                  <a:cubicBezTo>
                    <a:pt x="844073" y="78321"/>
                    <a:pt x="845152" y="78284"/>
                    <a:pt x="846119" y="78581"/>
                  </a:cubicBezTo>
                  <a:cubicBezTo>
                    <a:pt x="847087" y="78879"/>
                    <a:pt x="848091" y="79028"/>
                    <a:pt x="849133" y="79028"/>
                  </a:cubicBezTo>
                  <a:cubicBezTo>
                    <a:pt x="853151" y="79028"/>
                    <a:pt x="856202" y="81112"/>
                    <a:pt x="858286" y="85279"/>
                  </a:cubicBezTo>
                  <a:cubicBezTo>
                    <a:pt x="860667" y="91976"/>
                    <a:pt x="862304" y="98338"/>
                    <a:pt x="863197" y="104366"/>
                  </a:cubicBezTo>
                  <a:cubicBezTo>
                    <a:pt x="864090" y="110393"/>
                    <a:pt x="864611" y="116198"/>
                    <a:pt x="864760" y="121779"/>
                  </a:cubicBezTo>
                  <a:cubicBezTo>
                    <a:pt x="864909" y="127360"/>
                    <a:pt x="864946" y="132680"/>
                    <a:pt x="864872" y="137741"/>
                  </a:cubicBezTo>
                  <a:cubicBezTo>
                    <a:pt x="864797" y="142801"/>
                    <a:pt x="864946" y="147712"/>
                    <a:pt x="865318" y="152475"/>
                  </a:cubicBezTo>
                  <a:cubicBezTo>
                    <a:pt x="865690" y="157237"/>
                    <a:pt x="866509" y="161925"/>
                    <a:pt x="867774" y="166539"/>
                  </a:cubicBezTo>
                  <a:cubicBezTo>
                    <a:pt x="869039" y="171153"/>
                    <a:pt x="871234" y="175692"/>
                    <a:pt x="874359" y="180157"/>
                  </a:cubicBezTo>
                  <a:cubicBezTo>
                    <a:pt x="873169" y="182538"/>
                    <a:pt x="871978" y="184138"/>
                    <a:pt x="870788" y="184956"/>
                  </a:cubicBezTo>
                  <a:cubicBezTo>
                    <a:pt x="869597" y="185775"/>
                    <a:pt x="867960" y="186184"/>
                    <a:pt x="865876" y="186184"/>
                  </a:cubicBezTo>
                  <a:cubicBezTo>
                    <a:pt x="864090" y="186184"/>
                    <a:pt x="862528" y="185552"/>
                    <a:pt x="861188" y="184287"/>
                  </a:cubicBezTo>
                  <a:cubicBezTo>
                    <a:pt x="859849" y="183022"/>
                    <a:pt x="858733" y="181459"/>
                    <a:pt x="857840" y="179599"/>
                  </a:cubicBezTo>
                  <a:cubicBezTo>
                    <a:pt x="856947" y="177738"/>
                    <a:pt x="856240" y="175841"/>
                    <a:pt x="855719" y="173906"/>
                  </a:cubicBezTo>
                  <a:cubicBezTo>
                    <a:pt x="855198" y="171971"/>
                    <a:pt x="854714" y="170260"/>
                    <a:pt x="854268" y="168771"/>
                  </a:cubicBezTo>
                  <a:cubicBezTo>
                    <a:pt x="853672" y="147489"/>
                    <a:pt x="852742" y="131155"/>
                    <a:pt x="851477" y="119770"/>
                  </a:cubicBezTo>
                  <a:cubicBezTo>
                    <a:pt x="850212" y="108384"/>
                    <a:pt x="848315" y="102394"/>
                    <a:pt x="845784" y="101799"/>
                  </a:cubicBezTo>
                  <a:cubicBezTo>
                    <a:pt x="843254" y="101203"/>
                    <a:pt x="840017" y="106152"/>
                    <a:pt x="836073" y="116644"/>
                  </a:cubicBezTo>
                  <a:cubicBezTo>
                    <a:pt x="832129" y="127137"/>
                    <a:pt x="827255" y="143545"/>
                    <a:pt x="821451" y="165869"/>
                  </a:cubicBezTo>
                  <a:cubicBezTo>
                    <a:pt x="821005" y="166613"/>
                    <a:pt x="820335" y="167060"/>
                    <a:pt x="819442" y="167209"/>
                  </a:cubicBezTo>
                  <a:cubicBezTo>
                    <a:pt x="818549" y="167357"/>
                    <a:pt x="817619" y="167432"/>
                    <a:pt x="816651" y="167432"/>
                  </a:cubicBezTo>
                  <a:cubicBezTo>
                    <a:pt x="815684" y="167432"/>
                    <a:pt x="814717" y="167395"/>
                    <a:pt x="813749" y="167320"/>
                  </a:cubicBezTo>
                  <a:cubicBezTo>
                    <a:pt x="812782" y="167246"/>
                    <a:pt x="811852" y="167283"/>
                    <a:pt x="810959" y="167432"/>
                  </a:cubicBezTo>
                  <a:cubicBezTo>
                    <a:pt x="807238" y="145554"/>
                    <a:pt x="804150" y="129816"/>
                    <a:pt x="801694" y="120216"/>
                  </a:cubicBezTo>
                  <a:cubicBezTo>
                    <a:pt x="799238" y="110617"/>
                    <a:pt x="796746" y="106933"/>
                    <a:pt x="794216" y="109166"/>
                  </a:cubicBezTo>
                  <a:cubicBezTo>
                    <a:pt x="791685" y="111398"/>
                    <a:pt x="788858" y="119398"/>
                    <a:pt x="785732" y="133164"/>
                  </a:cubicBezTo>
                  <a:cubicBezTo>
                    <a:pt x="782607" y="146931"/>
                    <a:pt x="778589" y="166241"/>
                    <a:pt x="773677" y="191095"/>
                  </a:cubicBezTo>
                  <a:lnTo>
                    <a:pt x="762515" y="193774"/>
                  </a:lnTo>
                  <a:cubicBezTo>
                    <a:pt x="762069" y="189607"/>
                    <a:pt x="761697" y="183952"/>
                    <a:pt x="761399" y="176808"/>
                  </a:cubicBezTo>
                  <a:cubicBezTo>
                    <a:pt x="761101" y="169664"/>
                    <a:pt x="760804" y="161888"/>
                    <a:pt x="760506" y="153479"/>
                  </a:cubicBezTo>
                  <a:cubicBezTo>
                    <a:pt x="760208" y="145070"/>
                    <a:pt x="759873" y="136327"/>
                    <a:pt x="759501" y="127248"/>
                  </a:cubicBezTo>
                  <a:cubicBezTo>
                    <a:pt x="759129" y="118170"/>
                    <a:pt x="758720" y="109538"/>
                    <a:pt x="758274" y="101352"/>
                  </a:cubicBezTo>
                  <a:cubicBezTo>
                    <a:pt x="757827" y="93167"/>
                    <a:pt x="757269" y="85725"/>
                    <a:pt x="756599" y="79028"/>
                  </a:cubicBezTo>
                  <a:cubicBezTo>
                    <a:pt x="755929" y="72331"/>
                    <a:pt x="755223" y="66973"/>
                    <a:pt x="754478" y="62954"/>
                  </a:cubicBezTo>
                  <a:cubicBezTo>
                    <a:pt x="754478" y="59978"/>
                    <a:pt x="755148" y="58229"/>
                    <a:pt x="756488" y="57708"/>
                  </a:cubicBezTo>
                  <a:cubicBezTo>
                    <a:pt x="757827" y="57187"/>
                    <a:pt x="759539" y="56927"/>
                    <a:pt x="761622" y="56927"/>
                  </a:cubicBezTo>
                  <a:close/>
                  <a:moveTo>
                    <a:pt x="80585" y="45542"/>
                  </a:moveTo>
                  <a:cubicBezTo>
                    <a:pt x="81626" y="45542"/>
                    <a:pt x="82780" y="45653"/>
                    <a:pt x="84045" y="45876"/>
                  </a:cubicBezTo>
                  <a:cubicBezTo>
                    <a:pt x="85310" y="46100"/>
                    <a:pt x="86501" y="46435"/>
                    <a:pt x="87617" y="46881"/>
                  </a:cubicBezTo>
                  <a:cubicBezTo>
                    <a:pt x="88733" y="47328"/>
                    <a:pt x="89663" y="48034"/>
                    <a:pt x="90407" y="49002"/>
                  </a:cubicBezTo>
                  <a:cubicBezTo>
                    <a:pt x="91151" y="49969"/>
                    <a:pt x="91523" y="51271"/>
                    <a:pt x="91523" y="52909"/>
                  </a:cubicBezTo>
                  <a:cubicBezTo>
                    <a:pt x="91523" y="53653"/>
                    <a:pt x="89849" y="54620"/>
                    <a:pt x="86501" y="55811"/>
                  </a:cubicBezTo>
                  <a:cubicBezTo>
                    <a:pt x="83152" y="57001"/>
                    <a:pt x="79320" y="58304"/>
                    <a:pt x="75004" y="59717"/>
                  </a:cubicBezTo>
                  <a:cubicBezTo>
                    <a:pt x="70688" y="61131"/>
                    <a:pt x="66520" y="62620"/>
                    <a:pt x="62502" y="64182"/>
                  </a:cubicBezTo>
                  <a:cubicBezTo>
                    <a:pt x="58484" y="65745"/>
                    <a:pt x="55805" y="67270"/>
                    <a:pt x="54465" y="68759"/>
                  </a:cubicBezTo>
                  <a:cubicBezTo>
                    <a:pt x="49107" y="75605"/>
                    <a:pt x="44010" y="82600"/>
                    <a:pt x="39173" y="89744"/>
                  </a:cubicBezTo>
                  <a:cubicBezTo>
                    <a:pt x="34336" y="96887"/>
                    <a:pt x="30020" y="104254"/>
                    <a:pt x="26225" y="111845"/>
                  </a:cubicBezTo>
                  <a:cubicBezTo>
                    <a:pt x="22430" y="119435"/>
                    <a:pt x="19230" y="127248"/>
                    <a:pt x="16626" y="135285"/>
                  </a:cubicBezTo>
                  <a:cubicBezTo>
                    <a:pt x="14021" y="143322"/>
                    <a:pt x="12272" y="151582"/>
                    <a:pt x="11380" y="160065"/>
                  </a:cubicBezTo>
                  <a:cubicBezTo>
                    <a:pt x="11380" y="164232"/>
                    <a:pt x="12198" y="167469"/>
                    <a:pt x="13835" y="169776"/>
                  </a:cubicBezTo>
                  <a:cubicBezTo>
                    <a:pt x="15472" y="172083"/>
                    <a:pt x="17593" y="173794"/>
                    <a:pt x="20198" y="174910"/>
                  </a:cubicBezTo>
                  <a:cubicBezTo>
                    <a:pt x="22802" y="176027"/>
                    <a:pt x="25816" y="176696"/>
                    <a:pt x="29239" y="176920"/>
                  </a:cubicBezTo>
                  <a:cubicBezTo>
                    <a:pt x="32662" y="177143"/>
                    <a:pt x="36085" y="177254"/>
                    <a:pt x="39508" y="177254"/>
                  </a:cubicBezTo>
                  <a:cubicBezTo>
                    <a:pt x="45461" y="176659"/>
                    <a:pt x="51414" y="174613"/>
                    <a:pt x="57367" y="171115"/>
                  </a:cubicBezTo>
                  <a:cubicBezTo>
                    <a:pt x="63321" y="167618"/>
                    <a:pt x="68939" y="163265"/>
                    <a:pt x="74222" y="158056"/>
                  </a:cubicBezTo>
                  <a:cubicBezTo>
                    <a:pt x="79506" y="152847"/>
                    <a:pt x="84305" y="146931"/>
                    <a:pt x="88621" y="140308"/>
                  </a:cubicBezTo>
                  <a:cubicBezTo>
                    <a:pt x="92937" y="133685"/>
                    <a:pt x="96584" y="126951"/>
                    <a:pt x="99560" y="120104"/>
                  </a:cubicBezTo>
                  <a:lnTo>
                    <a:pt x="64734" y="120104"/>
                  </a:lnTo>
                  <a:cubicBezTo>
                    <a:pt x="64734" y="118319"/>
                    <a:pt x="65813" y="116681"/>
                    <a:pt x="67971" y="115193"/>
                  </a:cubicBezTo>
                  <a:cubicBezTo>
                    <a:pt x="70129" y="113705"/>
                    <a:pt x="72883" y="112328"/>
                    <a:pt x="76231" y="111063"/>
                  </a:cubicBezTo>
                  <a:cubicBezTo>
                    <a:pt x="79580" y="109798"/>
                    <a:pt x="83338" y="108645"/>
                    <a:pt x="87505" y="107603"/>
                  </a:cubicBezTo>
                  <a:cubicBezTo>
                    <a:pt x="91672" y="106561"/>
                    <a:pt x="95765" y="105668"/>
                    <a:pt x="99783" y="104924"/>
                  </a:cubicBezTo>
                  <a:cubicBezTo>
                    <a:pt x="103802" y="104180"/>
                    <a:pt x="107522" y="103659"/>
                    <a:pt x="110946" y="103361"/>
                  </a:cubicBezTo>
                  <a:cubicBezTo>
                    <a:pt x="114369" y="103064"/>
                    <a:pt x="117047" y="102915"/>
                    <a:pt x="118982" y="102915"/>
                  </a:cubicBezTo>
                  <a:lnTo>
                    <a:pt x="121438" y="102915"/>
                  </a:lnTo>
                  <a:cubicBezTo>
                    <a:pt x="122480" y="102915"/>
                    <a:pt x="123447" y="103064"/>
                    <a:pt x="124340" y="103361"/>
                  </a:cubicBezTo>
                  <a:cubicBezTo>
                    <a:pt x="125233" y="103659"/>
                    <a:pt x="125866" y="104217"/>
                    <a:pt x="126238" y="105036"/>
                  </a:cubicBezTo>
                  <a:cubicBezTo>
                    <a:pt x="126610" y="105854"/>
                    <a:pt x="126424" y="107082"/>
                    <a:pt x="125680" y="108719"/>
                  </a:cubicBezTo>
                  <a:cubicBezTo>
                    <a:pt x="125531" y="109017"/>
                    <a:pt x="125047" y="109463"/>
                    <a:pt x="124228" y="110059"/>
                  </a:cubicBezTo>
                  <a:cubicBezTo>
                    <a:pt x="123410" y="110654"/>
                    <a:pt x="122517" y="111249"/>
                    <a:pt x="121550" y="111845"/>
                  </a:cubicBezTo>
                  <a:cubicBezTo>
                    <a:pt x="120582" y="112440"/>
                    <a:pt x="119652" y="112998"/>
                    <a:pt x="118759" y="113519"/>
                  </a:cubicBezTo>
                  <a:cubicBezTo>
                    <a:pt x="117866" y="114040"/>
                    <a:pt x="117271" y="114375"/>
                    <a:pt x="116973" y="114523"/>
                  </a:cubicBezTo>
                  <a:cubicBezTo>
                    <a:pt x="113848" y="120774"/>
                    <a:pt x="111615" y="128141"/>
                    <a:pt x="110276" y="136624"/>
                  </a:cubicBezTo>
                  <a:cubicBezTo>
                    <a:pt x="108936" y="145108"/>
                    <a:pt x="108192" y="153888"/>
                    <a:pt x="108043" y="162967"/>
                  </a:cubicBezTo>
                  <a:cubicBezTo>
                    <a:pt x="107895" y="172045"/>
                    <a:pt x="108192" y="181087"/>
                    <a:pt x="108936" y="190091"/>
                  </a:cubicBezTo>
                  <a:cubicBezTo>
                    <a:pt x="109680" y="199095"/>
                    <a:pt x="110573" y="207169"/>
                    <a:pt x="111615" y="214313"/>
                  </a:cubicBezTo>
                  <a:lnTo>
                    <a:pt x="102909" y="220117"/>
                  </a:lnTo>
                  <a:cubicBezTo>
                    <a:pt x="101123" y="218331"/>
                    <a:pt x="99672" y="215801"/>
                    <a:pt x="98556" y="212527"/>
                  </a:cubicBezTo>
                  <a:cubicBezTo>
                    <a:pt x="97439" y="209253"/>
                    <a:pt x="96658" y="205606"/>
                    <a:pt x="96212" y="201588"/>
                  </a:cubicBezTo>
                  <a:cubicBezTo>
                    <a:pt x="95765" y="197570"/>
                    <a:pt x="95542" y="193328"/>
                    <a:pt x="95542" y="188863"/>
                  </a:cubicBezTo>
                  <a:cubicBezTo>
                    <a:pt x="95542" y="184398"/>
                    <a:pt x="95653" y="180045"/>
                    <a:pt x="95877" y="175803"/>
                  </a:cubicBezTo>
                  <a:cubicBezTo>
                    <a:pt x="96100" y="171562"/>
                    <a:pt x="96323" y="167581"/>
                    <a:pt x="96546" y="163860"/>
                  </a:cubicBezTo>
                  <a:cubicBezTo>
                    <a:pt x="96770" y="160139"/>
                    <a:pt x="96956" y="157014"/>
                    <a:pt x="97105" y="154484"/>
                  </a:cubicBezTo>
                  <a:cubicBezTo>
                    <a:pt x="92789" y="158204"/>
                    <a:pt x="88286" y="162260"/>
                    <a:pt x="83598" y="166650"/>
                  </a:cubicBezTo>
                  <a:cubicBezTo>
                    <a:pt x="78910" y="171041"/>
                    <a:pt x="73925" y="175096"/>
                    <a:pt x="68641" y="178817"/>
                  </a:cubicBezTo>
                  <a:cubicBezTo>
                    <a:pt x="63358" y="182538"/>
                    <a:pt x="57888" y="185626"/>
                    <a:pt x="52233" y="188082"/>
                  </a:cubicBezTo>
                  <a:cubicBezTo>
                    <a:pt x="46577" y="190537"/>
                    <a:pt x="40624" y="191765"/>
                    <a:pt x="34373" y="191765"/>
                  </a:cubicBezTo>
                  <a:cubicBezTo>
                    <a:pt x="31099" y="191765"/>
                    <a:pt x="27527" y="191356"/>
                    <a:pt x="23658" y="190537"/>
                  </a:cubicBezTo>
                  <a:cubicBezTo>
                    <a:pt x="19788" y="189719"/>
                    <a:pt x="16179" y="188342"/>
                    <a:pt x="12831" y="186407"/>
                  </a:cubicBezTo>
                  <a:cubicBezTo>
                    <a:pt x="9482" y="184473"/>
                    <a:pt x="6580" y="182054"/>
                    <a:pt x="4124" y="179152"/>
                  </a:cubicBezTo>
                  <a:cubicBezTo>
                    <a:pt x="1668" y="176250"/>
                    <a:pt x="366" y="172790"/>
                    <a:pt x="217" y="168771"/>
                  </a:cubicBezTo>
                  <a:cubicBezTo>
                    <a:pt x="-378" y="163116"/>
                    <a:pt x="255" y="156158"/>
                    <a:pt x="2115" y="147898"/>
                  </a:cubicBezTo>
                  <a:cubicBezTo>
                    <a:pt x="3975" y="139638"/>
                    <a:pt x="6766" y="130932"/>
                    <a:pt x="10487" y="121779"/>
                  </a:cubicBezTo>
                  <a:cubicBezTo>
                    <a:pt x="14207" y="112626"/>
                    <a:pt x="18635" y="103547"/>
                    <a:pt x="23769" y="94543"/>
                  </a:cubicBezTo>
                  <a:cubicBezTo>
                    <a:pt x="28904" y="85539"/>
                    <a:pt x="34522" y="77354"/>
                    <a:pt x="40624" y="69987"/>
                  </a:cubicBezTo>
                  <a:cubicBezTo>
                    <a:pt x="46726" y="62620"/>
                    <a:pt x="53163" y="56704"/>
                    <a:pt x="59935" y="52239"/>
                  </a:cubicBezTo>
                  <a:cubicBezTo>
                    <a:pt x="66706" y="47774"/>
                    <a:pt x="73590" y="45542"/>
                    <a:pt x="80585" y="45542"/>
                  </a:cubicBezTo>
                  <a:close/>
                  <a:moveTo>
                    <a:pt x="262750" y="25673"/>
                  </a:moveTo>
                  <a:cubicBezTo>
                    <a:pt x="265727" y="25673"/>
                    <a:pt x="267587" y="26640"/>
                    <a:pt x="268331" y="28575"/>
                  </a:cubicBezTo>
                  <a:cubicBezTo>
                    <a:pt x="269075" y="30510"/>
                    <a:pt x="269448" y="32742"/>
                    <a:pt x="269448" y="35272"/>
                  </a:cubicBezTo>
                  <a:cubicBezTo>
                    <a:pt x="268555" y="36910"/>
                    <a:pt x="267438" y="38063"/>
                    <a:pt x="266099" y="38733"/>
                  </a:cubicBezTo>
                  <a:cubicBezTo>
                    <a:pt x="264759" y="39402"/>
                    <a:pt x="263383" y="39551"/>
                    <a:pt x="261969" y="39179"/>
                  </a:cubicBezTo>
                  <a:cubicBezTo>
                    <a:pt x="260555" y="38807"/>
                    <a:pt x="259364" y="37877"/>
                    <a:pt x="258397" y="36389"/>
                  </a:cubicBezTo>
                  <a:cubicBezTo>
                    <a:pt x="257430" y="34900"/>
                    <a:pt x="256946" y="32817"/>
                    <a:pt x="256946" y="30138"/>
                  </a:cubicBezTo>
                  <a:cubicBezTo>
                    <a:pt x="256946" y="28352"/>
                    <a:pt x="257541" y="27161"/>
                    <a:pt x="258732" y="26566"/>
                  </a:cubicBezTo>
                  <a:cubicBezTo>
                    <a:pt x="259923" y="25971"/>
                    <a:pt x="261262" y="25673"/>
                    <a:pt x="262750" y="25673"/>
                  </a:cubicBezTo>
                  <a:close/>
                  <a:moveTo>
                    <a:pt x="138925" y="25673"/>
                  </a:moveTo>
                  <a:cubicBezTo>
                    <a:pt x="141902" y="25673"/>
                    <a:pt x="143762" y="26640"/>
                    <a:pt x="144506" y="28575"/>
                  </a:cubicBezTo>
                  <a:cubicBezTo>
                    <a:pt x="145250" y="30510"/>
                    <a:pt x="145622" y="32742"/>
                    <a:pt x="145622" y="35272"/>
                  </a:cubicBezTo>
                  <a:cubicBezTo>
                    <a:pt x="144730" y="36910"/>
                    <a:pt x="143613" y="38063"/>
                    <a:pt x="142274" y="38733"/>
                  </a:cubicBezTo>
                  <a:cubicBezTo>
                    <a:pt x="140934" y="39402"/>
                    <a:pt x="139558" y="39551"/>
                    <a:pt x="138144" y="39179"/>
                  </a:cubicBezTo>
                  <a:cubicBezTo>
                    <a:pt x="136730" y="38807"/>
                    <a:pt x="135539" y="37877"/>
                    <a:pt x="134572" y="36389"/>
                  </a:cubicBezTo>
                  <a:cubicBezTo>
                    <a:pt x="133605" y="34900"/>
                    <a:pt x="133121" y="32817"/>
                    <a:pt x="133121" y="30138"/>
                  </a:cubicBezTo>
                  <a:cubicBezTo>
                    <a:pt x="133121" y="28352"/>
                    <a:pt x="133716" y="27161"/>
                    <a:pt x="134907" y="26566"/>
                  </a:cubicBezTo>
                  <a:cubicBezTo>
                    <a:pt x="136097" y="25971"/>
                    <a:pt x="137437" y="25673"/>
                    <a:pt x="138925" y="25673"/>
                  </a:cubicBezTo>
                  <a:close/>
                  <a:moveTo>
                    <a:pt x="1143441" y="23664"/>
                  </a:moveTo>
                  <a:cubicBezTo>
                    <a:pt x="1147459" y="23664"/>
                    <a:pt x="1149468" y="25599"/>
                    <a:pt x="1149468" y="29468"/>
                  </a:cubicBezTo>
                  <a:cubicBezTo>
                    <a:pt x="1149468" y="30361"/>
                    <a:pt x="1149208" y="31366"/>
                    <a:pt x="1148687" y="32482"/>
                  </a:cubicBezTo>
                  <a:cubicBezTo>
                    <a:pt x="1148166" y="33598"/>
                    <a:pt x="1147459" y="34640"/>
                    <a:pt x="1146566" y="35607"/>
                  </a:cubicBezTo>
                  <a:cubicBezTo>
                    <a:pt x="1145673" y="36575"/>
                    <a:pt x="1144706" y="37356"/>
                    <a:pt x="1143664" y="37951"/>
                  </a:cubicBezTo>
                  <a:cubicBezTo>
                    <a:pt x="1142622" y="38547"/>
                    <a:pt x="1141655" y="38621"/>
                    <a:pt x="1140762" y="38175"/>
                  </a:cubicBezTo>
                  <a:cubicBezTo>
                    <a:pt x="1139869" y="38770"/>
                    <a:pt x="1138827" y="38919"/>
                    <a:pt x="1137637" y="38621"/>
                  </a:cubicBezTo>
                  <a:cubicBezTo>
                    <a:pt x="1136446" y="38323"/>
                    <a:pt x="1135404" y="37728"/>
                    <a:pt x="1134511" y="36835"/>
                  </a:cubicBezTo>
                  <a:cubicBezTo>
                    <a:pt x="1133618" y="35942"/>
                    <a:pt x="1132948" y="34863"/>
                    <a:pt x="1132502" y="33598"/>
                  </a:cubicBezTo>
                  <a:cubicBezTo>
                    <a:pt x="1132055" y="32333"/>
                    <a:pt x="1131907" y="30956"/>
                    <a:pt x="1132055" y="29468"/>
                  </a:cubicBezTo>
                  <a:cubicBezTo>
                    <a:pt x="1134288" y="27236"/>
                    <a:pt x="1136148" y="25710"/>
                    <a:pt x="1137637" y="24892"/>
                  </a:cubicBezTo>
                  <a:cubicBezTo>
                    <a:pt x="1139125" y="24073"/>
                    <a:pt x="1141060" y="23664"/>
                    <a:pt x="1143441" y="23664"/>
                  </a:cubicBezTo>
                  <a:close/>
                  <a:moveTo>
                    <a:pt x="1113750" y="23664"/>
                  </a:moveTo>
                  <a:cubicBezTo>
                    <a:pt x="1117768" y="23664"/>
                    <a:pt x="1119777" y="25599"/>
                    <a:pt x="1119777" y="29468"/>
                  </a:cubicBezTo>
                  <a:cubicBezTo>
                    <a:pt x="1119777" y="30361"/>
                    <a:pt x="1119517" y="31366"/>
                    <a:pt x="1118996" y="32482"/>
                  </a:cubicBezTo>
                  <a:cubicBezTo>
                    <a:pt x="1118475" y="33598"/>
                    <a:pt x="1117805" y="34640"/>
                    <a:pt x="1116987" y="35607"/>
                  </a:cubicBezTo>
                  <a:cubicBezTo>
                    <a:pt x="1116168" y="36575"/>
                    <a:pt x="1115238" y="37356"/>
                    <a:pt x="1114196" y="37951"/>
                  </a:cubicBezTo>
                  <a:cubicBezTo>
                    <a:pt x="1113154" y="38547"/>
                    <a:pt x="1112187" y="38621"/>
                    <a:pt x="1111294" y="38175"/>
                  </a:cubicBezTo>
                  <a:cubicBezTo>
                    <a:pt x="1110252" y="38770"/>
                    <a:pt x="1109173" y="38919"/>
                    <a:pt x="1108057" y="38621"/>
                  </a:cubicBezTo>
                  <a:cubicBezTo>
                    <a:pt x="1106941" y="38323"/>
                    <a:pt x="1105936" y="37728"/>
                    <a:pt x="1105043" y="36835"/>
                  </a:cubicBezTo>
                  <a:cubicBezTo>
                    <a:pt x="1104150" y="35942"/>
                    <a:pt x="1103443" y="34863"/>
                    <a:pt x="1102922" y="33598"/>
                  </a:cubicBezTo>
                  <a:cubicBezTo>
                    <a:pt x="1102401" y="32333"/>
                    <a:pt x="1102290" y="30956"/>
                    <a:pt x="1102587" y="29468"/>
                  </a:cubicBezTo>
                  <a:cubicBezTo>
                    <a:pt x="1104671" y="27236"/>
                    <a:pt x="1106457" y="25710"/>
                    <a:pt x="1107945" y="24892"/>
                  </a:cubicBezTo>
                  <a:cubicBezTo>
                    <a:pt x="1109434" y="24073"/>
                    <a:pt x="1111368" y="23664"/>
                    <a:pt x="1113750" y="23664"/>
                  </a:cubicBezTo>
                  <a:close/>
                  <a:moveTo>
                    <a:pt x="943416" y="23664"/>
                  </a:moveTo>
                  <a:cubicBezTo>
                    <a:pt x="947434" y="23664"/>
                    <a:pt x="949443" y="25599"/>
                    <a:pt x="949443" y="29468"/>
                  </a:cubicBezTo>
                  <a:cubicBezTo>
                    <a:pt x="949443" y="30361"/>
                    <a:pt x="949183" y="31366"/>
                    <a:pt x="948662" y="32482"/>
                  </a:cubicBezTo>
                  <a:cubicBezTo>
                    <a:pt x="948141" y="33598"/>
                    <a:pt x="947434" y="34640"/>
                    <a:pt x="946541" y="35607"/>
                  </a:cubicBezTo>
                  <a:cubicBezTo>
                    <a:pt x="945648" y="36575"/>
                    <a:pt x="944681" y="37356"/>
                    <a:pt x="943639" y="37951"/>
                  </a:cubicBezTo>
                  <a:cubicBezTo>
                    <a:pt x="942597" y="38547"/>
                    <a:pt x="941630" y="38621"/>
                    <a:pt x="940737" y="38175"/>
                  </a:cubicBezTo>
                  <a:cubicBezTo>
                    <a:pt x="939844" y="38770"/>
                    <a:pt x="938802" y="38919"/>
                    <a:pt x="937611" y="38621"/>
                  </a:cubicBezTo>
                  <a:cubicBezTo>
                    <a:pt x="936421" y="38323"/>
                    <a:pt x="935379" y="37728"/>
                    <a:pt x="934486" y="36835"/>
                  </a:cubicBezTo>
                  <a:cubicBezTo>
                    <a:pt x="933593" y="35942"/>
                    <a:pt x="932923" y="34863"/>
                    <a:pt x="932477" y="33598"/>
                  </a:cubicBezTo>
                  <a:cubicBezTo>
                    <a:pt x="932030" y="32333"/>
                    <a:pt x="931882" y="30956"/>
                    <a:pt x="932030" y="29468"/>
                  </a:cubicBezTo>
                  <a:cubicBezTo>
                    <a:pt x="934263" y="27236"/>
                    <a:pt x="936123" y="25710"/>
                    <a:pt x="937611" y="24892"/>
                  </a:cubicBezTo>
                  <a:cubicBezTo>
                    <a:pt x="939100" y="24073"/>
                    <a:pt x="941034" y="23664"/>
                    <a:pt x="943416" y="23664"/>
                  </a:cubicBezTo>
                  <a:close/>
                  <a:moveTo>
                    <a:pt x="913725" y="23664"/>
                  </a:moveTo>
                  <a:cubicBezTo>
                    <a:pt x="917743" y="23664"/>
                    <a:pt x="919752" y="25599"/>
                    <a:pt x="919752" y="29468"/>
                  </a:cubicBezTo>
                  <a:cubicBezTo>
                    <a:pt x="919752" y="30361"/>
                    <a:pt x="919492" y="31366"/>
                    <a:pt x="918971" y="32482"/>
                  </a:cubicBezTo>
                  <a:cubicBezTo>
                    <a:pt x="918450" y="33598"/>
                    <a:pt x="917780" y="34640"/>
                    <a:pt x="916962" y="35607"/>
                  </a:cubicBezTo>
                  <a:cubicBezTo>
                    <a:pt x="916143" y="36575"/>
                    <a:pt x="915213" y="37356"/>
                    <a:pt x="914171" y="37951"/>
                  </a:cubicBezTo>
                  <a:cubicBezTo>
                    <a:pt x="913129" y="38547"/>
                    <a:pt x="912162" y="38621"/>
                    <a:pt x="911269" y="38175"/>
                  </a:cubicBezTo>
                  <a:cubicBezTo>
                    <a:pt x="910227" y="38770"/>
                    <a:pt x="909148" y="38919"/>
                    <a:pt x="908032" y="38621"/>
                  </a:cubicBezTo>
                  <a:cubicBezTo>
                    <a:pt x="906916" y="38323"/>
                    <a:pt x="905911" y="37728"/>
                    <a:pt x="905018" y="36835"/>
                  </a:cubicBezTo>
                  <a:cubicBezTo>
                    <a:pt x="904125" y="35942"/>
                    <a:pt x="903418" y="34863"/>
                    <a:pt x="902897" y="33598"/>
                  </a:cubicBezTo>
                  <a:cubicBezTo>
                    <a:pt x="902376" y="32333"/>
                    <a:pt x="902265" y="30956"/>
                    <a:pt x="902562" y="29468"/>
                  </a:cubicBezTo>
                  <a:cubicBezTo>
                    <a:pt x="904646" y="27236"/>
                    <a:pt x="906432" y="25710"/>
                    <a:pt x="907920" y="24892"/>
                  </a:cubicBezTo>
                  <a:cubicBezTo>
                    <a:pt x="909408" y="24073"/>
                    <a:pt x="911343" y="23664"/>
                    <a:pt x="913725" y="23664"/>
                  </a:cubicBezTo>
                  <a:close/>
                  <a:moveTo>
                    <a:pt x="724341" y="23664"/>
                  </a:moveTo>
                  <a:cubicBezTo>
                    <a:pt x="728359" y="23664"/>
                    <a:pt x="730368" y="25599"/>
                    <a:pt x="730368" y="29468"/>
                  </a:cubicBezTo>
                  <a:cubicBezTo>
                    <a:pt x="730368" y="30361"/>
                    <a:pt x="730108" y="31366"/>
                    <a:pt x="729587" y="32482"/>
                  </a:cubicBezTo>
                  <a:cubicBezTo>
                    <a:pt x="729066" y="33598"/>
                    <a:pt x="728359" y="34640"/>
                    <a:pt x="727466" y="35607"/>
                  </a:cubicBezTo>
                  <a:cubicBezTo>
                    <a:pt x="726573" y="36575"/>
                    <a:pt x="725606" y="37356"/>
                    <a:pt x="724564" y="37951"/>
                  </a:cubicBezTo>
                  <a:cubicBezTo>
                    <a:pt x="723522" y="38547"/>
                    <a:pt x="722555" y="38621"/>
                    <a:pt x="721662" y="38175"/>
                  </a:cubicBezTo>
                  <a:cubicBezTo>
                    <a:pt x="720769" y="38770"/>
                    <a:pt x="719727" y="38919"/>
                    <a:pt x="718536" y="38621"/>
                  </a:cubicBezTo>
                  <a:cubicBezTo>
                    <a:pt x="717346" y="38323"/>
                    <a:pt x="716304" y="37728"/>
                    <a:pt x="715411" y="36835"/>
                  </a:cubicBezTo>
                  <a:cubicBezTo>
                    <a:pt x="714518" y="35942"/>
                    <a:pt x="713848" y="34863"/>
                    <a:pt x="713402" y="33598"/>
                  </a:cubicBezTo>
                  <a:cubicBezTo>
                    <a:pt x="712955" y="32333"/>
                    <a:pt x="712807" y="30956"/>
                    <a:pt x="712955" y="29468"/>
                  </a:cubicBezTo>
                  <a:cubicBezTo>
                    <a:pt x="715188" y="27236"/>
                    <a:pt x="717048" y="25710"/>
                    <a:pt x="718536" y="24892"/>
                  </a:cubicBezTo>
                  <a:cubicBezTo>
                    <a:pt x="720025" y="24073"/>
                    <a:pt x="721959" y="23664"/>
                    <a:pt x="724341" y="23664"/>
                  </a:cubicBezTo>
                  <a:close/>
                  <a:moveTo>
                    <a:pt x="694650" y="23664"/>
                  </a:moveTo>
                  <a:cubicBezTo>
                    <a:pt x="698668" y="23664"/>
                    <a:pt x="700677" y="25599"/>
                    <a:pt x="700677" y="29468"/>
                  </a:cubicBezTo>
                  <a:cubicBezTo>
                    <a:pt x="700677" y="30361"/>
                    <a:pt x="700417" y="31366"/>
                    <a:pt x="699896" y="32482"/>
                  </a:cubicBezTo>
                  <a:cubicBezTo>
                    <a:pt x="699375" y="33598"/>
                    <a:pt x="698705" y="34640"/>
                    <a:pt x="697887" y="35607"/>
                  </a:cubicBezTo>
                  <a:cubicBezTo>
                    <a:pt x="697068" y="36575"/>
                    <a:pt x="696138" y="37356"/>
                    <a:pt x="695096" y="37951"/>
                  </a:cubicBezTo>
                  <a:cubicBezTo>
                    <a:pt x="694054" y="38547"/>
                    <a:pt x="693087" y="38621"/>
                    <a:pt x="692194" y="38175"/>
                  </a:cubicBezTo>
                  <a:cubicBezTo>
                    <a:pt x="691152" y="38770"/>
                    <a:pt x="690073" y="38919"/>
                    <a:pt x="688957" y="38621"/>
                  </a:cubicBezTo>
                  <a:cubicBezTo>
                    <a:pt x="687841" y="38323"/>
                    <a:pt x="686836" y="37728"/>
                    <a:pt x="685943" y="36835"/>
                  </a:cubicBezTo>
                  <a:cubicBezTo>
                    <a:pt x="685050" y="35942"/>
                    <a:pt x="684343" y="34863"/>
                    <a:pt x="683822" y="33598"/>
                  </a:cubicBezTo>
                  <a:cubicBezTo>
                    <a:pt x="683301" y="32333"/>
                    <a:pt x="683190" y="30956"/>
                    <a:pt x="683487" y="29468"/>
                  </a:cubicBezTo>
                  <a:cubicBezTo>
                    <a:pt x="685571" y="27236"/>
                    <a:pt x="687357" y="25710"/>
                    <a:pt x="688845" y="24892"/>
                  </a:cubicBezTo>
                  <a:cubicBezTo>
                    <a:pt x="690333" y="24073"/>
                    <a:pt x="692268" y="23664"/>
                    <a:pt x="694650" y="23664"/>
                  </a:cubicBezTo>
                  <a:close/>
                  <a:moveTo>
                    <a:pt x="625221" y="23664"/>
                  </a:moveTo>
                  <a:cubicBezTo>
                    <a:pt x="629239" y="23664"/>
                    <a:pt x="631249" y="25599"/>
                    <a:pt x="631249" y="29468"/>
                  </a:cubicBezTo>
                  <a:cubicBezTo>
                    <a:pt x="631249" y="30361"/>
                    <a:pt x="630988" y="31366"/>
                    <a:pt x="630467" y="32482"/>
                  </a:cubicBezTo>
                  <a:cubicBezTo>
                    <a:pt x="629946" y="33598"/>
                    <a:pt x="629239" y="34640"/>
                    <a:pt x="628347" y="35607"/>
                  </a:cubicBezTo>
                  <a:cubicBezTo>
                    <a:pt x="627454" y="36575"/>
                    <a:pt x="626486" y="37356"/>
                    <a:pt x="625444" y="37951"/>
                  </a:cubicBezTo>
                  <a:cubicBezTo>
                    <a:pt x="624403" y="38547"/>
                    <a:pt x="623435" y="38621"/>
                    <a:pt x="622542" y="38175"/>
                  </a:cubicBezTo>
                  <a:cubicBezTo>
                    <a:pt x="621649" y="38770"/>
                    <a:pt x="620607" y="38919"/>
                    <a:pt x="619417" y="38621"/>
                  </a:cubicBezTo>
                  <a:cubicBezTo>
                    <a:pt x="618226" y="38323"/>
                    <a:pt x="617184" y="37728"/>
                    <a:pt x="616291" y="36835"/>
                  </a:cubicBezTo>
                  <a:cubicBezTo>
                    <a:pt x="615398" y="35942"/>
                    <a:pt x="614729" y="34863"/>
                    <a:pt x="614282" y="33598"/>
                  </a:cubicBezTo>
                  <a:cubicBezTo>
                    <a:pt x="613836" y="32333"/>
                    <a:pt x="613687" y="30956"/>
                    <a:pt x="613836" y="29468"/>
                  </a:cubicBezTo>
                  <a:cubicBezTo>
                    <a:pt x="616068" y="27236"/>
                    <a:pt x="617929" y="25710"/>
                    <a:pt x="619417" y="24892"/>
                  </a:cubicBezTo>
                  <a:cubicBezTo>
                    <a:pt x="620905" y="24073"/>
                    <a:pt x="622840" y="23664"/>
                    <a:pt x="625221" y="23664"/>
                  </a:cubicBezTo>
                  <a:close/>
                  <a:moveTo>
                    <a:pt x="595530" y="23664"/>
                  </a:moveTo>
                  <a:cubicBezTo>
                    <a:pt x="599548" y="23664"/>
                    <a:pt x="601557" y="25599"/>
                    <a:pt x="601557" y="29468"/>
                  </a:cubicBezTo>
                  <a:cubicBezTo>
                    <a:pt x="601557" y="30361"/>
                    <a:pt x="601297" y="31366"/>
                    <a:pt x="600776" y="32482"/>
                  </a:cubicBezTo>
                  <a:cubicBezTo>
                    <a:pt x="600255" y="33598"/>
                    <a:pt x="599585" y="34640"/>
                    <a:pt x="598767" y="35607"/>
                  </a:cubicBezTo>
                  <a:cubicBezTo>
                    <a:pt x="597948" y="36575"/>
                    <a:pt x="597018" y="37356"/>
                    <a:pt x="595976" y="37951"/>
                  </a:cubicBezTo>
                  <a:cubicBezTo>
                    <a:pt x="594935" y="38547"/>
                    <a:pt x="593967" y="38621"/>
                    <a:pt x="593074" y="38175"/>
                  </a:cubicBezTo>
                  <a:cubicBezTo>
                    <a:pt x="592032" y="38770"/>
                    <a:pt x="590953" y="38919"/>
                    <a:pt x="589837" y="38621"/>
                  </a:cubicBezTo>
                  <a:cubicBezTo>
                    <a:pt x="588721" y="38323"/>
                    <a:pt x="587716" y="37728"/>
                    <a:pt x="586823" y="36835"/>
                  </a:cubicBezTo>
                  <a:cubicBezTo>
                    <a:pt x="585930" y="35942"/>
                    <a:pt x="585224" y="34863"/>
                    <a:pt x="584703" y="33598"/>
                  </a:cubicBezTo>
                  <a:cubicBezTo>
                    <a:pt x="584182" y="32333"/>
                    <a:pt x="584070" y="30956"/>
                    <a:pt x="584368" y="29468"/>
                  </a:cubicBezTo>
                  <a:cubicBezTo>
                    <a:pt x="586451" y="27236"/>
                    <a:pt x="588237" y="25710"/>
                    <a:pt x="589726" y="24892"/>
                  </a:cubicBezTo>
                  <a:cubicBezTo>
                    <a:pt x="591214" y="24073"/>
                    <a:pt x="593149" y="23664"/>
                    <a:pt x="595530" y="23664"/>
                  </a:cubicBezTo>
                  <a:close/>
                  <a:moveTo>
                    <a:pt x="492429" y="3349"/>
                  </a:moveTo>
                  <a:cubicBezTo>
                    <a:pt x="493843" y="3498"/>
                    <a:pt x="495034" y="3944"/>
                    <a:pt x="496001" y="4688"/>
                  </a:cubicBezTo>
                  <a:cubicBezTo>
                    <a:pt x="496969" y="5432"/>
                    <a:pt x="497452" y="6772"/>
                    <a:pt x="497452" y="8707"/>
                  </a:cubicBezTo>
                  <a:cubicBezTo>
                    <a:pt x="497452" y="14213"/>
                    <a:pt x="497266" y="20576"/>
                    <a:pt x="496894" y="27794"/>
                  </a:cubicBezTo>
                  <a:cubicBezTo>
                    <a:pt x="496522" y="35012"/>
                    <a:pt x="496038" y="42900"/>
                    <a:pt x="495443" y="51458"/>
                  </a:cubicBezTo>
                  <a:cubicBezTo>
                    <a:pt x="494848" y="60015"/>
                    <a:pt x="494364" y="69205"/>
                    <a:pt x="493992" y="79028"/>
                  </a:cubicBezTo>
                  <a:cubicBezTo>
                    <a:pt x="493620" y="88851"/>
                    <a:pt x="493434" y="99194"/>
                    <a:pt x="493434" y="110059"/>
                  </a:cubicBezTo>
                  <a:cubicBezTo>
                    <a:pt x="498643" y="103212"/>
                    <a:pt x="503480" y="97631"/>
                    <a:pt x="507945" y="93315"/>
                  </a:cubicBezTo>
                  <a:cubicBezTo>
                    <a:pt x="512409" y="88999"/>
                    <a:pt x="516651" y="85539"/>
                    <a:pt x="520669" y="82935"/>
                  </a:cubicBezTo>
                  <a:cubicBezTo>
                    <a:pt x="524688" y="80330"/>
                    <a:pt x="528632" y="78693"/>
                    <a:pt x="532501" y="78023"/>
                  </a:cubicBezTo>
                  <a:cubicBezTo>
                    <a:pt x="536371" y="77354"/>
                    <a:pt x="540166" y="77168"/>
                    <a:pt x="543887" y="77465"/>
                  </a:cubicBezTo>
                  <a:cubicBezTo>
                    <a:pt x="548203" y="77465"/>
                    <a:pt x="551737" y="78656"/>
                    <a:pt x="554491" y="81037"/>
                  </a:cubicBezTo>
                  <a:cubicBezTo>
                    <a:pt x="557244" y="83418"/>
                    <a:pt x="559365" y="86395"/>
                    <a:pt x="560853" y="89967"/>
                  </a:cubicBezTo>
                  <a:cubicBezTo>
                    <a:pt x="562341" y="93539"/>
                    <a:pt x="563383" y="97520"/>
                    <a:pt x="563978" y="101910"/>
                  </a:cubicBezTo>
                  <a:cubicBezTo>
                    <a:pt x="564574" y="106301"/>
                    <a:pt x="564871" y="110579"/>
                    <a:pt x="564871" y="114747"/>
                  </a:cubicBezTo>
                  <a:cubicBezTo>
                    <a:pt x="564871" y="117723"/>
                    <a:pt x="564685" y="120886"/>
                    <a:pt x="564313" y="124234"/>
                  </a:cubicBezTo>
                  <a:cubicBezTo>
                    <a:pt x="563941" y="127583"/>
                    <a:pt x="563085" y="131267"/>
                    <a:pt x="561746" y="135285"/>
                  </a:cubicBezTo>
                  <a:cubicBezTo>
                    <a:pt x="560407" y="139303"/>
                    <a:pt x="558360" y="143433"/>
                    <a:pt x="555607" y="147675"/>
                  </a:cubicBezTo>
                  <a:cubicBezTo>
                    <a:pt x="552853" y="151916"/>
                    <a:pt x="549021" y="156419"/>
                    <a:pt x="544110" y="161181"/>
                  </a:cubicBezTo>
                  <a:cubicBezTo>
                    <a:pt x="539198" y="165944"/>
                    <a:pt x="532985" y="170855"/>
                    <a:pt x="525469" y="175915"/>
                  </a:cubicBezTo>
                  <a:cubicBezTo>
                    <a:pt x="517953" y="180975"/>
                    <a:pt x="508838" y="186184"/>
                    <a:pt x="498122" y="191542"/>
                  </a:cubicBezTo>
                  <a:cubicBezTo>
                    <a:pt x="494550" y="192584"/>
                    <a:pt x="491685" y="193216"/>
                    <a:pt x="489527" y="193440"/>
                  </a:cubicBezTo>
                  <a:cubicBezTo>
                    <a:pt x="487369" y="193663"/>
                    <a:pt x="485658" y="193737"/>
                    <a:pt x="484393" y="193663"/>
                  </a:cubicBezTo>
                  <a:cubicBezTo>
                    <a:pt x="483128" y="193588"/>
                    <a:pt x="482234" y="193477"/>
                    <a:pt x="481714" y="193328"/>
                  </a:cubicBezTo>
                  <a:cubicBezTo>
                    <a:pt x="481193" y="193179"/>
                    <a:pt x="480932" y="193030"/>
                    <a:pt x="480932" y="192881"/>
                  </a:cubicBezTo>
                  <a:cubicBezTo>
                    <a:pt x="480188" y="181124"/>
                    <a:pt x="479928" y="168622"/>
                    <a:pt x="480151" y="155377"/>
                  </a:cubicBezTo>
                  <a:cubicBezTo>
                    <a:pt x="480374" y="142131"/>
                    <a:pt x="480709" y="127844"/>
                    <a:pt x="481155" y="112514"/>
                  </a:cubicBezTo>
                  <a:cubicBezTo>
                    <a:pt x="481602" y="97185"/>
                    <a:pt x="482011" y="80553"/>
                    <a:pt x="482383" y="62620"/>
                  </a:cubicBezTo>
                  <a:cubicBezTo>
                    <a:pt x="482755" y="44686"/>
                    <a:pt x="482793" y="25078"/>
                    <a:pt x="482495" y="3795"/>
                  </a:cubicBezTo>
                  <a:cubicBezTo>
                    <a:pt x="484132" y="3795"/>
                    <a:pt x="485844" y="3684"/>
                    <a:pt x="487630" y="3460"/>
                  </a:cubicBezTo>
                  <a:cubicBezTo>
                    <a:pt x="489415" y="3237"/>
                    <a:pt x="491015" y="3200"/>
                    <a:pt x="492429" y="3349"/>
                  </a:cubicBezTo>
                  <a:close/>
                  <a:moveTo>
                    <a:pt x="645313" y="0"/>
                  </a:moveTo>
                  <a:cubicBezTo>
                    <a:pt x="646355" y="0"/>
                    <a:pt x="647248" y="186"/>
                    <a:pt x="647992" y="558"/>
                  </a:cubicBezTo>
                  <a:cubicBezTo>
                    <a:pt x="648736" y="930"/>
                    <a:pt x="649331" y="1712"/>
                    <a:pt x="649778" y="2902"/>
                  </a:cubicBezTo>
                  <a:cubicBezTo>
                    <a:pt x="652754" y="32073"/>
                    <a:pt x="654801" y="61466"/>
                    <a:pt x="655917" y="91083"/>
                  </a:cubicBezTo>
                  <a:cubicBezTo>
                    <a:pt x="657033" y="120700"/>
                    <a:pt x="657889" y="150168"/>
                    <a:pt x="658484" y="179487"/>
                  </a:cubicBezTo>
                  <a:cubicBezTo>
                    <a:pt x="658484" y="180826"/>
                    <a:pt x="658484" y="182649"/>
                    <a:pt x="658484" y="184956"/>
                  </a:cubicBezTo>
                  <a:cubicBezTo>
                    <a:pt x="658484" y="187263"/>
                    <a:pt x="658410" y="188491"/>
                    <a:pt x="658261" y="188640"/>
                  </a:cubicBezTo>
                  <a:cubicBezTo>
                    <a:pt x="656177" y="189682"/>
                    <a:pt x="654317" y="190165"/>
                    <a:pt x="652680" y="190091"/>
                  </a:cubicBezTo>
                  <a:cubicBezTo>
                    <a:pt x="651043" y="190016"/>
                    <a:pt x="649555" y="189570"/>
                    <a:pt x="648215" y="188751"/>
                  </a:cubicBezTo>
                  <a:cubicBezTo>
                    <a:pt x="646876" y="187933"/>
                    <a:pt x="645834" y="187003"/>
                    <a:pt x="645090" y="185961"/>
                  </a:cubicBezTo>
                  <a:cubicBezTo>
                    <a:pt x="644346" y="184919"/>
                    <a:pt x="643973" y="183952"/>
                    <a:pt x="643973" y="183059"/>
                  </a:cubicBezTo>
                  <a:cubicBezTo>
                    <a:pt x="645015" y="176213"/>
                    <a:pt x="645722" y="167655"/>
                    <a:pt x="646094" y="157386"/>
                  </a:cubicBezTo>
                  <a:cubicBezTo>
                    <a:pt x="646466" y="147117"/>
                    <a:pt x="646615" y="136178"/>
                    <a:pt x="646541" y="124569"/>
                  </a:cubicBezTo>
                  <a:cubicBezTo>
                    <a:pt x="646466" y="112961"/>
                    <a:pt x="646206" y="100980"/>
                    <a:pt x="645759" y="88627"/>
                  </a:cubicBezTo>
                  <a:cubicBezTo>
                    <a:pt x="645313" y="76275"/>
                    <a:pt x="644718" y="64554"/>
                    <a:pt x="643973" y="53467"/>
                  </a:cubicBezTo>
                  <a:cubicBezTo>
                    <a:pt x="643229" y="42379"/>
                    <a:pt x="642374" y="32445"/>
                    <a:pt x="641406" y="23664"/>
                  </a:cubicBezTo>
                  <a:cubicBezTo>
                    <a:pt x="640439" y="14883"/>
                    <a:pt x="639434" y="7962"/>
                    <a:pt x="638392" y="2902"/>
                  </a:cubicBezTo>
                  <a:cubicBezTo>
                    <a:pt x="639732" y="2009"/>
                    <a:pt x="640885" y="1302"/>
                    <a:pt x="641853" y="782"/>
                  </a:cubicBezTo>
                  <a:cubicBezTo>
                    <a:pt x="642820" y="261"/>
                    <a:pt x="643973" y="0"/>
                    <a:pt x="645313" y="0"/>
                  </a:cubicBezTo>
                  <a:close/>
                </a:path>
              </a:pathLst>
            </a:custGeom>
            <a:solidFill>
              <a:prstClr val="white">
                <a:lumMod val="50000"/>
              </a:prst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hadows Into Light" panose="02000000000000000000" pitchFamily="2" charset="-94"/>
                <a:ea typeface="+mn-ea"/>
                <a:cs typeface="+mn-cs"/>
              </a:endParaRPr>
            </a:p>
          </p:txBody>
        </p:sp>
        <p:pic>
          <p:nvPicPr>
            <p:cNvPr id="18" name="Graphic 17" descr="Badge with solid fill">
              <a:extLst>
                <a:ext uri="{FF2B5EF4-FFF2-40B4-BE49-F238E27FC236}">
                  <a16:creationId xmlns:a16="http://schemas.microsoft.com/office/drawing/2014/main" id="{04F310FD-E763-4E55-9652-D67FAC1AF4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83746" y="3067944"/>
              <a:ext cx="454114" cy="454114"/>
            </a:xfrm>
            <a:custGeom>
              <a:avLst/>
              <a:gdLst>
                <a:gd name="connsiteX0" fmla="*/ 0 w 454114"/>
                <a:gd name="connsiteY0" fmla="*/ 0 h 454114"/>
                <a:gd name="connsiteX1" fmla="*/ 454114 w 454114"/>
                <a:gd name="connsiteY1" fmla="*/ 0 h 454114"/>
                <a:gd name="connsiteX2" fmla="*/ 454114 w 454114"/>
                <a:gd name="connsiteY2" fmla="*/ 454114 h 454114"/>
                <a:gd name="connsiteX3" fmla="*/ 0 w 454114"/>
                <a:gd name="connsiteY3" fmla="*/ 454114 h 45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114" h="454114">
                  <a:moveTo>
                    <a:pt x="0" y="0"/>
                  </a:moveTo>
                  <a:lnTo>
                    <a:pt x="454114" y="0"/>
                  </a:lnTo>
                  <a:lnTo>
                    <a:pt x="454114" y="454114"/>
                  </a:lnTo>
                  <a:lnTo>
                    <a:pt x="0" y="454114"/>
                  </a:lnTo>
                  <a:close/>
                </a:path>
              </a:pathLst>
            </a:custGeom>
          </p:spPr>
        </p:pic>
      </p:grpSp>
      <p:pic>
        <p:nvPicPr>
          <p:cNvPr id="20" name="Graphic 19" descr="Line arrow: Counter-clockwise curve outline">
            <a:extLst>
              <a:ext uri="{FF2B5EF4-FFF2-40B4-BE49-F238E27FC236}">
                <a16:creationId xmlns:a16="http://schemas.microsoft.com/office/drawing/2014/main" id="{4A0169E7-3AB9-423D-82EA-0372FA705F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66908">
            <a:off x="6279500" y="4122703"/>
            <a:ext cx="563040" cy="56304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EF18487-5C74-47C8-B774-B77EC726FF76}"/>
              </a:ext>
            </a:extLst>
          </p:cNvPr>
          <p:cNvGrpSpPr/>
          <p:nvPr userDrawn="1"/>
        </p:nvGrpSpPr>
        <p:grpSpPr>
          <a:xfrm>
            <a:off x="6233904" y="4799787"/>
            <a:ext cx="1170412" cy="491513"/>
            <a:chOff x="5819641" y="4096896"/>
            <a:chExt cx="1170412" cy="49151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060289-53CC-407A-8965-107390431F3C}"/>
                </a:ext>
              </a:extLst>
            </p:cNvPr>
            <p:cNvSpPr txBox="1"/>
            <p:nvPr userDrawn="1"/>
          </p:nvSpPr>
          <p:spPr>
            <a:xfrm>
              <a:off x="6282457" y="4096896"/>
              <a:ext cx="707596" cy="480715"/>
            </a:xfrm>
            <a:custGeom>
              <a:avLst/>
              <a:gdLst/>
              <a:ahLst/>
              <a:cxnLst/>
              <a:rect l="l" t="t" r="r" b="b"/>
              <a:pathLst>
                <a:path w="707596" h="480715">
                  <a:moveTo>
                    <a:pt x="58456" y="376684"/>
                  </a:moveTo>
                  <a:cubicBezTo>
                    <a:pt x="52949" y="376684"/>
                    <a:pt x="47777" y="378173"/>
                    <a:pt x="42941" y="381149"/>
                  </a:cubicBezTo>
                  <a:cubicBezTo>
                    <a:pt x="38104" y="384126"/>
                    <a:pt x="33676" y="387846"/>
                    <a:pt x="29658" y="392311"/>
                  </a:cubicBezTo>
                  <a:cubicBezTo>
                    <a:pt x="25639" y="396776"/>
                    <a:pt x="22067" y="401576"/>
                    <a:pt x="18942" y="406710"/>
                  </a:cubicBezTo>
                  <a:cubicBezTo>
                    <a:pt x="15817" y="411845"/>
                    <a:pt x="13287" y="416570"/>
                    <a:pt x="11352" y="420886"/>
                  </a:cubicBezTo>
                  <a:lnTo>
                    <a:pt x="10459" y="463972"/>
                  </a:lnTo>
                  <a:cubicBezTo>
                    <a:pt x="11203" y="463526"/>
                    <a:pt x="13212" y="462521"/>
                    <a:pt x="16486" y="460958"/>
                  </a:cubicBezTo>
                  <a:cubicBezTo>
                    <a:pt x="19761" y="459396"/>
                    <a:pt x="23630" y="457349"/>
                    <a:pt x="28095" y="454819"/>
                  </a:cubicBezTo>
                  <a:cubicBezTo>
                    <a:pt x="32560" y="452289"/>
                    <a:pt x="37397" y="449238"/>
                    <a:pt x="42606" y="445666"/>
                  </a:cubicBezTo>
                  <a:cubicBezTo>
                    <a:pt x="47815" y="442094"/>
                    <a:pt x="52614" y="437927"/>
                    <a:pt x="57005" y="433165"/>
                  </a:cubicBezTo>
                  <a:cubicBezTo>
                    <a:pt x="61395" y="428402"/>
                    <a:pt x="65153" y="423044"/>
                    <a:pt x="68279" y="417091"/>
                  </a:cubicBezTo>
                  <a:cubicBezTo>
                    <a:pt x="71404" y="411138"/>
                    <a:pt x="73264" y="404590"/>
                    <a:pt x="73860" y="397446"/>
                  </a:cubicBezTo>
                  <a:cubicBezTo>
                    <a:pt x="73860" y="395362"/>
                    <a:pt x="73562" y="393130"/>
                    <a:pt x="72967" y="390749"/>
                  </a:cubicBezTo>
                  <a:cubicBezTo>
                    <a:pt x="72371" y="388367"/>
                    <a:pt x="71441" y="386135"/>
                    <a:pt x="70176" y="384051"/>
                  </a:cubicBezTo>
                  <a:cubicBezTo>
                    <a:pt x="68911" y="381968"/>
                    <a:pt x="67311" y="380219"/>
                    <a:pt x="65376" y="378805"/>
                  </a:cubicBezTo>
                  <a:cubicBezTo>
                    <a:pt x="63442" y="377391"/>
                    <a:pt x="61135" y="376684"/>
                    <a:pt x="58456" y="376684"/>
                  </a:cubicBezTo>
                  <a:close/>
                  <a:moveTo>
                    <a:pt x="435363" y="370434"/>
                  </a:moveTo>
                  <a:cubicBezTo>
                    <a:pt x="432833" y="370434"/>
                    <a:pt x="430154" y="371661"/>
                    <a:pt x="427326" y="374117"/>
                  </a:cubicBezTo>
                  <a:cubicBezTo>
                    <a:pt x="424499" y="376573"/>
                    <a:pt x="421857" y="379549"/>
                    <a:pt x="419401" y="383047"/>
                  </a:cubicBezTo>
                  <a:cubicBezTo>
                    <a:pt x="416946" y="386544"/>
                    <a:pt x="414936" y="390116"/>
                    <a:pt x="413374" y="393762"/>
                  </a:cubicBezTo>
                  <a:cubicBezTo>
                    <a:pt x="411811" y="397409"/>
                    <a:pt x="411030" y="400422"/>
                    <a:pt x="411030" y="402804"/>
                  </a:cubicBezTo>
                  <a:cubicBezTo>
                    <a:pt x="413262" y="402804"/>
                    <a:pt x="416499" y="401948"/>
                    <a:pt x="420741" y="400236"/>
                  </a:cubicBezTo>
                  <a:cubicBezTo>
                    <a:pt x="424982" y="398525"/>
                    <a:pt x="429187" y="396404"/>
                    <a:pt x="433354" y="393874"/>
                  </a:cubicBezTo>
                  <a:cubicBezTo>
                    <a:pt x="437521" y="391344"/>
                    <a:pt x="441167" y="388665"/>
                    <a:pt x="444293" y="385837"/>
                  </a:cubicBezTo>
                  <a:cubicBezTo>
                    <a:pt x="447418" y="383010"/>
                    <a:pt x="448981" y="380331"/>
                    <a:pt x="448981" y="377801"/>
                  </a:cubicBezTo>
                  <a:cubicBezTo>
                    <a:pt x="448981" y="376461"/>
                    <a:pt x="448460" y="375345"/>
                    <a:pt x="447418" y="374452"/>
                  </a:cubicBezTo>
                  <a:cubicBezTo>
                    <a:pt x="446376" y="373559"/>
                    <a:pt x="445149" y="372815"/>
                    <a:pt x="443735" y="372219"/>
                  </a:cubicBezTo>
                  <a:cubicBezTo>
                    <a:pt x="442321" y="371624"/>
                    <a:pt x="440870" y="371178"/>
                    <a:pt x="439381" y="370880"/>
                  </a:cubicBezTo>
                  <a:cubicBezTo>
                    <a:pt x="437893" y="370582"/>
                    <a:pt x="436554" y="370434"/>
                    <a:pt x="435363" y="370434"/>
                  </a:cubicBezTo>
                  <a:close/>
                  <a:moveTo>
                    <a:pt x="149613" y="370434"/>
                  </a:moveTo>
                  <a:cubicBezTo>
                    <a:pt x="147083" y="370434"/>
                    <a:pt x="144404" y="371661"/>
                    <a:pt x="141576" y="374117"/>
                  </a:cubicBezTo>
                  <a:cubicBezTo>
                    <a:pt x="138749" y="376573"/>
                    <a:pt x="136107" y="379549"/>
                    <a:pt x="133651" y="383047"/>
                  </a:cubicBezTo>
                  <a:cubicBezTo>
                    <a:pt x="131196" y="386544"/>
                    <a:pt x="129186" y="390116"/>
                    <a:pt x="127624" y="393762"/>
                  </a:cubicBezTo>
                  <a:cubicBezTo>
                    <a:pt x="126061" y="397409"/>
                    <a:pt x="125280" y="400422"/>
                    <a:pt x="125280" y="402804"/>
                  </a:cubicBezTo>
                  <a:cubicBezTo>
                    <a:pt x="127512" y="402804"/>
                    <a:pt x="130749" y="401948"/>
                    <a:pt x="134991" y="400236"/>
                  </a:cubicBezTo>
                  <a:cubicBezTo>
                    <a:pt x="139232" y="398525"/>
                    <a:pt x="143437" y="396404"/>
                    <a:pt x="147604" y="393874"/>
                  </a:cubicBezTo>
                  <a:cubicBezTo>
                    <a:pt x="151771" y="391344"/>
                    <a:pt x="155417" y="388665"/>
                    <a:pt x="158543" y="385837"/>
                  </a:cubicBezTo>
                  <a:cubicBezTo>
                    <a:pt x="161668" y="383010"/>
                    <a:pt x="163231" y="380331"/>
                    <a:pt x="163231" y="377801"/>
                  </a:cubicBezTo>
                  <a:cubicBezTo>
                    <a:pt x="163231" y="376461"/>
                    <a:pt x="162710" y="375345"/>
                    <a:pt x="161668" y="374452"/>
                  </a:cubicBezTo>
                  <a:cubicBezTo>
                    <a:pt x="160626" y="373559"/>
                    <a:pt x="159399" y="372815"/>
                    <a:pt x="157985" y="372219"/>
                  </a:cubicBezTo>
                  <a:cubicBezTo>
                    <a:pt x="156571" y="371624"/>
                    <a:pt x="155120" y="371178"/>
                    <a:pt x="153631" y="370880"/>
                  </a:cubicBezTo>
                  <a:cubicBezTo>
                    <a:pt x="152143" y="370582"/>
                    <a:pt x="150804" y="370434"/>
                    <a:pt x="149613" y="370434"/>
                  </a:cubicBezTo>
                  <a:close/>
                  <a:moveTo>
                    <a:pt x="322616" y="362815"/>
                  </a:moveTo>
                  <a:cubicBezTo>
                    <a:pt x="326765" y="362536"/>
                    <a:pt x="331332" y="362769"/>
                    <a:pt x="336318" y="363513"/>
                  </a:cubicBezTo>
                  <a:cubicBezTo>
                    <a:pt x="340932" y="363513"/>
                    <a:pt x="343238" y="365969"/>
                    <a:pt x="343238" y="370880"/>
                  </a:cubicBezTo>
                  <a:cubicBezTo>
                    <a:pt x="343238" y="372815"/>
                    <a:pt x="341973" y="374117"/>
                    <a:pt x="339443" y="374787"/>
                  </a:cubicBezTo>
                  <a:cubicBezTo>
                    <a:pt x="336913" y="375456"/>
                    <a:pt x="334086" y="375903"/>
                    <a:pt x="330960" y="376126"/>
                  </a:cubicBezTo>
                  <a:cubicBezTo>
                    <a:pt x="327835" y="376349"/>
                    <a:pt x="324784" y="376610"/>
                    <a:pt x="321807" y="376908"/>
                  </a:cubicBezTo>
                  <a:cubicBezTo>
                    <a:pt x="318831" y="377205"/>
                    <a:pt x="316673" y="377949"/>
                    <a:pt x="315333" y="379140"/>
                  </a:cubicBezTo>
                  <a:cubicBezTo>
                    <a:pt x="309975" y="382117"/>
                    <a:pt x="306217" y="386730"/>
                    <a:pt x="304059" y="392981"/>
                  </a:cubicBezTo>
                  <a:cubicBezTo>
                    <a:pt x="301901" y="399232"/>
                    <a:pt x="300376" y="406599"/>
                    <a:pt x="299483" y="415082"/>
                  </a:cubicBezTo>
                  <a:cubicBezTo>
                    <a:pt x="298590" y="423565"/>
                    <a:pt x="297958" y="432830"/>
                    <a:pt x="297585" y="442876"/>
                  </a:cubicBezTo>
                  <a:cubicBezTo>
                    <a:pt x="297213" y="452922"/>
                    <a:pt x="296209" y="463228"/>
                    <a:pt x="294572" y="473795"/>
                  </a:cubicBezTo>
                  <a:cubicBezTo>
                    <a:pt x="294572" y="475283"/>
                    <a:pt x="293976" y="476399"/>
                    <a:pt x="292786" y="477143"/>
                  </a:cubicBezTo>
                  <a:cubicBezTo>
                    <a:pt x="291595" y="477887"/>
                    <a:pt x="290144" y="478260"/>
                    <a:pt x="288433" y="478260"/>
                  </a:cubicBezTo>
                  <a:cubicBezTo>
                    <a:pt x="286721" y="478260"/>
                    <a:pt x="285084" y="477887"/>
                    <a:pt x="283521" y="477143"/>
                  </a:cubicBezTo>
                  <a:cubicBezTo>
                    <a:pt x="281959" y="476399"/>
                    <a:pt x="280731" y="475283"/>
                    <a:pt x="279838" y="473795"/>
                  </a:cubicBezTo>
                  <a:lnTo>
                    <a:pt x="263988" y="371326"/>
                  </a:lnTo>
                  <a:lnTo>
                    <a:pt x="263988" y="369541"/>
                  </a:lnTo>
                  <a:cubicBezTo>
                    <a:pt x="263988" y="368052"/>
                    <a:pt x="264546" y="367010"/>
                    <a:pt x="265662" y="366415"/>
                  </a:cubicBezTo>
                  <a:cubicBezTo>
                    <a:pt x="266778" y="365820"/>
                    <a:pt x="268080" y="365522"/>
                    <a:pt x="269569" y="365522"/>
                  </a:cubicBezTo>
                  <a:cubicBezTo>
                    <a:pt x="270759" y="365522"/>
                    <a:pt x="271875" y="365634"/>
                    <a:pt x="272917" y="365857"/>
                  </a:cubicBezTo>
                  <a:cubicBezTo>
                    <a:pt x="273959" y="366080"/>
                    <a:pt x="274778" y="366936"/>
                    <a:pt x="275373" y="368424"/>
                  </a:cubicBezTo>
                  <a:cubicBezTo>
                    <a:pt x="275819" y="370657"/>
                    <a:pt x="276266" y="373745"/>
                    <a:pt x="276712" y="377689"/>
                  </a:cubicBezTo>
                  <a:cubicBezTo>
                    <a:pt x="277159" y="381633"/>
                    <a:pt x="277680" y="385986"/>
                    <a:pt x="278275" y="390749"/>
                  </a:cubicBezTo>
                  <a:cubicBezTo>
                    <a:pt x="278870" y="395511"/>
                    <a:pt x="279503" y="400534"/>
                    <a:pt x="280173" y="405817"/>
                  </a:cubicBezTo>
                  <a:cubicBezTo>
                    <a:pt x="280842" y="411101"/>
                    <a:pt x="281512" y="416087"/>
                    <a:pt x="282182" y="420775"/>
                  </a:cubicBezTo>
                  <a:cubicBezTo>
                    <a:pt x="282851" y="425463"/>
                    <a:pt x="283558" y="429667"/>
                    <a:pt x="284303" y="433388"/>
                  </a:cubicBezTo>
                  <a:cubicBezTo>
                    <a:pt x="285047" y="437109"/>
                    <a:pt x="285865" y="439936"/>
                    <a:pt x="286758" y="441871"/>
                  </a:cubicBezTo>
                  <a:cubicBezTo>
                    <a:pt x="286312" y="427584"/>
                    <a:pt x="286758" y="415194"/>
                    <a:pt x="288098" y="404701"/>
                  </a:cubicBezTo>
                  <a:cubicBezTo>
                    <a:pt x="289437" y="394209"/>
                    <a:pt x="292004" y="385651"/>
                    <a:pt x="295800" y="379028"/>
                  </a:cubicBezTo>
                  <a:cubicBezTo>
                    <a:pt x="299595" y="372405"/>
                    <a:pt x="304804" y="367792"/>
                    <a:pt x="311426" y="365187"/>
                  </a:cubicBezTo>
                  <a:cubicBezTo>
                    <a:pt x="314738" y="363885"/>
                    <a:pt x="318468" y="363094"/>
                    <a:pt x="322616" y="362815"/>
                  </a:cubicBezTo>
                  <a:close/>
                  <a:moveTo>
                    <a:pt x="437149" y="357932"/>
                  </a:moveTo>
                  <a:cubicBezTo>
                    <a:pt x="439679" y="357932"/>
                    <a:pt x="442507" y="358527"/>
                    <a:pt x="445632" y="359718"/>
                  </a:cubicBezTo>
                  <a:cubicBezTo>
                    <a:pt x="448758" y="360909"/>
                    <a:pt x="451660" y="362508"/>
                    <a:pt x="454339" y="364518"/>
                  </a:cubicBezTo>
                  <a:cubicBezTo>
                    <a:pt x="457018" y="366527"/>
                    <a:pt x="459250" y="368945"/>
                    <a:pt x="461036" y="371773"/>
                  </a:cubicBezTo>
                  <a:cubicBezTo>
                    <a:pt x="462822" y="374601"/>
                    <a:pt x="463715" y="377726"/>
                    <a:pt x="463715" y="381149"/>
                  </a:cubicBezTo>
                  <a:cubicBezTo>
                    <a:pt x="464459" y="382340"/>
                    <a:pt x="463752" y="384051"/>
                    <a:pt x="461594" y="386284"/>
                  </a:cubicBezTo>
                  <a:cubicBezTo>
                    <a:pt x="459436" y="388516"/>
                    <a:pt x="456497" y="390935"/>
                    <a:pt x="452776" y="393539"/>
                  </a:cubicBezTo>
                  <a:cubicBezTo>
                    <a:pt x="449055" y="396144"/>
                    <a:pt x="444851" y="398822"/>
                    <a:pt x="440163" y="401576"/>
                  </a:cubicBezTo>
                  <a:cubicBezTo>
                    <a:pt x="435475" y="404329"/>
                    <a:pt x="430973" y="406896"/>
                    <a:pt x="426657" y="409278"/>
                  </a:cubicBezTo>
                  <a:cubicBezTo>
                    <a:pt x="422341" y="411659"/>
                    <a:pt x="418546" y="413743"/>
                    <a:pt x="415271" y="415528"/>
                  </a:cubicBezTo>
                  <a:cubicBezTo>
                    <a:pt x="411997" y="417314"/>
                    <a:pt x="409839" y="418654"/>
                    <a:pt x="408797" y="419547"/>
                  </a:cubicBezTo>
                  <a:cubicBezTo>
                    <a:pt x="408053" y="421035"/>
                    <a:pt x="407458" y="422747"/>
                    <a:pt x="407011" y="424681"/>
                  </a:cubicBezTo>
                  <a:cubicBezTo>
                    <a:pt x="406565" y="426616"/>
                    <a:pt x="406230" y="428439"/>
                    <a:pt x="406007" y="430151"/>
                  </a:cubicBezTo>
                  <a:cubicBezTo>
                    <a:pt x="405784" y="431862"/>
                    <a:pt x="405635" y="433425"/>
                    <a:pt x="405560" y="434839"/>
                  </a:cubicBezTo>
                  <a:cubicBezTo>
                    <a:pt x="405486" y="436253"/>
                    <a:pt x="405449" y="437332"/>
                    <a:pt x="405449" y="438076"/>
                  </a:cubicBezTo>
                  <a:cubicBezTo>
                    <a:pt x="405449" y="440904"/>
                    <a:pt x="405337" y="444029"/>
                    <a:pt x="405114" y="447452"/>
                  </a:cubicBezTo>
                  <a:cubicBezTo>
                    <a:pt x="404891" y="450875"/>
                    <a:pt x="405039" y="454112"/>
                    <a:pt x="405560" y="457163"/>
                  </a:cubicBezTo>
                  <a:cubicBezTo>
                    <a:pt x="406081" y="460214"/>
                    <a:pt x="407309" y="462744"/>
                    <a:pt x="409244" y="464753"/>
                  </a:cubicBezTo>
                  <a:cubicBezTo>
                    <a:pt x="411179" y="466763"/>
                    <a:pt x="414453" y="467767"/>
                    <a:pt x="419066" y="467767"/>
                  </a:cubicBezTo>
                  <a:cubicBezTo>
                    <a:pt x="423978" y="467767"/>
                    <a:pt x="428591" y="466539"/>
                    <a:pt x="432907" y="464084"/>
                  </a:cubicBezTo>
                  <a:cubicBezTo>
                    <a:pt x="437223" y="461628"/>
                    <a:pt x="441242" y="458614"/>
                    <a:pt x="444963" y="455042"/>
                  </a:cubicBezTo>
                  <a:cubicBezTo>
                    <a:pt x="448683" y="451470"/>
                    <a:pt x="452069" y="447601"/>
                    <a:pt x="455120" y="443434"/>
                  </a:cubicBezTo>
                  <a:cubicBezTo>
                    <a:pt x="458171" y="439267"/>
                    <a:pt x="460924" y="435360"/>
                    <a:pt x="463380" y="431714"/>
                  </a:cubicBezTo>
                  <a:cubicBezTo>
                    <a:pt x="465836" y="428067"/>
                    <a:pt x="468031" y="425053"/>
                    <a:pt x="469966" y="422672"/>
                  </a:cubicBezTo>
                  <a:cubicBezTo>
                    <a:pt x="471900" y="420291"/>
                    <a:pt x="473538" y="419100"/>
                    <a:pt x="474877" y="419100"/>
                  </a:cubicBezTo>
                  <a:cubicBezTo>
                    <a:pt x="476365" y="419100"/>
                    <a:pt x="477965" y="419361"/>
                    <a:pt x="479677" y="419882"/>
                  </a:cubicBezTo>
                  <a:cubicBezTo>
                    <a:pt x="481388" y="420403"/>
                    <a:pt x="482244" y="421630"/>
                    <a:pt x="482244" y="423565"/>
                  </a:cubicBezTo>
                  <a:cubicBezTo>
                    <a:pt x="482244" y="426244"/>
                    <a:pt x="481165" y="429444"/>
                    <a:pt x="479007" y="433165"/>
                  </a:cubicBezTo>
                  <a:cubicBezTo>
                    <a:pt x="476849" y="436885"/>
                    <a:pt x="474021" y="440829"/>
                    <a:pt x="470524" y="444996"/>
                  </a:cubicBezTo>
                  <a:cubicBezTo>
                    <a:pt x="467026" y="449164"/>
                    <a:pt x="463008" y="453294"/>
                    <a:pt x="458469" y="457386"/>
                  </a:cubicBezTo>
                  <a:cubicBezTo>
                    <a:pt x="453929" y="461479"/>
                    <a:pt x="449353" y="465125"/>
                    <a:pt x="444739" y="468325"/>
                  </a:cubicBezTo>
                  <a:cubicBezTo>
                    <a:pt x="440126" y="471525"/>
                    <a:pt x="435586" y="474130"/>
                    <a:pt x="431121" y="476139"/>
                  </a:cubicBezTo>
                  <a:cubicBezTo>
                    <a:pt x="426657" y="478148"/>
                    <a:pt x="422713" y="479152"/>
                    <a:pt x="419290" y="479152"/>
                  </a:cubicBezTo>
                  <a:cubicBezTo>
                    <a:pt x="412592" y="479152"/>
                    <a:pt x="407532" y="477515"/>
                    <a:pt x="404109" y="474241"/>
                  </a:cubicBezTo>
                  <a:cubicBezTo>
                    <a:pt x="400686" y="470967"/>
                    <a:pt x="398268" y="466874"/>
                    <a:pt x="396854" y="461963"/>
                  </a:cubicBezTo>
                  <a:cubicBezTo>
                    <a:pt x="395440" y="457051"/>
                    <a:pt x="394696" y="451805"/>
                    <a:pt x="394621" y="446224"/>
                  </a:cubicBezTo>
                  <a:cubicBezTo>
                    <a:pt x="394547" y="440643"/>
                    <a:pt x="394435" y="435471"/>
                    <a:pt x="394287" y="430709"/>
                  </a:cubicBezTo>
                  <a:cubicBezTo>
                    <a:pt x="393542" y="430858"/>
                    <a:pt x="392426" y="431081"/>
                    <a:pt x="390938" y="431379"/>
                  </a:cubicBezTo>
                  <a:cubicBezTo>
                    <a:pt x="389450" y="431676"/>
                    <a:pt x="387887" y="431751"/>
                    <a:pt x="386250" y="431602"/>
                  </a:cubicBezTo>
                  <a:cubicBezTo>
                    <a:pt x="384613" y="431453"/>
                    <a:pt x="383162" y="431007"/>
                    <a:pt x="381897" y="430262"/>
                  </a:cubicBezTo>
                  <a:cubicBezTo>
                    <a:pt x="380632" y="429518"/>
                    <a:pt x="379999" y="428253"/>
                    <a:pt x="379999" y="426467"/>
                  </a:cubicBezTo>
                  <a:cubicBezTo>
                    <a:pt x="379999" y="425426"/>
                    <a:pt x="380222" y="424681"/>
                    <a:pt x="380669" y="424235"/>
                  </a:cubicBezTo>
                  <a:cubicBezTo>
                    <a:pt x="381115" y="423788"/>
                    <a:pt x="381859" y="423119"/>
                    <a:pt x="382901" y="422226"/>
                  </a:cubicBezTo>
                  <a:cubicBezTo>
                    <a:pt x="386175" y="419547"/>
                    <a:pt x="388966" y="416087"/>
                    <a:pt x="391273" y="411845"/>
                  </a:cubicBezTo>
                  <a:cubicBezTo>
                    <a:pt x="393580" y="407603"/>
                    <a:pt x="395700" y="403064"/>
                    <a:pt x="397635" y="398227"/>
                  </a:cubicBezTo>
                  <a:cubicBezTo>
                    <a:pt x="399570" y="393390"/>
                    <a:pt x="401616" y="388553"/>
                    <a:pt x="403774" y="383716"/>
                  </a:cubicBezTo>
                  <a:cubicBezTo>
                    <a:pt x="405932" y="378880"/>
                    <a:pt x="408425" y="374526"/>
                    <a:pt x="411253" y="370657"/>
                  </a:cubicBezTo>
                  <a:cubicBezTo>
                    <a:pt x="414081" y="366787"/>
                    <a:pt x="417578" y="363662"/>
                    <a:pt x="421745" y="361281"/>
                  </a:cubicBezTo>
                  <a:cubicBezTo>
                    <a:pt x="425913" y="358899"/>
                    <a:pt x="431047" y="357783"/>
                    <a:pt x="437149" y="357932"/>
                  </a:cubicBezTo>
                  <a:close/>
                  <a:moveTo>
                    <a:pt x="151399" y="357932"/>
                  </a:moveTo>
                  <a:cubicBezTo>
                    <a:pt x="153929" y="357932"/>
                    <a:pt x="156757" y="358527"/>
                    <a:pt x="159882" y="359718"/>
                  </a:cubicBezTo>
                  <a:cubicBezTo>
                    <a:pt x="163008" y="360909"/>
                    <a:pt x="165910" y="362508"/>
                    <a:pt x="168589" y="364518"/>
                  </a:cubicBezTo>
                  <a:cubicBezTo>
                    <a:pt x="171268" y="366527"/>
                    <a:pt x="173500" y="368945"/>
                    <a:pt x="175286" y="371773"/>
                  </a:cubicBezTo>
                  <a:cubicBezTo>
                    <a:pt x="177072" y="374601"/>
                    <a:pt x="177965" y="377726"/>
                    <a:pt x="177965" y="381149"/>
                  </a:cubicBezTo>
                  <a:cubicBezTo>
                    <a:pt x="178709" y="382340"/>
                    <a:pt x="178002" y="384051"/>
                    <a:pt x="175844" y="386284"/>
                  </a:cubicBezTo>
                  <a:cubicBezTo>
                    <a:pt x="173686" y="388516"/>
                    <a:pt x="170747" y="390935"/>
                    <a:pt x="167026" y="393539"/>
                  </a:cubicBezTo>
                  <a:cubicBezTo>
                    <a:pt x="163305" y="396144"/>
                    <a:pt x="159101" y="398822"/>
                    <a:pt x="154413" y="401576"/>
                  </a:cubicBezTo>
                  <a:cubicBezTo>
                    <a:pt x="149725" y="404329"/>
                    <a:pt x="145223" y="406896"/>
                    <a:pt x="140907" y="409278"/>
                  </a:cubicBezTo>
                  <a:cubicBezTo>
                    <a:pt x="136591" y="411659"/>
                    <a:pt x="132796" y="413743"/>
                    <a:pt x="129521" y="415528"/>
                  </a:cubicBezTo>
                  <a:cubicBezTo>
                    <a:pt x="126247" y="417314"/>
                    <a:pt x="124089" y="418654"/>
                    <a:pt x="123047" y="419547"/>
                  </a:cubicBezTo>
                  <a:cubicBezTo>
                    <a:pt x="122303" y="421035"/>
                    <a:pt x="121708" y="422747"/>
                    <a:pt x="121261" y="424681"/>
                  </a:cubicBezTo>
                  <a:cubicBezTo>
                    <a:pt x="120815" y="426616"/>
                    <a:pt x="120480" y="428439"/>
                    <a:pt x="120257" y="430151"/>
                  </a:cubicBezTo>
                  <a:cubicBezTo>
                    <a:pt x="120034" y="431862"/>
                    <a:pt x="119885" y="433425"/>
                    <a:pt x="119810" y="434839"/>
                  </a:cubicBezTo>
                  <a:cubicBezTo>
                    <a:pt x="119736" y="436253"/>
                    <a:pt x="119699" y="437332"/>
                    <a:pt x="119699" y="438076"/>
                  </a:cubicBezTo>
                  <a:cubicBezTo>
                    <a:pt x="119699" y="440904"/>
                    <a:pt x="119587" y="444029"/>
                    <a:pt x="119364" y="447452"/>
                  </a:cubicBezTo>
                  <a:cubicBezTo>
                    <a:pt x="119141" y="450875"/>
                    <a:pt x="119289" y="454112"/>
                    <a:pt x="119810" y="457163"/>
                  </a:cubicBezTo>
                  <a:cubicBezTo>
                    <a:pt x="120331" y="460214"/>
                    <a:pt x="121559" y="462744"/>
                    <a:pt x="123494" y="464753"/>
                  </a:cubicBezTo>
                  <a:cubicBezTo>
                    <a:pt x="125429" y="466763"/>
                    <a:pt x="128703" y="467767"/>
                    <a:pt x="133316" y="467767"/>
                  </a:cubicBezTo>
                  <a:cubicBezTo>
                    <a:pt x="138228" y="467767"/>
                    <a:pt x="142841" y="466539"/>
                    <a:pt x="147157" y="464084"/>
                  </a:cubicBezTo>
                  <a:cubicBezTo>
                    <a:pt x="151473" y="461628"/>
                    <a:pt x="155492" y="458614"/>
                    <a:pt x="159213" y="455042"/>
                  </a:cubicBezTo>
                  <a:cubicBezTo>
                    <a:pt x="162933" y="451470"/>
                    <a:pt x="166319" y="447601"/>
                    <a:pt x="169370" y="443434"/>
                  </a:cubicBezTo>
                  <a:cubicBezTo>
                    <a:pt x="172421" y="439267"/>
                    <a:pt x="175174" y="435360"/>
                    <a:pt x="177630" y="431714"/>
                  </a:cubicBezTo>
                  <a:cubicBezTo>
                    <a:pt x="180086" y="428067"/>
                    <a:pt x="182281" y="425053"/>
                    <a:pt x="184216" y="422672"/>
                  </a:cubicBezTo>
                  <a:cubicBezTo>
                    <a:pt x="186150" y="420291"/>
                    <a:pt x="187788" y="419100"/>
                    <a:pt x="189127" y="419100"/>
                  </a:cubicBezTo>
                  <a:cubicBezTo>
                    <a:pt x="190615" y="419100"/>
                    <a:pt x="192215" y="419361"/>
                    <a:pt x="193927" y="419882"/>
                  </a:cubicBezTo>
                  <a:cubicBezTo>
                    <a:pt x="195638" y="420403"/>
                    <a:pt x="196494" y="421630"/>
                    <a:pt x="196494" y="423565"/>
                  </a:cubicBezTo>
                  <a:cubicBezTo>
                    <a:pt x="196494" y="426244"/>
                    <a:pt x="195415" y="429444"/>
                    <a:pt x="193257" y="433165"/>
                  </a:cubicBezTo>
                  <a:cubicBezTo>
                    <a:pt x="191099" y="436885"/>
                    <a:pt x="188271" y="440829"/>
                    <a:pt x="184774" y="444996"/>
                  </a:cubicBezTo>
                  <a:cubicBezTo>
                    <a:pt x="181276" y="449164"/>
                    <a:pt x="177258" y="453294"/>
                    <a:pt x="172719" y="457386"/>
                  </a:cubicBezTo>
                  <a:cubicBezTo>
                    <a:pt x="168179" y="461479"/>
                    <a:pt x="163603" y="465125"/>
                    <a:pt x="158989" y="468325"/>
                  </a:cubicBezTo>
                  <a:cubicBezTo>
                    <a:pt x="154376" y="471525"/>
                    <a:pt x="149836" y="474130"/>
                    <a:pt x="145372" y="476139"/>
                  </a:cubicBezTo>
                  <a:cubicBezTo>
                    <a:pt x="140907" y="478148"/>
                    <a:pt x="136963" y="479152"/>
                    <a:pt x="133540" y="479152"/>
                  </a:cubicBezTo>
                  <a:cubicBezTo>
                    <a:pt x="126842" y="479152"/>
                    <a:pt x="121782" y="477515"/>
                    <a:pt x="118359" y="474241"/>
                  </a:cubicBezTo>
                  <a:cubicBezTo>
                    <a:pt x="114936" y="470967"/>
                    <a:pt x="112518" y="466874"/>
                    <a:pt x="111104" y="461963"/>
                  </a:cubicBezTo>
                  <a:cubicBezTo>
                    <a:pt x="109690" y="457051"/>
                    <a:pt x="108946" y="451805"/>
                    <a:pt x="108871" y="446224"/>
                  </a:cubicBezTo>
                  <a:cubicBezTo>
                    <a:pt x="108797" y="440643"/>
                    <a:pt x="108685" y="435471"/>
                    <a:pt x="108537" y="430709"/>
                  </a:cubicBezTo>
                  <a:cubicBezTo>
                    <a:pt x="107792" y="430858"/>
                    <a:pt x="106676" y="431081"/>
                    <a:pt x="105188" y="431379"/>
                  </a:cubicBezTo>
                  <a:cubicBezTo>
                    <a:pt x="103700" y="431676"/>
                    <a:pt x="102137" y="431751"/>
                    <a:pt x="100500" y="431602"/>
                  </a:cubicBezTo>
                  <a:cubicBezTo>
                    <a:pt x="98863" y="431453"/>
                    <a:pt x="97412" y="431007"/>
                    <a:pt x="96147" y="430262"/>
                  </a:cubicBezTo>
                  <a:cubicBezTo>
                    <a:pt x="94882" y="429518"/>
                    <a:pt x="94249" y="428253"/>
                    <a:pt x="94249" y="426467"/>
                  </a:cubicBezTo>
                  <a:cubicBezTo>
                    <a:pt x="94249" y="425426"/>
                    <a:pt x="94472" y="424681"/>
                    <a:pt x="94919" y="424235"/>
                  </a:cubicBezTo>
                  <a:cubicBezTo>
                    <a:pt x="95365" y="423788"/>
                    <a:pt x="96109" y="423119"/>
                    <a:pt x="97151" y="422226"/>
                  </a:cubicBezTo>
                  <a:cubicBezTo>
                    <a:pt x="100425" y="419547"/>
                    <a:pt x="103216" y="416087"/>
                    <a:pt x="105523" y="411845"/>
                  </a:cubicBezTo>
                  <a:cubicBezTo>
                    <a:pt x="107830" y="407603"/>
                    <a:pt x="109950" y="403064"/>
                    <a:pt x="111885" y="398227"/>
                  </a:cubicBezTo>
                  <a:cubicBezTo>
                    <a:pt x="113820" y="393390"/>
                    <a:pt x="115866" y="388553"/>
                    <a:pt x="118024" y="383716"/>
                  </a:cubicBezTo>
                  <a:cubicBezTo>
                    <a:pt x="120182" y="378880"/>
                    <a:pt x="122675" y="374526"/>
                    <a:pt x="125503" y="370657"/>
                  </a:cubicBezTo>
                  <a:cubicBezTo>
                    <a:pt x="128331" y="366787"/>
                    <a:pt x="131828" y="363662"/>
                    <a:pt x="135995" y="361281"/>
                  </a:cubicBezTo>
                  <a:cubicBezTo>
                    <a:pt x="140163" y="358899"/>
                    <a:pt x="145297" y="357783"/>
                    <a:pt x="151399" y="357932"/>
                  </a:cubicBezTo>
                  <a:close/>
                  <a:moveTo>
                    <a:pt x="243449" y="349002"/>
                  </a:moveTo>
                  <a:cubicBezTo>
                    <a:pt x="245533" y="349002"/>
                    <a:pt x="247207" y="349337"/>
                    <a:pt x="248472" y="350007"/>
                  </a:cubicBezTo>
                  <a:cubicBezTo>
                    <a:pt x="249737" y="350677"/>
                    <a:pt x="250370" y="352128"/>
                    <a:pt x="250370" y="354360"/>
                  </a:cubicBezTo>
                  <a:cubicBezTo>
                    <a:pt x="250370" y="363141"/>
                    <a:pt x="250333" y="372703"/>
                    <a:pt x="250258" y="383047"/>
                  </a:cubicBezTo>
                  <a:cubicBezTo>
                    <a:pt x="250184" y="393390"/>
                    <a:pt x="250109" y="403883"/>
                    <a:pt x="250035" y="414524"/>
                  </a:cubicBezTo>
                  <a:cubicBezTo>
                    <a:pt x="249960" y="425165"/>
                    <a:pt x="249923" y="435695"/>
                    <a:pt x="249923" y="446113"/>
                  </a:cubicBezTo>
                  <a:cubicBezTo>
                    <a:pt x="249923" y="456531"/>
                    <a:pt x="250072" y="465981"/>
                    <a:pt x="250370" y="474464"/>
                  </a:cubicBezTo>
                  <a:cubicBezTo>
                    <a:pt x="250519" y="476994"/>
                    <a:pt x="250035" y="478669"/>
                    <a:pt x="248919" y="479487"/>
                  </a:cubicBezTo>
                  <a:cubicBezTo>
                    <a:pt x="247802" y="480306"/>
                    <a:pt x="246426" y="480715"/>
                    <a:pt x="244789" y="480715"/>
                  </a:cubicBezTo>
                  <a:cubicBezTo>
                    <a:pt x="243003" y="480715"/>
                    <a:pt x="241514" y="480306"/>
                    <a:pt x="240324" y="479487"/>
                  </a:cubicBezTo>
                  <a:cubicBezTo>
                    <a:pt x="239133" y="478669"/>
                    <a:pt x="238687" y="476994"/>
                    <a:pt x="238984" y="474464"/>
                  </a:cubicBezTo>
                  <a:cubicBezTo>
                    <a:pt x="238984" y="464791"/>
                    <a:pt x="238798" y="454596"/>
                    <a:pt x="238426" y="443880"/>
                  </a:cubicBezTo>
                  <a:cubicBezTo>
                    <a:pt x="238054" y="433165"/>
                    <a:pt x="237682" y="422337"/>
                    <a:pt x="237310" y="411398"/>
                  </a:cubicBezTo>
                  <a:cubicBezTo>
                    <a:pt x="236938" y="400460"/>
                    <a:pt x="236826" y="389707"/>
                    <a:pt x="236975" y="379140"/>
                  </a:cubicBezTo>
                  <a:cubicBezTo>
                    <a:pt x="237124" y="368573"/>
                    <a:pt x="237794" y="358676"/>
                    <a:pt x="238984" y="349449"/>
                  </a:cubicBezTo>
                  <a:cubicBezTo>
                    <a:pt x="239282" y="349300"/>
                    <a:pt x="239989" y="349188"/>
                    <a:pt x="241105" y="349114"/>
                  </a:cubicBezTo>
                  <a:cubicBezTo>
                    <a:pt x="242221" y="349039"/>
                    <a:pt x="243003" y="349002"/>
                    <a:pt x="243449" y="349002"/>
                  </a:cubicBezTo>
                  <a:close/>
                  <a:moveTo>
                    <a:pt x="239877" y="310158"/>
                  </a:moveTo>
                  <a:cubicBezTo>
                    <a:pt x="242854" y="310158"/>
                    <a:pt x="244714" y="311126"/>
                    <a:pt x="245458" y="313060"/>
                  </a:cubicBezTo>
                  <a:cubicBezTo>
                    <a:pt x="246203" y="314995"/>
                    <a:pt x="246575" y="317227"/>
                    <a:pt x="246575" y="319758"/>
                  </a:cubicBezTo>
                  <a:cubicBezTo>
                    <a:pt x="245682" y="321395"/>
                    <a:pt x="244565" y="322548"/>
                    <a:pt x="243226" y="323218"/>
                  </a:cubicBezTo>
                  <a:cubicBezTo>
                    <a:pt x="241887" y="323888"/>
                    <a:pt x="240510" y="324036"/>
                    <a:pt x="239096" y="323664"/>
                  </a:cubicBezTo>
                  <a:cubicBezTo>
                    <a:pt x="237682" y="323292"/>
                    <a:pt x="236492" y="322362"/>
                    <a:pt x="235524" y="320874"/>
                  </a:cubicBezTo>
                  <a:cubicBezTo>
                    <a:pt x="234557" y="319385"/>
                    <a:pt x="234073" y="317302"/>
                    <a:pt x="234073" y="314623"/>
                  </a:cubicBezTo>
                  <a:cubicBezTo>
                    <a:pt x="234073" y="312837"/>
                    <a:pt x="234668" y="311646"/>
                    <a:pt x="235859" y="311051"/>
                  </a:cubicBezTo>
                  <a:cubicBezTo>
                    <a:pt x="237050" y="310456"/>
                    <a:pt x="238389" y="310158"/>
                    <a:pt x="239877" y="310158"/>
                  </a:cubicBezTo>
                  <a:close/>
                  <a:moveTo>
                    <a:pt x="12356" y="287834"/>
                  </a:moveTo>
                  <a:cubicBezTo>
                    <a:pt x="13770" y="287983"/>
                    <a:pt x="14961" y="288429"/>
                    <a:pt x="15928" y="289173"/>
                  </a:cubicBezTo>
                  <a:cubicBezTo>
                    <a:pt x="16896" y="289918"/>
                    <a:pt x="17379" y="291257"/>
                    <a:pt x="17379" y="293192"/>
                  </a:cubicBezTo>
                  <a:cubicBezTo>
                    <a:pt x="17379" y="298698"/>
                    <a:pt x="17193" y="305061"/>
                    <a:pt x="16821" y="312279"/>
                  </a:cubicBezTo>
                  <a:cubicBezTo>
                    <a:pt x="16449" y="319497"/>
                    <a:pt x="15965" y="327385"/>
                    <a:pt x="15370" y="335943"/>
                  </a:cubicBezTo>
                  <a:cubicBezTo>
                    <a:pt x="14775" y="344500"/>
                    <a:pt x="14291" y="353690"/>
                    <a:pt x="13919" y="363513"/>
                  </a:cubicBezTo>
                  <a:cubicBezTo>
                    <a:pt x="13547" y="373336"/>
                    <a:pt x="13361" y="383679"/>
                    <a:pt x="13361" y="394544"/>
                  </a:cubicBezTo>
                  <a:cubicBezTo>
                    <a:pt x="18570" y="387698"/>
                    <a:pt x="23407" y="382117"/>
                    <a:pt x="27872" y="377801"/>
                  </a:cubicBezTo>
                  <a:cubicBezTo>
                    <a:pt x="32337" y="373485"/>
                    <a:pt x="36578" y="370024"/>
                    <a:pt x="40597" y="367420"/>
                  </a:cubicBezTo>
                  <a:cubicBezTo>
                    <a:pt x="44615" y="364815"/>
                    <a:pt x="48559" y="363178"/>
                    <a:pt x="52428" y="362508"/>
                  </a:cubicBezTo>
                  <a:cubicBezTo>
                    <a:pt x="56298" y="361839"/>
                    <a:pt x="60093" y="361653"/>
                    <a:pt x="63814" y="361950"/>
                  </a:cubicBezTo>
                  <a:cubicBezTo>
                    <a:pt x="68130" y="361950"/>
                    <a:pt x="71664" y="363141"/>
                    <a:pt x="74418" y="365522"/>
                  </a:cubicBezTo>
                  <a:cubicBezTo>
                    <a:pt x="77171" y="367903"/>
                    <a:pt x="79292" y="370880"/>
                    <a:pt x="80780" y="374452"/>
                  </a:cubicBezTo>
                  <a:cubicBezTo>
                    <a:pt x="82268" y="378024"/>
                    <a:pt x="83310" y="382005"/>
                    <a:pt x="83906" y="386395"/>
                  </a:cubicBezTo>
                  <a:cubicBezTo>
                    <a:pt x="84501" y="390786"/>
                    <a:pt x="84798" y="395065"/>
                    <a:pt x="84798" y="399232"/>
                  </a:cubicBezTo>
                  <a:cubicBezTo>
                    <a:pt x="84798" y="402208"/>
                    <a:pt x="84612" y="405371"/>
                    <a:pt x="84240" y="408720"/>
                  </a:cubicBezTo>
                  <a:cubicBezTo>
                    <a:pt x="83868" y="412068"/>
                    <a:pt x="83013" y="415752"/>
                    <a:pt x="81673" y="419770"/>
                  </a:cubicBezTo>
                  <a:cubicBezTo>
                    <a:pt x="80334" y="423788"/>
                    <a:pt x="78287" y="427918"/>
                    <a:pt x="75534" y="432160"/>
                  </a:cubicBezTo>
                  <a:cubicBezTo>
                    <a:pt x="72781" y="436402"/>
                    <a:pt x="68948" y="440904"/>
                    <a:pt x="64037" y="445666"/>
                  </a:cubicBezTo>
                  <a:cubicBezTo>
                    <a:pt x="59126" y="450429"/>
                    <a:pt x="52912" y="455340"/>
                    <a:pt x="45396" y="460400"/>
                  </a:cubicBezTo>
                  <a:cubicBezTo>
                    <a:pt x="37880" y="465460"/>
                    <a:pt x="28765" y="470669"/>
                    <a:pt x="18049" y="476027"/>
                  </a:cubicBezTo>
                  <a:cubicBezTo>
                    <a:pt x="14477" y="477069"/>
                    <a:pt x="11612" y="477701"/>
                    <a:pt x="9454" y="477925"/>
                  </a:cubicBezTo>
                  <a:cubicBezTo>
                    <a:pt x="7296" y="478148"/>
                    <a:pt x="5585" y="478222"/>
                    <a:pt x="4320" y="478148"/>
                  </a:cubicBezTo>
                  <a:cubicBezTo>
                    <a:pt x="3055" y="478073"/>
                    <a:pt x="2162" y="477962"/>
                    <a:pt x="1641" y="477813"/>
                  </a:cubicBezTo>
                  <a:cubicBezTo>
                    <a:pt x="1120" y="477664"/>
                    <a:pt x="859" y="477515"/>
                    <a:pt x="859" y="477367"/>
                  </a:cubicBezTo>
                  <a:cubicBezTo>
                    <a:pt x="115" y="465609"/>
                    <a:pt x="-145" y="453108"/>
                    <a:pt x="78" y="439862"/>
                  </a:cubicBezTo>
                  <a:cubicBezTo>
                    <a:pt x="301" y="426616"/>
                    <a:pt x="636" y="412329"/>
                    <a:pt x="1083" y="396999"/>
                  </a:cubicBezTo>
                  <a:cubicBezTo>
                    <a:pt x="1529" y="381670"/>
                    <a:pt x="1938" y="365039"/>
                    <a:pt x="2310" y="347105"/>
                  </a:cubicBezTo>
                  <a:cubicBezTo>
                    <a:pt x="2683" y="329171"/>
                    <a:pt x="2720" y="309563"/>
                    <a:pt x="2422" y="288280"/>
                  </a:cubicBezTo>
                  <a:cubicBezTo>
                    <a:pt x="4059" y="288280"/>
                    <a:pt x="5771" y="288169"/>
                    <a:pt x="7557" y="287946"/>
                  </a:cubicBezTo>
                  <a:cubicBezTo>
                    <a:pt x="9343" y="287722"/>
                    <a:pt x="10943" y="287685"/>
                    <a:pt x="12356" y="287834"/>
                  </a:cubicBezTo>
                  <a:close/>
                  <a:moveTo>
                    <a:pt x="365265" y="284485"/>
                  </a:moveTo>
                  <a:cubicBezTo>
                    <a:pt x="366307" y="284485"/>
                    <a:pt x="367200" y="284671"/>
                    <a:pt x="367944" y="285043"/>
                  </a:cubicBezTo>
                  <a:cubicBezTo>
                    <a:pt x="368688" y="285415"/>
                    <a:pt x="369283" y="286197"/>
                    <a:pt x="369730" y="287387"/>
                  </a:cubicBezTo>
                  <a:cubicBezTo>
                    <a:pt x="372706" y="316558"/>
                    <a:pt x="374753" y="345951"/>
                    <a:pt x="375869" y="375568"/>
                  </a:cubicBezTo>
                  <a:cubicBezTo>
                    <a:pt x="376985" y="405185"/>
                    <a:pt x="377841" y="434653"/>
                    <a:pt x="378436" y="463972"/>
                  </a:cubicBezTo>
                  <a:cubicBezTo>
                    <a:pt x="378436" y="465311"/>
                    <a:pt x="378436" y="467135"/>
                    <a:pt x="378436" y="469441"/>
                  </a:cubicBezTo>
                  <a:cubicBezTo>
                    <a:pt x="378436" y="471748"/>
                    <a:pt x="378362" y="472976"/>
                    <a:pt x="378213" y="473125"/>
                  </a:cubicBezTo>
                  <a:cubicBezTo>
                    <a:pt x="376130" y="474167"/>
                    <a:pt x="374269" y="474650"/>
                    <a:pt x="372632" y="474576"/>
                  </a:cubicBezTo>
                  <a:cubicBezTo>
                    <a:pt x="370995" y="474502"/>
                    <a:pt x="369507" y="474055"/>
                    <a:pt x="368167" y="473237"/>
                  </a:cubicBezTo>
                  <a:cubicBezTo>
                    <a:pt x="366828" y="472418"/>
                    <a:pt x="365786" y="471488"/>
                    <a:pt x="365042" y="470446"/>
                  </a:cubicBezTo>
                  <a:cubicBezTo>
                    <a:pt x="364298" y="469404"/>
                    <a:pt x="363926" y="468437"/>
                    <a:pt x="363926" y="467544"/>
                  </a:cubicBezTo>
                  <a:cubicBezTo>
                    <a:pt x="364967" y="460698"/>
                    <a:pt x="365674" y="452140"/>
                    <a:pt x="366046" y="441871"/>
                  </a:cubicBezTo>
                  <a:cubicBezTo>
                    <a:pt x="366418" y="431602"/>
                    <a:pt x="366567" y="420663"/>
                    <a:pt x="366493" y="409054"/>
                  </a:cubicBezTo>
                  <a:cubicBezTo>
                    <a:pt x="366418" y="397446"/>
                    <a:pt x="366158" y="385465"/>
                    <a:pt x="365712" y="373112"/>
                  </a:cubicBezTo>
                  <a:cubicBezTo>
                    <a:pt x="365265" y="360760"/>
                    <a:pt x="364670" y="349039"/>
                    <a:pt x="363926" y="337952"/>
                  </a:cubicBezTo>
                  <a:cubicBezTo>
                    <a:pt x="363181" y="326864"/>
                    <a:pt x="362326" y="316930"/>
                    <a:pt x="361358" y="308149"/>
                  </a:cubicBezTo>
                  <a:cubicBezTo>
                    <a:pt x="360391" y="299368"/>
                    <a:pt x="359386" y="292448"/>
                    <a:pt x="358345" y="287387"/>
                  </a:cubicBezTo>
                  <a:cubicBezTo>
                    <a:pt x="359684" y="286494"/>
                    <a:pt x="360837" y="285788"/>
                    <a:pt x="361805" y="285267"/>
                  </a:cubicBezTo>
                  <a:cubicBezTo>
                    <a:pt x="362772" y="284746"/>
                    <a:pt x="363926" y="284485"/>
                    <a:pt x="365265" y="284485"/>
                  </a:cubicBezTo>
                  <a:close/>
                  <a:moveTo>
                    <a:pt x="212865" y="284485"/>
                  </a:moveTo>
                  <a:cubicBezTo>
                    <a:pt x="213907" y="284485"/>
                    <a:pt x="214800" y="284671"/>
                    <a:pt x="215544" y="285043"/>
                  </a:cubicBezTo>
                  <a:cubicBezTo>
                    <a:pt x="216288" y="285415"/>
                    <a:pt x="216883" y="286197"/>
                    <a:pt x="217330" y="287387"/>
                  </a:cubicBezTo>
                  <a:cubicBezTo>
                    <a:pt x="220306" y="316558"/>
                    <a:pt x="222353" y="345951"/>
                    <a:pt x="223469" y="375568"/>
                  </a:cubicBezTo>
                  <a:cubicBezTo>
                    <a:pt x="224585" y="405185"/>
                    <a:pt x="225441" y="434653"/>
                    <a:pt x="226036" y="463972"/>
                  </a:cubicBezTo>
                  <a:cubicBezTo>
                    <a:pt x="226036" y="465311"/>
                    <a:pt x="226036" y="467135"/>
                    <a:pt x="226036" y="469441"/>
                  </a:cubicBezTo>
                  <a:cubicBezTo>
                    <a:pt x="226036" y="471748"/>
                    <a:pt x="225962" y="472976"/>
                    <a:pt x="225813" y="473125"/>
                  </a:cubicBezTo>
                  <a:cubicBezTo>
                    <a:pt x="223730" y="474167"/>
                    <a:pt x="221869" y="474650"/>
                    <a:pt x="220232" y="474576"/>
                  </a:cubicBezTo>
                  <a:cubicBezTo>
                    <a:pt x="218595" y="474502"/>
                    <a:pt x="217107" y="474055"/>
                    <a:pt x="215767" y="473237"/>
                  </a:cubicBezTo>
                  <a:cubicBezTo>
                    <a:pt x="214428" y="472418"/>
                    <a:pt x="213386" y="471488"/>
                    <a:pt x="212642" y="470446"/>
                  </a:cubicBezTo>
                  <a:cubicBezTo>
                    <a:pt x="211898" y="469404"/>
                    <a:pt x="211526" y="468437"/>
                    <a:pt x="211526" y="467544"/>
                  </a:cubicBezTo>
                  <a:cubicBezTo>
                    <a:pt x="212567" y="460698"/>
                    <a:pt x="213274" y="452140"/>
                    <a:pt x="213646" y="441871"/>
                  </a:cubicBezTo>
                  <a:cubicBezTo>
                    <a:pt x="214018" y="431602"/>
                    <a:pt x="214167" y="420663"/>
                    <a:pt x="214093" y="409054"/>
                  </a:cubicBezTo>
                  <a:cubicBezTo>
                    <a:pt x="214018" y="397446"/>
                    <a:pt x="213758" y="385465"/>
                    <a:pt x="213312" y="373112"/>
                  </a:cubicBezTo>
                  <a:cubicBezTo>
                    <a:pt x="212865" y="360760"/>
                    <a:pt x="212270" y="349039"/>
                    <a:pt x="211526" y="337952"/>
                  </a:cubicBezTo>
                  <a:cubicBezTo>
                    <a:pt x="210781" y="326864"/>
                    <a:pt x="209926" y="316930"/>
                    <a:pt x="208958" y="308149"/>
                  </a:cubicBezTo>
                  <a:cubicBezTo>
                    <a:pt x="207991" y="299368"/>
                    <a:pt x="206986" y="292448"/>
                    <a:pt x="205945" y="287387"/>
                  </a:cubicBezTo>
                  <a:cubicBezTo>
                    <a:pt x="207284" y="286494"/>
                    <a:pt x="208437" y="285788"/>
                    <a:pt x="209405" y="285267"/>
                  </a:cubicBezTo>
                  <a:cubicBezTo>
                    <a:pt x="210372" y="284746"/>
                    <a:pt x="211526" y="284485"/>
                    <a:pt x="212865" y="284485"/>
                  </a:cubicBezTo>
                  <a:close/>
                  <a:moveTo>
                    <a:pt x="540138" y="94208"/>
                  </a:moveTo>
                  <a:cubicBezTo>
                    <a:pt x="537608" y="94208"/>
                    <a:pt x="534929" y="95436"/>
                    <a:pt x="532101" y="97892"/>
                  </a:cubicBezTo>
                  <a:cubicBezTo>
                    <a:pt x="529274" y="100348"/>
                    <a:pt x="526632" y="103324"/>
                    <a:pt x="524176" y="106822"/>
                  </a:cubicBezTo>
                  <a:cubicBezTo>
                    <a:pt x="521721" y="110319"/>
                    <a:pt x="519711" y="113891"/>
                    <a:pt x="518149" y="117537"/>
                  </a:cubicBezTo>
                  <a:cubicBezTo>
                    <a:pt x="516586" y="121184"/>
                    <a:pt x="515805" y="124197"/>
                    <a:pt x="515805" y="126579"/>
                  </a:cubicBezTo>
                  <a:cubicBezTo>
                    <a:pt x="518037" y="126579"/>
                    <a:pt x="521274" y="125723"/>
                    <a:pt x="525516" y="124011"/>
                  </a:cubicBezTo>
                  <a:cubicBezTo>
                    <a:pt x="529757" y="122300"/>
                    <a:pt x="533962" y="120179"/>
                    <a:pt x="538129" y="117649"/>
                  </a:cubicBezTo>
                  <a:cubicBezTo>
                    <a:pt x="542296" y="115119"/>
                    <a:pt x="545942" y="112440"/>
                    <a:pt x="549068" y="109612"/>
                  </a:cubicBezTo>
                  <a:cubicBezTo>
                    <a:pt x="552193" y="106785"/>
                    <a:pt x="553756" y="104106"/>
                    <a:pt x="553756" y="101576"/>
                  </a:cubicBezTo>
                  <a:cubicBezTo>
                    <a:pt x="553756" y="100236"/>
                    <a:pt x="553235" y="99120"/>
                    <a:pt x="552193" y="98227"/>
                  </a:cubicBezTo>
                  <a:cubicBezTo>
                    <a:pt x="551151" y="97334"/>
                    <a:pt x="549924" y="96590"/>
                    <a:pt x="548510" y="95994"/>
                  </a:cubicBezTo>
                  <a:cubicBezTo>
                    <a:pt x="547096" y="95399"/>
                    <a:pt x="545645" y="94953"/>
                    <a:pt x="544156" y="94655"/>
                  </a:cubicBezTo>
                  <a:cubicBezTo>
                    <a:pt x="542668" y="94357"/>
                    <a:pt x="541329" y="94208"/>
                    <a:pt x="540138" y="94208"/>
                  </a:cubicBezTo>
                  <a:close/>
                  <a:moveTo>
                    <a:pt x="251030" y="93148"/>
                  </a:moveTo>
                  <a:cubicBezTo>
                    <a:pt x="249635" y="93260"/>
                    <a:pt x="248361" y="93688"/>
                    <a:pt x="247207" y="94432"/>
                  </a:cubicBezTo>
                  <a:cubicBezTo>
                    <a:pt x="244900" y="95920"/>
                    <a:pt x="243040" y="98413"/>
                    <a:pt x="241626" y="101910"/>
                  </a:cubicBezTo>
                  <a:cubicBezTo>
                    <a:pt x="240212" y="105408"/>
                    <a:pt x="239133" y="109687"/>
                    <a:pt x="238389" y="114747"/>
                  </a:cubicBezTo>
                  <a:cubicBezTo>
                    <a:pt x="237645" y="119807"/>
                    <a:pt x="237198" y="125388"/>
                    <a:pt x="237050" y="131490"/>
                  </a:cubicBezTo>
                  <a:cubicBezTo>
                    <a:pt x="236901" y="137592"/>
                    <a:pt x="236864" y="144066"/>
                    <a:pt x="236938" y="150912"/>
                  </a:cubicBezTo>
                  <a:cubicBezTo>
                    <a:pt x="237012" y="157758"/>
                    <a:pt x="237050" y="164604"/>
                    <a:pt x="237050" y="171450"/>
                  </a:cubicBezTo>
                  <a:cubicBezTo>
                    <a:pt x="237050" y="172939"/>
                    <a:pt x="237087" y="174352"/>
                    <a:pt x="237161" y="175692"/>
                  </a:cubicBezTo>
                  <a:cubicBezTo>
                    <a:pt x="237236" y="177031"/>
                    <a:pt x="237384" y="178334"/>
                    <a:pt x="237608" y="179599"/>
                  </a:cubicBezTo>
                  <a:cubicBezTo>
                    <a:pt x="237831" y="180864"/>
                    <a:pt x="238129" y="182203"/>
                    <a:pt x="238501" y="183617"/>
                  </a:cubicBezTo>
                  <a:cubicBezTo>
                    <a:pt x="238873" y="185031"/>
                    <a:pt x="239356" y="186631"/>
                    <a:pt x="239952" y="188417"/>
                  </a:cubicBezTo>
                  <a:lnTo>
                    <a:pt x="241291" y="188417"/>
                  </a:lnTo>
                  <a:cubicBezTo>
                    <a:pt x="244863" y="188417"/>
                    <a:pt x="247914" y="187226"/>
                    <a:pt x="250444" y="184845"/>
                  </a:cubicBezTo>
                  <a:cubicBezTo>
                    <a:pt x="252974" y="182464"/>
                    <a:pt x="255132" y="179375"/>
                    <a:pt x="256918" y="175580"/>
                  </a:cubicBezTo>
                  <a:cubicBezTo>
                    <a:pt x="258704" y="171785"/>
                    <a:pt x="260192" y="167544"/>
                    <a:pt x="261383" y="162856"/>
                  </a:cubicBezTo>
                  <a:cubicBezTo>
                    <a:pt x="262574" y="158167"/>
                    <a:pt x="263504" y="153554"/>
                    <a:pt x="264174" y="149015"/>
                  </a:cubicBezTo>
                  <a:cubicBezTo>
                    <a:pt x="264843" y="144475"/>
                    <a:pt x="265290" y="140234"/>
                    <a:pt x="265513" y="136290"/>
                  </a:cubicBezTo>
                  <a:cubicBezTo>
                    <a:pt x="265736" y="132346"/>
                    <a:pt x="265848" y="129183"/>
                    <a:pt x="265848" y="126802"/>
                  </a:cubicBezTo>
                  <a:lnTo>
                    <a:pt x="265848" y="122337"/>
                  </a:lnTo>
                  <a:cubicBezTo>
                    <a:pt x="265848" y="120402"/>
                    <a:pt x="265773" y="118207"/>
                    <a:pt x="265625" y="115751"/>
                  </a:cubicBezTo>
                  <a:cubicBezTo>
                    <a:pt x="265476" y="113296"/>
                    <a:pt x="265215" y="110766"/>
                    <a:pt x="264843" y="108161"/>
                  </a:cubicBezTo>
                  <a:cubicBezTo>
                    <a:pt x="264471" y="105557"/>
                    <a:pt x="263913" y="103175"/>
                    <a:pt x="263169" y="101017"/>
                  </a:cubicBezTo>
                  <a:cubicBezTo>
                    <a:pt x="262425" y="98859"/>
                    <a:pt x="261457" y="97111"/>
                    <a:pt x="260267" y="95771"/>
                  </a:cubicBezTo>
                  <a:cubicBezTo>
                    <a:pt x="259076" y="94432"/>
                    <a:pt x="257514" y="93762"/>
                    <a:pt x="255579" y="93762"/>
                  </a:cubicBezTo>
                  <a:cubicBezTo>
                    <a:pt x="253942" y="93241"/>
                    <a:pt x="252425" y="93036"/>
                    <a:pt x="251030" y="93148"/>
                  </a:cubicBezTo>
                  <a:close/>
                  <a:moveTo>
                    <a:pt x="385655" y="91753"/>
                  </a:moveTo>
                  <a:cubicBezTo>
                    <a:pt x="386845" y="91753"/>
                    <a:pt x="387924" y="91902"/>
                    <a:pt x="388892" y="92199"/>
                  </a:cubicBezTo>
                  <a:cubicBezTo>
                    <a:pt x="389859" y="92497"/>
                    <a:pt x="390715" y="93390"/>
                    <a:pt x="391459" y="94878"/>
                  </a:cubicBezTo>
                  <a:cubicBezTo>
                    <a:pt x="391459" y="96515"/>
                    <a:pt x="391496" y="99269"/>
                    <a:pt x="391570" y="103138"/>
                  </a:cubicBezTo>
                  <a:cubicBezTo>
                    <a:pt x="391645" y="107008"/>
                    <a:pt x="391831" y="111361"/>
                    <a:pt x="392129" y="116198"/>
                  </a:cubicBezTo>
                  <a:cubicBezTo>
                    <a:pt x="392426" y="121035"/>
                    <a:pt x="392724" y="126095"/>
                    <a:pt x="393022" y="131378"/>
                  </a:cubicBezTo>
                  <a:cubicBezTo>
                    <a:pt x="393319" y="136662"/>
                    <a:pt x="393580" y="141685"/>
                    <a:pt x="393803" y="146447"/>
                  </a:cubicBezTo>
                  <a:cubicBezTo>
                    <a:pt x="394026" y="151210"/>
                    <a:pt x="394249" y="155489"/>
                    <a:pt x="394473" y="159284"/>
                  </a:cubicBezTo>
                  <a:cubicBezTo>
                    <a:pt x="394696" y="163079"/>
                    <a:pt x="394882" y="165869"/>
                    <a:pt x="395031" y="167655"/>
                  </a:cubicBezTo>
                  <a:cubicBezTo>
                    <a:pt x="395180" y="168697"/>
                    <a:pt x="395366" y="170409"/>
                    <a:pt x="395589" y="172790"/>
                  </a:cubicBezTo>
                  <a:cubicBezTo>
                    <a:pt x="395812" y="175171"/>
                    <a:pt x="396184" y="177664"/>
                    <a:pt x="396705" y="180268"/>
                  </a:cubicBezTo>
                  <a:cubicBezTo>
                    <a:pt x="397226" y="182873"/>
                    <a:pt x="397896" y="185217"/>
                    <a:pt x="398714" y="187301"/>
                  </a:cubicBezTo>
                  <a:cubicBezTo>
                    <a:pt x="399533" y="189384"/>
                    <a:pt x="400612" y="190500"/>
                    <a:pt x="401951" y="190649"/>
                  </a:cubicBezTo>
                  <a:cubicBezTo>
                    <a:pt x="404184" y="190649"/>
                    <a:pt x="406453" y="189682"/>
                    <a:pt x="408760" y="187747"/>
                  </a:cubicBezTo>
                  <a:cubicBezTo>
                    <a:pt x="411067" y="185812"/>
                    <a:pt x="413337" y="183357"/>
                    <a:pt x="415569" y="180380"/>
                  </a:cubicBezTo>
                  <a:cubicBezTo>
                    <a:pt x="417801" y="177403"/>
                    <a:pt x="419885" y="174129"/>
                    <a:pt x="421820" y="170557"/>
                  </a:cubicBezTo>
                  <a:cubicBezTo>
                    <a:pt x="423755" y="166986"/>
                    <a:pt x="425503" y="163525"/>
                    <a:pt x="427066" y="160177"/>
                  </a:cubicBezTo>
                  <a:cubicBezTo>
                    <a:pt x="428629" y="156828"/>
                    <a:pt x="429819" y="153814"/>
                    <a:pt x="430638" y="151135"/>
                  </a:cubicBezTo>
                  <a:cubicBezTo>
                    <a:pt x="431456" y="148456"/>
                    <a:pt x="431940" y="146522"/>
                    <a:pt x="432089" y="145331"/>
                  </a:cubicBezTo>
                  <a:cubicBezTo>
                    <a:pt x="432387" y="142801"/>
                    <a:pt x="432684" y="139192"/>
                    <a:pt x="432982" y="134504"/>
                  </a:cubicBezTo>
                  <a:cubicBezTo>
                    <a:pt x="433279" y="129816"/>
                    <a:pt x="433503" y="124793"/>
                    <a:pt x="433652" y="119435"/>
                  </a:cubicBezTo>
                  <a:cubicBezTo>
                    <a:pt x="433800" y="114077"/>
                    <a:pt x="433912" y="109017"/>
                    <a:pt x="433986" y="104254"/>
                  </a:cubicBezTo>
                  <a:cubicBezTo>
                    <a:pt x="434061" y="99492"/>
                    <a:pt x="434098" y="95846"/>
                    <a:pt x="434098" y="93315"/>
                  </a:cubicBezTo>
                  <a:lnTo>
                    <a:pt x="446376" y="93985"/>
                  </a:lnTo>
                  <a:cubicBezTo>
                    <a:pt x="446525" y="106040"/>
                    <a:pt x="446451" y="116942"/>
                    <a:pt x="446153" y="126690"/>
                  </a:cubicBezTo>
                  <a:cubicBezTo>
                    <a:pt x="445855" y="136439"/>
                    <a:pt x="445781" y="145591"/>
                    <a:pt x="445930" y="154149"/>
                  </a:cubicBezTo>
                  <a:cubicBezTo>
                    <a:pt x="446079" y="162707"/>
                    <a:pt x="446748" y="171004"/>
                    <a:pt x="447939" y="179041"/>
                  </a:cubicBezTo>
                  <a:cubicBezTo>
                    <a:pt x="449130" y="187077"/>
                    <a:pt x="451288" y="195412"/>
                    <a:pt x="454413" y="204044"/>
                  </a:cubicBezTo>
                  <a:cubicBezTo>
                    <a:pt x="453967" y="204490"/>
                    <a:pt x="453074" y="205123"/>
                    <a:pt x="451734" y="205941"/>
                  </a:cubicBezTo>
                  <a:cubicBezTo>
                    <a:pt x="450395" y="206760"/>
                    <a:pt x="449427" y="207169"/>
                    <a:pt x="448832" y="207169"/>
                  </a:cubicBezTo>
                  <a:cubicBezTo>
                    <a:pt x="445111" y="207169"/>
                    <a:pt x="442618" y="205941"/>
                    <a:pt x="441353" y="203486"/>
                  </a:cubicBezTo>
                  <a:cubicBezTo>
                    <a:pt x="440088" y="201030"/>
                    <a:pt x="439270" y="198128"/>
                    <a:pt x="438898" y="194779"/>
                  </a:cubicBezTo>
                  <a:cubicBezTo>
                    <a:pt x="438526" y="191431"/>
                    <a:pt x="438228" y="188082"/>
                    <a:pt x="438005" y="184733"/>
                  </a:cubicBezTo>
                  <a:cubicBezTo>
                    <a:pt x="437782" y="181385"/>
                    <a:pt x="436777" y="178743"/>
                    <a:pt x="434991" y="176808"/>
                  </a:cubicBezTo>
                  <a:cubicBezTo>
                    <a:pt x="434396" y="178594"/>
                    <a:pt x="432945" y="181013"/>
                    <a:pt x="430638" y="184064"/>
                  </a:cubicBezTo>
                  <a:cubicBezTo>
                    <a:pt x="428331" y="187114"/>
                    <a:pt x="425615" y="190165"/>
                    <a:pt x="422489" y="193216"/>
                  </a:cubicBezTo>
                  <a:cubicBezTo>
                    <a:pt x="419364" y="196267"/>
                    <a:pt x="416127" y="198946"/>
                    <a:pt x="412778" y="201253"/>
                  </a:cubicBezTo>
                  <a:cubicBezTo>
                    <a:pt x="409430" y="203560"/>
                    <a:pt x="406490" y="204713"/>
                    <a:pt x="403960" y="204713"/>
                  </a:cubicBezTo>
                  <a:cubicBezTo>
                    <a:pt x="399198" y="204713"/>
                    <a:pt x="395291" y="202481"/>
                    <a:pt x="392240" y="198016"/>
                  </a:cubicBezTo>
                  <a:cubicBezTo>
                    <a:pt x="389189" y="193551"/>
                    <a:pt x="386845" y="187821"/>
                    <a:pt x="385208" y="180827"/>
                  </a:cubicBezTo>
                  <a:cubicBezTo>
                    <a:pt x="383571" y="173832"/>
                    <a:pt x="382455" y="166055"/>
                    <a:pt x="381859" y="157498"/>
                  </a:cubicBezTo>
                  <a:cubicBezTo>
                    <a:pt x="381264" y="148940"/>
                    <a:pt x="380892" y="140569"/>
                    <a:pt x="380743" y="132383"/>
                  </a:cubicBezTo>
                  <a:cubicBezTo>
                    <a:pt x="380594" y="124197"/>
                    <a:pt x="380520" y="116756"/>
                    <a:pt x="380520" y="110059"/>
                  </a:cubicBezTo>
                  <a:cubicBezTo>
                    <a:pt x="380520" y="103361"/>
                    <a:pt x="380297" y="98301"/>
                    <a:pt x="379850" y="94878"/>
                  </a:cubicBezTo>
                  <a:cubicBezTo>
                    <a:pt x="380446" y="93390"/>
                    <a:pt x="381227" y="92497"/>
                    <a:pt x="382194" y="92199"/>
                  </a:cubicBezTo>
                  <a:cubicBezTo>
                    <a:pt x="383162" y="91902"/>
                    <a:pt x="384315" y="91753"/>
                    <a:pt x="385655" y="91753"/>
                  </a:cubicBezTo>
                  <a:close/>
                  <a:moveTo>
                    <a:pt x="176030" y="90190"/>
                  </a:moveTo>
                  <a:cubicBezTo>
                    <a:pt x="171863" y="91083"/>
                    <a:pt x="167807" y="93092"/>
                    <a:pt x="163863" y="96218"/>
                  </a:cubicBezTo>
                  <a:cubicBezTo>
                    <a:pt x="159919" y="99343"/>
                    <a:pt x="156273" y="103175"/>
                    <a:pt x="152925" y="107715"/>
                  </a:cubicBezTo>
                  <a:cubicBezTo>
                    <a:pt x="149576" y="112254"/>
                    <a:pt x="146525" y="117240"/>
                    <a:pt x="143772" y="122672"/>
                  </a:cubicBezTo>
                  <a:cubicBezTo>
                    <a:pt x="141018" y="128104"/>
                    <a:pt x="138637" y="133536"/>
                    <a:pt x="136628" y="138969"/>
                  </a:cubicBezTo>
                  <a:cubicBezTo>
                    <a:pt x="134619" y="144401"/>
                    <a:pt x="133056" y="149573"/>
                    <a:pt x="131940" y="154484"/>
                  </a:cubicBezTo>
                  <a:cubicBezTo>
                    <a:pt x="130824" y="159395"/>
                    <a:pt x="130265" y="163711"/>
                    <a:pt x="130265" y="167432"/>
                  </a:cubicBezTo>
                  <a:cubicBezTo>
                    <a:pt x="131754" y="172046"/>
                    <a:pt x="133726" y="174390"/>
                    <a:pt x="136181" y="174464"/>
                  </a:cubicBezTo>
                  <a:cubicBezTo>
                    <a:pt x="138637" y="174539"/>
                    <a:pt x="141279" y="172976"/>
                    <a:pt x="144106" y="169776"/>
                  </a:cubicBezTo>
                  <a:cubicBezTo>
                    <a:pt x="146934" y="166576"/>
                    <a:pt x="150022" y="162074"/>
                    <a:pt x="153371" y="156270"/>
                  </a:cubicBezTo>
                  <a:cubicBezTo>
                    <a:pt x="156720" y="150466"/>
                    <a:pt x="160031" y="144140"/>
                    <a:pt x="163305" y="137294"/>
                  </a:cubicBezTo>
                  <a:cubicBezTo>
                    <a:pt x="166580" y="130448"/>
                    <a:pt x="169817" y="123416"/>
                    <a:pt x="173016" y="116198"/>
                  </a:cubicBezTo>
                  <a:cubicBezTo>
                    <a:pt x="176216" y="108980"/>
                    <a:pt x="179230" y="102245"/>
                    <a:pt x="182058" y="95994"/>
                  </a:cubicBezTo>
                  <a:cubicBezTo>
                    <a:pt x="182058" y="94357"/>
                    <a:pt x="181686" y="92832"/>
                    <a:pt x="180941" y="91418"/>
                  </a:cubicBezTo>
                  <a:cubicBezTo>
                    <a:pt x="180197" y="90004"/>
                    <a:pt x="178560" y="89595"/>
                    <a:pt x="176030" y="90190"/>
                  </a:cubicBezTo>
                  <a:close/>
                  <a:moveTo>
                    <a:pt x="655991" y="86590"/>
                  </a:moveTo>
                  <a:cubicBezTo>
                    <a:pt x="660140" y="86311"/>
                    <a:pt x="664707" y="86544"/>
                    <a:pt x="669693" y="87288"/>
                  </a:cubicBezTo>
                  <a:cubicBezTo>
                    <a:pt x="674307" y="87288"/>
                    <a:pt x="676613" y="89744"/>
                    <a:pt x="676613" y="94655"/>
                  </a:cubicBezTo>
                  <a:cubicBezTo>
                    <a:pt x="676613" y="96590"/>
                    <a:pt x="675348" y="97892"/>
                    <a:pt x="672818" y="98562"/>
                  </a:cubicBezTo>
                  <a:cubicBezTo>
                    <a:pt x="670288" y="99231"/>
                    <a:pt x="667461" y="99678"/>
                    <a:pt x="664335" y="99901"/>
                  </a:cubicBezTo>
                  <a:cubicBezTo>
                    <a:pt x="661210" y="100124"/>
                    <a:pt x="658159" y="100385"/>
                    <a:pt x="655182" y="100683"/>
                  </a:cubicBezTo>
                  <a:cubicBezTo>
                    <a:pt x="652206" y="100980"/>
                    <a:pt x="650048" y="101724"/>
                    <a:pt x="648708" y="102915"/>
                  </a:cubicBezTo>
                  <a:cubicBezTo>
                    <a:pt x="643350" y="105892"/>
                    <a:pt x="639592" y="110505"/>
                    <a:pt x="637434" y="116756"/>
                  </a:cubicBezTo>
                  <a:cubicBezTo>
                    <a:pt x="635276" y="123007"/>
                    <a:pt x="633751" y="130374"/>
                    <a:pt x="632858" y="138857"/>
                  </a:cubicBezTo>
                  <a:cubicBezTo>
                    <a:pt x="631965" y="147340"/>
                    <a:pt x="631333" y="156605"/>
                    <a:pt x="630960" y="166651"/>
                  </a:cubicBezTo>
                  <a:cubicBezTo>
                    <a:pt x="630588" y="176697"/>
                    <a:pt x="629584" y="187003"/>
                    <a:pt x="627947" y="197570"/>
                  </a:cubicBezTo>
                  <a:cubicBezTo>
                    <a:pt x="627947" y="199058"/>
                    <a:pt x="627351" y="200174"/>
                    <a:pt x="626161" y="200918"/>
                  </a:cubicBezTo>
                  <a:cubicBezTo>
                    <a:pt x="624970" y="201662"/>
                    <a:pt x="623519" y="202035"/>
                    <a:pt x="621808" y="202035"/>
                  </a:cubicBezTo>
                  <a:cubicBezTo>
                    <a:pt x="620096" y="202035"/>
                    <a:pt x="618459" y="201662"/>
                    <a:pt x="616896" y="200918"/>
                  </a:cubicBezTo>
                  <a:cubicBezTo>
                    <a:pt x="615333" y="200174"/>
                    <a:pt x="614106" y="199058"/>
                    <a:pt x="613213" y="197570"/>
                  </a:cubicBezTo>
                  <a:lnTo>
                    <a:pt x="597363" y="95101"/>
                  </a:lnTo>
                  <a:lnTo>
                    <a:pt x="597363" y="93315"/>
                  </a:lnTo>
                  <a:cubicBezTo>
                    <a:pt x="597363" y="91827"/>
                    <a:pt x="597921" y="90785"/>
                    <a:pt x="599037" y="90190"/>
                  </a:cubicBezTo>
                  <a:cubicBezTo>
                    <a:pt x="600153" y="89595"/>
                    <a:pt x="601455" y="89297"/>
                    <a:pt x="602944" y="89297"/>
                  </a:cubicBezTo>
                  <a:cubicBezTo>
                    <a:pt x="604134" y="89297"/>
                    <a:pt x="605250" y="89409"/>
                    <a:pt x="606292" y="89632"/>
                  </a:cubicBezTo>
                  <a:cubicBezTo>
                    <a:pt x="607334" y="89855"/>
                    <a:pt x="608153" y="90711"/>
                    <a:pt x="608748" y="92199"/>
                  </a:cubicBezTo>
                  <a:cubicBezTo>
                    <a:pt x="609194" y="94432"/>
                    <a:pt x="609641" y="97520"/>
                    <a:pt x="610087" y="101464"/>
                  </a:cubicBezTo>
                  <a:cubicBezTo>
                    <a:pt x="610534" y="105408"/>
                    <a:pt x="611055" y="109761"/>
                    <a:pt x="611650" y="114524"/>
                  </a:cubicBezTo>
                  <a:cubicBezTo>
                    <a:pt x="612245" y="119286"/>
                    <a:pt x="612878" y="124309"/>
                    <a:pt x="613548" y="129592"/>
                  </a:cubicBezTo>
                  <a:cubicBezTo>
                    <a:pt x="614217" y="134876"/>
                    <a:pt x="614887" y="139862"/>
                    <a:pt x="615557" y="144550"/>
                  </a:cubicBezTo>
                  <a:cubicBezTo>
                    <a:pt x="616226" y="149238"/>
                    <a:pt x="616933" y="153442"/>
                    <a:pt x="617678" y="157163"/>
                  </a:cubicBezTo>
                  <a:cubicBezTo>
                    <a:pt x="618422" y="160884"/>
                    <a:pt x="619240" y="163711"/>
                    <a:pt x="620133" y="165646"/>
                  </a:cubicBezTo>
                  <a:cubicBezTo>
                    <a:pt x="619687" y="151359"/>
                    <a:pt x="620133" y="138969"/>
                    <a:pt x="621473" y="128476"/>
                  </a:cubicBezTo>
                  <a:cubicBezTo>
                    <a:pt x="622812" y="117984"/>
                    <a:pt x="625379" y="109426"/>
                    <a:pt x="629175" y="102803"/>
                  </a:cubicBezTo>
                  <a:cubicBezTo>
                    <a:pt x="632970" y="96180"/>
                    <a:pt x="638179" y="91567"/>
                    <a:pt x="644801" y="88962"/>
                  </a:cubicBezTo>
                  <a:cubicBezTo>
                    <a:pt x="648113" y="87660"/>
                    <a:pt x="651843" y="86869"/>
                    <a:pt x="655991" y="86590"/>
                  </a:cubicBezTo>
                  <a:close/>
                  <a:moveTo>
                    <a:pt x="341666" y="86590"/>
                  </a:moveTo>
                  <a:cubicBezTo>
                    <a:pt x="345815" y="86311"/>
                    <a:pt x="350382" y="86544"/>
                    <a:pt x="355368" y="87288"/>
                  </a:cubicBezTo>
                  <a:cubicBezTo>
                    <a:pt x="359982" y="87288"/>
                    <a:pt x="362288" y="89744"/>
                    <a:pt x="362288" y="94655"/>
                  </a:cubicBezTo>
                  <a:cubicBezTo>
                    <a:pt x="362288" y="96590"/>
                    <a:pt x="361023" y="97892"/>
                    <a:pt x="358493" y="98562"/>
                  </a:cubicBezTo>
                  <a:cubicBezTo>
                    <a:pt x="355963" y="99231"/>
                    <a:pt x="353136" y="99678"/>
                    <a:pt x="350010" y="99901"/>
                  </a:cubicBezTo>
                  <a:cubicBezTo>
                    <a:pt x="346885" y="100124"/>
                    <a:pt x="343834" y="100385"/>
                    <a:pt x="340857" y="100683"/>
                  </a:cubicBezTo>
                  <a:cubicBezTo>
                    <a:pt x="337881" y="100980"/>
                    <a:pt x="335723" y="101724"/>
                    <a:pt x="334383" y="102915"/>
                  </a:cubicBezTo>
                  <a:cubicBezTo>
                    <a:pt x="329025" y="105892"/>
                    <a:pt x="325267" y="110505"/>
                    <a:pt x="323109" y="116756"/>
                  </a:cubicBezTo>
                  <a:cubicBezTo>
                    <a:pt x="320951" y="123007"/>
                    <a:pt x="319426" y="130374"/>
                    <a:pt x="318533" y="138857"/>
                  </a:cubicBezTo>
                  <a:cubicBezTo>
                    <a:pt x="317640" y="147340"/>
                    <a:pt x="317008" y="156605"/>
                    <a:pt x="316635" y="166651"/>
                  </a:cubicBezTo>
                  <a:cubicBezTo>
                    <a:pt x="316263" y="176697"/>
                    <a:pt x="315259" y="187003"/>
                    <a:pt x="313622" y="197570"/>
                  </a:cubicBezTo>
                  <a:cubicBezTo>
                    <a:pt x="313622" y="199058"/>
                    <a:pt x="313026" y="200174"/>
                    <a:pt x="311836" y="200918"/>
                  </a:cubicBezTo>
                  <a:cubicBezTo>
                    <a:pt x="310645" y="201662"/>
                    <a:pt x="309194" y="202035"/>
                    <a:pt x="307483" y="202035"/>
                  </a:cubicBezTo>
                  <a:cubicBezTo>
                    <a:pt x="305771" y="202035"/>
                    <a:pt x="304134" y="201662"/>
                    <a:pt x="302571" y="200918"/>
                  </a:cubicBezTo>
                  <a:cubicBezTo>
                    <a:pt x="301009" y="200174"/>
                    <a:pt x="299781" y="199058"/>
                    <a:pt x="298888" y="197570"/>
                  </a:cubicBezTo>
                  <a:lnTo>
                    <a:pt x="283038" y="95101"/>
                  </a:lnTo>
                  <a:lnTo>
                    <a:pt x="283038" y="93315"/>
                  </a:lnTo>
                  <a:cubicBezTo>
                    <a:pt x="283038" y="91827"/>
                    <a:pt x="283596" y="90785"/>
                    <a:pt x="284712" y="90190"/>
                  </a:cubicBezTo>
                  <a:cubicBezTo>
                    <a:pt x="285828" y="89595"/>
                    <a:pt x="287130" y="89297"/>
                    <a:pt x="288619" y="89297"/>
                  </a:cubicBezTo>
                  <a:cubicBezTo>
                    <a:pt x="289809" y="89297"/>
                    <a:pt x="290925" y="89409"/>
                    <a:pt x="291967" y="89632"/>
                  </a:cubicBezTo>
                  <a:cubicBezTo>
                    <a:pt x="293009" y="89855"/>
                    <a:pt x="293828" y="90711"/>
                    <a:pt x="294423" y="92199"/>
                  </a:cubicBezTo>
                  <a:cubicBezTo>
                    <a:pt x="294869" y="94432"/>
                    <a:pt x="295316" y="97520"/>
                    <a:pt x="295762" y="101464"/>
                  </a:cubicBezTo>
                  <a:cubicBezTo>
                    <a:pt x="296209" y="105408"/>
                    <a:pt x="296730" y="109761"/>
                    <a:pt x="297325" y="114524"/>
                  </a:cubicBezTo>
                  <a:cubicBezTo>
                    <a:pt x="297920" y="119286"/>
                    <a:pt x="298553" y="124309"/>
                    <a:pt x="299223" y="129592"/>
                  </a:cubicBezTo>
                  <a:cubicBezTo>
                    <a:pt x="299892" y="134876"/>
                    <a:pt x="300562" y="139862"/>
                    <a:pt x="301232" y="144550"/>
                  </a:cubicBezTo>
                  <a:cubicBezTo>
                    <a:pt x="301901" y="149238"/>
                    <a:pt x="302608" y="153442"/>
                    <a:pt x="303353" y="157163"/>
                  </a:cubicBezTo>
                  <a:cubicBezTo>
                    <a:pt x="304097" y="160884"/>
                    <a:pt x="304915" y="163711"/>
                    <a:pt x="305808" y="165646"/>
                  </a:cubicBezTo>
                  <a:cubicBezTo>
                    <a:pt x="305362" y="151359"/>
                    <a:pt x="305808" y="138969"/>
                    <a:pt x="307148" y="128476"/>
                  </a:cubicBezTo>
                  <a:cubicBezTo>
                    <a:pt x="308487" y="117984"/>
                    <a:pt x="311054" y="109426"/>
                    <a:pt x="314850" y="102803"/>
                  </a:cubicBezTo>
                  <a:cubicBezTo>
                    <a:pt x="318645" y="96180"/>
                    <a:pt x="323854" y="91567"/>
                    <a:pt x="330476" y="88962"/>
                  </a:cubicBezTo>
                  <a:cubicBezTo>
                    <a:pt x="333788" y="87660"/>
                    <a:pt x="337518" y="86869"/>
                    <a:pt x="341666" y="86590"/>
                  </a:cubicBezTo>
                  <a:close/>
                  <a:moveTo>
                    <a:pt x="541924" y="81707"/>
                  </a:moveTo>
                  <a:cubicBezTo>
                    <a:pt x="544454" y="81707"/>
                    <a:pt x="547282" y="82302"/>
                    <a:pt x="550407" y="83493"/>
                  </a:cubicBezTo>
                  <a:cubicBezTo>
                    <a:pt x="553533" y="84683"/>
                    <a:pt x="556435" y="86283"/>
                    <a:pt x="559114" y="88293"/>
                  </a:cubicBezTo>
                  <a:cubicBezTo>
                    <a:pt x="561793" y="90302"/>
                    <a:pt x="564025" y="92720"/>
                    <a:pt x="565811" y="95548"/>
                  </a:cubicBezTo>
                  <a:cubicBezTo>
                    <a:pt x="567597" y="98376"/>
                    <a:pt x="568490" y="101501"/>
                    <a:pt x="568490" y="104924"/>
                  </a:cubicBezTo>
                  <a:cubicBezTo>
                    <a:pt x="569234" y="106115"/>
                    <a:pt x="568527" y="107826"/>
                    <a:pt x="566369" y="110059"/>
                  </a:cubicBezTo>
                  <a:cubicBezTo>
                    <a:pt x="564211" y="112291"/>
                    <a:pt x="561272" y="114710"/>
                    <a:pt x="557551" y="117314"/>
                  </a:cubicBezTo>
                  <a:cubicBezTo>
                    <a:pt x="553830" y="119919"/>
                    <a:pt x="549626" y="122597"/>
                    <a:pt x="544938" y="125351"/>
                  </a:cubicBezTo>
                  <a:cubicBezTo>
                    <a:pt x="540250" y="128104"/>
                    <a:pt x="535748" y="130671"/>
                    <a:pt x="531432" y="133053"/>
                  </a:cubicBezTo>
                  <a:cubicBezTo>
                    <a:pt x="527116" y="135434"/>
                    <a:pt x="523321" y="137518"/>
                    <a:pt x="520046" y="139303"/>
                  </a:cubicBezTo>
                  <a:cubicBezTo>
                    <a:pt x="516772" y="141089"/>
                    <a:pt x="514614" y="142429"/>
                    <a:pt x="513572" y="143322"/>
                  </a:cubicBezTo>
                  <a:cubicBezTo>
                    <a:pt x="512828" y="144810"/>
                    <a:pt x="512233" y="146522"/>
                    <a:pt x="511786" y="148456"/>
                  </a:cubicBezTo>
                  <a:cubicBezTo>
                    <a:pt x="511340" y="150391"/>
                    <a:pt x="511005" y="152214"/>
                    <a:pt x="510782" y="153926"/>
                  </a:cubicBezTo>
                  <a:cubicBezTo>
                    <a:pt x="510558" y="155637"/>
                    <a:pt x="510410" y="157200"/>
                    <a:pt x="510335" y="158614"/>
                  </a:cubicBezTo>
                  <a:cubicBezTo>
                    <a:pt x="510261" y="160028"/>
                    <a:pt x="510224" y="161107"/>
                    <a:pt x="510224" y="161851"/>
                  </a:cubicBezTo>
                  <a:cubicBezTo>
                    <a:pt x="510224" y="164679"/>
                    <a:pt x="510112" y="167804"/>
                    <a:pt x="509889" y="171227"/>
                  </a:cubicBezTo>
                  <a:cubicBezTo>
                    <a:pt x="509666" y="174650"/>
                    <a:pt x="509814" y="177887"/>
                    <a:pt x="510335" y="180938"/>
                  </a:cubicBezTo>
                  <a:cubicBezTo>
                    <a:pt x="510856" y="183989"/>
                    <a:pt x="512084" y="186519"/>
                    <a:pt x="514019" y="188528"/>
                  </a:cubicBezTo>
                  <a:cubicBezTo>
                    <a:pt x="515954" y="190538"/>
                    <a:pt x="519228" y="191542"/>
                    <a:pt x="523841" y="191542"/>
                  </a:cubicBezTo>
                  <a:cubicBezTo>
                    <a:pt x="528753" y="191542"/>
                    <a:pt x="533366" y="190314"/>
                    <a:pt x="537682" y="187859"/>
                  </a:cubicBezTo>
                  <a:cubicBezTo>
                    <a:pt x="541998" y="185403"/>
                    <a:pt x="546017" y="182389"/>
                    <a:pt x="549738" y="178817"/>
                  </a:cubicBezTo>
                  <a:cubicBezTo>
                    <a:pt x="553458" y="175245"/>
                    <a:pt x="556844" y="171376"/>
                    <a:pt x="559895" y="167209"/>
                  </a:cubicBezTo>
                  <a:cubicBezTo>
                    <a:pt x="562946" y="163042"/>
                    <a:pt x="565699" y="159135"/>
                    <a:pt x="568155" y="155489"/>
                  </a:cubicBezTo>
                  <a:cubicBezTo>
                    <a:pt x="570611" y="151842"/>
                    <a:pt x="572806" y="148828"/>
                    <a:pt x="574741" y="146447"/>
                  </a:cubicBezTo>
                  <a:cubicBezTo>
                    <a:pt x="576675" y="144066"/>
                    <a:pt x="578313" y="142875"/>
                    <a:pt x="579652" y="142875"/>
                  </a:cubicBezTo>
                  <a:cubicBezTo>
                    <a:pt x="581140" y="142875"/>
                    <a:pt x="582740" y="143136"/>
                    <a:pt x="584452" y="143657"/>
                  </a:cubicBezTo>
                  <a:cubicBezTo>
                    <a:pt x="586163" y="144178"/>
                    <a:pt x="587019" y="145405"/>
                    <a:pt x="587019" y="147340"/>
                  </a:cubicBezTo>
                  <a:cubicBezTo>
                    <a:pt x="587019" y="150019"/>
                    <a:pt x="585940" y="153219"/>
                    <a:pt x="583782" y="156940"/>
                  </a:cubicBezTo>
                  <a:cubicBezTo>
                    <a:pt x="581624" y="160660"/>
                    <a:pt x="578796" y="164604"/>
                    <a:pt x="575299" y="168771"/>
                  </a:cubicBezTo>
                  <a:cubicBezTo>
                    <a:pt x="571801" y="172939"/>
                    <a:pt x="567783" y="177069"/>
                    <a:pt x="563244" y="181161"/>
                  </a:cubicBezTo>
                  <a:cubicBezTo>
                    <a:pt x="558704" y="185254"/>
                    <a:pt x="554128" y="188900"/>
                    <a:pt x="549514" y="192100"/>
                  </a:cubicBezTo>
                  <a:cubicBezTo>
                    <a:pt x="544901" y="195300"/>
                    <a:pt x="540361" y="197905"/>
                    <a:pt x="535896" y="199914"/>
                  </a:cubicBezTo>
                  <a:cubicBezTo>
                    <a:pt x="531432" y="201923"/>
                    <a:pt x="527488" y="202927"/>
                    <a:pt x="524065" y="202927"/>
                  </a:cubicBezTo>
                  <a:cubicBezTo>
                    <a:pt x="517367" y="202927"/>
                    <a:pt x="512307" y="201290"/>
                    <a:pt x="508884" y="198016"/>
                  </a:cubicBezTo>
                  <a:cubicBezTo>
                    <a:pt x="505461" y="194742"/>
                    <a:pt x="503043" y="190649"/>
                    <a:pt x="501629" y="185738"/>
                  </a:cubicBezTo>
                  <a:cubicBezTo>
                    <a:pt x="500215" y="180827"/>
                    <a:pt x="499471" y="175580"/>
                    <a:pt x="499396" y="169999"/>
                  </a:cubicBezTo>
                  <a:cubicBezTo>
                    <a:pt x="499322" y="164418"/>
                    <a:pt x="499210" y="159246"/>
                    <a:pt x="499062" y="154484"/>
                  </a:cubicBezTo>
                  <a:cubicBezTo>
                    <a:pt x="498317" y="154633"/>
                    <a:pt x="497201" y="154856"/>
                    <a:pt x="495713" y="155154"/>
                  </a:cubicBezTo>
                  <a:cubicBezTo>
                    <a:pt x="494225" y="155451"/>
                    <a:pt x="492662" y="155526"/>
                    <a:pt x="491025" y="155377"/>
                  </a:cubicBezTo>
                  <a:cubicBezTo>
                    <a:pt x="489388" y="155228"/>
                    <a:pt x="487937" y="154782"/>
                    <a:pt x="486672" y="154037"/>
                  </a:cubicBezTo>
                  <a:cubicBezTo>
                    <a:pt x="485407" y="153293"/>
                    <a:pt x="484774" y="152028"/>
                    <a:pt x="484774" y="150242"/>
                  </a:cubicBezTo>
                  <a:cubicBezTo>
                    <a:pt x="484774" y="149201"/>
                    <a:pt x="484997" y="148456"/>
                    <a:pt x="485444" y="148010"/>
                  </a:cubicBezTo>
                  <a:cubicBezTo>
                    <a:pt x="485890" y="147563"/>
                    <a:pt x="486634" y="146894"/>
                    <a:pt x="487676" y="146001"/>
                  </a:cubicBezTo>
                  <a:cubicBezTo>
                    <a:pt x="490950" y="143322"/>
                    <a:pt x="493741" y="139862"/>
                    <a:pt x="496048" y="135620"/>
                  </a:cubicBezTo>
                  <a:cubicBezTo>
                    <a:pt x="498355" y="131378"/>
                    <a:pt x="500475" y="126839"/>
                    <a:pt x="502410" y="122002"/>
                  </a:cubicBezTo>
                  <a:cubicBezTo>
                    <a:pt x="504345" y="117165"/>
                    <a:pt x="506391" y="112328"/>
                    <a:pt x="508549" y="107491"/>
                  </a:cubicBezTo>
                  <a:cubicBezTo>
                    <a:pt x="510707" y="102655"/>
                    <a:pt x="513200" y="98301"/>
                    <a:pt x="516028" y="94432"/>
                  </a:cubicBezTo>
                  <a:cubicBezTo>
                    <a:pt x="518856" y="90562"/>
                    <a:pt x="522353" y="87437"/>
                    <a:pt x="526520" y="85055"/>
                  </a:cubicBezTo>
                  <a:cubicBezTo>
                    <a:pt x="530688" y="82674"/>
                    <a:pt x="535822" y="81558"/>
                    <a:pt x="541924" y="81707"/>
                  </a:cubicBezTo>
                  <a:close/>
                  <a:moveTo>
                    <a:pt x="180718" y="77130"/>
                  </a:moveTo>
                  <a:cubicBezTo>
                    <a:pt x="186969" y="76907"/>
                    <a:pt x="192997" y="79326"/>
                    <a:pt x="198801" y="84386"/>
                  </a:cubicBezTo>
                  <a:cubicBezTo>
                    <a:pt x="198950" y="84535"/>
                    <a:pt x="199210" y="86507"/>
                    <a:pt x="199582" y="90302"/>
                  </a:cubicBezTo>
                  <a:cubicBezTo>
                    <a:pt x="199954" y="94097"/>
                    <a:pt x="200401" y="99083"/>
                    <a:pt x="200922" y="105259"/>
                  </a:cubicBezTo>
                  <a:cubicBezTo>
                    <a:pt x="201443" y="111435"/>
                    <a:pt x="202038" y="118356"/>
                    <a:pt x="202708" y="126021"/>
                  </a:cubicBezTo>
                  <a:cubicBezTo>
                    <a:pt x="203377" y="133685"/>
                    <a:pt x="204010" y="141424"/>
                    <a:pt x="204605" y="149238"/>
                  </a:cubicBezTo>
                  <a:cubicBezTo>
                    <a:pt x="205200" y="157051"/>
                    <a:pt x="205721" y="164530"/>
                    <a:pt x="206168" y="171674"/>
                  </a:cubicBezTo>
                  <a:cubicBezTo>
                    <a:pt x="206614" y="178817"/>
                    <a:pt x="207061" y="184994"/>
                    <a:pt x="207507" y="190203"/>
                  </a:cubicBezTo>
                  <a:cubicBezTo>
                    <a:pt x="208103" y="198686"/>
                    <a:pt x="207768" y="207690"/>
                    <a:pt x="206503" y="217215"/>
                  </a:cubicBezTo>
                  <a:cubicBezTo>
                    <a:pt x="205238" y="226740"/>
                    <a:pt x="203266" y="236005"/>
                    <a:pt x="200587" y="245009"/>
                  </a:cubicBezTo>
                  <a:cubicBezTo>
                    <a:pt x="197908" y="254013"/>
                    <a:pt x="194522" y="262459"/>
                    <a:pt x="190429" y="270347"/>
                  </a:cubicBezTo>
                  <a:cubicBezTo>
                    <a:pt x="186336" y="278235"/>
                    <a:pt x="181648" y="284709"/>
                    <a:pt x="176365" y="289769"/>
                  </a:cubicBezTo>
                  <a:cubicBezTo>
                    <a:pt x="171082" y="294829"/>
                    <a:pt x="165203" y="298066"/>
                    <a:pt x="158729" y="299480"/>
                  </a:cubicBezTo>
                  <a:cubicBezTo>
                    <a:pt x="152255" y="300894"/>
                    <a:pt x="145372" y="299740"/>
                    <a:pt x="138079" y="296019"/>
                  </a:cubicBezTo>
                  <a:cubicBezTo>
                    <a:pt x="137632" y="296019"/>
                    <a:pt x="136963" y="295982"/>
                    <a:pt x="136070" y="295908"/>
                  </a:cubicBezTo>
                  <a:cubicBezTo>
                    <a:pt x="135177" y="295833"/>
                    <a:pt x="134470" y="295573"/>
                    <a:pt x="133949" y="295126"/>
                  </a:cubicBezTo>
                  <a:cubicBezTo>
                    <a:pt x="133428" y="294680"/>
                    <a:pt x="133316" y="294085"/>
                    <a:pt x="133614" y="293341"/>
                  </a:cubicBezTo>
                  <a:cubicBezTo>
                    <a:pt x="133912" y="292596"/>
                    <a:pt x="134879" y="291480"/>
                    <a:pt x="136516" y="289992"/>
                  </a:cubicBezTo>
                  <a:cubicBezTo>
                    <a:pt x="149613" y="289248"/>
                    <a:pt x="159919" y="285825"/>
                    <a:pt x="167435" y="279723"/>
                  </a:cubicBezTo>
                  <a:cubicBezTo>
                    <a:pt x="174951" y="273621"/>
                    <a:pt x="180569" y="265733"/>
                    <a:pt x="184290" y="256059"/>
                  </a:cubicBezTo>
                  <a:cubicBezTo>
                    <a:pt x="188011" y="246385"/>
                    <a:pt x="190243" y="235335"/>
                    <a:pt x="190987" y="222908"/>
                  </a:cubicBezTo>
                  <a:cubicBezTo>
                    <a:pt x="191731" y="210481"/>
                    <a:pt x="191806" y="197644"/>
                    <a:pt x="191211" y="184398"/>
                  </a:cubicBezTo>
                  <a:cubicBezTo>
                    <a:pt x="190615" y="171153"/>
                    <a:pt x="189760" y="157870"/>
                    <a:pt x="188643" y="144550"/>
                  </a:cubicBezTo>
                  <a:cubicBezTo>
                    <a:pt x="187527" y="131230"/>
                    <a:pt x="187043" y="118840"/>
                    <a:pt x="187192" y="107380"/>
                  </a:cubicBezTo>
                  <a:cubicBezTo>
                    <a:pt x="180793" y="126132"/>
                    <a:pt x="174765" y="141275"/>
                    <a:pt x="169110" y="152810"/>
                  </a:cubicBezTo>
                  <a:cubicBezTo>
                    <a:pt x="163454" y="164344"/>
                    <a:pt x="158208" y="173050"/>
                    <a:pt x="153371" y="178929"/>
                  </a:cubicBezTo>
                  <a:cubicBezTo>
                    <a:pt x="148534" y="184808"/>
                    <a:pt x="144144" y="188380"/>
                    <a:pt x="140200" y="189645"/>
                  </a:cubicBezTo>
                  <a:cubicBezTo>
                    <a:pt x="136256" y="190910"/>
                    <a:pt x="132796" y="190686"/>
                    <a:pt x="129819" y="188975"/>
                  </a:cubicBezTo>
                  <a:cubicBezTo>
                    <a:pt x="126842" y="187263"/>
                    <a:pt x="124424" y="184510"/>
                    <a:pt x="122564" y="180715"/>
                  </a:cubicBezTo>
                  <a:cubicBezTo>
                    <a:pt x="120703" y="176920"/>
                    <a:pt x="119401" y="173013"/>
                    <a:pt x="118657" y="168995"/>
                  </a:cubicBezTo>
                  <a:cubicBezTo>
                    <a:pt x="118955" y="162149"/>
                    <a:pt x="120331" y="154596"/>
                    <a:pt x="122787" y="146336"/>
                  </a:cubicBezTo>
                  <a:cubicBezTo>
                    <a:pt x="125243" y="138076"/>
                    <a:pt x="128442" y="129965"/>
                    <a:pt x="132386" y="122002"/>
                  </a:cubicBezTo>
                  <a:cubicBezTo>
                    <a:pt x="136330" y="114040"/>
                    <a:pt x="140907" y="106598"/>
                    <a:pt x="146116" y="99678"/>
                  </a:cubicBezTo>
                  <a:cubicBezTo>
                    <a:pt x="151325" y="92757"/>
                    <a:pt x="156831" y="87325"/>
                    <a:pt x="162636" y="83381"/>
                  </a:cubicBezTo>
                  <a:cubicBezTo>
                    <a:pt x="168440" y="79437"/>
                    <a:pt x="174467" y="77354"/>
                    <a:pt x="180718" y="77130"/>
                  </a:cubicBezTo>
                  <a:close/>
                  <a:moveTo>
                    <a:pt x="248658" y="76796"/>
                  </a:moveTo>
                  <a:cubicBezTo>
                    <a:pt x="251932" y="76796"/>
                    <a:pt x="254909" y="77837"/>
                    <a:pt x="257588" y="79921"/>
                  </a:cubicBezTo>
                  <a:cubicBezTo>
                    <a:pt x="260267" y="82005"/>
                    <a:pt x="262685" y="84535"/>
                    <a:pt x="264843" y="87511"/>
                  </a:cubicBezTo>
                  <a:cubicBezTo>
                    <a:pt x="267001" y="90488"/>
                    <a:pt x="268862" y="93650"/>
                    <a:pt x="270424" y="96999"/>
                  </a:cubicBezTo>
                  <a:cubicBezTo>
                    <a:pt x="271987" y="100348"/>
                    <a:pt x="273289" y="103213"/>
                    <a:pt x="274331" y="105594"/>
                  </a:cubicBezTo>
                  <a:cubicBezTo>
                    <a:pt x="275522" y="110803"/>
                    <a:pt x="276377" y="116719"/>
                    <a:pt x="276898" y="123342"/>
                  </a:cubicBezTo>
                  <a:cubicBezTo>
                    <a:pt x="277419" y="129965"/>
                    <a:pt x="277456" y="136699"/>
                    <a:pt x="277010" y="143545"/>
                  </a:cubicBezTo>
                  <a:cubicBezTo>
                    <a:pt x="276564" y="150391"/>
                    <a:pt x="275522" y="157126"/>
                    <a:pt x="273885" y="163748"/>
                  </a:cubicBezTo>
                  <a:cubicBezTo>
                    <a:pt x="272248" y="170371"/>
                    <a:pt x="269941" y="176436"/>
                    <a:pt x="266964" y="181943"/>
                  </a:cubicBezTo>
                  <a:cubicBezTo>
                    <a:pt x="263988" y="187449"/>
                    <a:pt x="260155" y="192063"/>
                    <a:pt x="255467" y="195784"/>
                  </a:cubicBezTo>
                  <a:cubicBezTo>
                    <a:pt x="250779" y="199504"/>
                    <a:pt x="245235" y="201811"/>
                    <a:pt x="238836" y="202704"/>
                  </a:cubicBezTo>
                  <a:cubicBezTo>
                    <a:pt x="235413" y="202704"/>
                    <a:pt x="232808" y="201551"/>
                    <a:pt x="231022" y="199244"/>
                  </a:cubicBezTo>
                  <a:cubicBezTo>
                    <a:pt x="229236" y="196937"/>
                    <a:pt x="227934" y="194109"/>
                    <a:pt x="227115" y="190761"/>
                  </a:cubicBezTo>
                  <a:cubicBezTo>
                    <a:pt x="226297" y="187412"/>
                    <a:pt x="225850" y="184026"/>
                    <a:pt x="225776" y="180603"/>
                  </a:cubicBezTo>
                  <a:cubicBezTo>
                    <a:pt x="225701" y="177180"/>
                    <a:pt x="225664" y="174352"/>
                    <a:pt x="225664" y="172120"/>
                  </a:cubicBezTo>
                  <a:cubicBezTo>
                    <a:pt x="224623" y="165274"/>
                    <a:pt x="224102" y="158614"/>
                    <a:pt x="224102" y="152140"/>
                  </a:cubicBezTo>
                  <a:cubicBezTo>
                    <a:pt x="224102" y="145666"/>
                    <a:pt x="224511" y="139080"/>
                    <a:pt x="225329" y="132383"/>
                  </a:cubicBezTo>
                  <a:cubicBezTo>
                    <a:pt x="226148" y="125686"/>
                    <a:pt x="227339" y="118728"/>
                    <a:pt x="228901" y="111510"/>
                  </a:cubicBezTo>
                  <a:cubicBezTo>
                    <a:pt x="230464" y="104292"/>
                    <a:pt x="232287" y="96515"/>
                    <a:pt x="234371" y="88181"/>
                  </a:cubicBezTo>
                  <a:cubicBezTo>
                    <a:pt x="234371" y="86544"/>
                    <a:pt x="234817" y="85018"/>
                    <a:pt x="235710" y="83604"/>
                  </a:cubicBezTo>
                  <a:cubicBezTo>
                    <a:pt x="236603" y="82191"/>
                    <a:pt x="237794" y="81000"/>
                    <a:pt x="239282" y="80033"/>
                  </a:cubicBezTo>
                  <a:cubicBezTo>
                    <a:pt x="240770" y="79065"/>
                    <a:pt x="242333" y="78284"/>
                    <a:pt x="243970" y="77689"/>
                  </a:cubicBezTo>
                  <a:cubicBezTo>
                    <a:pt x="245607" y="77093"/>
                    <a:pt x="247170" y="76796"/>
                    <a:pt x="248658" y="76796"/>
                  </a:cubicBezTo>
                  <a:close/>
                  <a:moveTo>
                    <a:pt x="700649" y="72777"/>
                  </a:moveTo>
                  <a:cubicBezTo>
                    <a:pt x="702733" y="72777"/>
                    <a:pt x="704407" y="73112"/>
                    <a:pt x="705672" y="73782"/>
                  </a:cubicBezTo>
                  <a:cubicBezTo>
                    <a:pt x="706937" y="74451"/>
                    <a:pt x="707570" y="75903"/>
                    <a:pt x="707570" y="78135"/>
                  </a:cubicBezTo>
                  <a:cubicBezTo>
                    <a:pt x="707570" y="86916"/>
                    <a:pt x="707533" y="96478"/>
                    <a:pt x="707458" y="106822"/>
                  </a:cubicBezTo>
                  <a:cubicBezTo>
                    <a:pt x="707384" y="117165"/>
                    <a:pt x="707309" y="127658"/>
                    <a:pt x="707235" y="138299"/>
                  </a:cubicBezTo>
                  <a:cubicBezTo>
                    <a:pt x="707160" y="148940"/>
                    <a:pt x="707123" y="159470"/>
                    <a:pt x="707123" y="169888"/>
                  </a:cubicBezTo>
                  <a:cubicBezTo>
                    <a:pt x="707123" y="180306"/>
                    <a:pt x="707272" y="189756"/>
                    <a:pt x="707570" y="198239"/>
                  </a:cubicBezTo>
                  <a:cubicBezTo>
                    <a:pt x="707719" y="200769"/>
                    <a:pt x="707235" y="202444"/>
                    <a:pt x="706119" y="203262"/>
                  </a:cubicBezTo>
                  <a:cubicBezTo>
                    <a:pt x="705002" y="204081"/>
                    <a:pt x="703626" y="204490"/>
                    <a:pt x="701989" y="204490"/>
                  </a:cubicBezTo>
                  <a:cubicBezTo>
                    <a:pt x="700203" y="204490"/>
                    <a:pt x="698714" y="204081"/>
                    <a:pt x="697524" y="203262"/>
                  </a:cubicBezTo>
                  <a:cubicBezTo>
                    <a:pt x="696333" y="202444"/>
                    <a:pt x="695887" y="200769"/>
                    <a:pt x="696184" y="198239"/>
                  </a:cubicBezTo>
                  <a:cubicBezTo>
                    <a:pt x="696184" y="188566"/>
                    <a:pt x="695998" y="178371"/>
                    <a:pt x="695626" y="167655"/>
                  </a:cubicBezTo>
                  <a:cubicBezTo>
                    <a:pt x="695254" y="156940"/>
                    <a:pt x="694882" y="146112"/>
                    <a:pt x="694510" y="135173"/>
                  </a:cubicBezTo>
                  <a:cubicBezTo>
                    <a:pt x="694138" y="124235"/>
                    <a:pt x="694026" y="113482"/>
                    <a:pt x="694175" y="102915"/>
                  </a:cubicBezTo>
                  <a:cubicBezTo>
                    <a:pt x="694324" y="92348"/>
                    <a:pt x="694994" y="82451"/>
                    <a:pt x="696184" y="73224"/>
                  </a:cubicBezTo>
                  <a:cubicBezTo>
                    <a:pt x="696482" y="73075"/>
                    <a:pt x="697189" y="72963"/>
                    <a:pt x="698305" y="72889"/>
                  </a:cubicBezTo>
                  <a:cubicBezTo>
                    <a:pt x="699421" y="72814"/>
                    <a:pt x="700203" y="72777"/>
                    <a:pt x="700649" y="72777"/>
                  </a:cubicBezTo>
                  <a:close/>
                  <a:moveTo>
                    <a:pt x="72669" y="67866"/>
                  </a:moveTo>
                  <a:cubicBezTo>
                    <a:pt x="76390" y="67866"/>
                    <a:pt x="79255" y="69429"/>
                    <a:pt x="81264" y="72554"/>
                  </a:cubicBezTo>
                  <a:cubicBezTo>
                    <a:pt x="83273" y="75679"/>
                    <a:pt x="84687" y="79474"/>
                    <a:pt x="85505" y="83939"/>
                  </a:cubicBezTo>
                  <a:cubicBezTo>
                    <a:pt x="86324" y="88404"/>
                    <a:pt x="86770" y="92981"/>
                    <a:pt x="86845" y="97669"/>
                  </a:cubicBezTo>
                  <a:cubicBezTo>
                    <a:pt x="86919" y="102357"/>
                    <a:pt x="86956" y="106189"/>
                    <a:pt x="86956" y="109166"/>
                  </a:cubicBezTo>
                  <a:cubicBezTo>
                    <a:pt x="83980" y="109166"/>
                    <a:pt x="81524" y="107864"/>
                    <a:pt x="79589" y="105259"/>
                  </a:cubicBezTo>
                  <a:cubicBezTo>
                    <a:pt x="77655" y="102655"/>
                    <a:pt x="76166" y="99641"/>
                    <a:pt x="75125" y="96218"/>
                  </a:cubicBezTo>
                  <a:cubicBezTo>
                    <a:pt x="74083" y="92795"/>
                    <a:pt x="73339" y="89446"/>
                    <a:pt x="72892" y="86172"/>
                  </a:cubicBezTo>
                  <a:lnTo>
                    <a:pt x="72223" y="79698"/>
                  </a:lnTo>
                  <a:cubicBezTo>
                    <a:pt x="72074" y="79698"/>
                    <a:pt x="71813" y="79660"/>
                    <a:pt x="71441" y="79586"/>
                  </a:cubicBezTo>
                  <a:cubicBezTo>
                    <a:pt x="71069" y="79512"/>
                    <a:pt x="70809" y="79474"/>
                    <a:pt x="70660" y="79474"/>
                  </a:cubicBezTo>
                  <a:cubicBezTo>
                    <a:pt x="68130" y="79474"/>
                    <a:pt x="65786" y="80888"/>
                    <a:pt x="63628" y="83716"/>
                  </a:cubicBezTo>
                  <a:cubicBezTo>
                    <a:pt x="61470" y="86544"/>
                    <a:pt x="59460" y="90153"/>
                    <a:pt x="57600" y="94543"/>
                  </a:cubicBezTo>
                  <a:cubicBezTo>
                    <a:pt x="55740" y="98934"/>
                    <a:pt x="54140" y="103845"/>
                    <a:pt x="52800" y="109277"/>
                  </a:cubicBezTo>
                  <a:cubicBezTo>
                    <a:pt x="51461" y="114710"/>
                    <a:pt x="50345" y="120030"/>
                    <a:pt x="49452" y="125239"/>
                  </a:cubicBezTo>
                  <a:cubicBezTo>
                    <a:pt x="48559" y="130448"/>
                    <a:pt x="47852" y="135248"/>
                    <a:pt x="47331" y="139638"/>
                  </a:cubicBezTo>
                  <a:cubicBezTo>
                    <a:pt x="46810" y="144029"/>
                    <a:pt x="46550" y="147415"/>
                    <a:pt x="46550" y="149796"/>
                  </a:cubicBezTo>
                  <a:cubicBezTo>
                    <a:pt x="46252" y="153665"/>
                    <a:pt x="46252" y="157907"/>
                    <a:pt x="46550" y="162521"/>
                  </a:cubicBezTo>
                  <a:cubicBezTo>
                    <a:pt x="46847" y="167134"/>
                    <a:pt x="47740" y="171450"/>
                    <a:pt x="49229" y="175469"/>
                  </a:cubicBezTo>
                  <a:cubicBezTo>
                    <a:pt x="50717" y="179487"/>
                    <a:pt x="52800" y="182947"/>
                    <a:pt x="55479" y="185849"/>
                  </a:cubicBezTo>
                  <a:cubicBezTo>
                    <a:pt x="58158" y="188752"/>
                    <a:pt x="61730" y="190724"/>
                    <a:pt x="66195" y="191765"/>
                  </a:cubicBezTo>
                  <a:cubicBezTo>
                    <a:pt x="71702" y="191765"/>
                    <a:pt x="76166" y="191021"/>
                    <a:pt x="79589" y="189533"/>
                  </a:cubicBezTo>
                  <a:cubicBezTo>
                    <a:pt x="83013" y="188045"/>
                    <a:pt x="85803" y="186035"/>
                    <a:pt x="87961" y="183505"/>
                  </a:cubicBezTo>
                  <a:cubicBezTo>
                    <a:pt x="90119" y="180975"/>
                    <a:pt x="91793" y="178148"/>
                    <a:pt x="92984" y="175022"/>
                  </a:cubicBezTo>
                  <a:cubicBezTo>
                    <a:pt x="94175" y="171897"/>
                    <a:pt x="95328" y="168660"/>
                    <a:pt x="96444" y="165311"/>
                  </a:cubicBezTo>
                  <a:cubicBezTo>
                    <a:pt x="97561" y="161963"/>
                    <a:pt x="98714" y="158651"/>
                    <a:pt x="99905" y="155377"/>
                  </a:cubicBezTo>
                  <a:cubicBezTo>
                    <a:pt x="101095" y="152103"/>
                    <a:pt x="102807" y="149052"/>
                    <a:pt x="105039" y="146224"/>
                  </a:cubicBezTo>
                  <a:cubicBezTo>
                    <a:pt x="106825" y="145777"/>
                    <a:pt x="108127" y="145815"/>
                    <a:pt x="108946" y="146336"/>
                  </a:cubicBezTo>
                  <a:cubicBezTo>
                    <a:pt x="109764" y="146856"/>
                    <a:pt x="110323" y="147563"/>
                    <a:pt x="110620" y="148456"/>
                  </a:cubicBezTo>
                  <a:cubicBezTo>
                    <a:pt x="110918" y="149349"/>
                    <a:pt x="111067" y="150391"/>
                    <a:pt x="111067" y="151582"/>
                  </a:cubicBezTo>
                  <a:lnTo>
                    <a:pt x="111067" y="154037"/>
                  </a:lnTo>
                  <a:cubicBezTo>
                    <a:pt x="111067" y="160288"/>
                    <a:pt x="110025" y="166316"/>
                    <a:pt x="107941" y="172120"/>
                  </a:cubicBezTo>
                  <a:cubicBezTo>
                    <a:pt x="105858" y="177924"/>
                    <a:pt x="102807" y="183096"/>
                    <a:pt x="98788" y="187635"/>
                  </a:cubicBezTo>
                  <a:cubicBezTo>
                    <a:pt x="94770" y="192175"/>
                    <a:pt x="89970" y="195821"/>
                    <a:pt x="84389" y="198574"/>
                  </a:cubicBezTo>
                  <a:cubicBezTo>
                    <a:pt x="78808" y="201328"/>
                    <a:pt x="72520" y="202704"/>
                    <a:pt x="65525" y="202704"/>
                  </a:cubicBezTo>
                  <a:cubicBezTo>
                    <a:pt x="65674" y="204044"/>
                    <a:pt x="65748" y="205458"/>
                    <a:pt x="65748" y="206946"/>
                  </a:cubicBezTo>
                  <a:cubicBezTo>
                    <a:pt x="65897" y="210071"/>
                    <a:pt x="65525" y="212973"/>
                    <a:pt x="64632" y="215652"/>
                  </a:cubicBezTo>
                  <a:cubicBezTo>
                    <a:pt x="71478" y="220415"/>
                    <a:pt x="77469" y="224024"/>
                    <a:pt x="82603" y="226480"/>
                  </a:cubicBezTo>
                  <a:cubicBezTo>
                    <a:pt x="87738" y="228935"/>
                    <a:pt x="92054" y="231391"/>
                    <a:pt x="95551" y="233847"/>
                  </a:cubicBezTo>
                  <a:cubicBezTo>
                    <a:pt x="99049" y="236302"/>
                    <a:pt x="101653" y="239204"/>
                    <a:pt x="103365" y="242553"/>
                  </a:cubicBezTo>
                  <a:cubicBezTo>
                    <a:pt x="105076" y="245902"/>
                    <a:pt x="105932" y="250776"/>
                    <a:pt x="105932" y="257175"/>
                  </a:cubicBezTo>
                  <a:cubicBezTo>
                    <a:pt x="104890" y="260301"/>
                    <a:pt x="102583" y="262831"/>
                    <a:pt x="99012" y="264766"/>
                  </a:cubicBezTo>
                  <a:cubicBezTo>
                    <a:pt x="95440" y="266700"/>
                    <a:pt x="91347" y="268226"/>
                    <a:pt x="86733" y="269342"/>
                  </a:cubicBezTo>
                  <a:cubicBezTo>
                    <a:pt x="82120" y="270458"/>
                    <a:pt x="77394" y="271202"/>
                    <a:pt x="72557" y="271574"/>
                  </a:cubicBezTo>
                  <a:cubicBezTo>
                    <a:pt x="67720" y="271947"/>
                    <a:pt x="63590" y="272133"/>
                    <a:pt x="60167" y="272133"/>
                  </a:cubicBezTo>
                  <a:cubicBezTo>
                    <a:pt x="57042" y="272133"/>
                    <a:pt x="55256" y="271202"/>
                    <a:pt x="54810" y="269342"/>
                  </a:cubicBezTo>
                  <a:cubicBezTo>
                    <a:pt x="54363" y="267482"/>
                    <a:pt x="54140" y="265435"/>
                    <a:pt x="54140" y="263203"/>
                  </a:cubicBezTo>
                  <a:cubicBezTo>
                    <a:pt x="54140" y="262608"/>
                    <a:pt x="55665" y="262012"/>
                    <a:pt x="58716" y="261417"/>
                  </a:cubicBezTo>
                  <a:cubicBezTo>
                    <a:pt x="61767" y="260822"/>
                    <a:pt x="65265" y="260115"/>
                    <a:pt x="69209" y="259296"/>
                  </a:cubicBezTo>
                  <a:cubicBezTo>
                    <a:pt x="73153" y="258478"/>
                    <a:pt x="76985" y="257399"/>
                    <a:pt x="80706" y="256059"/>
                  </a:cubicBezTo>
                  <a:cubicBezTo>
                    <a:pt x="84426" y="254720"/>
                    <a:pt x="86882" y="253157"/>
                    <a:pt x="88073" y="251371"/>
                  </a:cubicBezTo>
                  <a:cubicBezTo>
                    <a:pt x="89263" y="249585"/>
                    <a:pt x="88668" y="247501"/>
                    <a:pt x="86287" y="245120"/>
                  </a:cubicBezTo>
                  <a:cubicBezTo>
                    <a:pt x="83906" y="242739"/>
                    <a:pt x="78697" y="239837"/>
                    <a:pt x="70660" y="236414"/>
                  </a:cubicBezTo>
                  <a:cubicBezTo>
                    <a:pt x="63963" y="236414"/>
                    <a:pt x="59423" y="234367"/>
                    <a:pt x="57042" y="230275"/>
                  </a:cubicBezTo>
                  <a:cubicBezTo>
                    <a:pt x="54661" y="226182"/>
                    <a:pt x="53470" y="220638"/>
                    <a:pt x="53470" y="213643"/>
                  </a:cubicBezTo>
                  <a:cubicBezTo>
                    <a:pt x="54065" y="208136"/>
                    <a:pt x="54735" y="203820"/>
                    <a:pt x="55479" y="200695"/>
                  </a:cubicBezTo>
                  <a:cubicBezTo>
                    <a:pt x="53545" y="199802"/>
                    <a:pt x="51907" y="198611"/>
                    <a:pt x="50568" y="197123"/>
                  </a:cubicBezTo>
                  <a:cubicBezTo>
                    <a:pt x="46550" y="193254"/>
                    <a:pt x="43461" y="188640"/>
                    <a:pt x="41303" y="183282"/>
                  </a:cubicBezTo>
                  <a:cubicBezTo>
                    <a:pt x="39145" y="177924"/>
                    <a:pt x="37620" y="172306"/>
                    <a:pt x="36727" y="166427"/>
                  </a:cubicBezTo>
                  <a:cubicBezTo>
                    <a:pt x="35834" y="160549"/>
                    <a:pt x="35388" y="155526"/>
                    <a:pt x="35388" y="151359"/>
                  </a:cubicBezTo>
                  <a:cubicBezTo>
                    <a:pt x="35834" y="146001"/>
                    <a:pt x="36281" y="140159"/>
                    <a:pt x="36727" y="133834"/>
                  </a:cubicBezTo>
                  <a:cubicBezTo>
                    <a:pt x="37173" y="127509"/>
                    <a:pt x="37880" y="121221"/>
                    <a:pt x="38848" y="114970"/>
                  </a:cubicBezTo>
                  <a:cubicBezTo>
                    <a:pt x="39815" y="108719"/>
                    <a:pt x="41080" y="102766"/>
                    <a:pt x="42643" y="97111"/>
                  </a:cubicBezTo>
                  <a:cubicBezTo>
                    <a:pt x="44206" y="91455"/>
                    <a:pt x="46289" y="86432"/>
                    <a:pt x="48894" y="82042"/>
                  </a:cubicBezTo>
                  <a:cubicBezTo>
                    <a:pt x="51498" y="77651"/>
                    <a:pt x="54735" y="74154"/>
                    <a:pt x="58605" y="71549"/>
                  </a:cubicBezTo>
                  <a:cubicBezTo>
                    <a:pt x="62474" y="68945"/>
                    <a:pt x="67162" y="67717"/>
                    <a:pt x="72669" y="67866"/>
                  </a:cubicBezTo>
                  <a:close/>
                  <a:moveTo>
                    <a:pt x="697077" y="33933"/>
                  </a:moveTo>
                  <a:cubicBezTo>
                    <a:pt x="700054" y="33933"/>
                    <a:pt x="701914" y="34900"/>
                    <a:pt x="702658" y="36835"/>
                  </a:cubicBezTo>
                  <a:cubicBezTo>
                    <a:pt x="703403" y="38770"/>
                    <a:pt x="703775" y="41002"/>
                    <a:pt x="703775" y="43532"/>
                  </a:cubicBezTo>
                  <a:cubicBezTo>
                    <a:pt x="702882" y="45170"/>
                    <a:pt x="701765" y="46323"/>
                    <a:pt x="700426" y="46993"/>
                  </a:cubicBezTo>
                  <a:cubicBezTo>
                    <a:pt x="699087" y="47662"/>
                    <a:pt x="697710" y="47811"/>
                    <a:pt x="696296" y="47439"/>
                  </a:cubicBezTo>
                  <a:cubicBezTo>
                    <a:pt x="694882" y="47067"/>
                    <a:pt x="693692" y="46137"/>
                    <a:pt x="692724" y="44649"/>
                  </a:cubicBezTo>
                  <a:cubicBezTo>
                    <a:pt x="691757" y="43160"/>
                    <a:pt x="691273" y="41077"/>
                    <a:pt x="691273" y="38398"/>
                  </a:cubicBezTo>
                  <a:cubicBezTo>
                    <a:pt x="691273" y="36612"/>
                    <a:pt x="691868" y="35421"/>
                    <a:pt x="693059" y="34826"/>
                  </a:cubicBezTo>
                  <a:cubicBezTo>
                    <a:pt x="694250" y="34231"/>
                    <a:pt x="695589" y="33933"/>
                    <a:pt x="697077" y="33933"/>
                  </a:cubicBezTo>
                  <a:close/>
                  <a:moveTo>
                    <a:pt x="434768" y="31924"/>
                  </a:moveTo>
                  <a:cubicBezTo>
                    <a:pt x="438786" y="31924"/>
                    <a:pt x="440795" y="33859"/>
                    <a:pt x="440795" y="37728"/>
                  </a:cubicBezTo>
                  <a:cubicBezTo>
                    <a:pt x="440795" y="38621"/>
                    <a:pt x="440535" y="39626"/>
                    <a:pt x="440014" y="40742"/>
                  </a:cubicBezTo>
                  <a:cubicBezTo>
                    <a:pt x="439493" y="41858"/>
                    <a:pt x="438786" y="42900"/>
                    <a:pt x="437893" y="43867"/>
                  </a:cubicBezTo>
                  <a:cubicBezTo>
                    <a:pt x="437000" y="44835"/>
                    <a:pt x="436033" y="45616"/>
                    <a:pt x="434991" y="46211"/>
                  </a:cubicBezTo>
                  <a:cubicBezTo>
                    <a:pt x="433949" y="46807"/>
                    <a:pt x="432982" y="46881"/>
                    <a:pt x="432089" y="46435"/>
                  </a:cubicBezTo>
                  <a:cubicBezTo>
                    <a:pt x="431196" y="47030"/>
                    <a:pt x="430154" y="47179"/>
                    <a:pt x="428963" y="46881"/>
                  </a:cubicBezTo>
                  <a:cubicBezTo>
                    <a:pt x="427773" y="46583"/>
                    <a:pt x="426731" y="45988"/>
                    <a:pt x="425838" y="45095"/>
                  </a:cubicBezTo>
                  <a:cubicBezTo>
                    <a:pt x="424945" y="44202"/>
                    <a:pt x="424275" y="43123"/>
                    <a:pt x="423829" y="41858"/>
                  </a:cubicBezTo>
                  <a:cubicBezTo>
                    <a:pt x="423382" y="40593"/>
                    <a:pt x="423234" y="39216"/>
                    <a:pt x="423382" y="37728"/>
                  </a:cubicBezTo>
                  <a:cubicBezTo>
                    <a:pt x="425615" y="35496"/>
                    <a:pt x="427475" y="33970"/>
                    <a:pt x="428963" y="33152"/>
                  </a:cubicBezTo>
                  <a:cubicBezTo>
                    <a:pt x="430452" y="32333"/>
                    <a:pt x="432387" y="31924"/>
                    <a:pt x="434768" y="31924"/>
                  </a:cubicBezTo>
                  <a:close/>
                  <a:moveTo>
                    <a:pt x="405077" y="31924"/>
                  </a:moveTo>
                  <a:cubicBezTo>
                    <a:pt x="409095" y="31924"/>
                    <a:pt x="411104" y="33859"/>
                    <a:pt x="411104" y="37728"/>
                  </a:cubicBezTo>
                  <a:cubicBezTo>
                    <a:pt x="411104" y="38621"/>
                    <a:pt x="410844" y="39626"/>
                    <a:pt x="410323" y="40742"/>
                  </a:cubicBezTo>
                  <a:cubicBezTo>
                    <a:pt x="409802" y="41858"/>
                    <a:pt x="409132" y="42900"/>
                    <a:pt x="408314" y="43867"/>
                  </a:cubicBezTo>
                  <a:cubicBezTo>
                    <a:pt x="407495" y="44835"/>
                    <a:pt x="406565" y="45616"/>
                    <a:pt x="405523" y="46211"/>
                  </a:cubicBezTo>
                  <a:cubicBezTo>
                    <a:pt x="404481" y="46807"/>
                    <a:pt x="403514" y="46881"/>
                    <a:pt x="402621" y="46435"/>
                  </a:cubicBezTo>
                  <a:cubicBezTo>
                    <a:pt x="401579" y="47030"/>
                    <a:pt x="400500" y="47179"/>
                    <a:pt x="399384" y="46881"/>
                  </a:cubicBezTo>
                  <a:cubicBezTo>
                    <a:pt x="398268" y="46583"/>
                    <a:pt x="397263" y="45988"/>
                    <a:pt x="396370" y="45095"/>
                  </a:cubicBezTo>
                  <a:cubicBezTo>
                    <a:pt x="395477" y="44202"/>
                    <a:pt x="394770" y="43123"/>
                    <a:pt x="394249" y="41858"/>
                  </a:cubicBezTo>
                  <a:cubicBezTo>
                    <a:pt x="393728" y="40593"/>
                    <a:pt x="393617" y="39216"/>
                    <a:pt x="393914" y="37728"/>
                  </a:cubicBezTo>
                  <a:cubicBezTo>
                    <a:pt x="395998" y="35496"/>
                    <a:pt x="397784" y="33970"/>
                    <a:pt x="399272" y="33152"/>
                  </a:cubicBezTo>
                  <a:cubicBezTo>
                    <a:pt x="400761" y="32333"/>
                    <a:pt x="402695" y="31924"/>
                    <a:pt x="405077" y="31924"/>
                  </a:cubicBezTo>
                  <a:close/>
                  <a:moveTo>
                    <a:pt x="268973" y="31924"/>
                  </a:moveTo>
                  <a:cubicBezTo>
                    <a:pt x="272992" y="31924"/>
                    <a:pt x="275001" y="33859"/>
                    <a:pt x="275001" y="37728"/>
                  </a:cubicBezTo>
                  <a:cubicBezTo>
                    <a:pt x="275001" y="38621"/>
                    <a:pt x="274740" y="39626"/>
                    <a:pt x="274219" y="40742"/>
                  </a:cubicBezTo>
                  <a:cubicBezTo>
                    <a:pt x="273699" y="41858"/>
                    <a:pt x="272992" y="42900"/>
                    <a:pt x="272099" y="43867"/>
                  </a:cubicBezTo>
                  <a:cubicBezTo>
                    <a:pt x="271206" y="44835"/>
                    <a:pt x="270238" y="45616"/>
                    <a:pt x="269197" y="46211"/>
                  </a:cubicBezTo>
                  <a:cubicBezTo>
                    <a:pt x="268155" y="46807"/>
                    <a:pt x="267187" y="46881"/>
                    <a:pt x="266294" y="46435"/>
                  </a:cubicBezTo>
                  <a:cubicBezTo>
                    <a:pt x="265401" y="47030"/>
                    <a:pt x="264360" y="47179"/>
                    <a:pt x="263169" y="46881"/>
                  </a:cubicBezTo>
                  <a:cubicBezTo>
                    <a:pt x="261978" y="46583"/>
                    <a:pt x="260937" y="45988"/>
                    <a:pt x="260044" y="45095"/>
                  </a:cubicBezTo>
                  <a:cubicBezTo>
                    <a:pt x="259151" y="44202"/>
                    <a:pt x="258481" y="43123"/>
                    <a:pt x="258034" y="41858"/>
                  </a:cubicBezTo>
                  <a:cubicBezTo>
                    <a:pt x="257588" y="40593"/>
                    <a:pt x="257439" y="39216"/>
                    <a:pt x="257588" y="37728"/>
                  </a:cubicBezTo>
                  <a:cubicBezTo>
                    <a:pt x="259820" y="35496"/>
                    <a:pt x="261681" y="33970"/>
                    <a:pt x="263169" y="33152"/>
                  </a:cubicBezTo>
                  <a:cubicBezTo>
                    <a:pt x="264657" y="32333"/>
                    <a:pt x="266592" y="31924"/>
                    <a:pt x="268973" y="31924"/>
                  </a:cubicBezTo>
                  <a:close/>
                  <a:moveTo>
                    <a:pt x="239282" y="31924"/>
                  </a:moveTo>
                  <a:cubicBezTo>
                    <a:pt x="243300" y="31924"/>
                    <a:pt x="245310" y="33859"/>
                    <a:pt x="245310" y="37728"/>
                  </a:cubicBezTo>
                  <a:cubicBezTo>
                    <a:pt x="245310" y="38621"/>
                    <a:pt x="245049" y="39626"/>
                    <a:pt x="244528" y="40742"/>
                  </a:cubicBezTo>
                  <a:cubicBezTo>
                    <a:pt x="244007" y="41858"/>
                    <a:pt x="243338" y="42900"/>
                    <a:pt x="242519" y="43867"/>
                  </a:cubicBezTo>
                  <a:cubicBezTo>
                    <a:pt x="241701" y="44835"/>
                    <a:pt x="240770" y="45616"/>
                    <a:pt x="239729" y="46211"/>
                  </a:cubicBezTo>
                  <a:cubicBezTo>
                    <a:pt x="238687" y="46807"/>
                    <a:pt x="237719" y="46881"/>
                    <a:pt x="236826" y="46435"/>
                  </a:cubicBezTo>
                  <a:cubicBezTo>
                    <a:pt x="235785" y="47030"/>
                    <a:pt x="234706" y="47179"/>
                    <a:pt x="233589" y="46881"/>
                  </a:cubicBezTo>
                  <a:cubicBezTo>
                    <a:pt x="232473" y="46583"/>
                    <a:pt x="231469" y="45988"/>
                    <a:pt x="230576" y="45095"/>
                  </a:cubicBezTo>
                  <a:cubicBezTo>
                    <a:pt x="229683" y="44202"/>
                    <a:pt x="228976" y="43123"/>
                    <a:pt x="228455" y="41858"/>
                  </a:cubicBezTo>
                  <a:cubicBezTo>
                    <a:pt x="227934" y="40593"/>
                    <a:pt x="227822" y="39216"/>
                    <a:pt x="228120" y="37728"/>
                  </a:cubicBezTo>
                  <a:cubicBezTo>
                    <a:pt x="230204" y="35496"/>
                    <a:pt x="231990" y="33970"/>
                    <a:pt x="233478" y="33152"/>
                  </a:cubicBezTo>
                  <a:cubicBezTo>
                    <a:pt x="234966" y="32333"/>
                    <a:pt x="236901" y="31924"/>
                    <a:pt x="239282" y="31924"/>
                  </a:cubicBezTo>
                  <a:close/>
                  <a:moveTo>
                    <a:pt x="4766" y="31589"/>
                  </a:moveTo>
                  <a:cubicBezTo>
                    <a:pt x="5882" y="31515"/>
                    <a:pt x="7073" y="31552"/>
                    <a:pt x="8338" y="31701"/>
                  </a:cubicBezTo>
                  <a:cubicBezTo>
                    <a:pt x="9603" y="31849"/>
                    <a:pt x="10682" y="31924"/>
                    <a:pt x="11575" y="31924"/>
                  </a:cubicBezTo>
                  <a:cubicBezTo>
                    <a:pt x="12319" y="33710"/>
                    <a:pt x="12952" y="37244"/>
                    <a:pt x="13473" y="42528"/>
                  </a:cubicBezTo>
                  <a:cubicBezTo>
                    <a:pt x="13994" y="47811"/>
                    <a:pt x="14514" y="54211"/>
                    <a:pt x="15035" y="61727"/>
                  </a:cubicBezTo>
                  <a:cubicBezTo>
                    <a:pt x="15556" y="69243"/>
                    <a:pt x="15928" y="77540"/>
                    <a:pt x="16152" y="86618"/>
                  </a:cubicBezTo>
                  <a:cubicBezTo>
                    <a:pt x="16375" y="95697"/>
                    <a:pt x="16598" y="104887"/>
                    <a:pt x="16821" y="114189"/>
                  </a:cubicBezTo>
                  <a:cubicBezTo>
                    <a:pt x="17044" y="123490"/>
                    <a:pt x="17193" y="132606"/>
                    <a:pt x="17268" y="141536"/>
                  </a:cubicBezTo>
                  <a:cubicBezTo>
                    <a:pt x="17342" y="150466"/>
                    <a:pt x="17417" y="158614"/>
                    <a:pt x="17491" y="165981"/>
                  </a:cubicBezTo>
                  <a:cubicBezTo>
                    <a:pt x="17565" y="173348"/>
                    <a:pt x="17603" y="179636"/>
                    <a:pt x="17603" y="184845"/>
                  </a:cubicBezTo>
                  <a:lnTo>
                    <a:pt x="17603" y="194891"/>
                  </a:lnTo>
                  <a:cubicBezTo>
                    <a:pt x="17454" y="197867"/>
                    <a:pt x="16821" y="199616"/>
                    <a:pt x="15705" y="200137"/>
                  </a:cubicBezTo>
                  <a:cubicBezTo>
                    <a:pt x="14589" y="200658"/>
                    <a:pt x="12022" y="200323"/>
                    <a:pt x="8003" y="199132"/>
                  </a:cubicBezTo>
                  <a:cubicBezTo>
                    <a:pt x="7557" y="198984"/>
                    <a:pt x="7185" y="196751"/>
                    <a:pt x="6887" y="192435"/>
                  </a:cubicBezTo>
                  <a:cubicBezTo>
                    <a:pt x="6589" y="188119"/>
                    <a:pt x="6366" y="182426"/>
                    <a:pt x="6217" y="175357"/>
                  </a:cubicBezTo>
                  <a:cubicBezTo>
                    <a:pt x="6068" y="168288"/>
                    <a:pt x="5920" y="160177"/>
                    <a:pt x="5771" y="151024"/>
                  </a:cubicBezTo>
                  <a:cubicBezTo>
                    <a:pt x="5622" y="141871"/>
                    <a:pt x="5473" y="132457"/>
                    <a:pt x="5324" y="122784"/>
                  </a:cubicBezTo>
                  <a:cubicBezTo>
                    <a:pt x="5175" y="113110"/>
                    <a:pt x="4989" y="103436"/>
                    <a:pt x="4766" y="93762"/>
                  </a:cubicBezTo>
                  <a:cubicBezTo>
                    <a:pt x="4543" y="84088"/>
                    <a:pt x="4282" y="75270"/>
                    <a:pt x="3985" y="67308"/>
                  </a:cubicBezTo>
                  <a:cubicBezTo>
                    <a:pt x="3687" y="59345"/>
                    <a:pt x="3278" y="52499"/>
                    <a:pt x="2757" y="46769"/>
                  </a:cubicBezTo>
                  <a:cubicBezTo>
                    <a:pt x="2236" y="41040"/>
                    <a:pt x="1529" y="37133"/>
                    <a:pt x="636" y="35049"/>
                  </a:cubicBezTo>
                  <a:cubicBezTo>
                    <a:pt x="636" y="33859"/>
                    <a:pt x="1045" y="33003"/>
                    <a:pt x="1864" y="32482"/>
                  </a:cubicBezTo>
                  <a:cubicBezTo>
                    <a:pt x="2683" y="31961"/>
                    <a:pt x="3650" y="31663"/>
                    <a:pt x="4766" y="31589"/>
                  </a:cubicBezTo>
                  <a:close/>
                  <a:moveTo>
                    <a:pt x="470040" y="8260"/>
                  </a:moveTo>
                  <a:cubicBezTo>
                    <a:pt x="471082" y="8260"/>
                    <a:pt x="471975" y="8446"/>
                    <a:pt x="472719" y="8818"/>
                  </a:cubicBezTo>
                  <a:cubicBezTo>
                    <a:pt x="473463" y="9190"/>
                    <a:pt x="474058" y="9972"/>
                    <a:pt x="474505" y="11162"/>
                  </a:cubicBezTo>
                  <a:cubicBezTo>
                    <a:pt x="477481" y="40333"/>
                    <a:pt x="479528" y="69726"/>
                    <a:pt x="480644" y="99343"/>
                  </a:cubicBezTo>
                  <a:cubicBezTo>
                    <a:pt x="481760" y="128960"/>
                    <a:pt x="482616" y="158428"/>
                    <a:pt x="483211" y="187747"/>
                  </a:cubicBezTo>
                  <a:cubicBezTo>
                    <a:pt x="483211" y="189086"/>
                    <a:pt x="483211" y="190910"/>
                    <a:pt x="483211" y="193216"/>
                  </a:cubicBezTo>
                  <a:cubicBezTo>
                    <a:pt x="483211" y="195523"/>
                    <a:pt x="483137" y="196751"/>
                    <a:pt x="482988" y="196900"/>
                  </a:cubicBezTo>
                  <a:cubicBezTo>
                    <a:pt x="480904" y="197942"/>
                    <a:pt x="479044" y="198425"/>
                    <a:pt x="477407" y="198351"/>
                  </a:cubicBezTo>
                  <a:cubicBezTo>
                    <a:pt x="475770" y="198277"/>
                    <a:pt x="474282" y="197830"/>
                    <a:pt x="472942" y="197012"/>
                  </a:cubicBezTo>
                  <a:cubicBezTo>
                    <a:pt x="471603" y="196193"/>
                    <a:pt x="470561" y="195263"/>
                    <a:pt x="469817" y="194221"/>
                  </a:cubicBezTo>
                  <a:cubicBezTo>
                    <a:pt x="469073" y="193179"/>
                    <a:pt x="468701" y="192212"/>
                    <a:pt x="468701" y="191319"/>
                  </a:cubicBezTo>
                  <a:cubicBezTo>
                    <a:pt x="469742" y="184473"/>
                    <a:pt x="470449" y="175915"/>
                    <a:pt x="470821" y="165646"/>
                  </a:cubicBezTo>
                  <a:cubicBezTo>
                    <a:pt x="471193" y="155377"/>
                    <a:pt x="471342" y="144438"/>
                    <a:pt x="471268" y="132829"/>
                  </a:cubicBezTo>
                  <a:cubicBezTo>
                    <a:pt x="471193" y="121221"/>
                    <a:pt x="470933" y="109240"/>
                    <a:pt x="470487" y="96887"/>
                  </a:cubicBezTo>
                  <a:cubicBezTo>
                    <a:pt x="470040" y="84535"/>
                    <a:pt x="469445" y="72814"/>
                    <a:pt x="468701" y="61727"/>
                  </a:cubicBezTo>
                  <a:cubicBezTo>
                    <a:pt x="467956" y="50639"/>
                    <a:pt x="467101" y="40705"/>
                    <a:pt x="466133" y="31924"/>
                  </a:cubicBezTo>
                  <a:cubicBezTo>
                    <a:pt x="465166" y="23143"/>
                    <a:pt x="464161" y="16222"/>
                    <a:pt x="463120" y="11162"/>
                  </a:cubicBezTo>
                  <a:cubicBezTo>
                    <a:pt x="464459" y="10269"/>
                    <a:pt x="465612" y="9562"/>
                    <a:pt x="466580" y="9042"/>
                  </a:cubicBezTo>
                  <a:cubicBezTo>
                    <a:pt x="467547" y="8521"/>
                    <a:pt x="468701" y="8260"/>
                    <a:pt x="470040" y="8260"/>
                  </a:cubicBezTo>
                  <a:close/>
                  <a:moveTo>
                    <a:pt x="12022" y="0"/>
                  </a:moveTo>
                  <a:cubicBezTo>
                    <a:pt x="16040" y="0"/>
                    <a:pt x="18049" y="1935"/>
                    <a:pt x="18049" y="5805"/>
                  </a:cubicBezTo>
                  <a:cubicBezTo>
                    <a:pt x="18049" y="6549"/>
                    <a:pt x="17789" y="7479"/>
                    <a:pt x="17268" y="8595"/>
                  </a:cubicBezTo>
                  <a:cubicBezTo>
                    <a:pt x="16747" y="9711"/>
                    <a:pt x="16040" y="10790"/>
                    <a:pt x="15147" y="11832"/>
                  </a:cubicBezTo>
                  <a:cubicBezTo>
                    <a:pt x="14254" y="12874"/>
                    <a:pt x="13324" y="13655"/>
                    <a:pt x="12356" y="14176"/>
                  </a:cubicBezTo>
                  <a:cubicBezTo>
                    <a:pt x="11389" y="14697"/>
                    <a:pt x="10384" y="14734"/>
                    <a:pt x="9343" y="14288"/>
                  </a:cubicBezTo>
                  <a:cubicBezTo>
                    <a:pt x="8450" y="15032"/>
                    <a:pt x="7445" y="15218"/>
                    <a:pt x="6329" y="14846"/>
                  </a:cubicBezTo>
                  <a:cubicBezTo>
                    <a:pt x="5213" y="14474"/>
                    <a:pt x="4171" y="13878"/>
                    <a:pt x="3203" y="13060"/>
                  </a:cubicBezTo>
                  <a:cubicBezTo>
                    <a:pt x="2236" y="12241"/>
                    <a:pt x="1529" y="11200"/>
                    <a:pt x="1083" y="9934"/>
                  </a:cubicBezTo>
                  <a:cubicBezTo>
                    <a:pt x="636" y="8669"/>
                    <a:pt x="562" y="7293"/>
                    <a:pt x="859" y="5805"/>
                  </a:cubicBezTo>
                  <a:cubicBezTo>
                    <a:pt x="2943" y="3423"/>
                    <a:pt x="4729" y="1861"/>
                    <a:pt x="6217" y="1116"/>
                  </a:cubicBezTo>
                  <a:cubicBezTo>
                    <a:pt x="7706" y="372"/>
                    <a:pt x="9640" y="0"/>
                    <a:pt x="12022" y="0"/>
                  </a:cubicBezTo>
                  <a:close/>
                </a:path>
              </a:pathLst>
            </a:custGeom>
            <a:solidFill>
              <a:prstClr val="white">
                <a:lumMod val="50000"/>
              </a:prst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hadows Into Light" panose="02000000000000000000" pitchFamily="2" charset="-94"/>
                <a:ea typeface="+mn-ea"/>
                <a:cs typeface="+mn-cs"/>
              </a:endParaRPr>
            </a:p>
          </p:txBody>
        </p:sp>
        <p:pic>
          <p:nvPicPr>
            <p:cNvPr id="21" name="Graphic 20" descr="Badge 3 with solid fill">
              <a:extLst>
                <a:ext uri="{FF2B5EF4-FFF2-40B4-BE49-F238E27FC236}">
                  <a16:creationId xmlns:a16="http://schemas.microsoft.com/office/drawing/2014/main" id="{6E500E6B-6502-40A3-9431-9C00FB794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819641" y="4134295"/>
              <a:ext cx="454114" cy="454114"/>
            </a:xfrm>
            <a:prstGeom prst="rect">
              <a:avLst/>
            </a:prstGeom>
          </p:spPr>
        </p:pic>
      </p:grpSp>
      <p:pic>
        <p:nvPicPr>
          <p:cNvPr id="23" name="Graphic 22" descr="Line arrow: Counter-clockwise curve outline">
            <a:extLst>
              <a:ext uri="{FF2B5EF4-FFF2-40B4-BE49-F238E27FC236}">
                <a16:creationId xmlns:a16="http://schemas.microsoft.com/office/drawing/2014/main" id="{AE5FC6AB-954E-465D-929A-A99524ED89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441153">
            <a:off x="9868749" y="3477742"/>
            <a:ext cx="563040" cy="56304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319D3-E76B-4477-A9BD-FFF17EEC7DC3}"/>
              </a:ext>
            </a:extLst>
          </p:cNvPr>
          <p:cNvGrpSpPr/>
          <p:nvPr userDrawn="1"/>
        </p:nvGrpSpPr>
        <p:grpSpPr>
          <a:xfrm>
            <a:off x="9958320" y="3031227"/>
            <a:ext cx="1717329" cy="483253"/>
            <a:chOff x="9176120" y="1915937"/>
            <a:chExt cx="1717329" cy="48325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0BFD47-3DCE-46F4-8AE4-F7890D98F0F6}"/>
                </a:ext>
              </a:extLst>
            </p:cNvPr>
            <p:cNvSpPr txBox="1"/>
            <p:nvPr userDrawn="1"/>
          </p:nvSpPr>
          <p:spPr>
            <a:xfrm>
              <a:off x="9633098" y="1915937"/>
              <a:ext cx="1260351" cy="472455"/>
            </a:xfrm>
            <a:custGeom>
              <a:avLst/>
              <a:gdLst/>
              <a:ahLst/>
              <a:cxnLst/>
              <a:rect l="l" t="t" r="r" b="b"/>
              <a:pathLst>
                <a:path w="1260351" h="472455">
                  <a:moveTo>
                    <a:pt x="64294" y="368424"/>
                  </a:moveTo>
                  <a:cubicBezTo>
                    <a:pt x="58787" y="368424"/>
                    <a:pt x="53615" y="369912"/>
                    <a:pt x="48778" y="372889"/>
                  </a:cubicBezTo>
                  <a:cubicBezTo>
                    <a:pt x="43941" y="375866"/>
                    <a:pt x="39514" y="379586"/>
                    <a:pt x="35495" y="384051"/>
                  </a:cubicBezTo>
                  <a:cubicBezTo>
                    <a:pt x="31477" y="388516"/>
                    <a:pt x="27905" y="393316"/>
                    <a:pt x="24780" y="398450"/>
                  </a:cubicBezTo>
                  <a:cubicBezTo>
                    <a:pt x="21654" y="403585"/>
                    <a:pt x="19124" y="408310"/>
                    <a:pt x="17190" y="412626"/>
                  </a:cubicBezTo>
                  <a:lnTo>
                    <a:pt x="16297" y="455712"/>
                  </a:lnTo>
                  <a:cubicBezTo>
                    <a:pt x="17041" y="455265"/>
                    <a:pt x="19050" y="454261"/>
                    <a:pt x="22324" y="452698"/>
                  </a:cubicBezTo>
                  <a:cubicBezTo>
                    <a:pt x="25598" y="451135"/>
                    <a:pt x="29468" y="449089"/>
                    <a:pt x="33933" y="446559"/>
                  </a:cubicBezTo>
                  <a:cubicBezTo>
                    <a:pt x="38398" y="444029"/>
                    <a:pt x="43234" y="440978"/>
                    <a:pt x="48443" y="437406"/>
                  </a:cubicBezTo>
                  <a:cubicBezTo>
                    <a:pt x="53652" y="433834"/>
                    <a:pt x="58452" y="429667"/>
                    <a:pt x="62843" y="424904"/>
                  </a:cubicBezTo>
                  <a:cubicBezTo>
                    <a:pt x="67233" y="420142"/>
                    <a:pt x="70991" y="414784"/>
                    <a:pt x="74116" y="408831"/>
                  </a:cubicBezTo>
                  <a:cubicBezTo>
                    <a:pt x="77242" y="402878"/>
                    <a:pt x="79102" y="396329"/>
                    <a:pt x="79697" y="389186"/>
                  </a:cubicBezTo>
                  <a:cubicBezTo>
                    <a:pt x="79697" y="387102"/>
                    <a:pt x="79400" y="384870"/>
                    <a:pt x="78804" y="382488"/>
                  </a:cubicBezTo>
                  <a:cubicBezTo>
                    <a:pt x="78209" y="380107"/>
                    <a:pt x="77279" y="377875"/>
                    <a:pt x="76014" y="375791"/>
                  </a:cubicBezTo>
                  <a:cubicBezTo>
                    <a:pt x="74749" y="373708"/>
                    <a:pt x="73149" y="371959"/>
                    <a:pt x="71214" y="370545"/>
                  </a:cubicBezTo>
                  <a:cubicBezTo>
                    <a:pt x="69279" y="369131"/>
                    <a:pt x="66973" y="368424"/>
                    <a:pt x="64294" y="368424"/>
                  </a:cubicBezTo>
                  <a:close/>
                  <a:moveTo>
                    <a:pt x="441201" y="362173"/>
                  </a:moveTo>
                  <a:cubicBezTo>
                    <a:pt x="438671" y="362173"/>
                    <a:pt x="435992" y="363401"/>
                    <a:pt x="433164" y="365857"/>
                  </a:cubicBezTo>
                  <a:cubicBezTo>
                    <a:pt x="430336" y="368313"/>
                    <a:pt x="427695" y="371289"/>
                    <a:pt x="425239" y="374787"/>
                  </a:cubicBezTo>
                  <a:cubicBezTo>
                    <a:pt x="422783" y="378284"/>
                    <a:pt x="420774" y="381856"/>
                    <a:pt x="419212" y="385502"/>
                  </a:cubicBezTo>
                  <a:cubicBezTo>
                    <a:pt x="417649" y="389149"/>
                    <a:pt x="416867" y="392162"/>
                    <a:pt x="416867" y="394544"/>
                  </a:cubicBezTo>
                  <a:cubicBezTo>
                    <a:pt x="419100" y="394544"/>
                    <a:pt x="422337" y="393688"/>
                    <a:pt x="426578" y="391976"/>
                  </a:cubicBezTo>
                  <a:cubicBezTo>
                    <a:pt x="430820" y="390265"/>
                    <a:pt x="435024" y="388144"/>
                    <a:pt x="439192" y="385614"/>
                  </a:cubicBezTo>
                  <a:cubicBezTo>
                    <a:pt x="443359" y="383084"/>
                    <a:pt x="447005" y="380405"/>
                    <a:pt x="450131" y="377577"/>
                  </a:cubicBezTo>
                  <a:cubicBezTo>
                    <a:pt x="453256" y="374749"/>
                    <a:pt x="454819" y="372071"/>
                    <a:pt x="454819" y="369540"/>
                  </a:cubicBezTo>
                  <a:cubicBezTo>
                    <a:pt x="454819" y="368201"/>
                    <a:pt x="454298" y="367085"/>
                    <a:pt x="453256" y="366192"/>
                  </a:cubicBezTo>
                  <a:cubicBezTo>
                    <a:pt x="452214" y="365299"/>
                    <a:pt x="450986" y="364555"/>
                    <a:pt x="449572" y="363959"/>
                  </a:cubicBezTo>
                  <a:cubicBezTo>
                    <a:pt x="448159" y="363364"/>
                    <a:pt x="446708" y="362918"/>
                    <a:pt x="445219" y="362620"/>
                  </a:cubicBezTo>
                  <a:cubicBezTo>
                    <a:pt x="443731" y="362322"/>
                    <a:pt x="442392" y="362173"/>
                    <a:pt x="441201" y="362173"/>
                  </a:cubicBezTo>
                  <a:close/>
                  <a:moveTo>
                    <a:pt x="155451" y="362173"/>
                  </a:moveTo>
                  <a:cubicBezTo>
                    <a:pt x="152921" y="362173"/>
                    <a:pt x="150242" y="363401"/>
                    <a:pt x="147414" y="365857"/>
                  </a:cubicBezTo>
                  <a:cubicBezTo>
                    <a:pt x="144586" y="368313"/>
                    <a:pt x="141945" y="371289"/>
                    <a:pt x="139489" y="374787"/>
                  </a:cubicBezTo>
                  <a:cubicBezTo>
                    <a:pt x="137033" y="378284"/>
                    <a:pt x="135024" y="381856"/>
                    <a:pt x="133462" y="385502"/>
                  </a:cubicBezTo>
                  <a:cubicBezTo>
                    <a:pt x="131899" y="389149"/>
                    <a:pt x="131117" y="392162"/>
                    <a:pt x="131117" y="394544"/>
                  </a:cubicBezTo>
                  <a:cubicBezTo>
                    <a:pt x="133350" y="394544"/>
                    <a:pt x="136587" y="393688"/>
                    <a:pt x="140829" y="391976"/>
                  </a:cubicBezTo>
                  <a:cubicBezTo>
                    <a:pt x="145070" y="390265"/>
                    <a:pt x="149275" y="388144"/>
                    <a:pt x="153442" y="385614"/>
                  </a:cubicBezTo>
                  <a:cubicBezTo>
                    <a:pt x="157609" y="383084"/>
                    <a:pt x="161255" y="380405"/>
                    <a:pt x="164381" y="377577"/>
                  </a:cubicBezTo>
                  <a:cubicBezTo>
                    <a:pt x="167506" y="374749"/>
                    <a:pt x="169069" y="372071"/>
                    <a:pt x="169069" y="369540"/>
                  </a:cubicBezTo>
                  <a:cubicBezTo>
                    <a:pt x="169069" y="368201"/>
                    <a:pt x="168548" y="367085"/>
                    <a:pt x="167506" y="366192"/>
                  </a:cubicBezTo>
                  <a:cubicBezTo>
                    <a:pt x="166464" y="365299"/>
                    <a:pt x="165236" y="364555"/>
                    <a:pt x="163822" y="363959"/>
                  </a:cubicBezTo>
                  <a:cubicBezTo>
                    <a:pt x="162409" y="363364"/>
                    <a:pt x="160958" y="362918"/>
                    <a:pt x="159469" y="362620"/>
                  </a:cubicBezTo>
                  <a:cubicBezTo>
                    <a:pt x="157981" y="362322"/>
                    <a:pt x="156642" y="362173"/>
                    <a:pt x="155451" y="362173"/>
                  </a:cubicBezTo>
                  <a:close/>
                  <a:moveTo>
                    <a:pt x="328454" y="354555"/>
                  </a:moveTo>
                  <a:cubicBezTo>
                    <a:pt x="332603" y="354276"/>
                    <a:pt x="337170" y="354509"/>
                    <a:pt x="342156" y="355253"/>
                  </a:cubicBezTo>
                  <a:cubicBezTo>
                    <a:pt x="346769" y="355253"/>
                    <a:pt x="349076" y="357709"/>
                    <a:pt x="349076" y="362620"/>
                  </a:cubicBezTo>
                  <a:cubicBezTo>
                    <a:pt x="349076" y="364555"/>
                    <a:pt x="347811" y="365857"/>
                    <a:pt x="345281" y="366527"/>
                  </a:cubicBezTo>
                  <a:cubicBezTo>
                    <a:pt x="342751" y="367196"/>
                    <a:pt x="339923" y="367643"/>
                    <a:pt x="336798" y="367866"/>
                  </a:cubicBezTo>
                  <a:cubicBezTo>
                    <a:pt x="333673" y="368089"/>
                    <a:pt x="330622" y="368350"/>
                    <a:pt x="327645" y="368647"/>
                  </a:cubicBezTo>
                  <a:cubicBezTo>
                    <a:pt x="324668" y="368945"/>
                    <a:pt x="322510" y="369689"/>
                    <a:pt x="321171" y="370880"/>
                  </a:cubicBezTo>
                  <a:cubicBezTo>
                    <a:pt x="315813" y="373856"/>
                    <a:pt x="312055" y="378470"/>
                    <a:pt x="309897" y="384721"/>
                  </a:cubicBezTo>
                  <a:cubicBezTo>
                    <a:pt x="307739" y="390972"/>
                    <a:pt x="306214" y="398339"/>
                    <a:pt x="305321" y="406822"/>
                  </a:cubicBezTo>
                  <a:cubicBezTo>
                    <a:pt x="304428" y="415305"/>
                    <a:pt x="303795" y="424570"/>
                    <a:pt x="303423" y="434616"/>
                  </a:cubicBezTo>
                  <a:cubicBezTo>
                    <a:pt x="303051" y="444661"/>
                    <a:pt x="302047" y="454968"/>
                    <a:pt x="300409" y="465535"/>
                  </a:cubicBezTo>
                  <a:cubicBezTo>
                    <a:pt x="300409" y="467023"/>
                    <a:pt x="299814" y="468139"/>
                    <a:pt x="298624" y="468883"/>
                  </a:cubicBezTo>
                  <a:cubicBezTo>
                    <a:pt x="297433" y="469627"/>
                    <a:pt x="295982" y="469999"/>
                    <a:pt x="294270" y="469999"/>
                  </a:cubicBezTo>
                  <a:cubicBezTo>
                    <a:pt x="292559" y="469999"/>
                    <a:pt x="290922" y="469627"/>
                    <a:pt x="289359" y="468883"/>
                  </a:cubicBezTo>
                  <a:cubicBezTo>
                    <a:pt x="287796" y="468139"/>
                    <a:pt x="286568" y="467023"/>
                    <a:pt x="285675" y="465535"/>
                  </a:cubicBezTo>
                  <a:lnTo>
                    <a:pt x="269825" y="363066"/>
                  </a:lnTo>
                  <a:lnTo>
                    <a:pt x="269825" y="361280"/>
                  </a:lnTo>
                  <a:cubicBezTo>
                    <a:pt x="269825" y="359792"/>
                    <a:pt x="270383" y="358750"/>
                    <a:pt x="271500" y="358155"/>
                  </a:cubicBezTo>
                  <a:cubicBezTo>
                    <a:pt x="272616" y="357560"/>
                    <a:pt x="273918" y="357262"/>
                    <a:pt x="275406" y="357262"/>
                  </a:cubicBezTo>
                  <a:cubicBezTo>
                    <a:pt x="276597" y="357262"/>
                    <a:pt x="277713" y="357374"/>
                    <a:pt x="278755" y="357597"/>
                  </a:cubicBezTo>
                  <a:cubicBezTo>
                    <a:pt x="279797" y="357820"/>
                    <a:pt x="280615" y="358676"/>
                    <a:pt x="281211" y="360164"/>
                  </a:cubicBezTo>
                  <a:cubicBezTo>
                    <a:pt x="281657" y="362397"/>
                    <a:pt x="282104" y="365485"/>
                    <a:pt x="282550" y="369429"/>
                  </a:cubicBezTo>
                  <a:cubicBezTo>
                    <a:pt x="282997" y="373373"/>
                    <a:pt x="283517" y="377726"/>
                    <a:pt x="284113" y="382488"/>
                  </a:cubicBezTo>
                  <a:cubicBezTo>
                    <a:pt x="284708" y="387251"/>
                    <a:pt x="285341" y="392274"/>
                    <a:pt x="286010" y="397557"/>
                  </a:cubicBezTo>
                  <a:cubicBezTo>
                    <a:pt x="286680" y="402841"/>
                    <a:pt x="287350" y="407826"/>
                    <a:pt x="288020" y="412515"/>
                  </a:cubicBezTo>
                  <a:cubicBezTo>
                    <a:pt x="288689" y="417203"/>
                    <a:pt x="289396" y="421407"/>
                    <a:pt x="290140" y="425128"/>
                  </a:cubicBezTo>
                  <a:cubicBezTo>
                    <a:pt x="290884" y="428848"/>
                    <a:pt x="291703" y="431676"/>
                    <a:pt x="292596" y="433611"/>
                  </a:cubicBezTo>
                  <a:cubicBezTo>
                    <a:pt x="292150" y="419323"/>
                    <a:pt x="292596" y="406933"/>
                    <a:pt x="293935" y="396441"/>
                  </a:cubicBezTo>
                  <a:cubicBezTo>
                    <a:pt x="295275" y="385949"/>
                    <a:pt x="297842" y="377391"/>
                    <a:pt x="301637" y="370768"/>
                  </a:cubicBezTo>
                  <a:cubicBezTo>
                    <a:pt x="305432" y="364145"/>
                    <a:pt x="310641" y="359532"/>
                    <a:pt x="317264" y="356927"/>
                  </a:cubicBezTo>
                  <a:cubicBezTo>
                    <a:pt x="320576" y="355625"/>
                    <a:pt x="324306" y="354834"/>
                    <a:pt x="328454" y="354555"/>
                  </a:cubicBezTo>
                  <a:close/>
                  <a:moveTo>
                    <a:pt x="442987" y="349672"/>
                  </a:moveTo>
                  <a:cubicBezTo>
                    <a:pt x="445517" y="349672"/>
                    <a:pt x="448345" y="350267"/>
                    <a:pt x="451470" y="351458"/>
                  </a:cubicBezTo>
                  <a:cubicBezTo>
                    <a:pt x="454595" y="352648"/>
                    <a:pt x="457498" y="354248"/>
                    <a:pt x="460176" y="356258"/>
                  </a:cubicBezTo>
                  <a:cubicBezTo>
                    <a:pt x="462855" y="358267"/>
                    <a:pt x="465088" y="360685"/>
                    <a:pt x="466874" y="363513"/>
                  </a:cubicBezTo>
                  <a:cubicBezTo>
                    <a:pt x="468660" y="366341"/>
                    <a:pt x="469553" y="369466"/>
                    <a:pt x="469553" y="372889"/>
                  </a:cubicBezTo>
                  <a:cubicBezTo>
                    <a:pt x="470297" y="374080"/>
                    <a:pt x="469590" y="375791"/>
                    <a:pt x="467432" y="378024"/>
                  </a:cubicBezTo>
                  <a:cubicBezTo>
                    <a:pt x="465274" y="380256"/>
                    <a:pt x="462334" y="382675"/>
                    <a:pt x="458614" y="385279"/>
                  </a:cubicBezTo>
                  <a:cubicBezTo>
                    <a:pt x="454893" y="387883"/>
                    <a:pt x="450689" y="390562"/>
                    <a:pt x="446001" y="393316"/>
                  </a:cubicBezTo>
                  <a:cubicBezTo>
                    <a:pt x="441312" y="396069"/>
                    <a:pt x="436810" y="398636"/>
                    <a:pt x="432494" y="401018"/>
                  </a:cubicBezTo>
                  <a:cubicBezTo>
                    <a:pt x="428178" y="403399"/>
                    <a:pt x="424383" y="405482"/>
                    <a:pt x="421109" y="407268"/>
                  </a:cubicBezTo>
                  <a:cubicBezTo>
                    <a:pt x="417835" y="409054"/>
                    <a:pt x="415677" y="410394"/>
                    <a:pt x="414635" y="411287"/>
                  </a:cubicBezTo>
                  <a:cubicBezTo>
                    <a:pt x="413891" y="412775"/>
                    <a:pt x="413296" y="414487"/>
                    <a:pt x="412849" y="416421"/>
                  </a:cubicBezTo>
                  <a:cubicBezTo>
                    <a:pt x="412403" y="418356"/>
                    <a:pt x="412068" y="420179"/>
                    <a:pt x="411845" y="421891"/>
                  </a:cubicBezTo>
                  <a:cubicBezTo>
                    <a:pt x="411621" y="423602"/>
                    <a:pt x="411472" y="425165"/>
                    <a:pt x="411398" y="426579"/>
                  </a:cubicBezTo>
                  <a:cubicBezTo>
                    <a:pt x="411324" y="427993"/>
                    <a:pt x="411286" y="429072"/>
                    <a:pt x="411286" y="429816"/>
                  </a:cubicBezTo>
                  <a:cubicBezTo>
                    <a:pt x="411286" y="432644"/>
                    <a:pt x="411175" y="435769"/>
                    <a:pt x="410952" y="439192"/>
                  </a:cubicBezTo>
                  <a:cubicBezTo>
                    <a:pt x="410728" y="442615"/>
                    <a:pt x="410877" y="445852"/>
                    <a:pt x="411398" y="448903"/>
                  </a:cubicBezTo>
                  <a:cubicBezTo>
                    <a:pt x="411919" y="451954"/>
                    <a:pt x="413147" y="454484"/>
                    <a:pt x="415082" y="456493"/>
                  </a:cubicBezTo>
                  <a:cubicBezTo>
                    <a:pt x="417016" y="458502"/>
                    <a:pt x="420291" y="459507"/>
                    <a:pt x="424904" y="459507"/>
                  </a:cubicBezTo>
                  <a:cubicBezTo>
                    <a:pt x="429816" y="459507"/>
                    <a:pt x="434429" y="458279"/>
                    <a:pt x="438745" y="455824"/>
                  </a:cubicBezTo>
                  <a:cubicBezTo>
                    <a:pt x="443061" y="453368"/>
                    <a:pt x="447080" y="450354"/>
                    <a:pt x="450800" y="446782"/>
                  </a:cubicBezTo>
                  <a:cubicBezTo>
                    <a:pt x="454521" y="443210"/>
                    <a:pt x="457907" y="439341"/>
                    <a:pt x="460958" y="435174"/>
                  </a:cubicBezTo>
                  <a:cubicBezTo>
                    <a:pt x="464009" y="431006"/>
                    <a:pt x="466762" y="427100"/>
                    <a:pt x="469218" y="423453"/>
                  </a:cubicBezTo>
                  <a:cubicBezTo>
                    <a:pt x="471673" y="419807"/>
                    <a:pt x="473869" y="416793"/>
                    <a:pt x="475803" y="414412"/>
                  </a:cubicBezTo>
                  <a:cubicBezTo>
                    <a:pt x="477738" y="412031"/>
                    <a:pt x="479375" y="410840"/>
                    <a:pt x="480715" y="410840"/>
                  </a:cubicBezTo>
                  <a:cubicBezTo>
                    <a:pt x="482203" y="410840"/>
                    <a:pt x="483803" y="411101"/>
                    <a:pt x="485514" y="411622"/>
                  </a:cubicBezTo>
                  <a:cubicBezTo>
                    <a:pt x="487226" y="412142"/>
                    <a:pt x="488082" y="413370"/>
                    <a:pt x="488082" y="415305"/>
                  </a:cubicBezTo>
                  <a:cubicBezTo>
                    <a:pt x="488082" y="417984"/>
                    <a:pt x="487003" y="421184"/>
                    <a:pt x="484845" y="424904"/>
                  </a:cubicBezTo>
                  <a:cubicBezTo>
                    <a:pt x="482687" y="428625"/>
                    <a:pt x="479859" y="432569"/>
                    <a:pt x="476362" y="436736"/>
                  </a:cubicBezTo>
                  <a:cubicBezTo>
                    <a:pt x="472864" y="440904"/>
                    <a:pt x="468846" y="445033"/>
                    <a:pt x="464306" y="449126"/>
                  </a:cubicBezTo>
                  <a:cubicBezTo>
                    <a:pt x="459767" y="453219"/>
                    <a:pt x="455191" y="456865"/>
                    <a:pt x="450577" y="460065"/>
                  </a:cubicBezTo>
                  <a:cubicBezTo>
                    <a:pt x="445963" y="463265"/>
                    <a:pt x="441424" y="465869"/>
                    <a:pt x="436959" y="467879"/>
                  </a:cubicBezTo>
                  <a:cubicBezTo>
                    <a:pt x="432494" y="469888"/>
                    <a:pt x="428550" y="470892"/>
                    <a:pt x="425127" y="470892"/>
                  </a:cubicBezTo>
                  <a:cubicBezTo>
                    <a:pt x="418430" y="470892"/>
                    <a:pt x="413370" y="469255"/>
                    <a:pt x="409947" y="465981"/>
                  </a:cubicBezTo>
                  <a:cubicBezTo>
                    <a:pt x="406524" y="462707"/>
                    <a:pt x="404105" y="458614"/>
                    <a:pt x="402692" y="453703"/>
                  </a:cubicBezTo>
                  <a:cubicBezTo>
                    <a:pt x="401278" y="448791"/>
                    <a:pt x="400534" y="443545"/>
                    <a:pt x="400459" y="437964"/>
                  </a:cubicBezTo>
                  <a:cubicBezTo>
                    <a:pt x="400385" y="432383"/>
                    <a:pt x="400273" y="427211"/>
                    <a:pt x="400124" y="422449"/>
                  </a:cubicBezTo>
                  <a:cubicBezTo>
                    <a:pt x="399380" y="422598"/>
                    <a:pt x="398264" y="422821"/>
                    <a:pt x="396776" y="423119"/>
                  </a:cubicBezTo>
                  <a:cubicBezTo>
                    <a:pt x="395287" y="423416"/>
                    <a:pt x="393725" y="423491"/>
                    <a:pt x="392088" y="423342"/>
                  </a:cubicBezTo>
                  <a:cubicBezTo>
                    <a:pt x="390450" y="423193"/>
                    <a:pt x="388999" y="422746"/>
                    <a:pt x="387734" y="422002"/>
                  </a:cubicBezTo>
                  <a:cubicBezTo>
                    <a:pt x="386469" y="421258"/>
                    <a:pt x="385837" y="419993"/>
                    <a:pt x="385837" y="418207"/>
                  </a:cubicBezTo>
                  <a:cubicBezTo>
                    <a:pt x="385837" y="417165"/>
                    <a:pt x="386060" y="416421"/>
                    <a:pt x="386507" y="415975"/>
                  </a:cubicBezTo>
                  <a:cubicBezTo>
                    <a:pt x="386953" y="415528"/>
                    <a:pt x="387697" y="414859"/>
                    <a:pt x="388739" y="413966"/>
                  </a:cubicBezTo>
                  <a:cubicBezTo>
                    <a:pt x="392013" y="411287"/>
                    <a:pt x="394804" y="407826"/>
                    <a:pt x="397111" y="403585"/>
                  </a:cubicBezTo>
                  <a:cubicBezTo>
                    <a:pt x="399417" y="399343"/>
                    <a:pt x="401538" y="394804"/>
                    <a:pt x="403473" y="389967"/>
                  </a:cubicBezTo>
                  <a:cubicBezTo>
                    <a:pt x="405408" y="385130"/>
                    <a:pt x="407454" y="380293"/>
                    <a:pt x="409612" y="375456"/>
                  </a:cubicBezTo>
                  <a:cubicBezTo>
                    <a:pt x="411770" y="370619"/>
                    <a:pt x="414263" y="366266"/>
                    <a:pt x="417091" y="362397"/>
                  </a:cubicBezTo>
                  <a:cubicBezTo>
                    <a:pt x="419918" y="358527"/>
                    <a:pt x="423416" y="355402"/>
                    <a:pt x="427583" y="353021"/>
                  </a:cubicBezTo>
                  <a:cubicBezTo>
                    <a:pt x="431750" y="350639"/>
                    <a:pt x="436885" y="349523"/>
                    <a:pt x="442987" y="349672"/>
                  </a:cubicBezTo>
                  <a:close/>
                  <a:moveTo>
                    <a:pt x="157237" y="349672"/>
                  </a:moveTo>
                  <a:cubicBezTo>
                    <a:pt x="159767" y="349672"/>
                    <a:pt x="162595" y="350267"/>
                    <a:pt x="165720" y="351458"/>
                  </a:cubicBezTo>
                  <a:cubicBezTo>
                    <a:pt x="168845" y="352648"/>
                    <a:pt x="171748" y="354248"/>
                    <a:pt x="174426" y="356258"/>
                  </a:cubicBezTo>
                  <a:cubicBezTo>
                    <a:pt x="177105" y="358267"/>
                    <a:pt x="179338" y="360685"/>
                    <a:pt x="181124" y="363513"/>
                  </a:cubicBezTo>
                  <a:cubicBezTo>
                    <a:pt x="182910" y="366341"/>
                    <a:pt x="183803" y="369466"/>
                    <a:pt x="183803" y="372889"/>
                  </a:cubicBezTo>
                  <a:cubicBezTo>
                    <a:pt x="184547" y="374080"/>
                    <a:pt x="183840" y="375791"/>
                    <a:pt x="181682" y="378024"/>
                  </a:cubicBezTo>
                  <a:cubicBezTo>
                    <a:pt x="179524" y="380256"/>
                    <a:pt x="176584" y="382675"/>
                    <a:pt x="172864" y="385279"/>
                  </a:cubicBezTo>
                  <a:cubicBezTo>
                    <a:pt x="169143" y="387883"/>
                    <a:pt x="164939" y="390562"/>
                    <a:pt x="160251" y="393316"/>
                  </a:cubicBezTo>
                  <a:cubicBezTo>
                    <a:pt x="155562" y="396069"/>
                    <a:pt x="151060" y="398636"/>
                    <a:pt x="146744" y="401018"/>
                  </a:cubicBezTo>
                  <a:cubicBezTo>
                    <a:pt x="142428" y="403399"/>
                    <a:pt x="138633" y="405482"/>
                    <a:pt x="135359" y="407268"/>
                  </a:cubicBezTo>
                  <a:cubicBezTo>
                    <a:pt x="132085" y="409054"/>
                    <a:pt x="129927" y="410394"/>
                    <a:pt x="128885" y="411287"/>
                  </a:cubicBezTo>
                  <a:cubicBezTo>
                    <a:pt x="128141" y="412775"/>
                    <a:pt x="127546" y="414487"/>
                    <a:pt x="127099" y="416421"/>
                  </a:cubicBezTo>
                  <a:cubicBezTo>
                    <a:pt x="126653" y="418356"/>
                    <a:pt x="126318" y="420179"/>
                    <a:pt x="126095" y="421891"/>
                  </a:cubicBezTo>
                  <a:cubicBezTo>
                    <a:pt x="125871" y="423602"/>
                    <a:pt x="125722" y="425165"/>
                    <a:pt x="125648" y="426579"/>
                  </a:cubicBezTo>
                  <a:cubicBezTo>
                    <a:pt x="125574" y="427993"/>
                    <a:pt x="125536" y="429072"/>
                    <a:pt x="125536" y="429816"/>
                  </a:cubicBezTo>
                  <a:cubicBezTo>
                    <a:pt x="125536" y="432644"/>
                    <a:pt x="125425" y="435769"/>
                    <a:pt x="125202" y="439192"/>
                  </a:cubicBezTo>
                  <a:cubicBezTo>
                    <a:pt x="124978" y="442615"/>
                    <a:pt x="125127" y="445852"/>
                    <a:pt x="125648" y="448903"/>
                  </a:cubicBezTo>
                  <a:cubicBezTo>
                    <a:pt x="126169" y="451954"/>
                    <a:pt x="127397" y="454484"/>
                    <a:pt x="129332" y="456493"/>
                  </a:cubicBezTo>
                  <a:cubicBezTo>
                    <a:pt x="131266" y="458502"/>
                    <a:pt x="134541" y="459507"/>
                    <a:pt x="139154" y="459507"/>
                  </a:cubicBezTo>
                  <a:cubicBezTo>
                    <a:pt x="144066" y="459507"/>
                    <a:pt x="148679" y="458279"/>
                    <a:pt x="152995" y="455824"/>
                  </a:cubicBezTo>
                  <a:cubicBezTo>
                    <a:pt x="157311" y="453368"/>
                    <a:pt x="161330" y="450354"/>
                    <a:pt x="165050" y="446782"/>
                  </a:cubicBezTo>
                  <a:cubicBezTo>
                    <a:pt x="168771" y="443210"/>
                    <a:pt x="172157" y="439341"/>
                    <a:pt x="175208" y="435174"/>
                  </a:cubicBezTo>
                  <a:cubicBezTo>
                    <a:pt x="178259" y="431006"/>
                    <a:pt x="181012" y="427100"/>
                    <a:pt x="183468" y="423453"/>
                  </a:cubicBezTo>
                  <a:cubicBezTo>
                    <a:pt x="185923" y="419807"/>
                    <a:pt x="188119" y="416793"/>
                    <a:pt x="190053" y="414412"/>
                  </a:cubicBezTo>
                  <a:cubicBezTo>
                    <a:pt x="191988" y="412031"/>
                    <a:pt x="193625" y="410840"/>
                    <a:pt x="194965" y="410840"/>
                  </a:cubicBezTo>
                  <a:cubicBezTo>
                    <a:pt x="196453" y="410840"/>
                    <a:pt x="198053" y="411101"/>
                    <a:pt x="199764" y="411622"/>
                  </a:cubicBezTo>
                  <a:cubicBezTo>
                    <a:pt x="201476" y="412142"/>
                    <a:pt x="202332" y="413370"/>
                    <a:pt x="202332" y="415305"/>
                  </a:cubicBezTo>
                  <a:cubicBezTo>
                    <a:pt x="202332" y="417984"/>
                    <a:pt x="201253" y="421184"/>
                    <a:pt x="199095" y="424904"/>
                  </a:cubicBezTo>
                  <a:cubicBezTo>
                    <a:pt x="196937" y="428625"/>
                    <a:pt x="194109" y="432569"/>
                    <a:pt x="190612" y="436736"/>
                  </a:cubicBezTo>
                  <a:cubicBezTo>
                    <a:pt x="187114" y="440904"/>
                    <a:pt x="183096" y="445033"/>
                    <a:pt x="178556" y="449126"/>
                  </a:cubicBezTo>
                  <a:cubicBezTo>
                    <a:pt x="174017" y="453219"/>
                    <a:pt x="169441" y="456865"/>
                    <a:pt x="164827" y="460065"/>
                  </a:cubicBezTo>
                  <a:cubicBezTo>
                    <a:pt x="160213" y="463265"/>
                    <a:pt x="155674" y="465869"/>
                    <a:pt x="151209" y="467879"/>
                  </a:cubicBezTo>
                  <a:cubicBezTo>
                    <a:pt x="146744" y="469888"/>
                    <a:pt x="142800" y="470892"/>
                    <a:pt x="139377" y="470892"/>
                  </a:cubicBezTo>
                  <a:cubicBezTo>
                    <a:pt x="132680" y="470892"/>
                    <a:pt x="127620" y="469255"/>
                    <a:pt x="124197" y="465981"/>
                  </a:cubicBezTo>
                  <a:cubicBezTo>
                    <a:pt x="120774" y="462707"/>
                    <a:pt x="118355" y="458614"/>
                    <a:pt x="116942" y="453703"/>
                  </a:cubicBezTo>
                  <a:cubicBezTo>
                    <a:pt x="115528" y="448791"/>
                    <a:pt x="114784" y="443545"/>
                    <a:pt x="114709" y="437964"/>
                  </a:cubicBezTo>
                  <a:cubicBezTo>
                    <a:pt x="114635" y="432383"/>
                    <a:pt x="114523" y="427211"/>
                    <a:pt x="114374" y="422449"/>
                  </a:cubicBezTo>
                  <a:cubicBezTo>
                    <a:pt x="113630" y="422598"/>
                    <a:pt x="112514" y="422821"/>
                    <a:pt x="111026" y="423119"/>
                  </a:cubicBezTo>
                  <a:cubicBezTo>
                    <a:pt x="109537" y="423416"/>
                    <a:pt x="107975" y="423491"/>
                    <a:pt x="106338" y="423342"/>
                  </a:cubicBezTo>
                  <a:cubicBezTo>
                    <a:pt x="104700" y="423193"/>
                    <a:pt x="103249" y="422746"/>
                    <a:pt x="101984" y="422002"/>
                  </a:cubicBezTo>
                  <a:cubicBezTo>
                    <a:pt x="100719" y="421258"/>
                    <a:pt x="100087" y="419993"/>
                    <a:pt x="100087" y="418207"/>
                  </a:cubicBezTo>
                  <a:cubicBezTo>
                    <a:pt x="100087" y="417165"/>
                    <a:pt x="100310" y="416421"/>
                    <a:pt x="100757" y="415975"/>
                  </a:cubicBezTo>
                  <a:cubicBezTo>
                    <a:pt x="101203" y="415528"/>
                    <a:pt x="101947" y="414859"/>
                    <a:pt x="102989" y="413966"/>
                  </a:cubicBezTo>
                  <a:cubicBezTo>
                    <a:pt x="106263" y="411287"/>
                    <a:pt x="109054" y="407826"/>
                    <a:pt x="111361" y="403585"/>
                  </a:cubicBezTo>
                  <a:cubicBezTo>
                    <a:pt x="113667" y="399343"/>
                    <a:pt x="115788" y="394804"/>
                    <a:pt x="117723" y="389967"/>
                  </a:cubicBezTo>
                  <a:cubicBezTo>
                    <a:pt x="119658" y="385130"/>
                    <a:pt x="121704" y="380293"/>
                    <a:pt x="123862" y="375456"/>
                  </a:cubicBezTo>
                  <a:cubicBezTo>
                    <a:pt x="126020" y="370619"/>
                    <a:pt x="128513" y="366266"/>
                    <a:pt x="131341" y="362397"/>
                  </a:cubicBezTo>
                  <a:cubicBezTo>
                    <a:pt x="134168" y="358527"/>
                    <a:pt x="137666" y="355402"/>
                    <a:pt x="141833" y="353021"/>
                  </a:cubicBezTo>
                  <a:cubicBezTo>
                    <a:pt x="146000" y="350639"/>
                    <a:pt x="151135" y="349523"/>
                    <a:pt x="157237" y="349672"/>
                  </a:cubicBezTo>
                  <a:close/>
                  <a:moveTo>
                    <a:pt x="249287" y="340742"/>
                  </a:moveTo>
                  <a:cubicBezTo>
                    <a:pt x="251371" y="340742"/>
                    <a:pt x="253045" y="341077"/>
                    <a:pt x="254310" y="341747"/>
                  </a:cubicBezTo>
                  <a:cubicBezTo>
                    <a:pt x="255575" y="342416"/>
                    <a:pt x="256208" y="343868"/>
                    <a:pt x="256208" y="346100"/>
                  </a:cubicBezTo>
                  <a:cubicBezTo>
                    <a:pt x="256208" y="354881"/>
                    <a:pt x="256170" y="364443"/>
                    <a:pt x="256096" y="374787"/>
                  </a:cubicBezTo>
                  <a:cubicBezTo>
                    <a:pt x="256021" y="385130"/>
                    <a:pt x="255947" y="395623"/>
                    <a:pt x="255873" y="406264"/>
                  </a:cubicBezTo>
                  <a:cubicBezTo>
                    <a:pt x="255798" y="416905"/>
                    <a:pt x="255761" y="427435"/>
                    <a:pt x="255761" y="437853"/>
                  </a:cubicBezTo>
                  <a:cubicBezTo>
                    <a:pt x="255761" y="448271"/>
                    <a:pt x="255910" y="457721"/>
                    <a:pt x="256208" y="466204"/>
                  </a:cubicBezTo>
                  <a:cubicBezTo>
                    <a:pt x="256356" y="468734"/>
                    <a:pt x="255873" y="470409"/>
                    <a:pt x="254756" y="471227"/>
                  </a:cubicBezTo>
                  <a:cubicBezTo>
                    <a:pt x="253640" y="472046"/>
                    <a:pt x="252264" y="472455"/>
                    <a:pt x="250626" y="472455"/>
                  </a:cubicBezTo>
                  <a:cubicBezTo>
                    <a:pt x="248841" y="472455"/>
                    <a:pt x="247352" y="472046"/>
                    <a:pt x="246162" y="471227"/>
                  </a:cubicBezTo>
                  <a:cubicBezTo>
                    <a:pt x="244971" y="470409"/>
                    <a:pt x="244525" y="468734"/>
                    <a:pt x="244822" y="466204"/>
                  </a:cubicBezTo>
                  <a:cubicBezTo>
                    <a:pt x="244822" y="456530"/>
                    <a:pt x="244636" y="446336"/>
                    <a:pt x="244264" y="435620"/>
                  </a:cubicBezTo>
                  <a:cubicBezTo>
                    <a:pt x="243892" y="424904"/>
                    <a:pt x="243520" y="414077"/>
                    <a:pt x="243148" y="403138"/>
                  </a:cubicBezTo>
                  <a:cubicBezTo>
                    <a:pt x="242776" y="392200"/>
                    <a:pt x="242664" y="381447"/>
                    <a:pt x="242813" y="370880"/>
                  </a:cubicBezTo>
                  <a:cubicBezTo>
                    <a:pt x="242962" y="360313"/>
                    <a:pt x="243632" y="350416"/>
                    <a:pt x="244822" y="341189"/>
                  </a:cubicBezTo>
                  <a:cubicBezTo>
                    <a:pt x="245120" y="341040"/>
                    <a:pt x="245827" y="340928"/>
                    <a:pt x="246943" y="340854"/>
                  </a:cubicBezTo>
                  <a:cubicBezTo>
                    <a:pt x="248059" y="340779"/>
                    <a:pt x="248841" y="340742"/>
                    <a:pt x="249287" y="340742"/>
                  </a:cubicBezTo>
                  <a:close/>
                  <a:moveTo>
                    <a:pt x="245715" y="301898"/>
                  </a:moveTo>
                  <a:cubicBezTo>
                    <a:pt x="248692" y="301898"/>
                    <a:pt x="250552" y="302865"/>
                    <a:pt x="251296" y="304800"/>
                  </a:cubicBezTo>
                  <a:cubicBezTo>
                    <a:pt x="252040" y="306735"/>
                    <a:pt x="252412" y="308967"/>
                    <a:pt x="252412" y="311497"/>
                  </a:cubicBezTo>
                  <a:cubicBezTo>
                    <a:pt x="251519" y="313135"/>
                    <a:pt x="250403" y="314288"/>
                    <a:pt x="249064" y="314958"/>
                  </a:cubicBezTo>
                  <a:cubicBezTo>
                    <a:pt x="247724" y="315627"/>
                    <a:pt x="246348" y="315776"/>
                    <a:pt x="244934" y="315404"/>
                  </a:cubicBezTo>
                  <a:cubicBezTo>
                    <a:pt x="243520" y="315032"/>
                    <a:pt x="242329" y="314102"/>
                    <a:pt x="241362" y="312614"/>
                  </a:cubicBezTo>
                  <a:cubicBezTo>
                    <a:pt x="240395" y="311125"/>
                    <a:pt x="239911" y="309042"/>
                    <a:pt x="239911" y="306363"/>
                  </a:cubicBezTo>
                  <a:cubicBezTo>
                    <a:pt x="239911" y="304577"/>
                    <a:pt x="240506" y="303386"/>
                    <a:pt x="241697" y="302791"/>
                  </a:cubicBezTo>
                  <a:cubicBezTo>
                    <a:pt x="242887" y="302196"/>
                    <a:pt x="244227" y="301898"/>
                    <a:pt x="245715" y="301898"/>
                  </a:cubicBezTo>
                  <a:close/>
                  <a:moveTo>
                    <a:pt x="18194" y="279574"/>
                  </a:moveTo>
                  <a:cubicBezTo>
                    <a:pt x="19608" y="279723"/>
                    <a:pt x="20799" y="280169"/>
                    <a:pt x="21766" y="280913"/>
                  </a:cubicBezTo>
                  <a:cubicBezTo>
                    <a:pt x="22733" y="281657"/>
                    <a:pt x="23217" y="282997"/>
                    <a:pt x="23217" y="284932"/>
                  </a:cubicBezTo>
                  <a:cubicBezTo>
                    <a:pt x="23217" y="290438"/>
                    <a:pt x="23031" y="296801"/>
                    <a:pt x="22659" y="304019"/>
                  </a:cubicBezTo>
                  <a:cubicBezTo>
                    <a:pt x="22287" y="311237"/>
                    <a:pt x="21803" y="319125"/>
                    <a:pt x="21208" y="327683"/>
                  </a:cubicBezTo>
                  <a:cubicBezTo>
                    <a:pt x="20613" y="336240"/>
                    <a:pt x="20129" y="345430"/>
                    <a:pt x="19757" y="355253"/>
                  </a:cubicBezTo>
                  <a:cubicBezTo>
                    <a:pt x="19385" y="365076"/>
                    <a:pt x="19199" y="375419"/>
                    <a:pt x="19199" y="386284"/>
                  </a:cubicBezTo>
                  <a:cubicBezTo>
                    <a:pt x="24408" y="379437"/>
                    <a:pt x="29245" y="373856"/>
                    <a:pt x="33709" y="369540"/>
                  </a:cubicBezTo>
                  <a:cubicBezTo>
                    <a:pt x="38174" y="365224"/>
                    <a:pt x="42416" y="361764"/>
                    <a:pt x="46434" y="359160"/>
                  </a:cubicBezTo>
                  <a:cubicBezTo>
                    <a:pt x="50453" y="356555"/>
                    <a:pt x="54397" y="354918"/>
                    <a:pt x="58266" y="354248"/>
                  </a:cubicBezTo>
                  <a:cubicBezTo>
                    <a:pt x="62136" y="353579"/>
                    <a:pt x="65931" y="353393"/>
                    <a:pt x="69651" y="353690"/>
                  </a:cubicBezTo>
                  <a:cubicBezTo>
                    <a:pt x="73967" y="353690"/>
                    <a:pt x="77502" y="354881"/>
                    <a:pt x="80255" y="357262"/>
                  </a:cubicBezTo>
                  <a:cubicBezTo>
                    <a:pt x="83009" y="359643"/>
                    <a:pt x="85130" y="362620"/>
                    <a:pt x="86618" y="366192"/>
                  </a:cubicBezTo>
                  <a:cubicBezTo>
                    <a:pt x="88106" y="369764"/>
                    <a:pt x="89148" y="373745"/>
                    <a:pt x="89743" y="378135"/>
                  </a:cubicBezTo>
                  <a:cubicBezTo>
                    <a:pt x="90339" y="382526"/>
                    <a:pt x="90636" y="386804"/>
                    <a:pt x="90636" y="390972"/>
                  </a:cubicBezTo>
                  <a:cubicBezTo>
                    <a:pt x="90636" y="393948"/>
                    <a:pt x="90450" y="397111"/>
                    <a:pt x="90078" y="400459"/>
                  </a:cubicBezTo>
                  <a:cubicBezTo>
                    <a:pt x="89706" y="403808"/>
                    <a:pt x="88850" y="407492"/>
                    <a:pt x="87511" y="411510"/>
                  </a:cubicBezTo>
                  <a:cubicBezTo>
                    <a:pt x="86171" y="415528"/>
                    <a:pt x="84125" y="419658"/>
                    <a:pt x="81372" y="423900"/>
                  </a:cubicBezTo>
                  <a:cubicBezTo>
                    <a:pt x="78618" y="428141"/>
                    <a:pt x="74786" y="432644"/>
                    <a:pt x="69875" y="437406"/>
                  </a:cubicBezTo>
                  <a:cubicBezTo>
                    <a:pt x="64963" y="442169"/>
                    <a:pt x="58750" y="447080"/>
                    <a:pt x="51234" y="452140"/>
                  </a:cubicBezTo>
                  <a:cubicBezTo>
                    <a:pt x="43718" y="457200"/>
                    <a:pt x="34602" y="462409"/>
                    <a:pt x="23887" y="467767"/>
                  </a:cubicBezTo>
                  <a:cubicBezTo>
                    <a:pt x="20315" y="468809"/>
                    <a:pt x="17450" y="469441"/>
                    <a:pt x="15292" y="469665"/>
                  </a:cubicBezTo>
                  <a:cubicBezTo>
                    <a:pt x="13134" y="469888"/>
                    <a:pt x="11422" y="469962"/>
                    <a:pt x="10157" y="469888"/>
                  </a:cubicBezTo>
                  <a:cubicBezTo>
                    <a:pt x="8892" y="469813"/>
                    <a:pt x="7999" y="469702"/>
                    <a:pt x="7479" y="469553"/>
                  </a:cubicBezTo>
                  <a:cubicBezTo>
                    <a:pt x="6958" y="469404"/>
                    <a:pt x="6697" y="469255"/>
                    <a:pt x="6697" y="469106"/>
                  </a:cubicBezTo>
                  <a:cubicBezTo>
                    <a:pt x="5953" y="457349"/>
                    <a:pt x="5693" y="444847"/>
                    <a:pt x="5916" y="431602"/>
                  </a:cubicBezTo>
                  <a:cubicBezTo>
                    <a:pt x="6139" y="418356"/>
                    <a:pt x="6474" y="404069"/>
                    <a:pt x="6920" y="388739"/>
                  </a:cubicBezTo>
                  <a:cubicBezTo>
                    <a:pt x="7367" y="373410"/>
                    <a:pt x="7776" y="356778"/>
                    <a:pt x="8148" y="338845"/>
                  </a:cubicBezTo>
                  <a:cubicBezTo>
                    <a:pt x="8520" y="320911"/>
                    <a:pt x="8558" y="301303"/>
                    <a:pt x="8260" y="280020"/>
                  </a:cubicBezTo>
                  <a:cubicBezTo>
                    <a:pt x="9897" y="280020"/>
                    <a:pt x="11609" y="279909"/>
                    <a:pt x="13394" y="279685"/>
                  </a:cubicBezTo>
                  <a:cubicBezTo>
                    <a:pt x="15180" y="279462"/>
                    <a:pt x="16780" y="279425"/>
                    <a:pt x="18194" y="279574"/>
                  </a:cubicBezTo>
                  <a:close/>
                  <a:moveTo>
                    <a:pt x="371103" y="276225"/>
                  </a:moveTo>
                  <a:cubicBezTo>
                    <a:pt x="372145" y="276225"/>
                    <a:pt x="373038" y="276411"/>
                    <a:pt x="373782" y="276783"/>
                  </a:cubicBezTo>
                  <a:cubicBezTo>
                    <a:pt x="374526" y="277155"/>
                    <a:pt x="375121" y="277937"/>
                    <a:pt x="375568" y="279127"/>
                  </a:cubicBezTo>
                  <a:cubicBezTo>
                    <a:pt x="378544" y="308298"/>
                    <a:pt x="380591" y="337691"/>
                    <a:pt x="381707" y="367308"/>
                  </a:cubicBezTo>
                  <a:cubicBezTo>
                    <a:pt x="382823" y="396925"/>
                    <a:pt x="383679" y="426393"/>
                    <a:pt x="384274" y="455712"/>
                  </a:cubicBezTo>
                  <a:cubicBezTo>
                    <a:pt x="384274" y="457051"/>
                    <a:pt x="384274" y="458875"/>
                    <a:pt x="384274" y="461181"/>
                  </a:cubicBezTo>
                  <a:cubicBezTo>
                    <a:pt x="384274" y="463488"/>
                    <a:pt x="384200" y="464716"/>
                    <a:pt x="384051" y="464865"/>
                  </a:cubicBezTo>
                  <a:cubicBezTo>
                    <a:pt x="381967" y="465907"/>
                    <a:pt x="380107" y="466390"/>
                    <a:pt x="378470" y="466316"/>
                  </a:cubicBezTo>
                  <a:cubicBezTo>
                    <a:pt x="376833" y="466241"/>
                    <a:pt x="375344" y="465795"/>
                    <a:pt x="374005" y="464976"/>
                  </a:cubicBezTo>
                  <a:cubicBezTo>
                    <a:pt x="372666" y="464158"/>
                    <a:pt x="371624" y="463228"/>
                    <a:pt x="370880" y="462186"/>
                  </a:cubicBezTo>
                  <a:cubicBezTo>
                    <a:pt x="370135" y="461144"/>
                    <a:pt x="369763" y="460177"/>
                    <a:pt x="369763" y="459284"/>
                  </a:cubicBezTo>
                  <a:cubicBezTo>
                    <a:pt x="370805" y="452438"/>
                    <a:pt x="371512" y="443880"/>
                    <a:pt x="371884" y="433611"/>
                  </a:cubicBezTo>
                  <a:cubicBezTo>
                    <a:pt x="372256" y="423342"/>
                    <a:pt x="372405" y="412403"/>
                    <a:pt x="372331" y="400794"/>
                  </a:cubicBezTo>
                  <a:cubicBezTo>
                    <a:pt x="372256" y="389186"/>
                    <a:pt x="371996" y="377205"/>
                    <a:pt x="371549" y="364852"/>
                  </a:cubicBezTo>
                  <a:cubicBezTo>
                    <a:pt x="371103" y="352500"/>
                    <a:pt x="370508" y="340779"/>
                    <a:pt x="369763" y="329692"/>
                  </a:cubicBezTo>
                  <a:cubicBezTo>
                    <a:pt x="369019" y="318604"/>
                    <a:pt x="368163" y="308670"/>
                    <a:pt x="367196" y="299889"/>
                  </a:cubicBezTo>
                  <a:cubicBezTo>
                    <a:pt x="366229" y="291108"/>
                    <a:pt x="365224" y="284187"/>
                    <a:pt x="364182" y="279127"/>
                  </a:cubicBezTo>
                  <a:cubicBezTo>
                    <a:pt x="365522" y="278234"/>
                    <a:pt x="366675" y="277527"/>
                    <a:pt x="367643" y="277007"/>
                  </a:cubicBezTo>
                  <a:cubicBezTo>
                    <a:pt x="368610" y="276486"/>
                    <a:pt x="369763" y="276225"/>
                    <a:pt x="371103" y="276225"/>
                  </a:cubicBezTo>
                  <a:close/>
                  <a:moveTo>
                    <a:pt x="218703" y="276225"/>
                  </a:moveTo>
                  <a:cubicBezTo>
                    <a:pt x="219745" y="276225"/>
                    <a:pt x="220638" y="276411"/>
                    <a:pt x="221382" y="276783"/>
                  </a:cubicBezTo>
                  <a:cubicBezTo>
                    <a:pt x="222126" y="277155"/>
                    <a:pt x="222721" y="277937"/>
                    <a:pt x="223168" y="279127"/>
                  </a:cubicBezTo>
                  <a:cubicBezTo>
                    <a:pt x="226144" y="308298"/>
                    <a:pt x="228191" y="337691"/>
                    <a:pt x="229307" y="367308"/>
                  </a:cubicBezTo>
                  <a:cubicBezTo>
                    <a:pt x="230423" y="396925"/>
                    <a:pt x="231279" y="426393"/>
                    <a:pt x="231874" y="455712"/>
                  </a:cubicBezTo>
                  <a:cubicBezTo>
                    <a:pt x="231874" y="457051"/>
                    <a:pt x="231874" y="458875"/>
                    <a:pt x="231874" y="461181"/>
                  </a:cubicBezTo>
                  <a:cubicBezTo>
                    <a:pt x="231874" y="463488"/>
                    <a:pt x="231800" y="464716"/>
                    <a:pt x="231651" y="464865"/>
                  </a:cubicBezTo>
                  <a:cubicBezTo>
                    <a:pt x="229567" y="465907"/>
                    <a:pt x="227707" y="466390"/>
                    <a:pt x="226070" y="466316"/>
                  </a:cubicBezTo>
                  <a:cubicBezTo>
                    <a:pt x="224433" y="466241"/>
                    <a:pt x="222944" y="465795"/>
                    <a:pt x="221605" y="464976"/>
                  </a:cubicBezTo>
                  <a:cubicBezTo>
                    <a:pt x="220266" y="464158"/>
                    <a:pt x="219224" y="463228"/>
                    <a:pt x="218480" y="462186"/>
                  </a:cubicBezTo>
                  <a:cubicBezTo>
                    <a:pt x="217735" y="461144"/>
                    <a:pt x="217363" y="460177"/>
                    <a:pt x="217363" y="459284"/>
                  </a:cubicBezTo>
                  <a:cubicBezTo>
                    <a:pt x="218405" y="452438"/>
                    <a:pt x="219112" y="443880"/>
                    <a:pt x="219484" y="433611"/>
                  </a:cubicBezTo>
                  <a:cubicBezTo>
                    <a:pt x="219856" y="423342"/>
                    <a:pt x="220005" y="412403"/>
                    <a:pt x="219931" y="400794"/>
                  </a:cubicBezTo>
                  <a:cubicBezTo>
                    <a:pt x="219856" y="389186"/>
                    <a:pt x="219596" y="377205"/>
                    <a:pt x="219149" y="364852"/>
                  </a:cubicBezTo>
                  <a:cubicBezTo>
                    <a:pt x="218703" y="352500"/>
                    <a:pt x="218108" y="340779"/>
                    <a:pt x="217363" y="329692"/>
                  </a:cubicBezTo>
                  <a:cubicBezTo>
                    <a:pt x="216619" y="318604"/>
                    <a:pt x="215763" y="308670"/>
                    <a:pt x="214796" y="299889"/>
                  </a:cubicBezTo>
                  <a:cubicBezTo>
                    <a:pt x="213829" y="291108"/>
                    <a:pt x="212824" y="284187"/>
                    <a:pt x="211782" y="279127"/>
                  </a:cubicBezTo>
                  <a:cubicBezTo>
                    <a:pt x="213122" y="278234"/>
                    <a:pt x="214275" y="277527"/>
                    <a:pt x="215243" y="277007"/>
                  </a:cubicBezTo>
                  <a:cubicBezTo>
                    <a:pt x="216210" y="276486"/>
                    <a:pt x="217363" y="276225"/>
                    <a:pt x="218703" y="276225"/>
                  </a:cubicBezTo>
                  <a:close/>
                  <a:moveTo>
                    <a:pt x="635794" y="92199"/>
                  </a:moveTo>
                  <a:cubicBezTo>
                    <a:pt x="630287" y="92199"/>
                    <a:pt x="625115" y="93687"/>
                    <a:pt x="620278" y="96664"/>
                  </a:cubicBezTo>
                  <a:cubicBezTo>
                    <a:pt x="615441" y="99641"/>
                    <a:pt x="611014" y="103361"/>
                    <a:pt x="606995" y="107826"/>
                  </a:cubicBezTo>
                  <a:cubicBezTo>
                    <a:pt x="602977" y="112291"/>
                    <a:pt x="599405" y="117091"/>
                    <a:pt x="596280" y="122225"/>
                  </a:cubicBezTo>
                  <a:cubicBezTo>
                    <a:pt x="593154" y="127360"/>
                    <a:pt x="590624" y="132085"/>
                    <a:pt x="588690" y="136401"/>
                  </a:cubicBezTo>
                  <a:lnTo>
                    <a:pt x="587797" y="179487"/>
                  </a:lnTo>
                  <a:cubicBezTo>
                    <a:pt x="588541" y="179040"/>
                    <a:pt x="590550" y="178036"/>
                    <a:pt x="593824" y="176473"/>
                  </a:cubicBezTo>
                  <a:cubicBezTo>
                    <a:pt x="597098" y="174910"/>
                    <a:pt x="600968" y="172864"/>
                    <a:pt x="605433" y="170334"/>
                  </a:cubicBezTo>
                  <a:cubicBezTo>
                    <a:pt x="609898" y="167804"/>
                    <a:pt x="614734" y="164753"/>
                    <a:pt x="619943" y="161181"/>
                  </a:cubicBezTo>
                  <a:cubicBezTo>
                    <a:pt x="625152" y="157609"/>
                    <a:pt x="629952" y="153442"/>
                    <a:pt x="634343" y="148679"/>
                  </a:cubicBezTo>
                  <a:cubicBezTo>
                    <a:pt x="638733" y="143917"/>
                    <a:pt x="642491" y="138559"/>
                    <a:pt x="645616" y="132606"/>
                  </a:cubicBezTo>
                  <a:cubicBezTo>
                    <a:pt x="648742" y="126653"/>
                    <a:pt x="650602" y="120104"/>
                    <a:pt x="651197" y="112961"/>
                  </a:cubicBezTo>
                  <a:cubicBezTo>
                    <a:pt x="651197" y="110877"/>
                    <a:pt x="650900" y="108645"/>
                    <a:pt x="650304" y="106263"/>
                  </a:cubicBezTo>
                  <a:cubicBezTo>
                    <a:pt x="649709" y="103882"/>
                    <a:pt x="648779" y="101650"/>
                    <a:pt x="647514" y="99566"/>
                  </a:cubicBezTo>
                  <a:cubicBezTo>
                    <a:pt x="646249" y="97483"/>
                    <a:pt x="644649" y="95734"/>
                    <a:pt x="642714" y="94320"/>
                  </a:cubicBezTo>
                  <a:cubicBezTo>
                    <a:pt x="640779" y="92906"/>
                    <a:pt x="638473" y="92199"/>
                    <a:pt x="635794" y="92199"/>
                  </a:cubicBezTo>
                  <a:close/>
                  <a:moveTo>
                    <a:pt x="704543" y="84888"/>
                  </a:moveTo>
                  <a:cubicBezTo>
                    <a:pt x="703148" y="85000"/>
                    <a:pt x="701873" y="85427"/>
                    <a:pt x="700720" y="86172"/>
                  </a:cubicBezTo>
                  <a:cubicBezTo>
                    <a:pt x="698413" y="87660"/>
                    <a:pt x="696553" y="90153"/>
                    <a:pt x="695139" y="93650"/>
                  </a:cubicBezTo>
                  <a:cubicBezTo>
                    <a:pt x="693725" y="97148"/>
                    <a:pt x="692646" y="101426"/>
                    <a:pt x="691902" y="106487"/>
                  </a:cubicBezTo>
                  <a:cubicBezTo>
                    <a:pt x="691158" y="111547"/>
                    <a:pt x="690711" y="117128"/>
                    <a:pt x="690562" y="123230"/>
                  </a:cubicBezTo>
                  <a:cubicBezTo>
                    <a:pt x="690414" y="129332"/>
                    <a:pt x="690376" y="135806"/>
                    <a:pt x="690451" y="142652"/>
                  </a:cubicBezTo>
                  <a:cubicBezTo>
                    <a:pt x="690525" y="149498"/>
                    <a:pt x="690562" y="156344"/>
                    <a:pt x="690562" y="163190"/>
                  </a:cubicBezTo>
                  <a:cubicBezTo>
                    <a:pt x="690562" y="164678"/>
                    <a:pt x="690600" y="166092"/>
                    <a:pt x="690674" y="167432"/>
                  </a:cubicBezTo>
                  <a:cubicBezTo>
                    <a:pt x="690748" y="168771"/>
                    <a:pt x="690897" y="170073"/>
                    <a:pt x="691120" y="171338"/>
                  </a:cubicBezTo>
                  <a:cubicBezTo>
                    <a:pt x="691344" y="172604"/>
                    <a:pt x="691641" y="173943"/>
                    <a:pt x="692013" y="175357"/>
                  </a:cubicBezTo>
                  <a:cubicBezTo>
                    <a:pt x="692386" y="176771"/>
                    <a:pt x="692869" y="178371"/>
                    <a:pt x="693465" y="180157"/>
                  </a:cubicBezTo>
                  <a:lnTo>
                    <a:pt x="694804" y="180157"/>
                  </a:lnTo>
                  <a:cubicBezTo>
                    <a:pt x="698376" y="180157"/>
                    <a:pt x="701427" y="178966"/>
                    <a:pt x="703957" y="176585"/>
                  </a:cubicBezTo>
                  <a:cubicBezTo>
                    <a:pt x="706487" y="174203"/>
                    <a:pt x="708645" y="171115"/>
                    <a:pt x="710431" y="167320"/>
                  </a:cubicBezTo>
                  <a:cubicBezTo>
                    <a:pt x="712217" y="163525"/>
                    <a:pt x="713705" y="159283"/>
                    <a:pt x="714896" y="154595"/>
                  </a:cubicBezTo>
                  <a:cubicBezTo>
                    <a:pt x="716086" y="149907"/>
                    <a:pt x="717017" y="145294"/>
                    <a:pt x="717686" y="140754"/>
                  </a:cubicBezTo>
                  <a:cubicBezTo>
                    <a:pt x="718356" y="136215"/>
                    <a:pt x="718802" y="131973"/>
                    <a:pt x="719026" y="128030"/>
                  </a:cubicBezTo>
                  <a:cubicBezTo>
                    <a:pt x="719249" y="124086"/>
                    <a:pt x="719361" y="120923"/>
                    <a:pt x="719361" y="118542"/>
                  </a:cubicBezTo>
                  <a:lnTo>
                    <a:pt x="719361" y="114077"/>
                  </a:lnTo>
                  <a:cubicBezTo>
                    <a:pt x="719361" y="112142"/>
                    <a:pt x="719286" y="109947"/>
                    <a:pt x="719137" y="107491"/>
                  </a:cubicBezTo>
                  <a:cubicBezTo>
                    <a:pt x="718989" y="105036"/>
                    <a:pt x="718728" y="102505"/>
                    <a:pt x="718356" y="99901"/>
                  </a:cubicBezTo>
                  <a:cubicBezTo>
                    <a:pt x="717984" y="97297"/>
                    <a:pt x="717426" y="94915"/>
                    <a:pt x="716682" y="92757"/>
                  </a:cubicBezTo>
                  <a:cubicBezTo>
                    <a:pt x="715938" y="90599"/>
                    <a:pt x="714970" y="88851"/>
                    <a:pt x="713780" y="87511"/>
                  </a:cubicBezTo>
                  <a:cubicBezTo>
                    <a:pt x="712589" y="86172"/>
                    <a:pt x="711026" y="85502"/>
                    <a:pt x="709092" y="85502"/>
                  </a:cubicBezTo>
                  <a:cubicBezTo>
                    <a:pt x="707454" y="84981"/>
                    <a:pt x="705938" y="84776"/>
                    <a:pt x="704543" y="84888"/>
                  </a:cubicBezTo>
                  <a:close/>
                  <a:moveTo>
                    <a:pt x="152093" y="84888"/>
                  </a:moveTo>
                  <a:cubicBezTo>
                    <a:pt x="150698" y="85000"/>
                    <a:pt x="149423" y="85427"/>
                    <a:pt x="148270" y="86172"/>
                  </a:cubicBezTo>
                  <a:cubicBezTo>
                    <a:pt x="145963" y="87660"/>
                    <a:pt x="144103" y="90153"/>
                    <a:pt x="142689" y="93650"/>
                  </a:cubicBezTo>
                  <a:cubicBezTo>
                    <a:pt x="141275" y="97148"/>
                    <a:pt x="140196" y="101426"/>
                    <a:pt x="139452" y="106487"/>
                  </a:cubicBezTo>
                  <a:cubicBezTo>
                    <a:pt x="138708" y="111547"/>
                    <a:pt x="138261" y="117128"/>
                    <a:pt x="138112" y="123230"/>
                  </a:cubicBezTo>
                  <a:cubicBezTo>
                    <a:pt x="137964" y="129332"/>
                    <a:pt x="137926" y="135806"/>
                    <a:pt x="138001" y="142652"/>
                  </a:cubicBezTo>
                  <a:cubicBezTo>
                    <a:pt x="138075" y="149498"/>
                    <a:pt x="138112" y="156344"/>
                    <a:pt x="138112" y="163190"/>
                  </a:cubicBezTo>
                  <a:cubicBezTo>
                    <a:pt x="138112" y="164678"/>
                    <a:pt x="138150" y="166092"/>
                    <a:pt x="138224" y="167432"/>
                  </a:cubicBezTo>
                  <a:cubicBezTo>
                    <a:pt x="138298" y="168771"/>
                    <a:pt x="138447" y="170073"/>
                    <a:pt x="138671" y="171338"/>
                  </a:cubicBezTo>
                  <a:cubicBezTo>
                    <a:pt x="138894" y="172604"/>
                    <a:pt x="139191" y="173943"/>
                    <a:pt x="139563" y="175357"/>
                  </a:cubicBezTo>
                  <a:cubicBezTo>
                    <a:pt x="139936" y="176771"/>
                    <a:pt x="140419" y="178371"/>
                    <a:pt x="141015" y="180157"/>
                  </a:cubicBezTo>
                  <a:lnTo>
                    <a:pt x="142354" y="180157"/>
                  </a:lnTo>
                  <a:cubicBezTo>
                    <a:pt x="145926" y="180157"/>
                    <a:pt x="148977" y="178966"/>
                    <a:pt x="151507" y="176585"/>
                  </a:cubicBezTo>
                  <a:cubicBezTo>
                    <a:pt x="154037" y="174203"/>
                    <a:pt x="156195" y="171115"/>
                    <a:pt x="157981" y="167320"/>
                  </a:cubicBezTo>
                  <a:cubicBezTo>
                    <a:pt x="159767" y="163525"/>
                    <a:pt x="161255" y="159283"/>
                    <a:pt x="162446" y="154595"/>
                  </a:cubicBezTo>
                  <a:cubicBezTo>
                    <a:pt x="163636" y="149907"/>
                    <a:pt x="164567" y="145294"/>
                    <a:pt x="165236" y="140754"/>
                  </a:cubicBezTo>
                  <a:cubicBezTo>
                    <a:pt x="165906" y="136215"/>
                    <a:pt x="166353" y="131973"/>
                    <a:pt x="166576" y="128030"/>
                  </a:cubicBezTo>
                  <a:cubicBezTo>
                    <a:pt x="166799" y="124086"/>
                    <a:pt x="166911" y="120923"/>
                    <a:pt x="166911" y="118542"/>
                  </a:cubicBezTo>
                  <a:lnTo>
                    <a:pt x="166911" y="114077"/>
                  </a:lnTo>
                  <a:cubicBezTo>
                    <a:pt x="166911" y="112142"/>
                    <a:pt x="166836" y="109947"/>
                    <a:pt x="166687" y="107491"/>
                  </a:cubicBezTo>
                  <a:cubicBezTo>
                    <a:pt x="166539" y="105036"/>
                    <a:pt x="166278" y="102505"/>
                    <a:pt x="165906" y="99901"/>
                  </a:cubicBezTo>
                  <a:cubicBezTo>
                    <a:pt x="165534" y="97297"/>
                    <a:pt x="164976" y="94915"/>
                    <a:pt x="164232" y="92757"/>
                  </a:cubicBezTo>
                  <a:cubicBezTo>
                    <a:pt x="163488" y="90599"/>
                    <a:pt x="162520" y="88851"/>
                    <a:pt x="161330" y="87511"/>
                  </a:cubicBezTo>
                  <a:cubicBezTo>
                    <a:pt x="160139" y="86172"/>
                    <a:pt x="158576" y="85502"/>
                    <a:pt x="156642" y="85502"/>
                  </a:cubicBezTo>
                  <a:cubicBezTo>
                    <a:pt x="155004" y="84981"/>
                    <a:pt x="153488" y="84776"/>
                    <a:pt x="152093" y="84888"/>
                  </a:cubicBezTo>
                  <a:close/>
                  <a:moveTo>
                    <a:pt x="1191592" y="83493"/>
                  </a:moveTo>
                  <a:cubicBezTo>
                    <a:pt x="1192783" y="83493"/>
                    <a:pt x="1193862" y="83642"/>
                    <a:pt x="1194829" y="83939"/>
                  </a:cubicBezTo>
                  <a:cubicBezTo>
                    <a:pt x="1195797" y="84237"/>
                    <a:pt x="1196652" y="85130"/>
                    <a:pt x="1197397" y="86618"/>
                  </a:cubicBezTo>
                  <a:cubicBezTo>
                    <a:pt x="1197397" y="88255"/>
                    <a:pt x="1197434" y="91009"/>
                    <a:pt x="1197508" y="94878"/>
                  </a:cubicBezTo>
                  <a:cubicBezTo>
                    <a:pt x="1197583" y="98748"/>
                    <a:pt x="1197769" y="103101"/>
                    <a:pt x="1198066" y="107938"/>
                  </a:cubicBezTo>
                  <a:cubicBezTo>
                    <a:pt x="1198364" y="112775"/>
                    <a:pt x="1198662" y="117835"/>
                    <a:pt x="1198959" y="123118"/>
                  </a:cubicBezTo>
                  <a:cubicBezTo>
                    <a:pt x="1199257" y="128402"/>
                    <a:pt x="1199518" y="133425"/>
                    <a:pt x="1199741" y="138187"/>
                  </a:cubicBezTo>
                  <a:cubicBezTo>
                    <a:pt x="1199964" y="142950"/>
                    <a:pt x="1200187" y="147228"/>
                    <a:pt x="1200410" y="151023"/>
                  </a:cubicBezTo>
                  <a:cubicBezTo>
                    <a:pt x="1200634" y="154819"/>
                    <a:pt x="1200820" y="157609"/>
                    <a:pt x="1200968" y="159395"/>
                  </a:cubicBezTo>
                  <a:cubicBezTo>
                    <a:pt x="1201117" y="160437"/>
                    <a:pt x="1201303" y="162148"/>
                    <a:pt x="1201527" y="164530"/>
                  </a:cubicBezTo>
                  <a:cubicBezTo>
                    <a:pt x="1201750" y="166911"/>
                    <a:pt x="1202122" y="169404"/>
                    <a:pt x="1202643" y="172008"/>
                  </a:cubicBezTo>
                  <a:cubicBezTo>
                    <a:pt x="1203164" y="174613"/>
                    <a:pt x="1203834" y="176957"/>
                    <a:pt x="1204652" y="179040"/>
                  </a:cubicBezTo>
                  <a:cubicBezTo>
                    <a:pt x="1205471" y="181124"/>
                    <a:pt x="1206550" y="182240"/>
                    <a:pt x="1207889" y="182389"/>
                  </a:cubicBezTo>
                  <a:cubicBezTo>
                    <a:pt x="1210122" y="182389"/>
                    <a:pt x="1212391" y="181422"/>
                    <a:pt x="1214698" y="179487"/>
                  </a:cubicBezTo>
                  <a:cubicBezTo>
                    <a:pt x="1217005" y="177552"/>
                    <a:pt x="1219274" y="175096"/>
                    <a:pt x="1221507" y="172120"/>
                  </a:cubicBezTo>
                  <a:cubicBezTo>
                    <a:pt x="1223739" y="169143"/>
                    <a:pt x="1225823" y="165869"/>
                    <a:pt x="1227758" y="162297"/>
                  </a:cubicBezTo>
                  <a:cubicBezTo>
                    <a:pt x="1229692" y="158725"/>
                    <a:pt x="1231441" y="155265"/>
                    <a:pt x="1233004" y="151916"/>
                  </a:cubicBezTo>
                  <a:cubicBezTo>
                    <a:pt x="1234566" y="148568"/>
                    <a:pt x="1235757" y="145554"/>
                    <a:pt x="1236576" y="142875"/>
                  </a:cubicBezTo>
                  <a:cubicBezTo>
                    <a:pt x="1237394" y="140196"/>
                    <a:pt x="1237878" y="138261"/>
                    <a:pt x="1238027" y="137071"/>
                  </a:cubicBezTo>
                  <a:cubicBezTo>
                    <a:pt x="1238324" y="134541"/>
                    <a:pt x="1238622" y="130932"/>
                    <a:pt x="1238920" y="126244"/>
                  </a:cubicBezTo>
                  <a:cubicBezTo>
                    <a:pt x="1239217" y="121556"/>
                    <a:pt x="1239441" y="116533"/>
                    <a:pt x="1239589" y="111175"/>
                  </a:cubicBezTo>
                  <a:cubicBezTo>
                    <a:pt x="1239738" y="105817"/>
                    <a:pt x="1239850" y="100757"/>
                    <a:pt x="1239924" y="95994"/>
                  </a:cubicBezTo>
                  <a:cubicBezTo>
                    <a:pt x="1239999" y="91232"/>
                    <a:pt x="1240036" y="87585"/>
                    <a:pt x="1240036" y="85055"/>
                  </a:cubicBezTo>
                  <a:lnTo>
                    <a:pt x="1252314" y="85725"/>
                  </a:lnTo>
                  <a:cubicBezTo>
                    <a:pt x="1252463" y="97780"/>
                    <a:pt x="1252389" y="108682"/>
                    <a:pt x="1252091" y="118430"/>
                  </a:cubicBezTo>
                  <a:cubicBezTo>
                    <a:pt x="1251793" y="128178"/>
                    <a:pt x="1251719" y="137331"/>
                    <a:pt x="1251868" y="145889"/>
                  </a:cubicBezTo>
                  <a:cubicBezTo>
                    <a:pt x="1252017" y="154447"/>
                    <a:pt x="1252686" y="162744"/>
                    <a:pt x="1253877" y="170780"/>
                  </a:cubicBezTo>
                  <a:cubicBezTo>
                    <a:pt x="1255068" y="178817"/>
                    <a:pt x="1257226" y="187152"/>
                    <a:pt x="1260351" y="195784"/>
                  </a:cubicBezTo>
                  <a:cubicBezTo>
                    <a:pt x="1259904" y="196230"/>
                    <a:pt x="1259012" y="196863"/>
                    <a:pt x="1257672" y="197681"/>
                  </a:cubicBezTo>
                  <a:cubicBezTo>
                    <a:pt x="1256333" y="198500"/>
                    <a:pt x="1255365" y="198909"/>
                    <a:pt x="1254770" y="198909"/>
                  </a:cubicBezTo>
                  <a:cubicBezTo>
                    <a:pt x="1251049" y="198909"/>
                    <a:pt x="1248556" y="197681"/>
                    <a:pt x="1247291" y="195225"/>
                  </a:cubicBezTo>
                  <a:cubicBezTo>
                    <a:pt x="1246026" y="192770"/>
                    <a:pt x="1245208" y="189868"/>
                    <a:pt x="1244836" y="186519"/>
                  </a:cubicBezTo>
                  <a:cubicBezTo>
                    <a:pt x="1244464" y="183170"/>
                    <a:pt x="1244166" y="179822"/>
                    <a:pt x="1243943" y="176473"/>
                  </a:cubicBezTo>
                  <a:cubicBezTo>
                    <a:pt x="1243719" y="173124"/>
                    <a:pt x="1242715" y="170483"/>
                    <a:pt x="1240929" y="168548"/>
                  </a:cubicBezTo>
                  <a:cubicBezTo>
                    <a:pt x="1240334" y="170334"/>
                    <a:pt x="1238882" y="172752"/>
                    <a:pt x="1236576" y="175803"/>
                  </a:cubicBezTo>
                  <a:cubicBezTo>
                    <a:pt x="1234269" y="178854"/>
                    <a:pt x="1231553" y="181905"/>
                    <a:pt x="1228427" y="184956"/>
                  </a:cubicBezTo>
                  <a:cubicBezTo>
                    <a:pt x="1225302" y="188007"/>
                    <a:pt x="1222065" y="190686"/>
                    <a:pt x="1218716" y="192993"/>
                  </a:cubicBezTo>
                  <a:cubicBezTo>
                    <a:pt x="1215368" y="195300"/>
                    <a:pt x="1212428" y="196453"/>
                    <a:pt x="1209898" y="196453"/>
                  </a:cubicBezTo>
                  <a:cubicBezTo>
                    <a:pt x="1205136" y="196453"/>
                    <a:pt x="1201229" y="194221"/>
                    <a:pt x="1198178" y="189756"/>
                  </a:cubicBezTo>
                  <a:cubicBezTo>
                    <a:pt x="1195127" y="185291"/>
                    <a:pt x="1192783" y="179561"/>
                    <a:pt x="1191146" y="172566"/>
                  </a:cubicBezTo>
                  <a:cubicBezTo>
                    <a:pt x="1189509" y="165571"/>
                    <a:pt x="1188392" y="157795"/>
                    <a:pt x="1187797" y="149238"/>
                  </a:cubicBezTo>
                  <a:cubicBezTo>
                    <a:pt x="1187202" y="140680"/>
                    <a:pt x="1186830" y="132308"/>
                    <a:pt x="1186681" y="124123"/>
                  </a:cubicBezTo>
                  <a:cubicBezTo>
                    <a:pt x="1186532" y="115937"/>
                    <a:pt x="1186458" y="108496"/>
                    <a:pt x="1186458" y="101799"/>
                  </a:cubicBezTo>
                  <a:cubicBezTo>
                    <a:pt x="1186458" y="95101"/>
                    <a:pt x="1186234" y="90041"/>
                    <a:pt x="1185788" y="86618"/>
                  </a:cubicBezTo>
                  <a:cubicBezTo>
                    <a:pt x="1186383" y="85130"/>
                    <a:pt x="1187165" y="84237"/>
                    <a:pt x="1188132" y="83939"/>
                  </a:cubicBezTo>
                  <a:cubicBezTo>
                    <a:pt x="1189100" y="83642"/>
                    <a:pt x="1190253" y="83493"/>
                    <a:pt x="1191592" y="83493"/>
                  </a:cubicBezTo>
                  <a:close/>
                  <a:moveTo>
                    <a:pt x="991567" y="83493"/>
                  </a:moveTo>
                  <a:cubicBezTo>
                    <a:pt x="992758" y="83493"/>
                    <a:pt x="993837" y="83642"/>
                    <a:pt x="994804" y="83939"/>
                  </a:cubicBezTo>
                  <a:cubicBezTo>
                    <a:pt x="995772" y="84237"/>
                    <a:pt x="996627" y="85130"/>
                    <a:pt x="997372" y="86618"/>
                  </a:cubicBezTo>
                  <a:cubicBezTo>
                    <a:pt x="997372" y="88255"/>
                    <a:pt x="997409" y="91009"/>
                    <a:pt x="997483" y="94878"/>
                  </a:cubicBezTo>
                  <a:cubicBezTo>
                    <a:pt x="997558" y="98748"/>
                    <a:pt x="997744" y="103101"/>
                    <a:pt x="998041" y="107938"/>
                  </a:cubicBezTo>
                  <a:cubicBezTo>
                    <a:pt x="998339" y="112775"/>
                    <a:pt x="998637" y="117835"/>
                    <a:pt x="998934" y="123118"/>
                  </a:cubicBezTo>
                  <a:cubicBezTo>
                    <a:pt x="999232" y="128402"/>
                    <a:pt x="999492" y="133425"/>
                    <a:pt x="999716" y="138187"/>
                  </a:cubicBezTo>
                  <a:cubicBezTo>
                    <a:pt x="999939" y="142950"/>
                    <a:pt x="1000162" y="147228"/>
                    <a:pt x="1000385" y="151023"/>
                  </a:cubicBezTo>
                  <a:cubicBezTo>
                    <a:pt x="1000609" y="154819"/>
                    <a:pt x="1000795" y="157609"/>
                    <a:pt x="1000944" y="159395"/>
                  </a:cubicBezTo>
                  <a:cubicBezTo>
                    <a:pt x="1001092" y="160437"/>
                    <a:pt x="1001278" y="162148"/>
                    <a:pt x="1001502" y="164530"/>
                  </a:cubicBezTo>
                  <a:cubicBezTo>
                    <a:pt x="1001725" y="166911"/>
                    <a:pt x="1002097" y="169404"/>
                    <a:pt x="1002618" y="172008"/>
                  </a:cubicBezTo>
                  <a:cubicBezTo>
                    <a:pt x="1003139" y="174613"/>
                    <a:pt x="1003808" y="176957"/>
                    <a:pt x="1004627" y="179040"/>
                  </a:cubicBezTo>
                  <a:cubicBezTo>
                    <a:pt x="1005446" y="181124"/>
                    <a:pt x="1006524" y="182240"/>
                    <a:pt x="1007864" y="182389"/>
                  </a:cubicBezTo>
                  <a:cubicBezTo>
                    <a:pt x="1010096" y="182389"/>
                    <a:pt x="1012366" y="181422"/>
                    <a:pt x="1014673" y="179487"/>
                  </a:cubicBezTo>
                  <a:cubicBezTo>
                    <a:pt x="1016980" y="177552"/>
                    <a:pt x="1019249" y="175096"/>
                    <a:pt x="1021482" y="172120"/>
                  </a:cubicBezTo>
                  <a:cubicBezTo>
                    <a:pt x="1023714" y="169143"/>
                    <a:pt x="1025798" y="165869"/>
                    <a:pt x="1027732" y="162297"/>
                  </a:cubicBezTo>
                  <a:cubicBezTo>
                    <a:pt x="1029667" y="158725"/>
                    <a:pt x="1031416" y="155265"/>
                    <a:pt x="1032979" y="151916"/>
                  </a:cubicBezTo>
                  <a:cubicBezTo>
                    <a:pt x="1034541" y="148568"/>
                    <a:pt x="1035732" y="145554"/>
                    <a:pt x="1036551" y="142875"/>
                  </a:cubicBezTo>
                  <a:cubicBezTo>
                    <a:pt x="1037369" y="140196"/>
                    <a:pt x="1037853" y="138261"/>
                    <a:pt x="1038002" y="137071"/>
                  </a:cubicBezTo>
                  <a:cubicBezTo>
                    <a:pt x="1038299" y="134541"/>
                    <a:pt x="1038597" y="130932"/>
                    <a:pt x="1038895" y="126244"/>
                  </a:cubicBezTo>
                  <a:cubicBezTo>
                    <a:pt x="1039192" y="121556"/>
                    <a:pt x="1039416" y="116533"/>
                    <a:pt x="1039564" y="111175"/>
                  </a:cubicBezTo>
                  <a:cubicBezTo>
                    <a:pt x="1039713" y="105817"/>
                    <a:pt x="1039825" y="100757"/>
                    <a:pt x="1039899" y="95994"/>
                  </a:cubicBezTo>
                  <a:cubicBezTo>
                    <a:pt x="1039974" y="91232"/>
                    <a:pt x="1040011" y="87585"/>
                    <a:pt x="1040011" y="85055"/>
                  </a:cubicBezTo>
                  <a:lnTo>
                    <a:pt x="1052289" y="85725"/>
                  </a:lnTo>
                  <a:cubicBezTo>
                    <a:pt x="1052438" y="97780"/>
                    <a:pt x="1052364" y="108682"/>
                    <a:pt x="1052066" y="118430"/>
                  </a:cubicBezTo>
                  <a:cubicBezTo>
                    <a:pt x="1051768" y="128178"/>
                    <a:pt x="1051694" y="137331"/>
                    <a:pt x="1051843" y="145889"/>
                  </a:cubicBezTo>
                  <a:cubicBezTo>
                    <a:pt x="1051992" y="154447"/>
                    <a:pt x="1052661" y="162744"/>
                    <a:pt x="1053852" y="170780"/>
                  </a:cubicBezTo>
                  <a:cubicBezTo>
                    <a:pt x="1055042" y="178817"/>
                    <a:pt x="1057200" y="187152"/>
                    <a:pt x="1060326" y="195784"/>
                  </a:cubicBezTo>
                  <a:cubicBezTo>
                    <a:pt x="1059879" y="196230"/>
                    <a:pt x="1058986" y="196863"/>
                    <a:pt x="1057647" y="197681"/>
                  </a:cubicBezTo>
                  <a:cubicBezTo>
                    <a:pt x="1056308" y="198500"/>
                    <a:pt x="1055340" y="198909"/>
                    <a:pt x="1054745" y="198909"/>
                  </a:cubicBezTo>
                  <a:cubicBezTo>
                    <a:pt x="1051024" y="198909"/>
                    <a:pt x="1048531" y="197681"/>
                    <a:pt x="1047266" y="195225"/>
                  </a:cubicBezTo>
                  <a:cubicBezTo>
                    <a:pt x="1046001" y="192770"/>
                    <a:pt x="1045183" y="189868"/>
                    <a:pt x="1044810" y="186519"/>
                  </a:cubicBezTo>
                  <a:cubicBezTo>
                    <a:pt x="1044438" y="183170"/>
                    <a:pt x="1044141" y="179822"/>
                    <a:pt x="1043918" y="176473"/>
                  </a:cubicBezTo>
                  <a:cubicBezTo>
                    <a:pt x="1043694" y="173124"/>
                    <a:pt x="1042690" y="170483"/>
                    <a:pt x="1040904" y="168548"/>
                  </a:cubicBezTo>
                  <a:cubicBezTo>
                    <a:pt x="1040308" y="170334"/>
                    <a:pt x="1038857" y="172752"/>
                    <a:pt x="1036551" y="175803"/>
                  </a:cubicBezTo>
                  <a:cubicBezTo>
                    <a:pt x="1034244" y="178854"/>
                    <a:pt x="1031528" y="181905"/>
                    <a:pt x="1028402" y="184956"/>
                  </a:cubicBezTo>
                  <a:cubicBezTo>
                    <a:pt x="1025277" y="188007"/>
                    <a:pt x="1022040" y="190686"/>
                    <a:pt x="1018691" y="192993"/>
                  </a:cubicBezTo>
                  <a:cubicBezTo>
                    <a:pt x="1015343" y="195300"/>
                    <a:pt x="1012403" y="196453"/>
                    <a:pt x="1009873" y="196453"/>
                  </a:cubicBezTo>
                  <a:cubicBezTo>
                    <a:pt x="1005111" y="196453"/>
                    <a:pt x="1001204" y="194221"/>
                    <a:pt x="998153" y="189756"/>
                  </a:cubicBezTo>
                  <a:cubicBezTo>
                    <a:pt x="995102" y="185291"/>
                    <a:pt x="992758" y="179561"/>
                    <a:pt x="991121" y="172566"/>
                  </a:cubicBezTo>
                  <a:cubicBezTo>
                    <a:pt x="989484" y="165571"/>
                    <a:pt x="988368" y="157795"/>
                    <a:pt x="987772" y="149238"/>
                  </a:cubicBezTo>
                  <a:cubicBezTo>
                    <a:pt x="987177" y="140680"/>
                    <a:pt x="986805" y="132308"/>
                    <a:pt x="986656" y="124123"/>
                  </a:cubicBezTo>
                  <a:cubicBezTo>
                    <a:pt x="986507" y="115937"/>
                    <a:pt x="986433" y="108496"/>
                    <a:pt x="986433" y="101799"/>
                  </a:cubicBezTo>
                  <a:cubicBezTo>
                    <a:pt x="986433" y="95101"/>
                    <a:pt x="986210" y="90041"/>
                    <a:pt x="985763" y="86618"/>
                  </a:cubicBezTo>
                  <a:cubicBezTo>
                    <a:pt x="986358" y="85130"/>
                    <a:pt x="987140" y="84237"/>
                    <a:pt x="988107" y="83939"/>
                  </a:cubicBezTo>
                  <a:cubicBezTo>
                    <a:pt x="989074" y="83642"/>
                    <a:pt x="990228" y="83493"/>
                    <a:pt x="991567" y="83493"/>
                  </a:cubicBezTo>
                  <a:close/>
                  <a:moveTo>
                    <a:pt x="772492" y="83493"/>
                  </a:moveTo>
                  <a:cubicBezTo>
                    <a:pt x="773683" y="83493"/>
                    <a:pt x="774762" y="83642"/>
                    <a:pt x="775729" y="83939"/>
                  </a:cubicBezTo>
                  <a:cubicBezTo>
                    <a:pt x="776697" y="84237"/>
                    <a:pt x="777552" y="85130"/>
                    <a:pt x="778297" y="86618"/>
                  </a:cubicBezTo>
                  <a:cubicBezTo>
                    <a:pt x="778297" y="88255"/>
                    <a:pt x="778334" y="91009"/>
                    <a:pt x="778408" y="94878"/>
                  </a:cubicBezTo>
                  <a:cubicBezTo>
                    <a:pt x="778483" y="98748"/>
                    <a:pt x="778669" y="103101"/>
                    <a:pt x="778966" y="107938"/>
                  </a:cubicBezTo>
                  <a:cubicBezTo>
                    <a:pt x="779264" y="112775"/>
                    <a:pt x="779562" y="117835"/>
                    <a:pt x="779859" y="123118"/>
                  </a:cubicBezTo>
                  <a:cubicBezTo>
                    <a:pt x="780157" y="128402"/>
                    <a:pt x="780417" y="133425"/>
                    <a:pt x="780641" y="138187"/>
                  </a:cubicBezTo>
                  <a:cubicBezTo>
                    <a:pt x="780864" y="142950"/>
                    <a:pt x="781087" y="147228"/>
                    <a:pt x="781310" y="151023"/>
                  </a:cubicBezTo>
                  <a:cubicBezTo>
                    <a:pt x="781534" y="154819"/>
                    <a:pt x="781720" y="157609"/>
                    <a:pt x="781868" y="159395"/>
                  </a:cubicBezTo>
                  <a:cubicBezTo>
                    <a:pt x="782017" y="160437"/>
                    <a:pt x="782203" y="162148"/>
                    <a:pt x="782427" y="164530"/>
                  </a:cubicBezTo>
                  <a:cubicBezTo>
                    <a:pt x="782650" y="166911"/>
                    <a:pt x="783022" y="169404"/>
                    <a:pt x="783543" y="172008"/>
                  </a:cubicBezTo>
                  <a:cubicBezTo>
                    <a:pt x="784064" y="174613"/>
                    <a:pt x="784733" y="176957"/>
                    <a:pt x="785552" y="179040"/>
                  </a:cubicBezTo>
                  <a:cubicBezTo>
                    <a:pt x="786370" y="181124"/>
                    <a:pt x="787450" y="182240"/>
                    <a:pt x="788789" y="182389"/>
                  </a:cubicBezTo>
                  <a:cubicBezTo>
                    <a:pt x="791021" y="182389"/>
                    <a:pt x="793291" y="181422"/>
                    <a:pt x="795598" y="179487"/>
                  </a:cubicBezTo>
                  <a:cubicBezTo>
                    <a:pt x="797905" y="177552"/>
                    <a:pt x="800174" y="175096"/>
                    <a:pt x="802407" y="172120"/>
                  </a:cubicBezTo>
                  <a:cubicBezTo>
                    <a:pt x="804639" y="169143"/>
                    <a:pt x="806723" y="165869"/>
                    <a:pt x="808658" y="162297"/>
                  </a:cubicBezTo>
                  <a:cubicBezTo>
                    <a:pt x="810592" y="158725"/>
                    <a:pt x="812341" y="155265"/>
                    <a:pt x="813904" y="151916"/>
                  </a:cubicBezTo>
                  <a:cubicBezTo>
                    <a:pt x="815466" y="148568"/>
                    <a:pt x="816657" y="145554"/>
                    <a:pt x="817476" y="142875"/>
                  </a:cubicBezTo>
                  <a:cubicBezTo>
                    <a:pt x="818294" y="140196"/>
                    <a:pt x="818778" y="138261"/>
                    <a:pt x="818927" y="137071"/>
                  </a:cubicBezTo>
                  <a:cubicBezTo>
                    <a:pt x="819224" y="134541"/>
                    <a:pt x="819522" y="130932"/>
                    <a:pt x="819820" y="126244"/>
                  </a:cubicBezTo>
                  <a:cubicBezTo>
                    <a:pt x="820117" y="121556"/>
                    <a:pt x="820340" y="116533"/>
                    <a:pt x="820489" y="111175"/>
                  </a:cubicBezTo>
                  <a:cubicBezTo>
                    <a:pt x="820638" y="105817"/>
                    <a:pt x="820750" y="100757"/>
                    <a:pt x="820824" y="95994"/>
                  </a:cubicBezTo>
                  <a:cubicBezTo>
                    <a:pt x="820899" y="91232"/>
                    <a:pt x="820936" y="87585"/>
                    <a:pt x="820936" y="85055"/>
                  </a:cubicBezTo>
                  <a:lnTo>
                    <a:pt x="833214" y="85725"/>
                  </a:lnTo>
                  <a:cubicBezTo>
                    <a:pt x="833363" y="97780"/>
                    <a:pt x="833289" y="108682"/>
                    <a:pt x="832991" y="118430"/>
                  </a:cubicBezTo>
                  <a:cubicBezTo>
                    <a:pt x="832693" y="128178"/>
                    <a:pt x="832619" y="137331"/>
                    <a:pt x="832768" y="145889"/>
                  </a:cubicBezTo>
                  <a:cubicBezTo>
                    <a:pt x="832916" y="154447"/>
                    <a:pt x="833586" y="162744"/>
                    <a:pt x="834777" y="170780"/>
                  </a:cubicBezTo>
                  <a:cubicBezTo>
                    <a:pt x="835968" y="178817"/>
                    <a:pt x="838126" y="187152"/>
                    <a:pt x="841251" y="195784"/>
                  </a:cubicBezTo>
                  <a:cubicBezTo>
                    <a:pt x="840804" y="196230"/>
                    <a:pt x="839911" y="196863"/>
                    <a:pt x="838572" y="197681"/>
                  </a:cubicBezTo>
                  <a:cubicBezTo>
                    <a:pt x="837232" y="198500"/>
                    <a:pt x="836265" y="198909"/>
                    <a:pt x="835670" y="198909"/>
                  </a:cubicBezTo>
                  <a:cubicBezTo>
                    <a:pt x="831949" y="198909"/>
                    <a:pt x="829456" y="197681"/>
                    <a:pt x="828191" y="195225"/>
                  </a:cubicBezTo>
                  <a:cubicBezTo>
                    <a:pt x="826926" y="192770"/>
                    <a:pt x="826108" y="189868"/>
                    <a:pt x="825736" y="186519"/>
                  </a:cubicBezTo>
                  <a:cubicBezTo>
                    <a:pt x="825363" y="183170"/>
                    <a:pt x="825066" y="179822"/>
                    <a:pt x="824843" y="176473"/>
                  </a:cubicBezTo>
                  <a:cubicBezTo>
                    <a:pt x="824619" y="173124"/>
                    <a:pt x="823615" y="170483"/>
                    <a:pt x="821829" y="168548"/>
                  </a:cubicBezTo>
                  <a:cubicBezTo>
                    <a:pt x="821234" y="170334"/>
                    <a:pt x="819782" y="172752"/>
                    <a:pt x="817476" y="175803"/>
                  </a:cubicBezTo>
                  <a:cubicBezTo>
                    <a:pt x="815169" y="178854"/>
                    <a:pt x="812453" y="181905"/>
                    <a:pt x="809327" y="184956"/>
                  </a:cubicBezTo>
                  <a:cubicBezTo>
                    <a:pt x="806202" y="188007"/>
                    <a:pt x="802965" y="190686"/>
                    <a:pt x="799616" y="192993"/>
                  </a:cubicBezTo>
                  <a:cubicBezTo>
                    <a:pt x="796268" y="195300"/>
                    <a:pt x="793328" y="196453"/>
                    <a:pt x="790798" y="196453"/>
                  </a:cubicBezTo>
                  <a:cubicBezTo>
                    <a:pt x="786036" y="196453"/>
                    <a:pt x="782129" y="194221"/>
                    <a:pt x="779078" y="189756"/>
                  </a:cubicBezTo>
                  <a:cubicBezTo>
                    <a:pt x="776027" y="185291"/>
                    <a:pt x="773683" y="179561"/>
                    <a:pt x="772046" y="172566"/>
                  </a:cubicBezTo>
                  <a:cubicBezTo>
                    <a:pt x="770409" y="165571"/>
                    <a:pt x="769292" y="157795"/>
                    <a:pt x="768697" y="149238"/>
                  </a:cubicBezTo>
                  <a:cubicBezTo>
                    <a:pt x="768102" y="140680"/>
                    <a:pt x="767730" y="132308"/>
                    <a:pt x="767581" y="124123"/>
                  </a:cubicBezTo>
                  <a:cubicBezTo>
                    <a:pt x="767432" y="115937"/>
                    <a:pt x="767358" y="108496"/>
                    <a:pt x="767358" y="101799"/>
                  </a:cubicBezTo>
                  <a:cubicBezTo>
                    <a:pt x="767358" y="95101"/>
                    <a:pt x="767134" y="90041"/>
                    <a:pt x="766688" y="86618"/>
                  </a:cubicBezTo>
                  <a:cubicBezTo>
                    <a:pt x="767283" y="85130"/>
                    <a:pt x="768065" y="84237"/>
                    <a:pt x="769032" y="83939"/>
                  </a:cubicBezTo>
                  <a:cubicBezTo>
                    <a:pt x="769999" y="83642"/>
                    <a:pt x="771153" y="83493"/>
                    <a:pt x="772492" y="83493"/>
                  </a:cubicBezTo>
                  <a:close/>
                  <a:moveTo>
                    <a:pt x="305767" y="83493"/>
                  </a:moveTo>
                  <a:cubicBezTo>
                    <a:pt x="306958" y="83493"/>
                    <a:pt x="308037" y="83642"/>
                    <a:pt x="309004" y="83939"/>
                  </a:cubicBezTo>
                  <a:cubicBezTo>
                    <a:pt x="309972" y="84237"/>
                    <a:pt x="310827" y="85130"/>
                    <a:pt x="311572" y="86618"/>
                  </a:cubicBezTo>
                  <a:cubicBezTo>
                    <a:pt x="311572" y="88255"/>
                    <a:pt x="311609" y="91009"/>
                    <a:pt x="311683" y="94878"/>
                  </a:cubicBezTo>
                  <a:cubicBezTo>
                    <a:pt x="311758" y="98748"/>
                    <a:pt x="311944" y="103101"/>
                    <a:pt x="312241" y="107938"/>
                  </a:cubicBezTo>
                  <a:cubicBezTo>
                    <a:pt x="312539" y="112775"/>
                    <a:pt x="312837" y="117835"/>
                    <a:pt x="313134" y="123118"/>
                  </a:cubicBezTo>
                  <a:cubicBezTo>
                    <a:pt x="313432" y="128402"/>
                    <a:pt x="313692" y="133425"/>
                    <a:pt x="313916" y="138187"/>
                  </a:cubicBezTo>
                  <a:cubicBezTo>
                    <a:pt x="314139" y="142950"/>
                    <a:pt x="314362" y="147228"/>
                    <a:pt x="314585" y="151023"/>
                  </a:cubicBezTo>
                  <a:cubicBezTo>
                    <a:pt x="314809" y="154819"/>
                    <a:pt x="314995" y="157609"/>
                    <a:pt x="315143" y="159395"/>
                  </a:cubicBezTo>
                  <a:cubicBezTo>
                    <a:pt x="315292" y="160437"/>
                    <a:pt x="315478" y="162148"/>
                    <a:pt x="315702" y="164530"/>
                  </a:cubicBezTo>
                  <a:cubicBezTo>
                    <a:pt x="315925" y="166911"/>
                    <a:pt x="316297" y="169404"/>
                    <a:pt x="316818" y="172008"/>
                  </a:cubicBezTo>
                  <a:cubicBezTo>
                    <a:pt x="317339" y="174613"/>
                    <a:pt x="318008" y="176957"/>
                    <a:pt x="318827" y="179040"/>
                  </a:cubicBezTo>
                  <a:cubicBezTo>
                    <a:pt x="319646" y="181124"/>
                    <a:pt x="320725" y="182240"/>
                    <a:pt x="322064" y="182389"/>
                  </a:cubicBezTo>
                  <a:cubicBezTo>
                    <a:pt x="324296" y="182389"/>
                    <a:pt x="326566" y="181422"/>
                    <a:pt x="328873" y="179487"/>
                  </a:cubicBezTo>
                  <a:cubicBezTo>
                    <a:pt x="331180" y="177552"/>
                    <a:pt x="333449" y="175096"/>
                    <a:pt x="335682" y="172120"/>
                  </a:cubicBezTo>
                  <a:cubicBezTo>
                    <a:pt x="337914" y="169143"/>
                    <a:pt x="339998" y="165869"/>
                    <a:pt x="341932" y="162297"/>
                  </a:cubicBezTo>
                  <a:cubicBezTo>
                    <a:pt x="343867" y="158725"/>
                    <a:pt x="345616" y="155265"/>
                    <a:pt x="347179" y="151916"/>
                  </a:cubicBezTo>
                  <a:cubicBezTo>
                    <a:pt x="348741" y="148568"/>
                    <a:pt x="349932" y="145554"/>
                    <a:pt x="350751" y="142875"/>
                  </a:cubicBezTo>
                  <a:cubicBezTo>
                    <a:pt x="351569" y="140196"/>
                    <a:pt x="352053" y="138261"/>
                    <a:pt x="352202" y="137071"/>
                  </a:cubicBezTo>
                  <a:cubicBezTo>
                    <a:pt x="352499" y="134541"/>
                    <a:pt x="352797" y="130932"/>
                    <a:pt x="353095" y="126244"/>
                  </a:cubicBezTo>
                  <a:cubicBezTo>
                    <a:pt x="353392" y="121556"/>
                    <a:pt x="353616" y="116533"/>
                    <a:pt x="353764" y="111175"/>
                  </a:cubicBezTo>
                  <a:cubicBezTo>
                    <a:pt x="353913" y="105817"/>
                    <a:pt x="354025" y="100757"/>
                    <a:pt x="354099" y="95994"/>
                  </a:cubicBezTo>
                  <a:cubicBezTo>
                    <a:pt x="354174" y="91232"/>
                    <a:pt x="354211" y="87585"/>
                    <a:pt x="354211" y="85055"/>
                  </a:cubicBezTo>
                  <a:lnTo>
                    <a:pt x="366489" y="85725"/>
                  </a:lnTo>
                  <a:cubicBezTo>
                    <a:pt x="366638" y="97780"/>
                    <a:pt x="366564" y="108682"/>
                    <a:pt x="366266" y="118430"/>
                  </a:cubicBezTo>
                  <a:cubicBezTo>
                    <a:pt x="365968" y="128178"/>
                    <a:pt x="365894" y="137331"/>
                    <a:pt x="366043" y="145889"/>
                  </a:cubicBezTo>
                  <a:cubicBezTo>
                    <a:pt x="366192" y="154447"/>
                    <a:pt x="366861" y="162744"/>
                    <a:pt x="368052" y="170780"/>
                  </a:cubicBezTo>
                  <a:cubicBezTo>
                    <a:pt x="369242" y="178817"/>
                    <a:pt x="371400" y="187152"/>
                    <a:pt x="374526" y="195784"/>
                  </a:cubicBezTo>
                  <a:cubicBezTo>
                    <a:pt x="374079" y="196230"/>
                    <a:pt x="373186" y="196863"/>
                    <a:pt x="371847" y="197681"/>
                  </a:cubicBezTo>
                  <a:cubicBezTo>
                    <a:pt x="370508" y="198500"/>
                    <a:pt x="369540" y="198909"/>
                    <a:pt x="368945" y="198909"/>
                  </a:cubicBezTo>
                  <a:cubicBezTo>
                    <a:pt x="365224" y="198909"/>
                    <a:pt x="362731" y="197681"/>
                    <a:pt x="361466" y="195225"/>
                  </a:cubicBezTo>
                  <a:cubicBezTo>
                    <a:pt x="360201" y="192770"/>
                    <a:pt x="359383" y="189868"/>
                    <a:pt x="359011" y="186519"/>
                  </a:cubicBezTo>
                  <a:cubicBezTo>
                    <a:pt x="358638" y="183170"/>
                    <a:pt x="358341" y="179822"/>
                    <a:pt x="358118" y="176473"/>
                  </a:cubicBezTo>
                  <a:cubicBezTo>
                    <a:pt x="357894" y="173124"/>
                    <a:pt x="356890" y="170483"/>
                    <a:pt x="355104" y="168548"/>
                  </a:cubicBezTo>
                  <a:cubicBezTo>
                    <a:pt x="354509" y="170334"/>
                    <a:pt x="353057" y="172752"/>
                    <a:pt x="350751" y="175803"/>
                  </a:cubicBezTo>
                  <a:cubicBezTo>
                    <a:pt x="348444" y="178854"/>
                    <a:pt x="345728" y="181905"/>
                    <a:pt x="342602" y="184956"/>
                  </a:cubicBezTo>
                  <a:cubicBezTo>
                    <a:pt x="339477" y="188007"/>
                    <a:pt x="336240" y="190686"/>
                    <a:pt x="332891" y="192993"/>
                  </a:cubicBezTo>
                  <a:cubicBezTo>
                    <a:pt x="329543" y="195300"/>
                    <a:pt x="326603" y="196453"/>
                    <a:pt x="324073" y="196453"/>
                  </a:cubicBezTo>
                  <a:cubicBezTo>
                    <a:pt x="319311" y="196453"/>
                    <a:pt x="315404" y="194221"/>
                    <a:pt x="312353" y="189756"/>
                  </a:cubicBezTo>
                  <a:cubicBezTo>
                    <a:pt x="309302" y="185291"/>
                    <a:pt x="306958" y="179561"/>
                    <a:pt x="305321" y="172566"/>
                  </a:cubicBezTo>
                  <a:cubicBezTo>
                    <a:pt x="303684" y="165571"/>
                    <a:pt x="302568" y="157795"/>
                    <a:pt x="301972" y="149238"/>
                  </a:cubicBezTo>
                  <a:cubicBezTo>
                    <a:pt x="301377" y="140680"/>
                    <a:pt x="301005" y="132308"/>
                    <a:pt x="300856" y="124123"/>
                  </a:cubicBezTo>
                  <a:cubicBezTo>
                    <a:pt x="300707" y="115937"/>
                    <a:pt x="300633" y="108496"/>
                    <a:pt x="300633" y="101799"/>
                  </a:cubicBezTo>
                  <a:cubicBezTo>
                    <a:pt x="300633" y="95101"/>
                    <a:pt x="300410" y="90041"/>
                    <a:pt x="299963" y="86618"/>
                  </a:cubicBezTo>
                  <a:cubicBezTo>
                    <a:pt x="300558" y="85130"/>
                    <a:pt x="301340" y="84237"/>
                    <a:pt x="302307" y="83939"/>
                  </a:cubicBezTo>
                  <a:cubicBezTo>
                    <a:pt x="303274" y="83642"/>
                    <a:pt x="304428" y="83493"/>
                    <a:pt x="305767" y="83493"/>
                  </a:cubicBezTo>
                  <a:close/>
                  <a:moveTo>
                    <a:pt x="702171" y="68535"/>
                  </a:moveTo>
                  <a:cubicBezTo>
                    <a:pt x="705445" y="68535"/>
                    <a:pt x="708422" y="69577"/>
                    <a:pt x="711101" y="71661"/>
                  </a:cubicBezTo>
                  <a:cubicBezTo>
                    <a:pt x="713780" y="73744"/>
                    <a:pt x="716198" y="76275"/>
                    <a:pt x="718356" y="79251"/>
                  </a:cubicBezTo>
                  <a:cubicBezTo>
                    <a:pt x="720514" y="82228"/>
                    <a:pt x="722374" y="85390"/>
                    <a:pt x="723937" y="88739"/>
                  </a:cubicBezTo>
                  <a:cubicBezTo>
                    <a:pt x="725500" y="92088"/>
                    <a:pt x="726802" y="94952"/>
                    <a:pt x="727844" y="97334"/>
                  </a:cubicBezTo>
                  <a:cubicBezTo>
                    <a:pt x="729034" y="102543"/>
                    <a:pt x="729890" y="108459"/>
                    <a:pt x="730411" y="115081"/>
                  </a:cubicBezTo>
                  <a:cubicBezTo>
                    <a:pt x="730932" y="121704"/>
                    <a:pt x="730969" y="128439"/>
                    <a:pt x="730523" y="135285"/>
                  </a:cubicBezTo>
                  <a:cubicBezTo>
                    <a:pt x="730076" y="142131"/>
                    <a:pt x="729034" y="148865"/>
                    <a:pt x="727397" y="155488"/>
                  </a:cubicBezTo>
                  <a:cubicBezTo>
                    <a:pt x="725760" y="162111"/>
                    <a:pt x="723453" y="168176"/>
                    <a:pt x="720477" y="173683"/>
                  </a:cubicBezTo>
                  <a:cubicBezTo>
                    <a:pt x="717500" y="179189"/>
                    <a:pt x="713668" y="183803"/>
                    <a:pt x="708980" y="187524"/>
                  </a:cubicBezTo>
                  <a:cubicBezTo>
                    <a:pt x="704292" y="191244"/>
                    <a:pt x="698748" y="193551"/>
                    <a:pt x="692348" y="194444"/>
                  </a:cubicBezTo>
                  <a:cubicBezTo>
                    <a:pt x="688925" y="194444"/>
                    <a:pt x="686321" y="193291"/>
                    <a:pt x="684535" y="190984"/>
                  </a:cubicBezTo>
                  <a:cubicBezTo>
                    <a:pt x="682749" y="188677"/>
                    <a:pt x="681447" y="185849"/>
                    <a:pt x="680628" y="182501"/>
                  </a:cubicBezTo>
                  <a:cubicBezTo>
                    <a:pt x="679810" y="179152"/>
                    <a:pt x="679363" y="175766"/>
                    <a:pt x="679289" y="172343"/>
                  </a:cubicBezTo>
                  <a:cubicBezTo>
                    <a:pt x="679214" y="168920"/>
                    <a:pt x="679177" y="166092"/>
                    <a:pt x="679177" y="163860"/>
                  </a:cubicBezTo>
                  <a:cubicBezTo>
                    <a:pt x="678135" y="157014"/>
                    <a:pt x="677614" y="150354"/>
                    <a:pt x="677614" y="143880"/>
                  </a:cubicBezTo>
                  <a:cubicBezTo>
                    <a:pt x="677614" y="137406"/>
                    <a:pt x="678024" y="130820"/>
                    <a:pt x="678842" y="124123"/>
                  </a:cubicBezTo>
                  <a:cubicBezTo>
                    <a:pt x="679661" y="117426"/>
                    <a:pt x="680851" y="110468"/>
                    <a:pt x="682414" y="103250"/>
                  </a:cubicBezTo>
                  <a:cubicBezTo>
                    <a:pt x="683977" y="96031"/>
                    <a:pt x="685800" y="88255"/>
                    <a:pt x="687884" y="79921"/>
                  </a:cubicBezTo>
                  <a:cubicBezTo>
                    <a:pt x="687884" y="78284"/>
                    <a:pt x="688330" y="76758"/>
                    <a:pt x="689223" y="75344"/>
                  </a:cubicBezTo>
                  <a:cubicBezTo>
                    <a:pt x="690116" y="73931"/>
                    <a:pt x="691307" y="72740"/>
                    <a:pt x="692795" y="71772"/>
                  </a:cubicBezTo>
                  <a:cubicBezTo>
                    <a:pt x="694283" y="70805"/>
                    <a:pt x="695846" y="70024"/>
                    <a:pt x="697483" y="69428"/>
                  </a:cubicBezTo>
                  <a:cubicBezTo>
                    <a:pt x="699120" y="68833"/>
                    <a:pt x="700683" y="68535"/>
                    <a:pt x="702171" y="68535"/>
                  </a:cubicBezTo>
                  <a:close/>
                  <a:moveTo>
                    <a:pt x="149721" y="68535"/>
                  </a:moveTo>
                  <a:cubicBezTo>
                    <a:pt x="152995" y="68535"/>
                    <a:pt x="155972" y="69577"/>
                    <a:pt x="158651" y="71661"/>
                  </a:cubicBezTo>
                  <a:cubicBezTo>
                    <a:pt x="161330" y="73744"/>
                    <a:pt x="163748" y="76275"/>
                    <a:pt x="165906" y="79251"/>
                  </a:cubicBezTo>
                  <a:cubicBezTo>
                    <a:pt x="168064" y="82228"/>
                    <a:pt x="169924" y="85390"/>
                    <a:pt x="171487" y="88739"/>
                  </a:cubicBezTo>
                  <a:cubicBezTo>
                    <a:pt x="173050" y="92088"/>
                    <a:pt x="174352" y="94952"/>
                    <a:pt x="175394" y="97334"/>
                  </a:cubicBezTo>
                  <a:cubicBezTo>
                    <a:pt x="176584" y="102543"/>
                    <a:pt x="177440" y="108459"/>
                    <a:pt x="177961" y="115081"/>
                  </a:cubicBezTo>
                  <a:cubicBezTo>
                    <a:pt x="178482" y="121704"/>
                    <a:pt x="178519" y="128439"/>
                    <a:pt x="178073" y="135285"/>
                  </a:cubicBezTo>
                  <a:cubicBezTo>
                    <a:pt x="177626" y="142131"/>
                    <a:pt x="176584" y="148865"/>
                    <a:pt x="174947" y="155488"/>
                  </a:cubicBezTo>
                  <a:cubicBezTo>
                    <a:pt x="173310" y="162111"/>
                    <a:pt x="171003" y="168176"/>
                    <a:pt x="168027" y="173683"/>
                  </a:cubicBezTo>
                  <a:cubicBezTo>
                    <a:pt x="165050" y="179189"/>
                    <a:pt x="161218" y="183803"/>
                    <a:pt x="156530" y="187524"/>
                  </a:cubicBezTo>
                  <a:cubicBezTo>
                    <a:pt x="151842" y="191244"/>
                    <a:pt x="146298" y="193551"/>
                    <a:pt x="139898" y="194444"/>
                  </a:cubicBezTo>
                  <a:cubicBezTo>
                    <a:pt x="136475" y="194444"/>
                    <a:pt x="133871" y="193291"/>
                    <a:pt x="132085" y="190984"/>
                  </a:cubicBezTo>
                  <a:cubicBezTo>
                    <a:pt x="130299" y="188677"/>
                    <a:pt x="128997" y="185849"/>
                    <a:pt x="128178" y="182501"/>
                  </a:cubicBezTo>
                  <a:cubicBezTo>
                    <a:pt x="127360" y="179152"/>
                    <a:pt x="126913" y="175766"/>
                    <a:pt x="126839" y="172343"/>
                  </a:cubicBezTo>
                  <a:cubicBezTo>
                    <a:pt x="126764" y="168920"/>
                    <a:pt x="126727" y="166092"/>
                    <a:pt x="126727" y="163860"/>
                  </a:cubicBezTo>
                  <a:cubicBezTo>
                    <a:pt x="125685" y="157014"/>
                    <a:pt x="125164" y="150354"/>
                    <a:pt x="125164" y="143880"/>
                  </a:cubicBezTo>
                  <a:cubicBezTo>
                    <a:pt x="125164" y="137406"/>
                    <a:pt x="125574" y="130820"/>
                    <a:pt x="126392" y="124123"/>
                  </a:cubicBezTo>
                  <a:cubicBezTo>
                    <a:pt x="127211" y="117426"/>
                    <a:pt x="128401" y="110468"/>
                    <a:pt x="129964" y="103250"/>
                  </a:cubicBezTo>
                  <a:cubicBezTo>
                    <a:pt x="131527" y="96031"/>
                    <a:pt x="133350" y="88255"/>
                    <a:pt x="135434" y="79921"/>
                  </a:cubicBezTo>
                  <a:cubicBezTo>
                    <a:pt x="135434" y="78284"/>
                    <a:pt x="135880" y="76758"/>
                    <a:pt x="136773" y="75344"/>
                  </a:cubicBezTo>
                  <a:cubicBezTo>
                    <a:pt x="137666" y="73931"/>
                    <a:pt x="138857" y="72740"/>
                    <a:pt x="140345" y="71772"/>
                  </a:cubicBezTo>
                  <a:cubicBezTo>
                    <a:pt x="141833" y="70805"/>
                    <a:pt x="143396" y="70024"/>
                    <a:pt x="145033" y="69428"/>
                  </a:cubicBezTo>
                  <a:cubicBezTo>
                    <a:pt x="146670" y="68833"/>
                    <a:pt x="148233" y="68535"/>
                    <a:pt x="149721" y="68535"/>
                  </a:cubicBezTo>
                  <a:close/>
                  <a:moveTo>
                    <a:pt x="1139577" y="60945"/>
                  </a:moveTo>
                  <a:cubicBezTo>
                    <a:pt x="1144935" y="61838"/>
                    <a:pt x="1149251" y="65075"/>
                    <a:pt x="1152525" y="70656"/>
                  </a:cubicBezTo>
                  <a:cubicBezTo>
                    <a:pt x="1155799" y="76237"/>
                    <a:pt x="1158404" y="83121"/>
                    <a:pt x="1160338" y="91306"/>
                  </a:cubicBezTo>
                  <a:cubicBezTo>
                    <a:pt x="1162273" y="99492"/>
                    <a:pt x="1163613" y="108384"/>
                    <a:pt x="1164357" y="117984"/>
                  </a:cubicBezTo>
                  <a:cubicBezTo>
                    <a:pt x="1165101" y="127583"/>
                    <a:pt x="1165547" y="136773"/>
                    <a:pt x="1165696" y="145554"/>
                  </a:cubicBezTo>
                  <a:cubicBezTo>
                    <a:pt x="1165845" y="154335"/>
                    <a:pt x="1165920" y="162186"/>
                    <a:pt x="1165920" y="169106"/>
                  </a:cubicBezTo>
                  <a:cubicBezTo>
                    <a:pt x="1165920" y="176027"/>
                    <a:pt x="1166068" y="180975"/>
                    <a:pt x="1166366" y="183952"/>
                  </a:cubicBezTo>
                  <a:cubicBezTo>
                    <a:pt x="1165920" y="185142"/>
                    <a:pt x="1165250" y="186184"/>
                    <a:pt x="1164357" y="187077"/>
                  </a:cubicBezTo>
                  <a:cubicBezTo>
                    <a:pt x="1163464" y="187970"/>
                    <a:pt x="1162459" y="188603"/>
                    <a:pt x="1161343" y="188975"/>
                  </a:cubicBezTo>
                  <a:cubicBezTo>
                    <a:pt x="1160227" y="189347"/>
                    <a:pt x="1159148" y="189421"/>
                    <a:pt x="1158106" y="189198"/>
                  </a:cubicBezTo>
                  <a:cubicBezTo>
                    <a:pt x="1157064" y="188975"/>
                    <a:pt x="1156097" y="188193"/>
                    <a:pt x="1155204" y="186854"/>
                  </a:cubicBezTo>
                  <a:cubicBezTo>
                    <a:pt x="1155204" y="185217"/>
                    <a:pt x="1155055" y="181868"/>
                    <a:pt x="1154757" y="176808"/>
                  </a:cubicBezTo>
                  <a:cubicBezTo>
                    <a:pt x="1154460" y="171748"/>
                    <a:pt x="1154088" y="165832"/>
                    <a:pt x="1153641" y="159060"/>
                  </a:cubicBezTo>
                  <a:cubicBezTo>
                    <a:pt x="1153195" y="152288"/>
                    <a:pt x="1152711" y="145070"/>
                    <a:pt x="1152190" y="137406"/>
                  </a:cubicBezTo>
                  <a:cubicBezTo>
                    <a:pt x="1151669" y="129741"/>
                    <a:pt x="1151223" y="122523"/>
                    <a:pt x="1150851" y="115751"/>
                  </a:cubicBezTo>
                  <a:cubicBezTo>
                    <a:pt x="1150479" y="108980"/>
                    <a:pt x="1150144" y="103064"/>
                    <a:pt x="1149846" y="98003"/>
                  </a:cubicBezTo>
                  <a:cubicBezTo>
                    <a:pt x="1149548" y="92943"/>
                    <a:pt x="1149325" y="89595"/>
                    <a:pt x="1149176" y="87958"/>
                  </a:cubicBezTo>
                  <a:cubicBezTo>
                    <a:pt x="1146051" y="82451"/>
                    <a:pt x="1142963" y="79326"/>
                    <a:pt x="1139912" y="78581"/>
                  </a:cubicBezTo>
                  <a:cubicBezTo>
                    <a:pt x="1136861" y="77837"/>
                    <a:pt x="1133810" y="78805"/>
                    <a:pt x="1130759" y="81484"/>
                  </a:cubicBezTo>
                  <a:cubicBezTo>
                    <a:pt x="1127708" y="84162"/>
                    <a:pt x="1124768" y="88255"/>
                    <a:pt x="1121941" y="93762"/>
                  </a:cubicBezTo>
                  <a:cubicBezTo>
                    <a:pt x="1119113" y="99268"/>
                    <a:pt x="1116434" y="105482"/>
                    <a:pt x="1113904" y="112403"/>
                  </a:cubicBezTo>
                  <a:cubicBezTo>
                    <a:pt x="1111374" y="119323"/>
                    <a:pt x="1108993" y="126578"/>
                    <a:pt x="1106760" y="134169"/>
                  </a:cubicBezTo>
                  <a:cubicBezTo>
                    <a:pt x="1104528" y="141759"/>
                    <a:pt x="1102593" y="149089"/>
                    <a:pt x="1100956" y="156158"/>
                  </a:cubicBezTo>
                  <a:cubicBezTo>
                    <a:pt x="1099319" y="163227"/>
                    <a:pt x="1097942" y="169627"/>
                    <a:pt x="1096826" y="175357"/>
                  </a:cubicBezTo>
                  <a:cubicBezTo>
                    <a:pt x="1095710" y="181087"/>
                    <a:pt x="1095003" y="185514"/>
                    <a:pt x="1094705" y="188640"/>
                  </a:cubicBezTo>
                  <a:cubicBezTo>
                    <a:pt x="1094259" y="189682"/>
                    <a:pt x="1093328" y="190686"/>
                    <a:pt x="1091915" y="191654"/>
                  </a:cubicBezTo>
                  <a:cubicBezTo>
                    <a:pt x="1090501" y="192621"/>
                    <a:pt x="1089012" y="193328"/>
                    <a:pt x="1087450" y="193774"/>
                  </a:cubicBezTo>
                  <a:cubicBezTo>
                    <a:pt x="1085887" y="194221"/>
                    <a:pt x="1084324" y="194333"/>
                    <a:pt x="1082762" y="194109"/>
                  </a:cubicBezTo>
                  <a:cubicBezTo>
                    <a:pt x="1081199" y="193886"/>
                    <a:pt x="1080046" y="193030"/>
                    <a:pt x="1079302" y="191542"/>
                  </a:cubicBezTo>
                  <a:cubicBezTo>
                    <a:pt x="1077664" y="171450"/>
                    <a:pt x="1076213" y="151321"/>
                    <a:pt x="1074948" y="131155"/>
                  </a:cubicBezTo>
                  <a:cubicBezTo>
                    <a:pt x="1073683" y="110989"/>
                    <a:pt x="1072306" y="90041"/>
                    <a:pt x="1070818" y="68312"/>
                  </a:cubicBezTo>
                  <a:cubicBezTo>
                    <a:pt x="1070818" y="64740"/>
                    <a:pt x="1072753" y="62954"/>
                    <a:pt x="1076622" y="62954"/>
                  </a:cubicBezTo>
                  <a:lnTo>
                    <a:pt x="1078408" y="62954"/>
                  </a:lnTo>
                  <a:cubicBezTo>
                    <a:pt x="1078855" y="62954"/>
                    <a:pt x="1079376" y="63550"/>
                    <a:pt x="1079971" y="64740"/>
                  </a:cubicBezTo>
                  <a:cubicBezTo>
                    <a:pt x="1080566" y="65931"/>
                    <a:pt x="1081199" y="68126"/>
                    <a:pt x="1081869" y="71326"/>
                  </a:cubicBezTo>
                  <a:cubicBezTo>
                    <a:pt x="1082538" y="74526"/>
                    <a:pt x="1083283" y="79363"/>
                    <a:pt x="1084101" y="85837"/>
                  </a:cubicBezTo>
                  <a:cubicBezTo>
                    <a:pt x="1084920" y="92311"/>
                    <a:pt x="1085924" y="100757"/>
                    <a:pt x="1087115" y="111175"/>
                  </a:cubicBezTo>
                  <a:cubicBezTo>
                    <a:pt x="1088306" y="121593"/>
                    <a:pt x="1089645" y="134615"/>
                    <a:pt x="1091133" y="150242"/>
                  </a:cubicBezTo>
                  <a:cubicBezTo>
                    <a:pt x="1094259" y="140122"/>
                    <a:pt x="1096714" y="130299"/>
                    <a:pt x="1098500" y="120774"/>
                  </a:cubicBezTo>
                  <a:cubicBezTo>
                    <a:pt x="1100286" y="111249"/>
                    <a:pt x="1102593" y="102580"/>
                    <a:pt x="1105421" y="94766"/>
                  </a:cubicBezTo>
                  <a:cubicBezTo>
                    <a:pt x="1108248" y="86953"/>
                    <a:pt x="1112230" y="80070"/>
                    <a:pt x="1117364" y="74117"/>
                  </a:cubicBezTo>
                  <a:cubicBezTo>
                    <a:pt x="1122499" y="68163"/>
                    <a:pt x="1129903" y="63773"/>
                    <a:pt x="1139577" y="60945"/>
                  </a:cubicBezTo>
                  <a:close/>
                  <a:moveTo>
                    <a:pt x="253752" y="60945"/>
                  </a:moveTo>
                  <a:cubicBezTo>
                    <a:pt x="259110" y="61838"/>
                    <a:pt x="263426" y="65075"/>
                    <a:pt x="266700" y="70656"/>
                  </a:cubicBezTo>
                  <a:cubicBezTo>
                    <a:pt x="269974" y="76237"/>
                    <a:pt x="272579" y="83121"/>
                    <a:pt x="274513" y="91306"/>
                  </a:cubicBezTo>
                  <a:cubicBezTo>
                    <a:pt x="276448" y="99492"/>
                    <a:pt x="277788" y="108384"/>
                    <a:pt x="278532" y="117984"/>
                  </a:cubicBezTo>
                  <a:cubicBezTo>
                    <a:pt x="279276" y="127583"/>
                    <a:pt x="279722" y="136773"/>
                    <a:pt x="279871" y="145554"/>
                  </a:cubicBezTo>
                  <a:cubicBezTo>
                    <a:pt x="280020" y="154335"/>
                    <a:pt x="280094" y="162186"/>
                    <a:pt x="280094" y="169106"/>
                  </a:cubicBezTo>
                  <a:cubicBezTo>
                    <a:pt x="280094" y="176027"/>
                    <a:pt x="280243" y="180975"/>
                    <a:pt x="280541" y="183952"/>
                  </a:cubicBezTo>
                  <a:cubicBezTo>
                    <a:pt x="280094" y="185142"/>
                    <a:pt x="279425" y="186184"/>
                    <a:pt x="278532" y="187077"/>
                  </a:cubicBezTo>
                  <a:cubicBezTo>
                    <a:pt x="277639" y="187970"/>
                    <a:pt x="276634" y="188603"/>
                    <a:pt x="275518" y="188975"/>
                  </a:cubicBezTo>
                  <a:cubicBezTo>
                    <a:pt x="274402" y="189347"/>
                    <a:pt x="273323" y="189421"/>
                    <a:pt x="272281" y="189198"/>
                  </a:cubicBezTo>
                  <a:cubicBezTo>
                    <a:pt x="271239" y="188975"/>
                    <a:pt x="270272" y="188193"/>
                    <a:pt x="269379" y="186854"/>
                  </a:cubicBezTo>
                  <a:cubicBezTo>
                    <a:pt x="269379" y="185217"/>
                    <a:pt x="269230" y="181868"/>
                    <a:pt x="268932" y="176808"/>
                  </a:cubicBezTo>
                  <a:cubicBezTo>
                    <a:pt x="268635" y="171748"/>
                    <a:pt x="268263" y="165832"/>
                    <a:pt x="267816" y="159060"/>
                  </a:cubicBezTo>
                  <a:cubicBezTo>
                    <a:pt x="267370" y="152288"/>
                    <a:pt x="266886" y="145070"/>
                    <a:pt x="266365" y="137406"/>
                  </a:cubicBezTo>
                  <a:cubicBezTo>
                    <a:pt x="265844" y="129741"/>
                    <a:pt x="265398" y="122523"/>
                    <a:pt x="265026" y="115751"/>
                  </a:cubicBezTo>
                  <a:cubicBezTo>
                    <a:pt x="264654" y="108980"/>
                    <a:pt x="264319" y="103064"/>
                    <a:pt x="264021" y="98003"/>
                  </a:cubicBezTo>
                  <a:cubicBezTo>
                    <a:pt x="263723" y="92943"/>
                    <a:pt x="263500" y="89595"/>
                    <a:pt x="263351" y="87958"/>
                  </a:cubicBezTo>
                  <a:cubicBezTo>
                    <a:pt x="260226" y="82451"/>
                    <a:pt x="257138" y="79326"/>
                    <a:pt x="254087" y="78581"/>
                  </a:cubicBezTo>
                  <a:cubicBezTo>
                    <a:pt x="251036" y="77837"/>
                    <a:pt x="247985" y="78805"/>
                    <a:pt x="244934" y="81484"/>
                  </a:cubicBezTo>
                  <a:cubicBezTo>
                    <a:pt x="241883" y="84162"/>
                    <a:pt x="238943" y="88255"/>
                    <a:pt x="236116" y="93762"/>
                  </a:cubicBezTo>
                  <a:cubicBezTo>
                    <a:pt x="233288" y="99268"/>
                    <a:pt x="230609" y="105482"/>
                    <a:pt x="228079" y="112403"/>
                  </a:cubicBezTo>
                  <a:cubicBezTo>
                    <a:pt x="225549" y="119323"/>
                    <a:pt x="223168" y="126578"/>
                    <a:pt x="220935" y="134169"/>
                  </a:cubicBezTo>
                  <a:cubicBezTo>
                    <a:pt x="218703" y="141759"/>
                    <a:pt x="216768" y="149089"/>
                    <a:pt x="215131" y="156158"/>
                  </a:cubicBezTo>
                  <a:cubicBezTo>
                    <a:pt x="213494" y="163227"/>
                    <a:pt x="212117" y="169627"/>
                    <a:pt x="211001" y="175357"/>
                  </a:cubicBezTo>
                  <a:cubicBezTo>
                    <a:pt x="209885" y="181087"/>
                    <a:pt x="209178" y="185514"/>
                    <a:pt x="208880" y="188640"/>
                  </a:cubicBezTo>
                  <a:cubicBezTo>
                    <a:pt x="208434" y="189682"/>
                    <a:pt x="207504" y="190686"/>
                    <a:pt x="206090" y="191654"/>
                  </a:cubicBezTo>
                  <a:cubicBezTo>
                    <a:pt x="204676" y="192621"/>
                    <a:pt x="203188" y="193328"/>
                    <a:pt x="201625" y="193774"/>
                  </a:cubicBezTo>
                  <a:cubicBezTo>
                    <a:pt x="200062" y="194221"/>
                    <a:pt x="198499" y="194333"/>
                    <a:pt x="196937" y="194109"/>
                  </a:cubicBezTo>
                  <a:cubicBezTo>
                    <a:pt x="195374" y="193886"/>
                    <a:pt x="194221" y="193030"/>
                    <a:pt x="193476" y="191542"/>
                  </a:cubicBezTo>
                  <a:cubicBezTo>
                    <a:pt x="191839" y="171450"/>
                    <a:pt x="190388" y="151321"/>
                    <a:pt x="189123" y="131155"/>
                  </a:cubicBezTo>
                  <a:cubicBezTo>
                    <a:pt x="187858" y="110989"/>
                    <a:pt x="186482" y="90041"/>
                    <a:pt x="184993" y="68312"/>
                  </a:cubicBezTo>
                  <a:cubicBezTo>
                    <a:pt x="184993" y="64740"/>
                    <a:pt x="186928" y="62954"/>
                    <a:pt x="190798" y="62954"/>
                  </a:cubicBezTo>
                  <a:lnTo>
                    <a:pt x="192584" y="62954"/>
                  </a:lnTo>
                  <a:cubicBezTo>
                    <a:pt x="193030" y="62954"/>
                    <a:pt x="193551" y="63550"/>
                    <a:pt x="194146" y="64740"/>
                  </a:cubicBezTo>
                  <a:cubicBezTo>
                    <a:pt x="194742" y="65931"/>
                    <a:pt x="195374" y="68126"/>
                    <a:pt x="196044" y="71326"/>
                  </a:cubicBezTo>
                  <a:cubicBezTo>
                    <a:pt x="196714" y="74526"/>
                    <a:pt x="197458" y="79363"/>
                    <a:pt x="198276" y="85837"/>
                  </a:cubicBezTo>
                  <a:cubicBezTo>
                    <a:pt x="199095" y="92311"/>
                    <a:pt x="200099" y="100757"/>
                    <a:pt x="201290" y="111175"/>
                  </a:cubicBezTo>
                  <a:cubicBezTo>
                    <a:pt x="202481" y="121593"/>
                    <a:pt x="203820" y="134615"/>
                    <a:pt x="205308" y="150242"/>
                  </a:cubicBezTo>
                  <a:cubicBezTo>
                    <a:pt x="208434" y="140122"/>
                    <a:pt x="210889" y="130299"/>
                    <a:pt x="212675" y="120774"/>
                  </a:cubicBezTo>
                  <a:cubicBezTo>
                    <a:pt x="214461" y="111249"/>
                    <a:pt x="216768" y="102580"/>
                    <a:pt x="219596" y="94766"/>
                  </a:cubicBezTo>
                  <a:cubicBezTo>
                    <a:pt x="222424" y="86953"/>
                    <a:pt x="226405" y="80070"/>
                    <a:pt x="231539" y="74117"/>
                  </a:cubicBezTo>
                  <a:cubicBezTo>
                    <a:pt x="236674" y="68163"/>
                    <a:pt x="244078" y="63773"/>
                    <a:pt x="253752" y="60945"/>
                  </a:cubicBezTo>
                  <a:close/>
                  <a:moveTo>
                    <a:pt x="421407" y="59606"/>
                  </a:moveTo>
                  <a:cubicBezTo>
                    <a:pt x="425127" y="59606"/>
                    <a:pt x="427992" y="61168"/>
                    <a:pt x="430002" y="64294"/>
                  </a:cubicBezTo>
                  <a:cubicBezTo>
                    <a:pt x="432011" y="67419"/>
                    <a:pt x="433425" y="71214"/>
                    <a:pt x="434243" y="75679"/>
                  </a:cubicBezTo>
                  <a:cubicBezTo>
                    <a:pt x="435062" y="80144"/>
                    <a:pt x="435508" y="84721"/>
                    <a:pt x="435583" y="89409"/>
                  </a:cubicBezTo>
                  <a:cubicBezTo>
                    <a:pt x="435657" y="94097"/>
                    <a:pt x="435694" y="97929"/>
                    <a:pt x="435694" y="100906"/>
                  </a:cubicBezTo>
                  <a:cubicBezTo>
                    <a:pt x="432718" y="100906"/>
                    <a:pt x="430262" y="99603"/>
                    <a:pt x="428327" y="96999"/>
                  </a:cubicBezTo>
                  <a:cubicBezTo>
                    <a:pt x="426392" y="94394"/>
                    <a:pt x="424904" y="91381"/>
                    <a:pt x="423862" y="87958"/>
                  </a:cubicBezTo>
                  <a:cubicBezTo>
                    <a:pt x="422821" y="84535"/>
                    <a:pt x="422076" y="81186"/>
                    <a:pt x="421630" y="77912"/>
                  </a:cubicBezTo>
                  <a:lnTo>
                    <a:pt x="420960" y="71438"/>
                  </a:lnTo>
                  <a:cubicBezTo>
                    <a:pt x="420811" y="71438"/>
                    <a:pt x="420551" y="71400"/>
                    <a:pt x="420179" y="71326"/>
                  </a:cubicBezTo>
                  <a:cubicBezTo>
                    <a:pt x="419807" y="71252"/>
                    <a:pt x="419546" y="71214"/>
                    <a:pt x="419398" y="71214"/>
                  </a:cubicBezTo>
                  <a:cubicBezTo>
                    <a:pt x="416868" y="71214"/>
                    <a:pt x="414523" y="72628"/>
                    <a:pt x="412365" y="75456"/>
                  </a:cubicBezTo>
                  <a:cubicBezTo>
                    <a:pt x="410207" y="78284"/>
                    <a:pt x="408198" y="81893"/>
                    <a:pt x="406338" y="86283"/>
                  </a:cubicBezTo>
                  <a:cubicBezTo>
                    <a:pt x="404478" y="90674"/>
                    <a:pt x="402878" y="95585"/>
                    <a:pt x="401538" y="101017"/>
                  </a:cubicBezTo>
                  <a:cubicBezTo>
                    <a:pt x="400199" y="106449"/>
                    <a:pt x="399083" y="111770"/>
                    <a:pt x="398190" y="116979"/>
                  </a:cubicBezTo>
                  <a:cubicBezTo>
                    <a:pt x="397297" y="122188"/>
                    <a:pt x="396590" y="126988"/>
                    <a:pt x="396069" y="131378"/>
                  </a:cubicBezTo>
                  <a:cubicBezTo>
                    <a:pt x="395548" y="135769"/>
                    <a:pt x="395287" y="139154"/>
                    <a:pt x="395287" y="141536"/>
                  </a:cubicBezTo>
                  <a:cubicBezTo>
                    <a:pt x="394990" y="145405"/>
                    <a:pt x="394990" y="149647"/>
                    <a:pt x="395287" y="154260"/>
                  </a:cubicBezTo>
                  <a:cubicBezTo>
                    <a:pt x="395585" y="158874"/>
                    <a:pt x="396478" y="163190"/>
                    <a:pt x="397966" y="167209"/>
                  </a:cubicBezTo>
                  <a:cubicBezTo>
                    <a:pt x="399455" y="171227"/>
                    <a:pt x="401538" y="174687"/>
                    <a:pt x="404217" y="177589"/>
                  </a:cubicBezTo>
                  <a:cubicBezTo>
                    <a:pt x="406896" y="180491"/>
                    <a:pt x="410468" y="182463"/>
                    <a:pt x="414933" y="183505"/>
                  </a:cubicBezTo>
                  <a:cubicBezTo>
                    <a:pt x="420439" y="183505"/>
                    <a:pt x="424904" y="182761"/>
                    <a:pt x="428327" y="181273"/>
                  </a:cubicBezTo>
                  <a:cubicBezTo>
                    <a:pt x="431750" y="179784"/>
                    <a:pt x="434541" y="177775"/>
                    <a:pt x="436699" y="175245"/>
                  </a:cubicBezTo>
                  <a:cubicBezTo>
                    <a:pt x="438857" y="172715"/>
                    <a:pt x="440531" y="169887"/>
                    <a:pt x="441722" y="166762"/>
                  </a:cubicBezTo>
                  <a:cubicBezTo>
                    <a:pt x="442912" y="163637"/>
                    <a:pt x="444066" y="160400"/>
                    <a:pt x="445182" y="157051"/>
                  </a:cubicBezTo>
                  <a:cubicBezTo>
                    <a:pt x="446298" y="153702"/>
                    <a:pt x="447452" y="150391"/>
                    <a:pt x="448642" y="147117"/>
                  </a:cubicBezTo>
                  <a:cubicBezTo>
                    <a:pt x="449833" y="143843"/>
                    <a:pt x="451544" y="140792"/>
                    <a:pt x="453777" y="137964"/>
                  </a:cubicBezTo>
                  <a:cubicBezTo>
                    <a:pt x="455563" y="137517"/>
                    <a:pt x="456865" y="137555"/>
                    <a:pt x="457684" y="138075"/>
                  </a:cubicBezTo>
                  <a:cubicBezTo>
                    <a:pt x="458502" y="138596"/>
                    <a:pt x="459060" y="139303"/>
                    <a:pt x="459358" y="140196"/>
                  </a:cubicBezTo>
                  <a:cubicBezTo>
                    <a:pt x="459656" y="141089"/>
                    <a:pt x="459804" y="142131"/>
                    <a:pt x="459804" y="143322"/>
                  </a:cubicBezTo>
                  <a:lnTo>
                    <a:pt x="459804" y="145777"/>
                  </a:lnTo>
                  <a:cubicBezTo>
                    <a:pt x="459804" y="152028"/>
                    <a:pt x="458763" y="158056"/>
                    <a:pt x="456679" y="163860"/>
                  </a:cubicBezTo>
                  <a:cubicBezTo>
                    <a:pt x="454595" y="169664"/>
                    <a:pt x="451544" y="174836"/>
                    <a:pt x="447526" y="179375"/>
                  </a:cubicBezTo>
                  <a:cubicBezTo>
                    <a:pt x="443508" y="183915"/>
                    <a:pt x="438708" y="187561"/>
                    <a:pt x="433127" y="190314"/>
                  </a:cubicBezTo>
                  <a:cubicBezTo>
                    <a:pt x="427546" y="193067"/>
                    <a:pt x="421258" y="194444"/>
                    <a:pt x="414263" y="194444"/>
                  </a:cubicBezTo>
                  <a:cubicBezTo>
                    <a:pt x="414412" y="195784"/>
                    <a:pt x="414486" y="197197"/>
                    <a:pt x="414486" y="198686"/>
                  </a:cubicBezTo>
                  <a:cubicBezTo>
                    <a:pt x="414635" y="201811"/>
                    <a:pt x="414263" y="204713"/>
                    <a:pt x="413370" y="207392"/>
                  </a:cubicBezTo>
                  <a:cubicBezTo>
                    <a:pt x="420216" y="212155"/>
                    <a:pt x="426206" y="215764"/>
                    <a:pt x="431341" y="218219"/>
                  </a:cubicBezTo>
                  <a:cubicBezTo>
                    <a:pt x="436476" y="220675"/>
                    <a:pt x="440792" y="223131"/>
                    <a:pt x="444289" y="225586"/>
                  </a:cubicBezTo>
                  <a:cubicBezTo>
                    <a:pt x="447787" y="228042"/>
                    <a:pt x="450391" y="230944"/>
                    <a:pt x="452103" y="234293"/>
                  </a:cubicBezTo>
                  <a:cubicBezTo>
                    <a:pt x="453814" y="237641"/>
                    <a:pt x="454670" y="242516"/>
                    <a:pt x="454670" y="248915"/>
                  </a:cubicBezTo>
                  <a:cubicBezTo>
                    <a:pt x="453628" y="252041"/>
                    <a:pt x="451321" y="254571"/>
                    <a:pt x="447749" y="256505"/>
                  </a:cubicBezTo>
                  <a:cubicBezTo>
                    <a:pt x="444177" y="258440"/>
                    <a:pt x="440085" y="259966"/>
                    <a:pt x="435471" y="261082"/>
                  </a:cubicBezTo>
                  <a:cubicBezTo>
                    <a:pt x="430857" y="262198"/>
                    <a:pt x="426132" y="262942"/>
                    <a:pt x="421295" y="263314"/>
                  </a:cubicBezTo>
                  <a:cubicBezTo>
                    <a:pt x="416458" y="263686"/>
                    <a:pt x="412328" y="263872"/>
                    <a:pt x="408905" y="263872"/>
                  </a:cubicBezTo>
                  <a:cubicBezTo>
                    <a:pt x="405780" y="263872"/>
                    <a:pt x="403994" y="262942"/>
                    <a:pt x="403547" y="261082"/>
                  </a:cubicBezTo>
                  <a:cubicBezTo>
                    <a:pt x="403101" y="259222"/>
                    <a:pt x="402878" y="257175"/>
                    <a:pt x="402878" y="254943"/>
                  </a:cubicBezTo>
                  <a:cubicBezTo>
                    <a:pt x="402878" y="254347"/>
                    <a:pt x="404403" y="253752"/>
                    <a:pt x="407454" y="253157"/>
                  </a:cubicBezTo>
                  <a:cubicBezTo>
                    <a:pt x="410505" y="252562"/>
                    <a:pt x="414003" y="251855"/>
                    <a:pt x="417946" y="251036"/>
                  </a:cubicBezTo>
                  <a:cubicBezTo>
                    <a:pt x="421890" y="250217"/>
                    <a:pt x="425723" y="249138"/>
                    <a:pt x="429443" y="247799"/>
                  </a:cubicBezTo>
                  <a:cubicBezTo>
                    <a:pt x="433164" y="246460"/>
                    <a:pt x="435620" y="244897"/>
                    <a:pt x="436810" y="243111"/>
                  </a:cubicBezTo>
                  <a:cubicBezTo>
                    <a:pt x="438001" y="241325"/>
                    <a:pt x="437406" y="239241"/>
                    <a:pt x="435024" y="236860"/>
                  </a:cubicBezTo>
                  <a:cubicBezTo>
                    <a:pt x="432643" y="234479"/>
                    <a:pt x="427434" y="231577"/>
                    <a:pt x="419398" y="228154"/>
                  </a:cubicBezTo>
                  <a:cubicBezTo>
                    <a:pt x="412700" y="228154"/>
                    <a:pt x="408161" y="226107"/>
                    <a:pt x="405780" y="222015"/>
                  </a:cubicBezTo>
                  <a:cubicBezTo>
                    <a:pt x="403399" y="217922"/>
                    <a:pt x="402208" y="212378"/>
                    <a:pt x="402208" y="205383"/>
                  </a:cubicBezTo>
                  <a:cubicBezTo>
                    <a:pt x="402803" y="199876"/>
                    <a:pt x="403473" y="195560"/>
                    <a:pt x="404217" y="192435"/>
                  </a:cubicBezTo>
                  <a:cubicBezTo>
                    <a:pt x="402282" y="191542"/>
                    <a:pt x="400645" y="190351"/>
                    <a:pt x="399306" y="188863"/>
                  </a:cubicBezTo>
                  <a:cubicBezTo>
                    <a:pt x="395287" y="184994"/>
                    <a:pt x="392199" y="180380"/>
                    <a:pt x="390041" y="175022"/>
                  </a:cubicBezTo>
                  <a:cubicBezTo>
                    <a:pt x="387883" y="169664"/>
                    <a:pt x="386358" y="164046"/>
                    <a:pt x="385465" y="158167"/>
                  </a:cubicBezTo>
                  <a:cubicBezTo>
                    <a:pt x="384572" y="152288"/>
                    <a:pt x="384125" y="147266"/>
                    <a:pt x="384125" y="143098"/>
                  </a:cubicBezTo>
                  <a:cubicBezTo>
                    <a:pt x="384572" y="137741"/>
                    <a:pt x="385018" y="131899"/>
                    <a:pt x="385465" y="125574"/>
                  </a:cubicBezTo>
                  <a:cubicBezTo>
                    <a:pt x="385911" y="119249"/>
                    <a:pt x="386618" y="112961"/>
                    <a:pt x="387586" y="106710"/>
                  </a:cubicBezTo>
                  <a:cubicBezTo>
                    <a:pt x="388553" y="100459"/>
                    <a:pt x="389818" y="94506"/>
                    <a:pt x="391381" y="88851"/>
                  </a:cubicBezTo>
                  <a:cubicBezTo>
                    <a:pt x="392943" y="83195"/>
                    <a:pt x="395027" y="78172"/>
                    <a:pt x="397631" y="73782"/>
                  </a:cubicBezTo>
                  <a:cubicBezTo>
                    <a:pt x="400236" y="69391"/>
                    <a:pt x="403473" y="65894"/>
                    <a:pt x="407342" y="63289"/>
                  </a:cubicBezTo>
                  <a:cubicBezTo>
                    <a:pt x="411212" y="60685"/>
                    <a:pt x="415900" y="59457"/>
                    <a:pt x="421407" y="59606"/>
                  </a:cubicBezTo>
                  <a:close/>
                  <a:moveTo>
                    <a:pt x="858887" y="56927"/>
                  </a:moveTo>
                  <a:cubicBezTo>
                    <a:pt x="859185" y="56927"/>
                    <a:pt x="859854" y="56927"/>
                    <a:pt x="860896" y="56927"/>
                  </a:cubicBezTo>
                  <a:cubicBezTo>
                    <a:pt x="861938" y="56927"/>
                    <a:pt x="862682" y="57001"/>
                    <a:pt x="863129" y="57150"/>
                  </a:cubicBezTo>
                  <a:cubicBezTo>
                    <a:pt x="864468" y="61615"/>
                    <a:pt x="865324" y="67382"/>
                    <a:pt x="865696" y="74451"/>
                  </a:cubicBezTo>
                  <a:cubicBezTo>
                    <a:pt x="866068" y="81521"/>
                    <a:pt x="866366" y="89223"/>
                    <a:pt x="866589" y="97557"/>
                  </a:cubicBezTo>
                  <a:cubicBezTo>
                    <a:pt x="866812" y="105891"/>
                    <a:pt x="867035" y="114523"/>
                    <a:pt x="867259" y="123453"/>
                  </a:cubicBezTo>
                  <a:cubicBezTo>
                    <a:pt x="867482" y="132383"/>
                    <a:pt x="867966" y="140866"/>
                    <a:pt x="868710" y="148903"/>
                  </a:cubicBezTo>
                  <a:cubicBezTo>
                    <a:pt x="870793" y="137145"/>
                    <a:pt x="872542" y="127397"/>
                    <a:pt x="873956" y="119658"/>
                  </a:cubicBezTo>
                  <a:cubicBezTo>
                    <a:pt x="875370" y="111919"/>
                    <a:pt x="876709" y="105705"/>
                    <a:pt x="877974" y="101017"/>
                  </a:cubicBezTo>
                  <a:cubicBezTo>
                    <a:pt x="879239" y="96329"/>
                    <a:pt x="880430" y="92832"/>
                    <a:pt x="881546" y="90525"/>
                  </a:cubicBezTo>
                  <a:cubicBezTo>
                    <a:pt x="882662" y="88218"/>
                    <a:pt x="883927" y="86693"/>
                    <a:pt x="885341" y="85948"/>
                  </a:cubicBezTo>
                  <a:cubicBezTo>
                    <a:pt x="886755" y="85204"/>
                    <a:pt x="888318" y="84869"/>
                    <a:pt x="890029" y="84944"/>
                  </a:cubicBezTo>
                  <a:cubicBezTo>
                    <a:pt x="891741" y="85018"/>
                    <a:pt x="893787" y="85055"/>
                    <a:pt x="896168" y="85055"/>
                  </a:cubicBezTo>
                  <a:cubicBezTo>
                    <a:pt x="898847" y="85055"/>
                    <a:pt x="901043" y="86097"/>
                    <a:pt x="902754" y="88181"/>
                  </a:cubicBezTo>
                  <a:cubicBezTo>
                    <a:pt x="904466" y="90264"/>
                    <a:pt x="905805" y="92943"/>
                    <a:pt x="906772" y="96218"/>
                  </a:cubicBezTo>
                  <a:cubicBezTo>
                    <a:pt x="907740" y="99492"/>
                    <a:pt x="908484" y="103064"/>
                    <a:pt x="909005" y="106933"/>
                  </a:cubicBezTo>
                  <a:cubicBezTo>
                    <a:pt x="909526" y="110803"/>
                    <a:pt x="910009" y="114561"/>
                    <a:pt x="910456" y="118207"/>
                  </a:cubicBezTo>
                  <a:cubicBezTo>
                    <a:pt x="910902" y="121853"/>
                    <a:pt x="911386" y="125165"/>
                    <a:pt x="911907" y="128141"/>
                  </a:cubicBezTo>
                  <a:cubicBezTo>
                    <a:pt x="912428" y="131118"/>
                    <a:pt x="913284" y="133201"/>
                    <a:pt x="914474" y="134392"/>
                  </a:cubicBezTo>
                  <a:cubicBezTo>
                    <a:pt x="918195" y="123379"/>
                    <a:pt x="921395" y="114375"/>
                    <a:pt x="924074" y="107380"/>
                  </a:cubicBezTo>
                  <a:cubicBezTo>
                    <a:pt x="926753" y="100385"/>
                    <a:pt x="929059" y="94841"/>
                    <a:pt x="930994" y="90748"/>
                  </a:cubicBezTo>
                  <a:cubicBezTo>
                    <a:pt x="932929" y="86655"/>
                    <a:pt x="934640" y="83716"/>
                    <a:pt x="936129" y="81930"/>
                  </a:cubicBezTo>
                  <a:cubicBezTo>
                    <a:pt x="937617" y="80144"/>
                    <a:pt x="938957" y="79065"/>
                    <a:pt x="940147" y="78693"/>
                  </a:cubicBezTo>
                  <a:cubicBezTo>
                    <a:pt x="941338" y="78321"/>
                    <a:pt x="942417" y="78284"/>
                    <a:pt x="943384" y="78581"/>
                  </a:cubicBezTo>
                  <a:cubicBezTo>
                    <a:pt x="944352" y="78879"/>
                    <a:pt x="945356" y="79028"/>
                    <a:pt x="946398" y="79028"/>
                  </a:cubicBezTo>
                  <a:cubicBezTo>
                    <a:pt x="950416" y="79028"/>
                    <a:pt x="953467" y="81111"/>
                    <a:pt x="955551" y="85279"/>
                  </a:cubicBezTo>
                  <a:cubicBezTo>
                    <a:pt x="957932" y="91976"/>
                    <a:pt x="959569" y="98338"/>
                    <a:pt x="960462" y="104366"/>
                  </a:cubicBezTo>
                  <a:cubicBezTo>
                    <a:pt x="961355" y="110393"/>
                    <a:pt x="961876" y="116198"/>
                    <a:pt x="962025" y="121779"/>
                  </a:cubicBezTo>
                  <a:cubicBezTo>
                    <a:pt x="962174" y="127360"/>
                    <a:pt x="962211" y="132680"/>
                    <a:pt x="962136" y="137741"/>
                  </a:cubicBezTo>
                  <a:cubicBezTo>
                    <a:pt x="962062" y="142801"/>
                    <a:pt x="962211" y="147712"/>
                    <a:pt x="962583" y="152475"/>
                  </a:cubicBezTo>
                  <a:cubicBezTo>
                    <a:pt x="962955" y="157237"/>
                    <a:pt x="963774" y="161925"/>
                    <a:pt x="965039" y="166539"/>
                  </a:cubicBezTo>
                  <a:cubicBezTo>
                    <a:pt x="966304" y="171152"/>
                    <a:pt x="968499" y="175692"/>
                    <a:pt x="971624" y="180157"/>
                  </a:cubicBezTo>
                  <a:cubicBezTo>
                    <a:pt x="970434" y="182538"/>
                    <a:pt x="969243" y="184138"/>
                    <a:pt x="968052" y="184956"/>
                  </a:cubicBezTo>
                  <a:cubicBezTo>
                    <a:pt x="966862" y="185775"/>
                    <a:pt x="965225" y="186184"/>
                    <a:pt x="963141" y="186184"/>
                  </a:cubicBezTo>
                  <a:cubicBezTo>
                    <a:pt x="961355" y="186184"/>
                    <a:pt x="959792" y="185552"/>
                    <a:pt x="958453" y="184287"/>
                  </a:cubicBezTo>
                  <a:cubicBezTo>
                    <a:pt x="957114" y="183022"/>
                    <a:pt x="955997" y="181459"/>
                    <a:pt x="955104" y="179598"/>
                  </a:cubicBezTo>
                  <a:cubicBezTo>
                    <a:pt x="954211" y="177738"/>
                    <a:pt x="953504" y="175841"/>
                    <a:pt x="952984" y="173906"/>
                  </a:cubicBezTo>
                  <a:cubicBezTo>
                    <a:pt x="952463" y="171971"/>
                    <a:pt x="951979" y="170259"/>
                    <a:pt x="951532" y="168771"/>
                  </a:cubicBezTo>
                  <a:cubicBezTo>
                    <a:pt x="950937" y="147489"/>
                    <a:pt x="950007" y="131155"/>
                    <a:pt x="948742" y="119770"/>
                  </a:cubicBezTo>
                  <a:cubicBezTo>
                    <a:pt x="947477" y="108384"/>
                    <a:pt x="945579" y="102394"/>
                    <a:pt x="943049" y="101799"/>
                  </a:cubicBezTo>
                  <a:cubicBezTo>
                    <a:pt x="940519" y="101203"/>
                    <a:pt x="937282" y="106152"/>
                    <a:pt x="933338" y="116644"/>
                  </a:cubicBezTo>
                  <a:cubicBezTo>
                    <a:pt x="929394" y="127137"/>
                    <a:pt x="924520" y="143545"/>
                    <a:pt x="918716" y="165869"/>
                  </a:cubicBezTo>
                  <a:cubicBezTo>
                    <a:pt x="918269" y="166613"/>
                    <a:pt x="917600" y="167060"/>
                    <a:pt x="916707" y="167209"/>
                  </a:cubicBezTo>
                  <a:cubicBezTo>
                    <a:pt x="915814" y="167357"/>
                    <a:pt x="914884" y="167432"/>
                    <a:pt x="913916" y="167432"/>
                  </a:cubicBezTo>
                  <a:cubicBezTo>
                    <a:pt x="912949" y="167432"/>
                    <a:pt x="911981" y="167395"/>
                    <a:pt x="911014" y="167320"/>
                  </a:cubicBezTo>
                  <a:cubicBezTo>
                    <a:pt x="910047" y="167246"/>
                    <a:pt x="909116" y="167283"/>
                    <a:pt x="908224" y="167432"/>
                  </a:cubicBezTo>
                  <a:cubicBezTo>
                    <a:pt x="904503" y="145554"/>
                    <a:pt x="901415" y="129815"/>
                    <a:pt x="898959" y="120216"/>
                  </a:cubicBezTo>
                  <a:cubicBezTo>
                    <a:pt x="896503" y="110617"/>
                    <a:pt x="894010" y="106933"/>
                    <a:pt x="891480" y="109166"/>
                  </a:cubicBezTo>
                  <a:cubicBezTo>
                    <a:pt x="888950" y="111398"/>
                    <a:pt x="886123" y="119397"/>
                    <a:pt x="882997" y="133164"/>
                  </a:cubicBezTo>
                  <a:cubicBezTo>
                    <a:pt x="879872" y="146931"/>
                    <a:pt x="875853" y="166241"/>
                    <a:pt x="870942" y="191095"/>
                  </a:cubicBezTo>
                  <a:lnTo>
                    <a:pt x="859780" y="193774"/>
                  </a:lnTo>
                  <a:cubicBezTo>
                    <a:pt x="859334" y="189607"/>
                    <a:pt x="858961" y="183952"/>
                    <a:pt x="858664" y="176808"/>
                  </a:cubicBezTo>
                  <a:cubicBezTo>
                    <a:pt x="858366" y="169664"/>
                    <a:pt x="858068" y="161888"/>
                    <a:pt x="857771" y="153479"/>
                  </a:cubicBezTo>
                  <a:cubicBezTo>
                    <a:pt x="857473" y="145070"/>
                    <a:pt x="857138" y="136327"/>
                    <a:pt x="856766" y="127248"/>
                  </a:cubicBezTo>
                  <a:cubicBezTo>
                    <a:pt x="856394" y="118170"/>
                    <a:pt x="855985" y="109538"/>
                    <a:pt x="855538" y="101352"/>
                  </a:cubicBezTo>
                  <a:cubicBezTo>
                    <a:pt x="855092" y="93167"/>
                    <a:pt x="854534" y="85725"/>
                    <a:pt x="853864" y="79028"/>
                  </a:cubicBezTo>
                  <a:cubicBezTo>
                    <a:pt x="853194" y="72331"/>
                    <a:pt x="852487" y="66973"/>
                    <a:pt x="851743" y="62954"/>
                  </a:cubicBezTo>
                  <a:cubicBezTo>
                    <a:pt x="851743" y="59978"/>
                    <a:pt x="852413" y="58229"/>
                    <a:pt x="853752" y="57708"/>
                  </a:cubicBezTo>
                  <a:cubicBezTo>
                    <a:pt x="855092" y="57187"/>
                    <a:pt x="856803" y="56927"/>
                    <a:pt x="858887" y="56927"/>
                  </a:cubicBezTo>
                  <a:close/>
                  <a:moveTo>
                    <a:pt x="83939" y="28464"/>
                  </a:moveTo>
                  <a:cubicBezTo>
                    <a:pt x="85427" y="28389"/>
                    <a:pt x="86730" y="28464"/>
                    <a:pt x="87846" y="28687"/>
                  </a:cubicBezTo>
                  <a:cubicBezTo>
                    <a:pt x="88962" y="28910"/>
                    <a:pt x="89892" y="29468"/>
                    <a:pt x="90636" y="30361"/>
                  </a:cubicBezTo>
                  <a:cubicBezTo>
                    <a:pt x="91380" y="31254"/>
                    <a:pt x="91752" y="32593"/>
                    <a:pt x="91752" y="34379"/>
                  </a:cubicBezTo>
                  <a:cubicBezTo>
                    <a:pt x="91752" y="38695"/>
                    <a:pt x="90339" y="41784"/>
                    <a:pt x="87511" y="43644"/>
                  </a:cubicBezTo>
                  <a:cubicBezTo>
                    <a:pt x="84683" y="45504"/>
                    <a:pt x="81260" y="46434"/>
                    <a:pt x="77242" y="46434"/>
                  </a:cubicBezTo>
                  <a:lnTo>
                    <a:pt x="68535" y="40184"/>
                  </a:lnTo>
                  <a:cubicBezTo>
                    <a:pt x="65112" y="40184"/>
                    <a:pt x="61354" y="41151"/>
                    <a:pt x="57262" y="43086"/>
                  </a:cubicBezTo>
                  <a:cubicBezTo>
                    <a:pt x="53169" y="45021"/>
                    <a:pt x="49002" y="47588"/>
                    <a:pt x="44760" y="50788"/>
                  </a:cubicBezTo>
                  <a:cubicBezTo>
                    <a:pt x="40518" y="53988"/>
                    <a:pt x="36388" y="57671"/>
                    <a:pt x="32370" y="61838"/>
                  </a:cubicBezTo>
                  <a:cubicBezTo>
                    <a:pt x="28352" y="66005"/>
                    <a:pt x="24817" y="70321"/>
                    <a:pt x="21766" y="74786"/>
                  </a:cubicBezTo>
                  <a:cubicBezTo>
                    <a:pt x="18715" y="79251"/>
                    <a:pt x="16259" y="83716"/>
                    <a:pt x="14399" y="88181"/>
                  </a:cubicBezTo>
                  <a:cubicBezTo>
                    <a:pt x="12539" y="92646"/>
                    <a:pt x="11609" y="96664"/>
                    <a:pt x="11609" y="100236"/>
                  </a:cubicBezTo>
                  <a:cubicBezTo>
                    <a:pt x="11609" y="105445"/>
                    <a:pt x="13060" y="109649"/>
                    <a:pt x="15962" y="112849"/>
                  </a:cubicBezTo>
                  <a:cubicBezTo>
                    <a:pt x="18864" y="116049"/>
                    <a:pt x="22733" y="118579"/>
                    <a:pt x="27570" y="120439"/>
                  </a:cubicBezTo>
                  <a:cubicBezTo>
                    <a:pt x="32407" y="122300"/>
                    <a:pt x="37951" y="123676"/>
                    <a:pt x="44202" y="124569"/>
                  </a:cubicBezTo>
                  <a:cubicBezTo>
                    <a:pt x="50453" y="125462"/>
                    <a:pt x="56778" y="126206"/>
                    <a:pt x="63177" y="126802"/>
                  </a:cubicBezTo>
                  <a:cubicBezTo>
                    <a:pt x="69577" y="127397"/>
                    <a:pt x="75902" y="127955"/>
                    <a:pt x="82153" y="128476"/>
                  </a:cubicBezTo>
                  <a:cubicBezTo>
                    <a:pt x="88404" y="128997"/>
                    <a:pt x="93948" y="129927"/>
                    <a:pt x="98785" y="131267"/>
                  </a:cubicBezTo>
                  <a:cubicBezTo>
                    <a:pt x="103622" y="132606"/>
                    <a:pt x="107491" y="134392"/>
                    <a:pt x="110393" y="136624"/>
                  </a:cubicBezTo>
                  <a:cubicBezTo>
                    <a:pt x="113295" y="138857"/>
                    <a:pt x="114746" y="141908"/>
                    <a:pt x="114746" y="145777"/>
                  </a:cubicBezTo>
                  <a:cubicBezTo>
                    <a:pt x="116384" y="148159"/>
                    <a:pt x="116049" y="150875"/>
                    <a:pt x="113742" y="153926"/>
                  </a:cubicBezTo>
                  <a:cubicBezTo>
                    <a:pt x="111435" y="156977"/>
                    <a:pt x="107863" y="160028"/>
                    <a:pt x="103026" y="163079"/>
                  </a:cubicBezTo>
                  <a:cubicBezTo>
                    <a:pt x="98189" y="166130"/>
                    <a:pt x="92459" y="169181"/>
                    <a:pt x="85837" y="172231"/>
                  </a:cubicBezTo>
                  <a:cubicBezTo>
                    <a:pt x="79214" y="175282"/>
                    <a:pt x="72405" y="178036"/>
                    <a:pt x="65410" y="180491"/>
                  </a:cubicBezTo>
                  <a:cubicBezTo>
                    <a:pt x="58415" y="182947"/>
                    <a:pt x="51643" y="185031"/>
                    <a:pt x="45095" y="186742"/>
                  </a:cubicBezTo>
                  <a:cubicBezTo>
                    <a:pt x="38546" y="188454"/>
                    <a:pt x="32965" y="189533"/>
                    <a:pt x="28352" y="189979"/>
                  </a:cubicBezTo>
                  <a:cubicBezTo>
                    <a:pt x="27012" y="189979"/>
                    <a:pt x="25859" y="189533"/>
                    <a:pt x="24891" y="188640"/>
                  </a:cubicBezTo>
                  <a:cubicBezTo>
                    <a:pt x="23924" y="187747"/>
                    <a:pt x="23738" y="186184"/>
                    <a:pt x="24333" y="183952"/>
                  </a:cubicBezTo>
                  <a:cubicBezTo>
                    <a:pt x="24631" y="182463"/>
                    <a:pt x="26491" y="181050"/>
                    <a:pt x="29914" y="179710"/>
                  </a:cubicBezTo>
                  <a:cubicBezTo>
                    <a:pt x="33337" y="178371"/>
                    <a:pt x="37579" y="176957"/>
                    <a:pt x="42639" y="175468"/>
                  </a:cubicBezTo>
                  <a:cubicBezTo>
                    <a:pt x="47699" y="173980"/>
                    <a:pt x="53280" y="172343"/>
                    <a:pt x="59382" y="170557"/>
                  </a:cubicBezTo>
                  <a:cubicBezTo>
                    <a:pt x="65484" y="168771"/>
                    <a:pt x="71363" y="166762"/>
                    <a:pt x="77018" y="164530"/>
                  </a:cubicBezTo>
                  <a:cubicBezTo>
                    <a:pt x="82674" y="162297"/>
                    <a:pt x="87846" y="159767"/>
                    <a:pt x="92534" y="156939"/>
                  </a:cubicBezTo>
                  <a:cubicBezTo>
                    <a:pt x="97222" y="154112"/>
                    <a:pt x="100682" y="150837"/>
                    <a:pt x="102915" y="147117"/>
                  </a:cubicBezTo>
                  <a:cubicBezTo>
                    <a:pt x="102915" y="144884"/>
                    <a:pt x="101463" y="143173"/>
                    <a:pt x="98561" y="141982"/>
                  </a:cubicBezTo>
                  <a:cubicBezTo>
                    <a:pt x="95659" y="140792"/>
                    <a:pt x="91790" y="139787"/>
                    <a:pt x="86953" y="138968"/>
                  </a:cubicBezTo>
                  <a:cubicBezTo>
                    <a:pt x="82116" y="138150"/>
                    <a:pt x="76609" y="137480"/>
                    <a:pt x="70433" y="136959"/>
                  </a:cubicBezTo>
                  <a:cubicBezTo>
                    <a:pt x="64256" y="136438"/>
                    <a:pt x="57931" y="135694"/>
                    <a:pt x="51457" y="134727"/>
                  </a:cubicBezTo>
                  <a:cubicBezTo>
                    <a:pt x="44983" y="133759"/>
                    <a:pt x="38658" y="132569"/>
                    <a:pt x="32482" y="131155"/>
                  </a:cubicBezTo>
                  <a:cubicBezTo>
                    <a:pt x="26305" y="129741"/>
                    <a:pt x="20799" y="127732"/>
                    <a:pt x="15962" y="125127"/>
                  </a:cubicBezTo>
                  <a:cubicBezTo>
                    <a:pt x="11125" y="122523"/>
                    <a:pt x="7255" y="119211"/>
                    <a:pt x="4353" y="115193"/>
                  </a:cubicBezTo>
                  <a:cubicBezTo>
                    <a:pt x="1451" y="111175"/>
                    <a:pt x="0" y="106263"/>
                    <a:pt x="0" y="100459"/>
                  </a:cubicBezTo>
                  <a:cubicBezTo>
                    <a:pt x="0" y="94655"/>
                    <a:pt x="1265" y="88888"/>
                    <a:pt x="3795" y="83158"/>
                  </a:cubicBezTo>
                  <a:cubicBezTo>
                    <a:pt x="6325" y="77428"/>
                    <a:pt x="9711" y="71884"/>
                    <a:pt x="13953" y="66526"/>
                  </a:cubicBezTo>
                  <a:cubicBezTo>
                    <a:pt x="18194" y="61168"/>
                    <a:pt x="23031" y="56183"/>
                    <a:pt x="28463" y="51569"/>
                  </a:cubicBezTo>
                  <a:cubicBezTo>
                    <a:pt x="33896" y="46955"/>
                    <a:pt x="39588" y="42937"/>
                    <a:pt x="45541" y="39514"/>
                  </a:cubicBezTo>
                  <a:cubicBezTo>
                    <a:pt x="51494" y="36091"/>
                    <a:pt x="57410" y="33412"/>
                    <a:pt x="63289" y="31477"/>
                  </a:cubicBezTo>
                  <a:cubicBezTo>
                    <a:pt x="69168" y="29543"/>
                    <a:pt x="74637" y="28575"/>
                    <a:pt x="79697" y="28575"/>
                  </a:cubicBezTo>
                  <a:cubicBezTo>
                    <a:pt x="81037" y="28575"/>
                    <a:pt x="82451" y="28538"/>
                    <a:pt x="83939" y="28464"/>
                  </a:cubicBezTo>
                  <a:close/>
                  <a:moveTo>
                    <a:pt x="1240706" y="23664"/>
                  </a:moveTo>
                  <a:cubicBezTo>
                    <a:pt x="1244724" y="23664"/>
                    <a:pt x="1246733" y="25599"/>
                    <a:pt x="1246733" y="29468"/>
                  </a:cubicBezTo>
                  <a:cubicBezTo>
                    <a:pt x="1246733" y="30361"/>
                    <a:pt x="1246473" y="31366"/>
                    <a:pt x="1245952" y="32482"/>
                  </a:cubicBezTo>
                  <a:cubicBezTo>
                    <a:pt x="1245431" y="33598"/>
                    <a:pt x="1244724" y="34640"/>
                    <a:pt x="1243831" y="35607"/>
                  </a:cubicBezTo>
                  <a:cubicBezTo>
                    <a:pt x="1242938" y="36575"/>
                    <a:pt x="1241971" y="37356"/>
                    <a:pt x="1240929" y="37951"/>
                  </a:cubicBezTo>
                  <a:cubicBezTo>
                    <a:pt x="1239887" y="38547"/>
                    <a:pt x="1238920" y="38621"/>
                    <a:pt x="1238027" y="38175"/>
                  </a:cubicBezTo>
                  <a:cubicBezTo>
                    <a:pt x="1237134" y="38770"/>
                    <a:pt x="1236092" y="38919"/>
                    <a:pt x="1234901" y="38621"/>
                  </a:cubicBezTo>
                  <a:cubicBezTo>
                    <a:pt x="1233711" y="38323"/>
                    <a:pt x="1232669" y="37728"/>
                    <a:pt x="1231776" y="36835"/>
                  </a:cubicBezTo>
                  <a:cubicBezTo>
                    <a:pt x="1230883" y="35942"/>
                    <a:pt x="1230213" y="34863"/>
                    <a:pt x="1229767" y="33598"/>
                  </a:cubicBezTo>
                  <a:cubicBezTo>
                    <a:pt x="1229320" y="32333"/>
                    <a:pt x="1229172" y="30956"/>
                    <a:pt x="1229320" y="29468"/>
                  </a:cubicBezTo>
                  <a:cubicBezTo>
                    <a:pt x="1231553" y="27236"/>
                    <a:pt x="1233413" y="25710"/>
                    <a:pt x="1234901" y="24892"/>
                  </a:cubicBezTo>
                  <a:cubicBezTo>
                    <a:pt x="1236390" y="24073"/>
                    <a:pt x="1238324" y="23664"/>
                    <a:pt x="1240706" y="23664"/>
                  </a:cubicBezTo>
                  <a:close/>
                  <a:moveTo>
                    <a:pt x="1211014" y="23664"/>
                  </a:moveTo>
                  <a:cubicBezTo>
                    <a:pt x="1215033" y="23664"/>
                    <a:pt x="1217042" y="25599"/>
                    <a:pt x="1217042" y="29468"/>
                  </a:cubicBezTo>
                  <a:cubicBezTo>
                    <a:pt x="1217042" y="30361"/>
                    <a:pt x="1216782" y="31366"/>
                    <a:pt x="1216261" y="32482"/>
                  </a:cubicBezTo>
                  <a:cubicBezTo>
                    <a:pt x="1215740" y="33598"/>
                    <a:pt x="1215070" y="34640"/>
                    <a:pt x="1214251" y="35607"/>
                  </a:cubicBezTo>
                  <a:cubicBezTo>
                    <a:pt x="1213433" y="36575"/>
                    <a:pt x="1212503" y="37356"/>
                    <a:pt x="1211461" y="37951"/>
                  </a:cubicBezTo>
                  <a:cubicBezTo>
                    <a:pt x="1210419" y="38547"/>
                    <a:pt x="1209452" y="38621"/>
                    <a:pt x="1208559" y="38175"/>
                  </a:cubicBezTo>
                  <a:cubicBezTo>
                    <a:pt x="1207517" y="38770"/>
                    <a:pt x="1206438" y="38919"/>
                    <a:pt x="1205322" y="38621"/>
                  </a:cubicBezTo>
                  <a:cubicBezTo>
                    <a:pt x="1204206" y="38323"/>
                    <a:pt x="1203201" y="37728"/>
                    <a:pt x="1202308" y="36835"/>
                  </a:cubicBezTo>
                  <a:cubicBezTo>
                    <a:pt x="1201415" y="35942"/>
                    <a:pt x="1200708" y="34863"/>
                    <a:pt x="1200187" y="33598"/>
                  </a:cubicBezTo>
                  <a:cubicBezTo>
                    <a:pt x="1199666" y="32333"/>
                    <a:pt x="1199555" y="30956"/>
                    <a:pt x="1199852" y="29468"/>
                  </a:cubicBezTo>
                  <a:cubicBezTo>
                    <a:pt x="1201936" y="27236"/>
                    <a:pt x="1203722" y="25710"/>
                    <a:pt x="1205210" y="24892"/>
                  </a:cubicBezTo>
                  <a:cubicBezTo>
                    <a:pt x="1206698" y="24073"/>
                    <a:pt x="1208633" y="23664"/>
                    <a:pt x="1211014" y="23664"/>
                  </a:cubicBezTo>
                  <a:close/>
                  <a:moveTo>
                    <a:pt x="1040680" y="23664"/>
                  </a:moveTo>
                  <a:cubicBezTo>
                    <a:pt x="1044699" y="23664"/>
                    <a:pt x="1046708" y="25599"/>
                    <a:pt x="1046708" y="29468"/>
                  </a:cubicBezTo>
                  <a:cubicBezTo>
                    <a:pt x="1046708" y="30361"/>
                    <a:pt x="1046448" y="31366"/>
                    <a:pt x="1045927" y="32482"/>
                  </a:cubicBezTo>
                  <a:cubicBezTo>
                    <a:pt x="1045406" y="33598"/>
                    <a:pt x="1044699" y="34640"/>
                    <a:pt x="1043806" y="35607"/>
                  </a:cubicBezTo>
                  <a:cubicBezTo>
                    <a:pt x="1042913" y="36575"/>
                    <a:pt x="1041946" y="37356"/>
                    <a:pt x="1040904" y="37951"/>
                  </a:cubicBezTo>
                  <a:cubicBezTo>
                    <a:pt x="1039862" y="38547"/>
                    <a:pt x="1038895" y="38621"/>
                    <a:pt x="1038002" y="38175"/>
                  </a:cubicBezTo>
                  <a:cubicBezTo>
                    <a:pt x="1037109" y="38770"/>
                    <a:pt x="1036067" y="38919"/>
                    <a:pt x="1034876" y="38621"/>
                  </a:cubicBezTo>
                  <a:cubicBezTo>
                    <a:pt x="1033686" y="38323"/>
                    <a:pt x="1032644" y="37728"/>
                    <a:pt x="1031751" y="36835"/>
                  </a:cubicBezTo>
                  <a:cubicBezTo>
                    <a:pt x="1030858" y="35942"/>
                    <a:pt x="1030188" y="34863"/>
                    <a:pt x="1029742" y="33598"/>
                  </a:cubicBezTo>
                  <a:cubicBezTo>
                    <a:pt x="1029295" y="32333"/>
                    <a:pt x="1029146" y="30956"/>
                    <a:pt x="1029295" y="29468"/>
                  </a:cubicBezTo>
                  <a:cubicBezTo>
                    <a:pt x="1031528" y="27236"/>
                    <a:pt x="1033388" y="25710"/>
                    <a:pt x="1034876" y="24892"/>
                  </a:cubicBezTo>
                  <a:cubicBezTo>
                    <a:pt x="1036364" y="24073"/>
                    <a:pt x="1038299" y="23664"/>
                    <a:pt x="1040680" y="23664"/>
                  </a:cubicBezTo>
                  <a:close/>
                  <a:moveTo>
                    <a:pt x="1010989" y="23664"/>
                  </a:moveTo>
                  <a:cubicBezTo>
                    <a:pt x="1015008" y="23664"/>
                    <a:pt x="1017017" y="25599"/>
                    <a:pt x="1017017" y="29468"/>
                  </a:cubicBezTo>
                  <a:cubicBezTo>
                    <a:pt x="1017017" y="30361"/>
                    <a:pt x="1016756" y="31366"/>
                    <a:pt x="1016236" y="32482"/>
                  </a:cubicBezTo>
                  <a:cubicBezTo>
                    <a:pt x="1015715" y="33598"/>
                    <a:pt x="1015045" y="34640"/>
                    <a:pt x="1014226" y="35607"/>
                  </a:cubicBezTo>
                  <a:cubicBezTo>
                    <a:pt x="1013408" y="36575"/>
                    <a:pt x="1012478" y="37356"/>
                    <a:pt x="1011436" y="37951"/>
                  </a:cubicBezTo>
                  <a:cubicBezTo>
                    <a:pt x="1010394" y="38547"/>
                    <a:pt x="1009427" y="38621"/>
                    <a:pt x="1008534" y="38175"/>
                  </a:cubicBezTo>
                  <a:cubicBezTo>
                    <a:pt x="1007492" y="38770"/>
                    <a:pt x="1006413" y="38919"/>
                    <a:pt x="1005297" y="38621"/>
                  </a:cubicBezTo>
                  <a:cubicBezTo>
                    <a:pt x="1004180" y="38323"/>
                    <a:pt x="1003176" y="37728"/>
                    <a:pt x="1002283" y="36835"/>
                  </a:cubicBezTo>
                  <a:cubicBezTo>
                    <a:pt x="1001390" y="35942"/>
                    <a:pt x="1000683" y="34863"/>
                    <a:pt x="1000162" y="33598"/>
                  </a:cubicBezTo>
                  <a:cubicBezTo>
                    <a:pt x="999641" y="32333"/>
                    <a:pt x="999530" y="30956"/>
                    <a:pt x="999827" y="29468"/>
                  </a:cubicBezTo>
                  <a:cubicBezTo>
                    <a:pt x="1001911" y="27236"/>
                    <a:pt x="1003697" y="25710"/>
                    <a:pt x="1005185" y="24892"/>
                  </a:cubicBezTo>
                  <a:cubicBezTo>
                    <a:pt x="1006673" y="24073"/>
                    <a:pt x="1008608" y="23664"/>
                    <a:pt x="1010989" y="23664"/>
                  </a:cubicBezTo>
                  <a:close/>
                  <a:moveTo>
                    <a:pt x="821606" y="23664"/>
                  </a:moveTo>
                  <a:cubicBezTo>
                    <a:pt x="825624" y="23664"/>
                    <a:pt x="827633" y="25599"/>
                    <a:pt x="827633" y="29468"/>
                  </a:cubicBezTo>
                  <a:cubicBezTo>
                    <a:pt x="827633" y="30361"/>
                    <a:pt x="827373" y="31366"/>
                    <a:pt x="826852" y="32482"/>
                  </a:cubicBezTo>
                  <a:cubicBezTo>
                    <a:pt x="826331" y="33598"/>
                    <a:pt x="825624" y="34640"/>
                    <a:pt x="824731" y="35607"/>
                  </a:cubicBezTo>
                  <a:cubicBezTo>
                    <a:pt x="823838" y="36575"/>
                    <a:pt x="822871" y="37356"/>
                    <a:pt x="821829" y="37951"/>
                  </a:cubicBezTo>
                  <a:cubicBezTo>
                    <a:pt x="820787" y="38547"/>
                    <a:pt x="819820" y="38621"/>
                    <a:pt x="818927" y="38175"/>
                  </a:cubicBezTo>
                  <a:cubicBezTo>
                    <a:pt x="818034" y="38770"/>
                    <a:pt x="816992" y="38919"/>
                    <a:pt x="815801" y="38621"/>
                  </a:cubicBezTo>
                  <a:cubicBezTo>
                    <a:pt x="814611" y="38323"/>
                    <a:pt x="813569" y="37728"/>
                    <a:pt x="812676" y="36835"/>
                  </a:cubicBezTo>
                  <a:cubicBezTo>
                    <a:pt x="811783" y="35942"/>
                    <a:pt x="811113" y="34863"/>
                    <a:pt x="810667" y="33598"/>
                  </a:cubicBezTo>
                  <a:cubicBezTo>
                    <a:pt x="810220" y="32333"/>
                    <a:pt x="810071" y="30956"/>
                    <a:pt x="810220" y="29468"/>
                  </a:cubicBezTo>
                  <a:cubicBezTo>
                    <a:pt x="812453" y="27236"/>
                    <a:pt x="814313" y="25710"/>
                    <a:pt x="815801" y="24892"/>
                  </a:cubicBezTo>
                  <a:cubicBezTo>
                    <a:pt x="817290" y="24073"/>
                    <a:pt x="819224" y="23664"/>
                    <a:pt x="821606" y="23664"/>
                  </a:cubicBezTo>
                  <a:close/>
                  <a:moveTo>
                    <a:pt x="791914" y="23664"/>
                  </a:moveTo>
                  <a:cubicBezTo>
                    <a:pt x="795933" y="23664"/>
                    <a:pt x="797942" y="25599"/>
                    <a:pt x="797942" y="29468"/>
                  </a:cubicBezTo>
                  <a:cubicBezTo>
                    <a:pt x="797942" y="30361"/>
                    <a:pt x="797681" y="31366"/>
                    <a:pt x="797161" y="32482"/>
                  </a:cubicBezTo>
                  <a:cubicBezTo>
                    <a:pt x="796640" y="33598"/>
                    <a:pt x="795970" y="34640"/>
                    <a:pt x="795151" y="35607"/>
                  </a:cubicBezTo>
                  <a:cubicBezTo>
                    <a:pt x="794333" y="36575"/>
                    <a:pt x="793403" y="37356"/>
                    <a:pt x="792361" y="37951"/>
                  </a:cubicBezTo>
                  <a:cubicBezTo>
                    <a:pt x="791319" y="38547"/>
                    <a:pt x="790352" y="38621"/>
                    <a:pt x="789459" y="38175"/>
                  </a:cubicBezTo>
                  <a:cubicBezTo>
                    <a:pt x="788417" y="38770"/>
                    <a:pt x="787338" y="38919"/>
                    <a:pt x="786222" y="38621"/>
                  </a:cubicBezTo>
                  <a:cubicBezTo>
                    <a:pt x="785105" y="38323"/>
                    <a:pt x="784101" y="37728"/>
                    <a:pt x="783208" y="36835"/>
                  </a:cubicBezTo>
                  <a:cubicBezTo>
                    <a:pt x="782315" y="35942"/>
                    <a:pt x="781608" y="34863"/>
                    <a:pt x="781087" y="33598"/>
                  </a:cubicBezTo>
                  <a:cubicBezTo>
                    <a:pt x="780566" y="32333"/>
                    <a:pt x="780455" y="30956"/>
                    <a:pt x="780752" y="29468"/>
                  </a:cubicBezTo>
                  <a:cubicBezTo>
                    <a:pt x="782836" y="27236"/>
                    <a:pt x="784622" y="25710"/>
                    <a:pt x="786110" y="24892"/>
                  </a:cubicBezTo>
                  <a:cubicBezTo>
                    <a:pt x="787598" y="24073"/>
                    <a:pt x="789533" y="23664"/>
                    <a:pt x="791914" y="23664"/>
                  </a:cubicBezTo>
                  <a:close/>
                  <a:moveTo>
                    <a:pt x="722486" y="23664"/>
                  </a:moveTo>
                  <a:cubicBezTo>
                    <a:pt x="726504" y="23664"/>
                    <a:pt x="728514" y="25599"/>
                    <a:pt x="728514" y="29468"/>
                  </a:cubicBezTo>
                  <a:cubicBezTo>
                    <a:pt x="728514" y="30361"/>
                    <a:pt x="728253" y="31366"/>
                    <a:pt x="727732" y="32482"/>
                  </a:cubicBezTo>
                  <a:cubicBezTo>
                    <a:pt x="727211" y="33598"/>
                    <a:pt x="726504" y="34640"/>
                    <a:pt x="725611" y="35607"/>
                  </a:cubicBezTo>
                  <a:cubicBezTo>
                    <a:pt x="724718" y="36575"/>
                    <a:pt x="723751" y="37356"/>
                    <a:pt x="722709" y="37951"/>
                  </a:cubicBezTo>
                  <a:cubicBezTo>
                    <a:pt x="721668" y="38547"/>
                    <a:pt x="720700" y="38621"/>
                    <a:pt x="719807" y="38175"/>
                  </a:cubicBezTo>
                  <a:cubicBezTo>
                    <a:pt x="718914" y="38770"/>
                    <a:pt x="717872" y="38919"/>
                    <a:pt x="716682" y="38621"/>
                  </a:cubicBezTo>
                  <a:cubicBezTo>
                    <a:pt x="715491" y="38323"/>
                    <a:pt x="714449" y="37728"/>
                    <a:pt x="713556" y="36835"/>
                  </a:cubicBezTo>
                  <a:cubicBezTo>
                    <a:pt x="712663" y="35942"/>
                    <a:pt x="711994" y="34863"/>
                    <a:pt x="711547" y="33598"/>
                  </a:cubicBezTo>
                  <a:cubicBezTo>
                    <a:pt x="711101" y="32333"/>
                    <a:pt x="710952" y="30956"/>
                    <a:pt x="711101" y="29468"/>
                  </a:cubicBezTo>
                  <a:cubicBezTo>
                    <a:pt x="713333" y="27236"/>
                    <a:pt x="715193" y="25710"/>
                    <a:pt x="716682" y="24892"/>
                  </a:cubicBezTo>
                  <a:cubicBezTo>
                    <a:pt x="718170" y="24073"/>
                    <a:pt x="720105" y="23664"/>
                    <a:pt x="722486" y="23664"/>
                  </a:cubicBezTo>
                  <a:close/>
                  <a:moveTo>
                    <a:pt x="692795" y="23664"/>
                  </a:moveTo>
                  <a:cubicBezTo>
                    <a:pt x="696813" y="23664"/>
                    <a:pt x="698822" y="25599"/>
                    <a:pt x="698822" y="29468"/>
                  </a:cubicBezTo>
                  <a:cubicBezTo>
                    <a:pt x="698822" y="30361"/>
                    <a:pt x="698562" y="31366"/>
                    <a:pt x="698041" y="32482"/>
                  </a:cubicBezTo>
                  <a:cubicBezTo>
                    <a:pt x="697520" y="33598"/>
                    <a:pt x="696850" y="34640"/>
                    <a:pt x="696032" y="35607"/>
                  </a:cubicBezTo>
                  <a:cubicBezTo>
                    <a:pt x="695213" y="36575"/>
                    <a:pt x="694283" y="37356"/>
                    <a:pt x="693241" y="37951"/>
                  </a:cubicBezTo>
                  <a:cubicBezTo>
                    <a:pt x="692200" y="38547"/>
                    <a:pt x="691232" y="38621"/>
                    <a:pt x="690339" y="38175"/>
                  </a:cubicBezTo>
                  <a:cubicBezTo>
                    <a:pt x="689297" y="38770"/>
                    <a:pt x="688218" y="38919"/>
                    <a:pt x="687102" y="38621"/>
                  </a:cubicBezTo>
                  <a:cubicBezTo>
                    <a:pt x="685986" y="38323"/>
                    <a:pt x="684981" y="37728"/>
                    <a:pt x="684088" y="36835"/>
                  </a:cubicBezTo>
                  <a:cubicBezTo>
                    <a:pt x="683195" y="35942"/>
                    <a:pt x="682488" y="34863"/>
                    <a:pt x="681968" y="33598"/>
                  </a:cubicBezTo>
                  <a:cubicBezTo>
                    <a:pt x="681447" y="32333"/>
                    <a:pt x="681335" y="30956"/>
                    <a:pt x="681633" y="29468"/>
                  </a:cubicBezTo>
                  <a:cubicBezTo>
                    <a:pt x="683716" y="27236"/>
                    <a:pt x="685502" y="25710"/>
                    <a:pt x="686990" y="24892"/>
                  </a:cubicBezTo>
                  <a:cubicBezTo>
                    <a:pt x="688479" y="24073"/>
                    <a:pt x="690414" y="23664"/>
                    <a:pt x="692795" y="23664"/>
                  </a:cubicBezTo>
                  <a:close/>
                  <a:moveTo>
                    <a:pt x="589694" y="3349"/>
                  </a:moveTo>
                  <a:cubicBezTo>
                    <a:pt x="591108" y="3498"/>
                    <a:pt x="592299" y="3944"/>
                    <a:pt x="593266" y="4688"/>
                  </a:cubicBezTo>
                  <a:cubicBezTo>
                    <a:pt x="594233" y="5432"/>
                    <a:pt x="594717" y="6772"/>
                    <a:pt x="594717" y="8707"/>
                  </a:cubicBezTo>
                  <a:cubicBezTo>
                    <a:pt x="594717" y="14213"/>
                    <a:pt x="594531" y="20576"/>
                    <a:pt x="594159" y="27794"/>
                  </a:cubicBezTo>
                  <a:cubicBezTo>
                    <a:pt x="593787" y="35012"/>
                    <a:pt x="593303" y="42900"/>
                    <a:pt x="592708" y="51457"/>
                  </a:cubicBezTo>
                  <a:cubicBezTo>
                    <a:pt x="592113" y="60015"/>
                    <a:pt x="591629" y="69205"/>
                    <a:pt x="591257" y="79028"/>
                  </a:cubicBezTo>
                  <a:cubicBezTo>
                    <a:pt x="590885" y="88851"/>
                    <a:pt x="590699" y="99194"/>
                    <a:pt x="590699" y="110059"/>
                  </a:cubicBezTo>
                  <a:cubicBezTo>
                    <a:pt x="595908" y="103212"/>
                    <a:pt x="600745" y="97631"/>
                    <a:pt x="605210" y="93315"/>
                  </a:cubicBezTo>
                  <a:cubicBezTo>
                    <a:pt x="609674" y="88999"/>
                    <a:pt x="613916" y="85539"/>
                    <a:pt x="617934" y="82935"/>
                  </a:cubicBezTo>
                  <a:cubicBezTo>
                    <a:pt x="621953" y="80330"/>
                    <a:pt x="625897" y="78693"/>
                    <a:pt x="629766" y="78023"/>
                  </a:cubicBezTo>
                  <a:cubicBezTo>
                    <a:pt x="633636" y="77354"/>
                    <a:pt x="637431" y="77168"/>
                    <a:pt x="641151" y="77465"/>
                  </a:cubicBezTo>
                  <a:cubicBezTo>
                    <a:pt x="645468" y="77465"/>
                    <a:pt x="649002" y="78656"/>
                    <a:pt x="651755" y="81037"/>
                  </a:cubicBezTo>
                  <a:cubicBezTo>
                    <a:pt x="654509" y="83418"/>
                    <a:pt x="656630" y="86395"/>
                    <a:pt x="658118" y="89967"/>
                  </a:cubicBezTo>
                  <a:cubicBezTo>
                    <a:pt x="659606" y="93539"/>
                    <a:pt x="660648" y="97520"/>
                    <a:pt x="661243" y="101910"/>
                  </a:cubicBezTo>
                  <a:cubicBezTo>
                    <a:pt x="661839" y="106301"/>
                    <a:pt x="662136" y="110579"/>
                    <a:pt x="662136" y="114747"/>
                  </a:cubicBezTo>
                  <a:cubicBezTo>
                    <a:pt x="662136" y="117723"/>
                    <a:pt x="661950" y="120886"/>
                    <a:pt x="661578" y="124234"/>
                  </a:cubicBezTo>
                  <a:cubicBezTo>
                    <a:pt x="661206" y="127583"/>
                    <a:pt x="660350" y="131267"/>
                    <a:pt x="659011" y="135285"/>
                  </a:cubicBezTo>
                  <a:cubicBezTo>
                    <a:pt x="657671" y="139303"/>
                    <a:pt x="655625" y="143433"/>
                    <a:pt x="652872" y="147675"/>
                  </a:cubicBezTo>
                  <a:cubicBezTo>
                    <a:pt x="650118" y="151916"/>
                    <a:pt x="646286" y="156418"/>
                    <a:pt x="641375" y="161181"/>
                  </a:cubicBezTo>
                  <a:cubicBezTo>
                    <a:pt x="636463" y="165943"/>
                    <a:pt x="630250" y="170855"/>
                    <a:pt x="622734" y="175915"/>
                  </a:cubicBezTo>
                  <a:cubicBezTo>
                    <a:pt x="615218" y="180975"/>
                    <a:pt x="606102" y="186184"/>
                    <a:pt x="595387" y="191542"/>
                  </a:cubicBezTo>
                  <a:cubicBezTo>
                    <a:pt x="591815" y="192584"/>
                    <a:pt x="588950" y="193216"/>
                    <a:pt x="586792" y="193440"/>
                  </a:cubicBezTo>
                  <a:cubicBezTo>
                    <a:pt x="584634" y="193663"/>
                    <a:pt x="582922" y="193737"/>
                    <a:pt x="581657" y="193663"/>
                  </a:cubicBezTo>
                  <a:cubicBezTo>
                    <a:pt x="580392" y="193588"/>
                    <a:pt x="579500" y="193477"/>
                    <a:pt x="578979" y="193328"/>
                  </a:cubicBezTo>
                  <a:cubicBezTo>
                    <a:pt x="578458" y="193179"/>
                    <a:pt x="578197" y="193030"/>
                    <a:pt x="578197" y="192881"/>
                  </a:cubicBezTo>
                  <a:cubicBezTo>
                    <a:pt x="577453" y="181124"/>
                    <a:pt x="577193" y="168622"/>
                    <a:pt x="577416" y="155377"/>
                  </a:cubicBezTo>
                  <a:cubicBezTo>
                    <a:pt x="577639" y="142131"/>
                    <a:pt x="577974" y="127843"/>
                    <a:pt x="578420" y="112514"/>
                  </a:cubicBezTo>
                  <a:cubicBezTo>
                    <a:pt x="578867" y="97185"/>
                    <a:pt x="579276" y="80553"/>
                    <a:pt x="579648" y="62620"/>
                  </a:cubicBezTo>
                  <a:cubicBezTo>
                    <a:pt x="580020" y="44686"/>
                    <a:pt x="580058" y="25078"/>
                    <a:pt x="579760" y="3795"/>
                  </a:cubicBezTo>
                  <a:cubicBezTo>
                    <a:pt x="581397" y="3795"/>
                    <a:pt x="583109" y="3684"/>
                    <a:pt x="584894" y="3460"/>
                  </a:cubicBezTo>
                  <a:cubicBezTo>
                    <a:pt x="586680" y="3237"/>
                    <a:pt x="588280" y="3200"/>
                    <a:pt x="589694" y="3349"/>
                  </a:cubicBezTo>
                  <a:close/>
                  <a:moveTo>
                    <a:pt x="742578" y="0"/>
                  </a:moveTo>
                  <a:cubicBezTo>
                    <a:pt x="743620" y="0"/>
                    <a:pt x="744513" y="186"/>
                    <a:pt x="745257" y="558"/>
                  </a:cubicBezTo>
                  <a:cubicBezTo>
                    <a:pt x="746001" y="930"/>
                    <a:pt x="746596" y="1712"/>
                    <a:pt x="747043" y="2902"/>
                  </a:cubicBezTo>
                  <a:cubicBezTo>
                    <a:pt x="750019" y="32073"/>
                    <a:pt x="752066" y="61466"/>
                    <a:pt x="753182" y="91083"/>
                  </a:cubicBezTo>
                  <a:cubicBezTo>
                    <a:pt x="754298" y="120700"/>
                    <a:pt x="755154" y="150168"/>
                    <a:pt x="755749" y="179487"/>
                  </a:cubicBezTo>
                  <a:cubicBezTo>
                    <a:pt x="755749" y="180826"/>
                    <a:pt x="755749" y="182649"/>
                    <a:pt x="755749" y="184956"/>
                  </a:cubicBezTo>
                  <a:cubicBezTo>
                    <a:pt x="755749" y="187263"/>
                    <a:pt x="755675" y="188491"/>
                    <a:pt x="755526" y="188640"/>
                  </a:cubicBezTo>
                  <a:cubicBezTo>
                    <a:pt x="753442" y="189682"/>
                    <a:pt x="751582" y="190165"/>
                    <a:pt x="749945" y="190091"/>
                  </a:cubicBezTo>
                  <a:cubicBezTo>
                    <a:pt x="748308" y="190016"/>
                    <a:pt x="746819" y="189570"/>
                    <a:pt x="745480" y="188751"/>
                  </a:cubicBezTo>
                  <a:cubicBezTo>
                    <a:pt x="744140" y="187933"/>
                    <a:pt x="743099" y="187003"/>
                    <a:pt x="742355" y="185961"/>
                  </a:cubicBezTo>
                  <a:cubicBezTo>
                    <a:pt x="741610" y="184919"/>
                    <a:pt x="741238" y="183952"/>
                    <a:pt x="741238" y="183059"/>
                  </a:cubicBezTo>
                  <a:cubicBezTo>
                    <a:pt x="742280" y="176213"/>
                    <a:pt x="742987" y="167655"/>
                    <a:pt x="743359" y="157386"/>
                  </a:cubicBezTo>
                  <a:cubicBezTo>
                    <a:pt x="743731" y="147117"/>
                    <a:pt x="743880" y="136178"/>
                    <a:pt x="743806" y="124569"/>
                  </a:cubicBezTo>
                  <a:cubicBezTo>
                    <a:pt x="743731" y="112961"/>
                    <a:pt x="743471" y="100980"/>
                    <a:pt x="743024" y="88627"/>
                  </a:cubicBezTo>
                  <a:cubicBezTo>
                    <a:pt x="742578" y="76275"/>
                    <a:pt x="741982" y="64554"/>
                    <a:pt x="741238" y="53467"/>
                  </a:cubicBezTo>
                  <a:cubicBezTo>
                    <a:pt x="740494" y="42379"/>
                    <a:pt x="739638" y="32445"/>
                    <a:pt x="738671" y="23664"/>
                  </a:cubicBezTo>
                  <a:cubicBezTo>
                    <a:pt x="737704" y="14883"/>
                    <a:pt x="736699" y="7962"/>
                    <a:pt x="735657" y="2902"/>
                  </a:cubicBezTo>
                  <a:cubicBezTo>
                    <a:pt x="736997" y="2009"/>
                    <a:pt x="738150" y="1302"/>
                    <a:pt x="739118" y="781"/>
                  </a:cubicBezTo>
                  <a:cubicBezTo>
                    <a:pt x="740085" y="261"/>
                    <a:pt x="741238" y="0"/>
                    <a:pt x="742578" y="0"/>
                  </a:cubicBezTo>
                  <a:close/>
                </a:path>
              </a:pathLst>
            </a:custGeom>
            <a:solidFill>
              <a:prstClr val="white">
                <a:lumMod val="50000"/>
              </a:prst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hadows Into Light" panose="02000000000000000000" pitchFamily="2" charset="-94"/>
                <a:ea typeface="+mn-ea"/>
                <a:cs typeface="+mn-cs"/>
              </a:endParaRPr>
            </a:p>
          </p:txBody>
        </p:sp>
        <p:pic>
          <p:nvPicPr>
            <p:cNvPr id="24" name="Graphic 23" descr="Badge 4 with solid fill">
              <a:extLst>
                <a:ext uri="{FF2B5EF4-FFF2-40B4-BE49-F238E27FC236}">
                  <a16:creationId xmlns:a16="http://schemas.microsoft.com/office/drawing/2014/main" id="{AD33C49B-4DFD-477F-B4C0-767F5C0427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176120" y="1945076"/>
              <a:ext cx="454114" cy="454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10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5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8">
            <a:extLst>
              <a:ext uri="{FF2B5EF4-FFF2-40B4-BE49-F238E27FC236}">
                <a16:creationId xmlns:a16="http://schemas.microsoft.com/office/drawing/2014/main" id="{91C1F111-46F2-46E7-B8C0-9C1030154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2" y="6272347"/>
            <a:ext cx="1081935" cy="2333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4969B0-AD5F-41AB-B3E2-5A4F3D3F768F}"/>
              </a:ext>
            </a:extLst>
          </p:cNvPr>
          <p:cNvGrpSpPr/>
          <p:nvPr userDrawn="1"/>
        </p:nvGrpSpPr>
        <p:grpSpPr>
          <a:xfrm>
            <a:off x="664342" y="468974"/>
            <a:ext cx="2033836" cy="517290"/>
            <a:chOff x="2926264" y="2511133"/>
            <a:chExt cx="6278041" cy="1596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45FA10-B657-46C4-A44B-FBE5B89827AF}"/>
                </a:ext>
              </a:extLst>
            </p:cNvPr>
            <p:cNvSpPr txBox="1"/>
            <p:nvPr/>
          </p:nvSpPr>
          <p:spPr>
            <a:xfrm>
              <a:off x="2926264" y="2511133"/>
              <a:ext cx="6278041" cy="1063143"/>
            </a:xfrm>
            <a:custGeom>
              <a:avLst/>
              <a:gdLst/>
              <a:ahLst/>
              <a:cxnLst/>
              <a:rect l="l" t="t" r="r" b="b"/>
              <a:pathLst>
                <a:path w="6278041" h="1063143">
                  <a:moveTo>
                    <a:pt x="4480788" y="346254"/>
                  </a:moveTo>
                  <a:lnTo>
                    <a:pt x="4422267" y="768097"/>
                  </a:lnTo>
                  <a:lnTo>
                    <a:pt x="4542968" y="768097"/>
                  </a:lnTo>
                  <a:lnTo>
                    <a:pt x="4483227" y="346254"/>
                  </a:lnTo>
                  <a:close/>
                  <a:moveTo>
                    <a:pt x="3931843" y="319431"/>
                  </a:moveTo>
                  <a:lnTo>
                    <a:pt x="3931843" y="563271"/>
                  </a:lnTo>
                  <a:lnTo>
                    <a:pt x="3980611" y="563271"/>
                  </a:lnTo>
                  <a:cubicBezTo>
                    <a:pt x="4007434" y="563271"/>
                    <a:pt x="4027551" y="556362"/>
                    <a:pt x="4040962" y="542545"/>
                  </a:cubicBezTo>
                  <a:cubicBezTo>
                    <a:pt x="4054373" y="528727"/>
                    <a:pt x="4061078" y="505562"/>
                    <a:pt x="4061078" y="473050"/>
                  </a:cubicBezTo>
                  <a:lnTo>
                    <a:pt x="4061078" y="407214"/>
                  </a:lnTo>
                  <a:cubicBezTo>
                    <a:pt x="4061078" y="376327"/>
                    <a:pt x="4055592" y="353975"/>
                    <a:pt x="4044619" y="340158"/>
                  </a:cubicBezTo>
                  <a:cubicBezTo>
                    <a:pt x="4033646" y="326340"/>
                    <a:pt x="4016375" y="319431"/>
                    <a:pt x="3992803" y="319431"/>
                  </a:cubicBezTo>
                  <a:close/>
                  <a:moveTo>
                    <a:pt x="1807769" y="319431"/>
                  </a:moveTo>
                  <a:lnTo>
                    <a:pt x="1807769" y="929031"/>
                  </a:lnTo>
                  <a:lnTo>
                    <a:pt x="1876044" y="929031"/>
                  </a:lnTo>
                  <a:cubicBezTo>
                    <a:pt x="1897989" y="929031"/>
                    <a:pt x="1914855" y="922529"/>
                    <a:pt x="1926640" y="909524"/>
                  </a:cubicBezTo>
                  <a:cubicBezTo>
                    <a:pt x="1938426" y="896519"/>
                    <a:pt x="1944319" y="875386"/>
                    <a:pt x="1944319" y="846126"/>
                  </a:cubicBezTo>
                  <a:lnTo>
                    <a:pt x="1944319" y="402337"/>
                  </a:lnTo>
                  <a:cubicBezTo>
                    <a:pt x="1944319" y="373076"/>
                    <a:pt x="1938426" y="351943"/>
                    <a:pt x="1926640" y="338938"/>
                  </a:cubicBezTo>
                  <a:cubicBezTo>
                    <a:pt x="1914855" y="325934"/>
                    <a:pt x="1897989" y="319431"/>
                    <a:pt x="1876044" y="319431"/>
                  </a:cubicBezTo>
                  <a:close/>
                  <a:moveTo>
                    <a:pt x="1074343" y="319431"/>
                  </a:moveTo>
                  <a:lnTo>
                    <a:pt x="1074343" y="563271"/>
                  </a:lnTo>
                  <a:lnTo>
                    <a:pt x="1123111" y="563271"/>
                  </a:lnTo>
                  <a:cubicBezTo>
                    <a:pt x="1149934" y="563271"/>
                    <a:pt x="1170051" y="556362"/>
                    <a:pt x="1183462" y="542545"/>
                  </a:cubicBezTo>
                  <a:cubicBezTo>
                    <a:pt x="1196873" y="528727"/>
                    <a:pt x="1203579" y="505562"/>
                    <a:pt x="1203579" y="473050"/>
                  </a:cubicBezTo>
                  <a:lnTo>
                    <a:pt x="1203579" y="407214"/>
                  </a:lnTo>
                  <a:cubicBezTo>
                    <a:pt x="1203579" y="376327"/>
                    <a:pt x="1198092" y="353975"/>
                    <a:pt x="1187119" y="340158"/>
                  </a:cubicBezTo>
                  <a:cubicBezTo>
                    <a:pt x="1176147" y="326340"/>
                    <a:pt x="1158875" y="319431"/>
                    <a:pt x="1135304" y="319431"/>
                  </a:cubicBezTo>
                  <a:close/>
                  <a:moveTo>
                    <a:pt x="5912281" y="197511"/>
                  </a:moveTo>
                  <a:lnTo>
                    <a:pt x="6278041" y="197511"/>
                  </a:lnTo>
                  <a:lnTo>
                    <a:pt x="6278041" y="319431"/>
                  </a:lnTo>
                  <a:lnTo>
                    <a:pt x="6046393" y="319431"/>
                  </a:lnTo>
                  <a:lnTo>
                    <a:pt x="6046393" y="544983"/>
                  </a:lnTo>
                  <a:lnTo>
                    <a:pt x="6230493" y="544983"/>
                  </a:lnTo>
                  <a:lnTo>
                    <a:pt x="6230493" y="666903"/>
                  </a:lnTo>
                  <a:lnTo>
                    <a:pt x="6046393" y="666903"/>
                  </a:lnTo>
                  <a:lnTo>
                    <a:pt x="6046393" y="929031"/>
                  </a:lnTo>
                  <a:lnTo>
                    <a:pt x="6278041" y="929031"/>
                  </a:lnTo>
                  <a:lnTo>
                    <a:pt x="6278041" y="1050951"/>
                  </a:lnTo>
                  <a:lnTo>
                    <a:pt x="5912281" y="1050951"/>
                  </a:lnTo>
                  <a:close/>
                  <a:moveTo>
                    <a:pt x="5197906" y="197511"/>
                  </a:moveTo>
                  <a:lnTo>
                    <a:pt x="5332018" y="197511"/>
                  </a:lnTo>
                  <a:lnTo>
                    <a:pt x="5332018" y="1050951"/>
                  </a:lnTo>
                  <a:lnTo>
                    <a:pt x="5197906" y="1050951"/>
                  </a:lnTo>
                  <a:close/>
                  <a:moveTo>
                    <a:pt x="4778806" y="197511"/>
                  </a:moveTo>
                  <a:lnTo>
                    <a:pt x="5133593" y="197511"/>
                  </a:lnTo>
                  <a:lnTo>
                    <a:pt x="5133593" y="319431"/>
                  </a:lnTo>
                  <a:lnTo>
                    <a:pt x="4912918" y="319431"/>
                  </a:lnTo>
                  <a:lnTo>
                    <a:pt x="4912918" y="557175"/>
                  </a:lnTo>
                  <a:lnTo>
                    <a:pt x="5086045" y="557175"/>
                  </a:lnTo>
                  <a:lnTo>
                    <a:pt x="5086045" y="679095"/>
                  </a:lnTo>
                  <a:lnTo>
                    <a:pt x="4912918" y="679095"/>
                  </a:lnTo>
                  <a:lnTo>
                    <a:pt x="4912918" y="1050951"/>
                  </a:lnTo>
                  <a:lnTo>
                    <a:pt x="4778806" y="1050951"/>
                  </a:lnTo>
                  <a:close/>
                  <a:moveTo>
                    <a:pt x="4396663" y="197511"/>
                  </a:moveTo>
                  <a:lnTo>
                    <a:pt x="4578324" y="197511"/>
                  </a:lnTo>
                  <a:lnTo>
                    <a:pt x="4717313" y="1050951"/>
                  </a:lnTo>
                  <a:lnTo>
                    <a:pt x="4583201" y="1050951"/>
                  </a:lnTo>
                  <a:lnTo>
                    <a:pt x="4558817" y="881482"/>
                  </a:lnTo>
                  <a:lnTo>
                    <a:pt x="4558817" y="883921"/>
                  </a:lnTo>
                  <a:lnTo>
                    <a:pt x="4406417" y="883921"/>
                  </a:lnTo>
                  <a:lnTo>
                    <a:pt x="4382033" y="1050951"/>
                  </a:lnTo>
                  <a:lnTo>
                    <a:pt x="4257675" y="1050951"/>
                  </a:lnTo>
                  <a:close/>
                  <a:moveTo>
                    <a:pt x="3797731" y="197511"/>
                  </a:moveTo>
                  <a:lnTo>
                    <a:pt x="3996461" y="197511"/>
                  </a:lnTo>
                  <a:cubicBezTo>
                    <a:pt x="4065549" y="197511"/>
                    <a:pt x="4115943" y="213564"/>
                    <a:pt x="4147642" y="245670"/>
                  </a:cubicBezTo>
                  <a:cubicBezTo>
                    <a:pt x="4179341" y="277775"/>
                    <a:pt x="4195191" y="327153"/>
                    <a:pt x="4195191" y="393802"/>
                  </a:cubicBezTo>
                  <a:lnTo>
                    <a:pt x="4195191" y="446228"/>
                  </a:lnTo>
                  <a:cubicBezTo>
                    <a:pt x="4195191" y="534823"/>
                    <a:pt x="4165930" y="590906"/>
                    <a:pt x="4107408" y="614478"/>
                  </a:cubicBezTo>
                  <a:lnTo>
                    <a:pt x="4107408" y="616916"/>
                  </a:lnTo>
                  <a:cubicBezTo>
                    <a:pt x="4139920" y="626670"/>
                    <a:pt x="4162882" y="646583"/>
                    <a:pt x="4176293" y="676657"/>
                  </a:cubicBezTo>
                  <a:cubicBezTo>
                    <a:pt x="4189704" y="706730"/>
                    <a:pt x="4196410" y="746964"/>
                    <a:pt x="4196410" y="797358"/>
                  </a:cubicBezTo>
                  <a:lnTo>
                    <a:pt x="4196410" y="947319"/>
                  </a:lnTo>
                  <a:cubicBezTo>
                    <a:pt x="4196410" y="971703"/>
                    <a:pt x="4197223" y="991414"/>
                    <a:pt x="4198848" y="1006450"/>
                  </a:cubicBezTo>
                  <a:cubicBezTo>
                    <a:pt x="4200474" y="1021487"/>
                    <a:pt x="4204538" y="1036321"/>
                    <a:pt x="4211040" y="1050951"/>
                  </a:cubicBezTo>
                  <a:lnTo>
                    <a:pt x="4074490" y="1050951"/>
                  </a:lnTo>
                  <a:cubicBezTo>
                    <a:pt x="4069613" y="1037134"/>
                    <a:pt x="4066362" y="1024129"/>
                    <a:pt x="4064736" y="1011937"/>
                  </a:cubicBezTo>
                  <a:cubicBezTo>
                    <a:pt x="4063111" y="999745"/>
                    <a:pt x="4062298" y="977799"/>
                    <a:pt x="4062298" y="946100"/>
                  </a:cubicBezTo>
                  <a:lnTo>
                    <a:pt x="4062298" y="790042"/>
                  </a:lnTo>
                  <a:cubicBezTo>
                    <a:pt x="4062298" y="751028"/>
                    <a:pt x="4055999" y="723799"/>
                    <a:pt x="4043400" y="708356"/>
                  </a:cubicBezTo>
                  <a:cubicBezTo>
                    <a:pt x="4030802" y="692913"/>
                    <a:pt x="4009059" y="685191"/>
                    <a:pt x="3978173" y="685191"/>
                  </a:cubicBezTo>
                  <a:lnTo>
                    <a:pt x="3931843" y="685191"/>
                  </a:lnTo>
                  <a:lnTo>
                    <a:pt x="3931843" y="1050951"/>
                  </a:lnTo>
                  <a:lnTo>
                    <a:pt x="3797731" y="1050951"/>
                  </a:lnTo>
                  <a:close/>
                  <a:moveTo>
                    <a:pt x="2607106" y="197511"/>
                  </a:moveTo>
                  <a:lnTo>
                    <a:pt x="2775356" y="197511"/>
                  </a:lnTo>
                  <a:lnTo>
                    <a:pt x="2905810" y="708356"/>
                  </a:lnTo>
                  <a:lnTo>
                    <a:pt x="2908249" y="708356"/>
                  </a:lnTo>
                  <a:lnTo>
                    <a:pt x="2908249" y="197511"/>
                  </a:lnTo>
                  <a:lnTo>
                    <a:pt x="3027730" y="197511"/>
                  </a:lnTo>
                  <a:lnTo>
                    <a:pt x="3027730" y="1050951"/>
                  </a:lnTo>
                  <a:lnTo>
                    <a:pt x="2889961" y="1050951"/>
                  </a:lnTo>
                  <a:lnTo>
                    <a:pt x="2729026" y="427940"/>
                  </a:lnTo>
                  <a:lnTo>
                    <a:pt x="2726588" y="427940"/>
                  </a:lnTo>
                  <a:lnTo>
                    <a:pt x="2726588" y="1050951"/>
                  </a:lnTo>
                  <a:lnTo>
                    <a:pt x="2607106" y="1050951"/>
                  </a:lnTo>
                  <a:close/>
                  <a:moveTo>
                    <a:pt x="2168956" y="197511"/>
                  </a:moveTo>
                  <a:lnTo>
                    <a:pt x="2534716" y="197511"/>
                  </a:lnTo>
                  <a:lnTo>
                    <a:pt x="2534716" y="319431"/>
                  </a:lnTo>
                  <a:lnTo>
                    <a:pt x="2303068" y="319431"/>
                  </a:lnTo>
                  <a:lnTo>
                    <a:pt x="2303068" y="544983"/>
                  </a:lnTo>
                  <a:lnTo>
                    <a:pt x="2487168" y="544983"/>
                  </a:lnTo>
                  <a:lnTo>
                    <a:pt x="2487168" y="666903"/>
                  </a:lnTo>
                  <a:lnTo>
                    <a:pt x="2303068" y="666903"/>
                  </a:lnTo>
                  <a:lnTo>
                    <a:pt x="2303068" y="929031"/>
                  </a:lnTo>
                  <a:lnTo>
                    <a:pt x="2534716" y="929031"/>
                  </a:lnTo>
                  <a:lnTo>
                    <a:pt x="2534716" y="1050951"/>
                  </a:lnTo>
                  <a:lnTo>
                    <a:pt x="2168956" y="1050951"/>
                  </a:lnTo>
                  <a:close/>
                  <a:moveTo>
                    <a:pt x="1673657" y="197511"/>
                  </a:moveTo>
                  <a:lnTo>
                    <a:pt x="1878482" y="197511"/>
                  </a:lnTo>
                  <a:cubicBezTo>
                    <a:pt x="1945132" y="197511"/>
                    <a:pt x="1995119" y="215393"/>
                    <a:pt x="2028444" y="251156"/>
                  </a:cubicBezTo>
                  <a:cubicBezTo>
                    <a:pt x="2061768" y="286919"/>
                    <a:pt x="2078431" y="339345"/>
                    <a:pt x="2078431" y="408433"/>
                  </a:cubicBezTo>
                  <a:lnTo>
                    <a:pt x="2078431" y="840030"/>
                  </a:lnTo>
                  <a:cubicBezTo>
                    <a:pt x="2078431" y="909118"/>
                    <a:pt x="2061768" y="961543"/>
                    <a:pt x="2028444" y="997306"/>
                  </a:cubicBezTo>
                  <a:cubicBezTo>
                    <a:pt x="1995119" y="1033070"/>
                    <a:pt x="1945132" y="1050951"/>
                    <a:pt x="1878482" y="1050951"/>
                  </a:cubicBezTo>
                  <a:lnTo>
                    <a:pt x="1673657" y="1050951"/>
                  </a:lnTo>
                  <a:close/>
                  <a:moveTo>
                    <a:pt x="1435532" y="197511"/>
                  </a:moveTo>
                  <a:lnTo>
                    <a:pt x="1569644" y="197511"/>
                  </a:lnTo>
                  <a:lnTo>
                    <a:pt x="1569644" y="1050951"/>
                  </a:lnTo>
                  <a:lnTo>
                    <a:pt x="1435532" y="1050951"/>
                  </a:lnTo>
                  <a:close/>
                  <a:moveTo>
                    <a:pt x="940231" y="197511"/>
                  </a:moveTo>
                  <a:lnTo>
                    <a:pt x="1138961" y="197511"/>
                  </a:lnTo>
                  <a:cubicBezTo>
                    <a:pt x="1208049" y="197511"/>
                    <a:pt x="1258443" y="213564"/>
                    <a:pt x="1290142" y="245670"/>
                  </a:cubicBezTo>
                  <a:cubicBezTo>
                    <a:pt x="1321841" y="277775"/>
                    <a:pt x="1337691" y="327153"/>
                    <a:pt x="1337691" y="393802"/>
                  </a:cubicBezTo>
                  <a:lnTo>
                    <a:pt x="1337691" y="446228"/>
                  </a:lnTo>
                  <a:cubicBezTo>
                    <a:pt x="1337691" y="534823"/>
                    <a:pt x="1308430" y="590906"/>
                    <a:pt x="1249908" y="614478"/>
                  </a:cubicBezTo>
                  <a:lnTo>
                    <a:pt x="1249908" y="616916"/>
                  </a:lnTo>
                  <a:cubicBezTo>
                    <a:pt x="1282420" y="626670"/>
                    <a:pt x="1305382" y="646583"/>
                    <a:pt x="1318793" y="676657"/>
                  </a:cubicBezTo>
                  <a:cubicBezTo>
                    <a:pt x="1332204" y="706730"/>
                    <a:pt x="1338910" y="746964"/>
                    <a:pt x="1338910" y="797358"/>
                  </a:cubicBezTo>
                  <a:lnTo>
                    <a:pt x="1338910" y="947319"/>
                  </a:lnTo>
                  <a:cubicBezTo>
                    <a:pt x="1338910" y="971703"/>
                    <a:pt x="1339723" y="991414"/>
                    <a:pt x="1341348" y="1006450"/>
                  </a:cubicBezTo>
                  <a:cubicBezTo>
                    <a:pt x="1342974" y="1021487"/>
                    <a:pt x="1347038" y="1036321"/>
                    <a:pt x="1353540" y="1050951"/>
                  </a:cubicBezTo>
                  <a:lnTo>
                    <a:pt x="1216990" y="1050951"/>
                  </a:lnTo>
                  <a:cubicBezTo>
                    <a:pt x="1212113" y="1037134"/>
                    <a:pt x="1208862" y="1024129"/>
                    <a:pt x="1207236" y="1011937"/>
                  </a:cubicBezTo>
                  <a:cubicBezTo>
                    <a:pt x="1205611" y="999745"/>
                    <a:pt x="1204798" y="977799"/>
                    <a:pt x="1204798" y="946100"/>
                  </a:cubicBezTo>
                  <a:lnTo>
                    <a:pt x="1204798" y="790042"/>
                  </a:lnTo>
                  <a:cubicBezTo>
                    <a:pt x="1204798" y="751028"/>
                    <a:pt x="1198499" y="723799"/>
                    <a:pt x="1185900" y="708356"/>
                  </a:cubicBezTo>
                  <a:cubicBezTo>
                    <a:pt x="1173302" y="692913"/>
                    <a:pt x="1151560" y="685191"/>
                    <a:pt x="1120673" y="685191"/>
                  </a:cubicBezTo>
                  <a:lnTo>
                    <a:pt x="1074343" y="685191"/>
                  </a:lnTo>
                  <a:lnTo>
                    <a:pt x="1074343" y="1050951"/>
                  </a:lnTo>
                  <a:lnTo>
                    <a:pt x="940231" y="1050951"/>
                  </a:lnTo>
                  <a:close/>
                  <a:moveTo>
                    <a:pt x="502082" y="197511"/>
                  </a:moveTo>
                  <a:lnTo>
                    <a:pt x="867842" y="197511"/>
                  </a:lnTo>
                  <a:lnTo>
                    <a:pt x="867842" y="319431"/>
                  </a:lnTo>
                  <a:lnTo>
                    <a:pt x="636193" y="319431"/>
                  </a:lnTo>
                  <a:lnTo>
                    <a:pt x="636193" y="544983"/>
                  </a:lnTo>
                  <a:lnTo>
                    <a:pt x="820293" y="544983"/>
                  </a:lnTo>
                  <a:lnTo>
                    <a:pt x="820293" y="666903"/>
                  </a:lnTo>
                  <a:lnTo>
                    <a:pt x="636193" y="666903"/>
                  </a:lnTo>
                  <a:lnTo>
                    <a:pt x="636193" y="929031"/>
                  </a:lnTo>
                  <a:lnTo>
                    <a:pt x="867842" y="929031"/>
                  </a:lnTo>
                  <a:lnTo>
                    <a:pt x="867842" y="1050951"/>
                  </a:lnTo>
                  <a:lnTo>
                    <a:pt x="502082" y="1050951"/>
                  </a:lnTo>
                  <a:close/>
                  <a:moveTo>
                    <a:pt x="0" y="197511"/>
                  </a:moveTo>
                  <a:lnTo>
                    <a:pt x="135331" y="197511"/>
                  </a:lnTo>
                  <a:lnTo>
                    <a:pt x="223113" y="859537"/>
                  </a:lnTo>
                  <a:lnTo>
                    <a:pt x="225552" y="859537"/>
                  </a:lnTo>
                  <a:lnTo>
                    <a:pt x="313334" y="197511"/>
                  </a:lnTo>
                  <a:lnTo>
                    <a:pt x="436473" y="197511"/>
                  </a:lnTo>
                  <a:lnTo>
                    <a:pt x="307238" y="1050951"/>
                  </a:lnTo>
                  <a:lnTo>
                    <a:pt x="129235" y="1050951"/>
                  </a:lnTo>
                  <a:close/>
                  <a:moveTo>
                    <a:pt x="5626227" y="185319"/>
                  </a:moveTo>
                  <a:cubicBezTo>
                    <a:pt x="5691251" y="185319"/>
                    <a:pt x="5740831" y="203810"/>
                    <a:pt x="5774969" y="240793"/>
                  </a:cubicBezTo>
                  <a:cubicBezTo>
                    <a:pt x="5809107" y="277775"/>
                    <a:pt x="5826175" y="330810"/>
                    <a:pt x="5826175" y="399898"/>
                  </a:cubicBezTo>
                  <a:lnTo>
                    <a:pt x="5826175" y="473050"/>
                  </a:lnTo>
                  <a:lnTo>
                    <a:pt x="5699379" y="473050"/>
                  </a:lnTo>
                  <a:lnTo>
                    <a:pt x="5699379" y="391364"/>
                  </a:lnTo>
                  <a:cubicBezTo>
                    <a:pt x="5699379" y="335281"/>
                    <a:pt x="5676213" y="307239"/>
                    <a:pt x="5629884" y="307239"/>
                  </a:cubicBezTo>
                  <a:cubicBezTo>
                    <a:pt x="5583555" y="307239"/>
                    <a:pt x="5560390" y="335281"/>
                    <a:pt x="5560390" y="391364"/>
                  </a:cubicBezTo>
                  <a:lnTo>
                    <a:pt x="5560390" y="858318"/>
                  </a:lnTo>
                  <a:cubicBezTo>
                    <a:pt x="5560390" y="913588"/>
                    <a:pt x="5583555" y="941223"/>
                    <a:pt x="5629884" y="941223"/>
                  </a:cubicBezTo>
                  <a:cubicBezTo>
                    <a:pt x="5676213" y="941223"/>
                    <a:pt x="5699379" y="913588"/>
                    <a:pt x="5699379" y="858318"/>
                  </a:cubicBezTo>
                  <a:lnTo>
                    <a:pt x="5699379" y="691287"/>
                  </a:lnTo>
                  <a:lnTo>
                    <a:pt x="5632323" y="691287"/>
                  </a:lnTo>
                  <a:lnTo>
                    <a:pt x="5632323" y="569367"/>
                  </a:lnTo>
                  <a:lnTo>
                    <a:pt x="5826175" y="569367"/>
                  </a:lnTo>
                  <a:lnTo>
                    <a:pt x="5826175" y="848564"/>
                  </a:lnTo>
                  <a:cubicBezTo>
                    <a:pt x="5826175" y="917652"/>
                    <a:pt x="5809107" y="970687"/>
                    <a:pt x="5774969" y="1007670"/>
                  </a:cubicBezTo>
                  <a:cubicBezTo>
                    <a:pt x="5740831" y="1044652"/>
                    <a:pt x="5691251" y="1063143"/>
                    <a:pt x="5626227" y="1063143"/>
                  </a:cubicBezTo>
                  <a:cubicBezTo>
                    <a:pt x="5561202" y="1063143"/>
                    <a:pt x="5511622" y="1044652"/>
                    <a:pt x="5477484" y="1007670"/>
                  </a:cubicBezTo>
                  <a:cubicBezTo>
                    <a:pt x="5443347" y="970687"/>
                    <a:pt x="5426278" y="917652"/>
                    <a:pt x="5426278" y="848564"/>
                  </a:cubicBezTo>
                  <a:lnTo>
                    <a:pt x="5426278" y="399898"/>
                  </a:lnTo>
                  <a:cubicBezTo>
                    <a:pt x="5426278" y="330810"/>
                    <a:pt x="5443347" y="277775"/>
                    <a:pt x="5477484" y="240793"/>
                  </a:cubicBezTo>
                  <a:cubicBezTo>
                    <a:pt x="5511622" y="203810"/>
                    <a:pt x="5561202" y="185319"/>
                    <a:pt x="5626227" y="185319"/>
                  </a:cubicBezTo>
                  <a:close/>
                  <a:moveTo>
                    <a:pt x="3511677" y="185319"/>
                  </a:moveTo>
                  <a:cubicBezTo>
                    <a:pt x="3576700" y="185319"/>
                    <a:pt x="3626281" y="203810"/>
                    <a:pt x="3660419" y="240793"/>
                  </a:cubicBezTo>
                  <a:cubicBezTo>
                    <a:pt x="3694556" y="277775"/>
                    <a:pt x="3711625" y="330810"/>
                    <a:pt x="3711625" y="399898"/>
                  </a:cubicBezTo>
                  <a:lnTo>
                    <a:pt x="3711625" y="473050"/>
                  </a:lnTo>
                  <a:lnTo>
                    <a:pt x="3584828" y="473050"/>
                  </a:lnTo>
                  <a:lnTo>
                    <a:pt x="3584828" y="391364"/>
                  </a:lnTo>
                  <a:cubicBezTo>
                    <a:pt x="3584828" y="335281"/>
                    <a:pt x="3561664" y="307239"/>
                    <a:pt x="3515334" y="307239"/>
                  </a:cubicBezTo>
                  <a:cubicBezTo>
                    <a:pt x="3469004" y="307239"/>
                    <a:pt x="3445840" y="335281"/>
                    <a:pt x="3445840" y="391364"/>
                  </a:cubicBezTo>
                  <a:lnTo>
                    <a:pt x="3445840" y="858318"/>
                  </a:lnTo>
                  <a:cubicBezTo>
                    <a:pt x="3445840" y="913588"/>
                    <a:pt x="3469004" y="941223"/>
                    <a:pt x="3515334" y="941223"/>
                  </a:cubicBezTo>
                  <a:cubicBezTo>
                    <a:pt x="3561664" y="941223"/>
                    <a:pt x="3584828" y="913588"/>
                    <a:pt x="3584828" y="858318"/>
                  </a:cubicBezTo>
                  <a:lnTo>
                    <a:pt x="3584828" y="691287"/>
                  </a:lnTo>
                  <a:lnTo>
                    <a:pt x="3517772" y="691287"/>
                  </a:lnTo>
                  <a:lnTo>
                    <a:pt x="3517772" y="569367"/>
                  </a:lnTo>
                  <a:lnTo>
                    <a:pt x="3711625" y="569367"/>
                  </a:lnTo>
                  <a:lnTo>
                    <a:pt x="3711625" y="848564"/>
                  </a:lnTo>
                  <a:cubicBezTo>
                    <a:pt x="3711625" y="917652"/>
                    <a:pt x="3694556" y="970687"/>
                    <a:pt x="3660419" y="1007670"/>
                  </a:cubicBezTo>
                  <a:cubicBezTo>
                    <a:pt x="3626281" y="1044652"/>
                    <a:pt x="3576700" y="1063143"/>
                    <a:pt x="3511677" y="1063143"/>
                  </a:cubicBezTo>
                  <a:cubicBezTo>
                    <a:pt x="3446653" y="1063143"/>
                    <a:pt x="3397072" y="1044652"/>
                    <a:pt x="3362934" y="1007670"/>
                  </a:cubicBezTo>
                  <a:cubicBezTo>
                    <a:pt x="3328796" y="970687"/>
                    <a:pt x="3311728" y="917652"/>
                    <a:pt x="3311728" y="848564"/>
                  </a:cubicBezTo>
                  <a:lnTo>
                    <a:pt x="3311728" y="399898"/>
                  </a:lnTo>
                  <a:cubicBezTo>
                    <a:pt x="3311728" y="330810"/>
                    <a:pt x="3328796" y="277775"/>
                    <a:pt x="3362934" y="240793"/>
                  </a:cubicBezTo>
                  <a:cubicBezTo>
                    <a:pt x="3397072" y="203810"/>
                    <a:pt x="3446653" y="185319"/>
                    <a:pt x="3511677" y="185319"/>
                  </a:cubicBezTo>
                  <a:close/>
                  <a:moveTo>
                    <a:pt x="5204002" y="15850"/>
                  </a:moveTo>
                  <a:lnTo>
                    <a:pt x="5325922" y="15850"/>
                  </a:lnTo>
                  <a:lnTo>
                    <a:pt x="5325922" y="140208"/>
                  </a:lnTo>
                  <a:lnTo>
                    <a:pt x="5204002" y="140208"/>
                  </a:lnTo>
                  <a:close/>
                  <a:moveTo>
                    <a:pt x="1441628" y="15850"/>
                  </a:moveTo>
                  <a:lnTo>
                    <a:pt x="1563548" y="15850"/>
                  </a:lnTo>
                  <a:lnTo>
                    <a:pt x="1563548" y="140208"/>
                  </a:lnTo>
                  <a:lnTo>
                    <a:pt x="1441628" y="140208"/>
                  </a:lnTo>
                  <a:close/>
                  <a:moveTo>
                    <a:pt x="5482361" y="0"/>
                  </a:moveTo>
                  <a:lnTo>
                    <a:pt x="5561609" y="0"/>
                  </a:lnTo>
                  <a:cubicBezTo>
                    <a:pt x="5564860" y="21946"/>
                    <a:pt x="5571565" y="37186"/>
                    <a:pt x="5581725" y="45720"/>
                  </a:cubicBezTo>
                  <a:cubicBezTo>
                    <a:pt x="5591886" y="54255"/>
                    <a:pt x="5606313" y="58522"/>
                    <a:pt x="5625007" y="58522"/>
                  </a:cubicBezTo>
                  <a:cubicBezTo>
                    <a:pt x="5644515" y="58522"/>
                    <a:pt x="5659551" y="54255"/>
                    <a:pt x="5670117" y="45720"/>
                  </a:cubicBezTo>
                  <a:cubicBezTo>
                    <a:pt x="5680683" y="37186"/>
                    <a:pt x="5687593" y="21946"/>
                    <a:pt x="5690844" y="0"/>
                  </a:cubicBezTo>
                  <a:lnTo>
                    <a:pt x="5770092" y="0"/>
                  </a:lnTo>
                  <a:cubicBezTo>
                    <a:pt x="5768466" y="45517"/>
                    <a:pt x="5755259" y="81077"/>
                    <a:pt x="5730467" y="106680"/>
                  </a:cubicBezTo>
                  <a:cubicBezTo>
                    <a:pt x="5705677" y="132284"/>
                    <a:pt x="5670525" y="145085"/>
                    <a:pt x="5625007" y="145085"/>
                  </a:cubicBezTo>
                  <a:cubicBezTo>
                    <a:pt x="5580303" y="145085"/>
                    <a:pt x="5545759" y="132487"/>
                    <a:pt x="5521375" y="107290"/>
                  </a:cubicBezTo>
                  <a:cubicBezTo>
                    <a:pt x="5496991" y="82093"/>
                    <a:pt x="5483987" y="46330"/>
                    <a:pt x="548236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80000"/>
                </a:lnSpc>
              </a:pPr>
              <a:endParaRPr lang="tr-TR" sz="9600">
                <a:solidFill>
                  <a:schemeClr val="bg1"/>
                </a:solidFill>
                <a:latin typeface="Bebas Neue" panose="020B0606020202050201" pitchFamily="34" charset="-9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9D6F2C-73B0-44A8-B079-C4C087E73C45}"/>
                </a:ext>
              </a:extLst>
            </p:cNvPr>
            <p:cNvSpPr txBox="1"/>
            <p:nvPr/>
          </p:nvSpPr>
          <p:spPr>
            <a:xfrm>
              <a:off x="2949168" y="3764254"/>
              <a:ext cx="6233582" cy="343649"/>
            </a:xfrm>
            <a:custGeom>
              <a:avLst/>
              <a:gdLst/>
              <a:ahLst/>
              <a:cxnLst/>
              <a:rect l="l" t="t" r="r" b="b"/>
              <a:pathLst>
                <a:path w="6233582" h="343649">
                  <a:moveTo>
                    <a:pt x="5230229" y="94818"/>
                  </a:moveTo>
                  <a:cubicBezTo>
                    <a:pt x="5213709" y="94818"/>
                    <a:pt x="5200029" y="100353"/>
                    <a:pt x="5189188" y="111423"/>
                  </a:cubicBezTo>
                  <a:cubicBezTo>
                    <a:pt x="5178346" y="122494"/>
                    <a:pt x="5171664" y="138354"/>
                    <a:pt x="5169140" y="159004"/>
                  </a:cubicBezTo>
                  <a:lnTo>
                    <a:pt x="5282370" y="159004"/>
                  </a:lnTo>
                  <a:cubicBezTo>
                    <a:pt x="5281682" y="138699"/>
                    <a:pt x="5276806" y="122924"/>
                    <a:pt x="5267743" y="111682"/>
                  </a:cubicBezTo>
                  <a:cubicBezTo>
                    <a:pt x="5258680" y="100439"/>
                    <a:pt x="5246175" y="94818"/>
                    <a:pt x="5230229" y="94818"/>
                  </a:cubicBezTo>
                  <a:close/>
                  <a:moveTo>
                    <a:pt x="4718632" y="94818"/>
                  </a:moveTo>
                  <a:cubicBezTo>
                    <a:pt x="4699244" y="94818"/>
                    <a:pt x="4683643" y="102102"/>
                    <a:pt x="4671826" y="116672"/>
                  </a:cubicBezTo>
                  <a:cubicBezTo>
                    <a:pt x="4660010" y="131242"/>
                    <a:pt x="4654101" y="150515"/>
                    <a:pt x="4654101" y="174492"/>
                  </a:cubicBezTo>
                  <a:cubicBezTo>
                    <a:pt x="4654101" y="198583"/>
                    <a:pt x="4659522" y="217312"/>
                    <a:pt x="4670363" y="230677"/>
                  </a:cubicBezTo>
                  <a:cubicBezTo>
                    <a:pt x="4681204" y="244042"/>
                    <a:pt x="4695516" y="250724"/>
                    <a:pt x="4713298" y="250724"/>
                  </a:cubicBezTo>
                  <a:cubicBezTo>
                    <a:pt x="4732227" y="250724"/>
                    <a:pt x="4747313" y="244587"/>
                    <a:pt x="4758555" y="232311"/>
                  </a:cubicBezTo>
                  <a:cubicBezTo>
                    <a:pt x="4769798" y="220036"/>
                    <a:pt x="4775419" y="205008"/>
                    <a:pt x="4775419" y="187226"/>
                  </a:cubicBezTo>
                  <a:lnTo>
                    <a:pt x="4775419" y="152293"/>
                  </a:lnTo>
                  <a:cubicBezTo>
                    <a:pt x="4775419" y="136691"/>
                    <a:pt x="4770171" y="123211"/>
                    <a:pt x="4759674" y="111854"/>
                  </a:cubicBezTo>
                  <a:cubicBezTo>
                    <a:pt x="4749177" y="100496"/>
                    <a:pt x="4735496" y="94818"/>
                    <a:pt x="4718632" y="94818"/>
                  </a:cubicBezTo>
                  <a:close/>
                  <a:moveTo>
                    <a:pt x="4020554" y="94818"/>
                  </a:moveTo>
                  <a:cubicBezTo>
                    <a:pt x="4004034" y="94818"/>
                    <a:pt x="3990354" y="100353"/>
                    <a:pt x="3979512" y="111423"/>
                  </a:cubicBezTo>
                  <a:cubicBezTo>
                    <a:pt x="3968671" y="122494"/>
                    <a:pt x="3961989" y="138354"/>
                    <a:pt x="3959465" y="159004"/>
                  </a:cubicBezTo>
                  <a:lnTo>
                    <a:pt x="4072695" y="159004"/>
                  </a:lnTo>
                  <a:cubicBezTo>
                    <a:pt x="4072007" y="138699"/>
                    <a:pt x="4067131" y="122924"/>
                    <a:pt x="4058068" y="111682"/>
                  </a:cubicBezTo>
                  <a:cubicBezTo>
                    <a:pt x="4049005" y="100439"/>
                    <a:pt x="4036501" y="94818"/>
                    <a:pt x="4020554" y="94818"/>
                  </a:cubicBezTo>
                  <a:close/>
                  <a:moveTo>
                    <a:pt x="2668004" y="94818"/>
                  </a:moveTo>
                  <a:cubicBezTo>
                    <a:pt x="2651484" y="94818"/>
                    <a:pt x="2637804" y="100353"/>
                    <a:pt x="2626962" y="111423"/>
                  </a:cubicBezTo>
                  <a:cubicBezTo>
                    <a:pt x="2616121" y="122494"/>
                    <a:pt x="2609439" y="138354"/>
                    <a:pt x="2606915" y="159004"/>
                  </a:cubicBezTo>
                  <a:lnTo>
                    <a:pt x="2720145" y="159004"/>
                  </a:lnTo>
                  <a:cubicBezTo>
                    <a:pt x="2719457" y="138699"/>
                    <a:pt x="2714581" y="122924"/>
                    <a:pt x="2705518" y="111682"/>
                  </a:cubicBezTo>
                  <a:cubicBezTo>
                    <a:pt x="2696455" y="100439"/>
                    <a:pt x="2683951" y="94818"/>
                    <a:pt x="2668004" y="94818"/>
                  </a:cubicBezTo>
                  <a:close/>
                  <a:moveTo>
                    <a:pt x="2106029" y="94818"/>
                  </a:moveTo>
                  <a:cubicBezTo>
                    <a:pt x="2089509" y="94818"/>
                    <a:pt x="2075829" y="100353"/>
                    <a:pt x="2064988" y="111423"/>
                  </a:cubicBezTo>
                  <a:cubicBezTo>
                    <a:pt x="2054146" y="122494"/>
                    <a:pt x="2047464" y="138354"/>
                    <a:pt x="2044940" y="159004"/>
                  </a:cubicBezTo>
                  <a:lnTo>
                    <a:pt x="2158170" y="159004"/>
                  </a:lnTo>
                  <a:cubicBezTo>
                    <a:pt x="2157482" y="138699"/>
                    <a:pt x="2152606" y="122924"/>
                    <a:pt x="2143543" y="111682"/>
                  </a:cubicBezTo>
                  <a:cubicBezTo>
                    <a:pt x="2134480" y="100439"/>
                    <a:pt x="2121976" y="94818"/>
                    <a:pt x="2106029" y="94818"/>
                  </a:cubicBezTo>
                  <a:close/>
                  <a:moveTo>
                    <a:pt x="1436121" y="94818"/>
                  </a:moveTo>
                  <a:cubicBezTo>
                    <a:pt x="1415357" y="94818"/>
                    <a:pt x="1398808" y="101816"/>
                    <a:pt x="1386476" y="115812"/>
                  </a:cubicBezTo>
                  <a:cubicBezTo>
                    <a:pt x="1374143" y="129808"/>
                    <a:pt x="1367977" y="149253"/>
                    <a:pt x="1367977" y="174148"/>
                  </a:cubicBezTo>
                  <a:cubicBezTo>
                    <a:pt x="1367977" y="197207"/>
                    <a:pt x="1373999" y="215734"/>
                    <a:pt x="1386045" y="229730"/>
                  </a:cubicBezTo>
                  <a:cubicBezTo>
                    <a:pt x="1398091" y="243726"/>
                    <a:pt x="1414553" y="250724"/>
                    <a:pt x="1435433" y="250724"/>
                  </a:cubicBezTo>
                  <a:cubicBezTo>
                    <a:pt x="1456657" y="250724"/>
                    <a:pt x="1473004" y="243841"/>
                    <a:pt x="1484477" y="230074"/>
                  </a:cubicBezTo>
                  <a:cubicBezTo>
                    <a:pt x="1495949" y="216308"/>
                    <a:pt x="1501685" y="197207"/>
                    <a:pt x="1501685" y="172771"/>
                  </a:cubicBezTo>
                  <a:cubicBezTo>
                    <a:pt x="1501685" y="147647"/>
                    <a:pt x="1495977" y="128374"/>
                    <a:pt x="1484563" y="114951"/>
                  </a:cubicBezTo>
                  <a:cubicBezTo>
                    <a:pt x="1473148" y="101529"/>
                    <a:pt x="1457001" y="94818"/>
                    <a:pt x="1436121" y="94818"/>
                  </a:cubicBezTo>
                  <a:close/>
                  <a:moveTo>
                    <a:pt x="334379" y="94818"/>
                  </a:moveTo>
                  <a:cubicBezTo>
                    <a:pt x="317859" y="94818"/>
                    <a:pt x="304179" y="100353"/>
                    <a:pt x="293337" y="111423"/>
                  </a:cubicBezTo>
                  <a:cubicBezTo>
                    <a:pt x="282496" y="122494"/>
                    <a:pt x="275814" y="138354"/>
                    <a:pt x="273290" y="159004"/>
                  </a:cubicBezTo>
                  <a:lnTo>
                    <a:pt x="386520" y="159004"/>
                  </a:lnTo>
                  <a:cubicBezTo>
                    <a:pt x="385832" y="138699"/>
                    <a:pt x="380956" y="122924"/>
                    <a:pt x="371893" y="111682"/>
                  </a:cubicBezTo>
                  <a:cubicBezTo>
                    <a:pt x="362830" y="100439"/>
                    <a:pt x="350326" y="94818"/>
                    <a:pt x="334379" y="94818"/>
                  </a:cubicBezTo>
                  <a:close/>
                  <a:moveTo>
                    <a:pt x="6212416" y="84665"/>
                  </a:moveTo>
                  <a:lnTo>
                    <a:pt x="6228247" y="84665"/>
                  </a:lnTo>
                  <a:lnTo>
                    <a:pt x="6228247" y="260877"/>
                  </a:lnTo>
                  <a:lnTo>
                    <a:pt x="6212416" y="260877"/>
                  </a:lnTo>
                  <a:close/>
                  <a:moveTo>
                    <a:pt x="5964310" y="84665"/>
                  </a:moveTo>
                  <a:lnTo>
                    <a:pt x="6099738" y="84665"/>
                  </a:lnTo>
                  <a:lnTo>
                    <a:pt x="6099738" y="88967"/>
                  </a:lnTo>
                  <a:lnTo>
                    <a:pt x="5981690" y="246422"/>
                  </a:lnTo>
                  <a:lnTo>
                    <a:pt x="6095436" y="246422"/>
                  </a:lnTo>
                  <a:lnTo>
                    <a:pt x="6095436" y="260877"/>
                  </a:lnTo>
                  <a:lnTo>
                    <a:pt x="5955878" y="260877"/>
                  </a:lnTo>
                  <a:lnTo>
                    <a:pt x="5955878" y="254854"/>
                  </a:lnTo>
                  <a:lnTo>
                    <a:pt x="6072894" y="99120"/>
                  </a:lnTo>
                  <a:lnTo>
                    <a:pt x="5964310" y="99120"/>
                  </a:lnTo>
                  <a:close/>
                  <a:moveTo>
                    <a:pt x="5821890" y="84665"/>
                  </a:moveTo>
                  <a:lnTo>
                    <a:pt x="5837722" y="84665"/>
                  </a:lnTo>
                  <a:lnTo>
                    <a:pt x="5837722" y="260877"/>
                  </a:lnTo>
                  <a:lnTo>
                    <a:pt x="5821890" y="260877"/>
                  </a:lnTo>
                  <a:close/>
                  <a:moveTo>
                    <a:pt x="4916560" y="84665"/>
                  </a:moveTo>
                  <a:lnTo>
                    <a:pt x="5051989" y="84665"/>
                  </a:lnTo>
                  <a:lnTo>
                    <a:pt x="5051989" y="88967"/>
                  </a:lnTo>
                  <a:lnTo>
                    <a:pt x="4933940" y="246422"/>
                  </a:lnTo>
                  <a:lnTo>
                    <a:pt x="5047687" y="246422"/>
                  </a:lnTo>
                  <a:lnTo>
                    <a:pt x="5047687" y="260877"/>
                  </a:lnTo>
                  <a:lnTo>
                    <a:pt x="4908128" y="260877"/>
                  </a:lnTo>
                  <a:lnTo>
                    <a:pt x="4908128" y="254854"/>
                  </a:lnTo>
                  <a:lnTo>
                    <a:pt x="5025144" y="99120"/>
                  </a:lnTo>
                  <a:lnTo>
                    <a:pt x="4916560" y="99120"/>
                  </a:lnTo>
                  <a:close/>
                  <a:moveTo>
                    <a:pt x="3250141" y="84665"/>
                  </a:moveTo>
                  <a:lnTo>
                    <a:pt x="3265972" y="84665"/>
                  </a:lnTo>
                  <a:lnTo>
                    <a:pt x="3265972" y="260877"/>
                  </a:lnTo>
                  <a:lnTo>
                    <a:pt x="3250141" y="260877"/>
                  </a:lnTo>
                  <a:close/>
                  <a:moveTo>
                    <a:pt x="716491" y="84665"/>
                  </a:moveTo>
                  <a:lnTo>
                    <a:pt x="732322" y="84665"/>
                  </a:lnTo>
                  <a:lnTo>
                    <a:pt x="732322" y="260877"/>
                  </a:lnTo>
                  <a:lnTo>
                    <a:pt x="716491" y="260877"/>
                  </a:lnTo>
                  <a:close/>
                  <a:moveTo>
                    <a:pt x="5487404" y="81223"/>
                  </a:moveTo>
                  <a:cubicBezTo>
                    <a:pt x="5493943" y="81223"/>
                    <a:pt x="5499794" y="82255"/>
                    <a:pt x="5504956" y="84320"/>
                  </a:cubicBezTo>
                  <a:lnTo>
                    <a:pt x="5504956" y="101185"/>
                  </a:lnTo>
                  <a:cubicBezTo>
                    <a:pt x="5499679" y="97399"/>
                    <a:pt x="5493484" y="95506"/>
                    <a:pt x="5486372" y="95506"/>
                  </a:cubicBezTo>
                  <a:cubicBezTo>
                    <a:pt x="5472490" y="95506"/>
                    <a:pt x="5460846" y="102676"/>
                    <a:pt x="5451438" y="117016"/>
                  </a:cubicBezTo>
                  <a:cubicBezTo>
                    <a:pt x="5442031" y="131356"/>
                    <a:pt x="5437328" y="151719"/>
                    <a:pt x="5437328" y="178105"/>
                  </a:cubicBezTo>
                  <a:lnTo>
                    <a:pt x="5437328" y="260877"/>
                  </a:lnTo>
                  <a:lnTo>
                    <a:pt x="5421841" y="260877"/>
                  </a:lnTo>
                  <a:lnTo>
                    <a:pt x="5421841" y="84665"/>
                  </a:lnTo>
                  <a:lnTo>
                    <a:pt x="5437328" y="84665"/>
                  </a:lnTo>
                  <a:lnTo>
                    <a:pt x="5437328" y="123727"/>
                  </a:lnTo>
                  <a:lnTo>
                    <a:pt x="5438017" y="123727"/>
                  </a:lnTo>
                  <a:cubicBezTo>
                    <a:pt x="5442031" y="110305"/>
                    <a:pt x="5448398" y="99865"/>
                    <a:pt x="5457118" y="92408"/>
                  </a:cubicBezTo>
                  <a:cubicBezTo>
                    <a:pt x="5465836" y="84951"/>
                    <a:pt x="5475932" y="81223"/>
                    <a:pt x="5487404" y="81223"/>
                  </a:cubicBezTo>
                  <a:close/>
                  <a:moveTo>
                    <a:pt x="3468104" y="81223"/>
                  </a:moveTo>
                  <a:cubicBezTo>
                    <a:pt x="3474643" y="81223"/>
                    <a:pt x="3480494" y="82255"/>
                    <a:pt x="3485657" y="84320"/>
                  </a:cubicBezTo>
                  <a:lnTo>
                    <a:pt x="3485657" y="101185"/>
                  </a:lnTo>
                  <a:cubicBezTo>
                    <a:pt x="3480379" y="97399"/>
                    <a:pt x="3474184" y="95506"/>
                    <a:pt x="3467072" y="95506"/>
                  </a:cubicBezTo>
                  <a:cubicBezTo>
                    <a:pt x="3453190" y="95506"/>
                    <a:pt x="3441546" y="102676"/>
                    <a:pt x="3432139" y="117016"/>
                  </a:cubicBezTo>
                  <a:cubicBezTo>
                    <a:pt x="3422732" y="131356"/>
                    <a:pt x="3418028" y="151719"/>
                    <a:pt x="3418028" y="178105"/>
                  </a:cubicBezTo>
                  <a:lnTo>
                    <a:pt x="3418028" y="260877"/>
                  </a:lnTo>
                  <a:lnTo>
                    <a:pt x="3402541" y="260877"/>
                  </a:lnTo>
                  <a:lnTo>
                    <a:pt x="3402541" y="84665"/>
                  </a:lnTo>
                  <a:lnTo>
                    <a:pt x="3418028" y="84665"/>
                  </a:lnTo>
                  <a:lnTo>
                    <a:pt x="3418028" y="123727"/>
                  </a:lnTo>
                  <a:lnTo>
                    <a:pt x="3418716" y="123727"/>
                  </a:lnTo>
                  <a:cubicBezTo>
                    <a:pt x="3422732" y="110305"/>
                    <a:pt x="3429099" y="99865"/>
                    <a:pt x="3437818" y="92408"/>
                  </a:cubicBezTo>
                  <a:cubicBezTo>
                    <a:pt x="3446537" y="84951"/>
                    <a:pt x="3456632" y="81223"/>
                    <a:pt x="3468104" y="81223"/>
                  </a:cubicBezTo>
                  <a:close/>
                  <a:moveTo>
                    <a:pt x="1705979" y="81223"/>
                  </a:moveTo>
                  <a:cubicBezTo>
                    <a:pt x="1712518" y="81223"/>
                    <a:pt x="1718369" y="82255"/>
                    <a:pt x="1723532" y="84320"/>
                  </a:cubicBezTo>
                  <a:lnTo>
                    <a:pt x="1723532" y="101185"/>
                  </a:lnTo>
                  <a:cubicBezTo>
                    <a:pt x="1718254" y="97399"/>
                    <a:pt x="1712060" y="95506"/>
                    <a:pt x="1704947" y="95506"/>
                  </a:cubicBezTo>
                  <a:cubicBezTo>
                    <a:pt x="1691065" y="95506"/>
                    <a:pt x="1679421" y="102676"/>
                    <a:pt x="1670014" y="117016"/>
                  </a:cubicBezTo>
                  <a:cubicBezTo>
                    <a:pt x="1660607" y="131356"/>
                    <a:pt x="1655903" y="151719"/>
                    <a:pt x="1655903" y="178105"/>
                  </a:cubicBezTo>
                  <a:lnTo>
                    <a:pt x="1655903" y="260877"/>
                  </a:lnTo>
                  <a:lnTo>
                    <a:pt x="1640416" y="260877"/>
                  </a:lnTo>
                  <a:lnTo>
                    <a:pt x="1640416" y="84665"/>
                  </a:lnTo>
                  <a:lnTo>
                    <a:pt x="1655903" y="84665"/>
                  </a:lnTo>
                  <a:lnTo>
                    <a:pt x="1655903" y="123727"/>
                  </a:lnTo>
                  <a:lnTo>
                    <a:pt x="1656592" y="123727"/>
                  </a:lnTo>
                  <a:cubicBezTo>
                    <a:pt x="1660607" y="110305"/>
                    <a:pt x="1666974" y="99865"/>
                    <a:pt x="1675693" y="92408"/>
                  </a:cubicBezTo>
                  <a:cubicBezTo>
                    <a:pt x="1684411" y="84951"/>
                    <a:pt x="1694507" y="81223"/>
                    <a:pt x="1705979" y="81223"/>
                  </a:cubicBezTo>
                  <a:close/>
                  <a:moveTo>
                    <a:pt x="591554" y="81223"/>
                  </a:moveTo>
                  <a:cubicBezTo>
                    <a:pt x="598093" y="81223"/>
                    <a:pt x="603944" y="82255"/>
                    <a:pt x="609107" y="84320"/>
                  </a:cubicBezTo>
                  <a:lnTo>
                    <a:pt x="609107" y="101185"/>
                  </a:lnTo>
                  <a:cubicBezTo>
                    <a:pt x="603829" y="97399"/>
                    <a:pt x="597634" y="95506"/>
                    <a:pt x="590522" y="95506"/>
                  </a:cubicBezTo>
                  <a:cubicBezTo>
                    <a:pt x="576640" y="95506"/>
                    <a:pt x="564996" y="102676"/>
                    <a:pt x="555589" y="117016"/>
                  </a:cubicBezTo>
                  <a:cubicBezTo>
                    <a:pt x="546182" y="131356"/>
                    <a:pt x="541478" y="151719"/>
                    <a:pt x="541478" y="178105"/>
                  </a:cubicBezTo>
                  <a:lnTo>
                    <a:pt x="541478" y="260877"/>
                  </a:lnTo>
                  <a:lnTo>
                    <a:pt x="525991" y="260877"/>
                  </a:lnTo>
                  <a:lnTo>
                    <a:pt x="525991" y="84665"/>
                  </a:lnTo>
                  <a:lnTo>
                    <a:pt x="541478" y="84665"/>
                  </a:lnTo>
                  <a:lnTo>
                    <a:pt x="541478" y="123727"/>
                  </a:lnTo>
                  <a:lnTo>
                    <a:pt x="542167" y="123727"/>
                  </a:lnTo>
                  <a:cubicBezTo>
                    <a:pt x="546182" y="110305"/>
                    <a:pt x="552549" y="99865"/>
                    <a:pt x="561268" y="92408"/>
                  </a:cubicBezTo>
                  <a:cubicBezTo>
                    <a:pt x="569987" y="84951"/>
                    <a:pt x="580082" y="81223"/>
                    <a:pt x="591554" y="81223"/>
                  </a:cubicBezTo>
                  <a:close/>
                  <a:moveTo>
                    <a:pt x="5660868" y="80363"/>
                  </a:moveTo>
                  <a:cubicBezTo>
                    <a:pt x="5676011" y="80363"/>
                    <a:pt x="5688975" y="83460"/>
                    <a:pt x="5699758" y="89655"/>
                  </a:cubicBezTo>
                  <a:lnTo>
                    <a:pt x="5699758" y="107552"/>
                  </a:lnTo>
                  <a:cubicBezTo>
                    <a:pt x="5686680" y="99062"/>
                    <a:pt x="5673143" y="94818"/>
                    <a:pt x="5659147" y="94818"/>
                  </a:cubicBezTo>
                  <a:cubicBezTo>
                    <a:pt x="5647560" y="94818"/>
                    <a:pt x="5638210" y="97829"/>
                    <a:pt x="5631098" y="103852"/>
                  </a:cubicBezTo>
                  <a:cubicBezTo>
                    <a:pt x="5623984" y="109875"/>
                    <a:pt x="5620428" y="117704"/>
                    <a:pt x="5620428" y="127341"/>
                  </a:cubicBezTo>
                  <a:cubicBezTo>
                    <a:pt x="5620428" y="135716"/>
                    <a:pt x="5622666" y="142513"/>
                    <a:pt x="5627140" y="147733"/>
                  </a:cubicBezTo>
                  <a:cubicBezTo>
                    <a:pt x="5631614" y="152953"/>
                    <a:pt x="5641480" y="158947"/>
                    <a:pt x="5656738" y="165715"/>
                  </a:cubicBezTo>
                  <a:cubicBezTo>
                    <a:pt x="5675093" y="173975"/>
                    <a:pt x="5687712" y="181633"/>
                    <a:pt x="5694596" y="188689"/>
                  </a:cubicBezTo>
                  <a:cubicBezTo>
                    <a:pt x="5701480" y="195744"/>
                    <a:pt x="5704921" y="205122"/>
                    <a:pt x="5704921" y="216824"/>
                  </a:cubicBezTo>
                  <a:cubicBezTo>
                    <a:pt x="5704921" y="230820"/>
                    <a:pt x="5699672" y="242378"/>
                    <a:pt x="5689176" y="251499"/>
                  </a:cubicBezTo>
                  <a:cubicBezTo>
                    <a:pt x="5678678" y="260619"/>
                    <a:pt x="5664195" y="265179"/>
                    <a:pt x="5645724" y="265179"/>
                  </a:cubicBezTo>
                  <a:cubicBezTo>
                    <a:pt x="5628746" y="265179"/>
                    <a:pt x="5614578" y="261164"/>
                    <a:pt x="5603220" y="253133"/>
                  </a:cubicBezTo>
                  <a:lnTo>
                    <a:pt x="5603220" y="234032"/>
                  </a:lnTo>
                  <a:cubicBezTo>
                    <a:pt x="5609186" y="239195"/>
                    <a:pt x="5616413" y="243267"/>
                    <a:pt x="5624902" y="246250"/>
                  </a:cubicBezTo>
                  <a:cubicBezTo>
                    <a:pt x="5633392" y="249233"/>
                    <a:pt x="5640734" y="250724"/>
                    <a:pt x="5646929" y="250724"/>
                  </a:cubicBezTo>
                  <a:cubicBezTo>
                    <a:pt x="5674577" y="250724"/>
                    <a:pt x="5688401" y="239424"/>
                    <a:pt x="5688401" y="216824"/>
                  </a:cubicBezTo>
                  <a:cubicBezTo>
                    <a:pt x="5688401" y="209023"/>
                    <a:pt x="5685361" y="202369"/>
                    <a:pt x="5679280" y="196862"/>
                  </a:cubicBezTo>
                  <a:cubicBezTo>
                    <a:pt x="5673200" y="191356"/>
                    <a:pt x="5663334" y="185677"/>
                    <a:pt x="5649682" y="179826"/>
                  </a:cubicBezTo>
                  <a:cubicBezTo>
                    <a:pt x="5632818" y="172484"/>
                    <a:pt x="5620973" y="164884"/>
                    <a:pt x="5614148" y="157025"/>
                  </a:cubicBezTo>
                  <a:cubicBezTo>
                    <a:pt x="5607322" y="149167"/>
                    <a:pt x="5603908" y="139616"/>
                    <a:pt x="5603908" y="128374"/>
                  </a:cubicBezTo>
                  <a:cubicBezTo>
                    <a:pt x="5603908" y="114033"/>
                    <a:pt x="5609386" y="102446"/>
                    <a:pt x="5620342" y="93613"/>
                  </a:cubicBezTo>
                  <a:cubicBezTo>
                    <a:pt x="5631298" y="84779"/>
                    <a:pt x="5644806" y="80363"/>
                    <a:pt x="5660868" y="80363"/>
                  </a:cubicBezTo>
                  <a:close/>
                  <a:moveTo>
                    <a:pt x="5230918" y="80363"/>
                  </a:moveTo>
                  <a:cubicBezTo>
                    <a:pt x="5252829" y="80363"/>
                    <a:pt x="5269636" y="88049"/>
                    <a:pt x="5281338" y="103422"/>
                  </a:cubicBezTo>
                  <a:cubicBezTo>
                    <a:pt x="5293039" y="118794"/>
                    <a:pt x="5298890" y="139788"/>
                    <a:pt x="5298890" y="166404"/>
                  </a:cubicBezTo>
                  <a:lnTo>
                    <a:pt x="5298890" y="173459"/>
                  </a:lnTo>
                  <a:lnTo>
                    <a:pt x="5168452" y="173459"/>
                  </a:lnTo>
                  <a:cubicBezTo>
                    <a:pt x="5168452" y="197665"/>
                    <a:pt x="5174044" y="216595"/>
                    <a:pt x="5185230" y="230246"/>
                  </a:cubicBezTo>
                  <a:cubicBezTo>
                    <a:pt x="5196415" y="243898"/>
                    <a:pt x="5211759" y="250724"/>
                    <a:pt x="5231262" y="250724"/>
                  </a:cubicBezTo>
                  <a:cubicBezTo>
                    <a:pt x="5250994" y="250724"/>
                    <a:pt x="5270267" y="243439"/>
                    <a:pt x="5289081" y="228870"/>
                  </a:cubicBezTo>
                  <a:lnTo>
                    <a:pt x="5289081" y="245734"/>
                  </a:lnTo>
                  <a:cubicBezTo>
                    <a:pt x="5270841" y="258697"/>
                    <a:pt x="5250477" y="265179"/>
                    <a:pt x="5227992" y="265179"/>
                  </a:cubicBezTo>
                  <a:cubicBezTo>
                    <a:pt x="5205277" y="265179"/>
                    <a:pt x="5186921" y="257034"/>
                    <a:pt x="5172926" y="240743"/>
                  </a:cubicBezTo>
                  <a:cubicBezTo>
                    <a:pt x="5158930" y="224453"/>
                    <a:pt x="5151932" y="201451"/>
                    <a:pt x="5151932" y="171738"/>
                  </a:cubicBezTo>
                  <a:cubicBezTo>
                    <a:pt x="5151932" y="146041"/>
                    <a:pt x="5159245" y="124387"/>
                    <a:pt x="5173872" y="106777"/>
                  </a:cubicBezTo>
                  <a:cubicBezTo>
                    <a:pt x="5188499" y="89167"/>
                    <a:pt x="5207514" y="80363"/>
                    <a:pt x="5230918" y="80363"/>
                  </a:cubicBezTo>
                  <a:close/>
                  <a:moveTo>
                    <a:pt x="4718288" y="80363"/>
                  </a:moveTo>
                  <a:cubicBezTo>
                    <a:pt x="4744216" y="80363"/>
                    <a:pt x="4763030" y="91089"/>
                    <a:pt x="4774731" y="112542"/>
                  </a:cubicBezTo>
                  <a:lnTo>
                    <a:pt x="4775419" y="112542"/>
                  </a:lnTo>
                  <a:lnTo>
                    <a:pt x="4775419" y="84665"/>
                  </a:lnTo>
                  <a:lnTo>
                    <a:pt x="4791251" y="84665"/>
                  </a:lnTo>
                  <a:lnTo>
                    <a:pt x="4791251" y="247799"/>
                  </a:lnTo>
                  <a:cubicBezTo>
                    <a:pt x="4791251" y="280953"/>
                    <a:pt x="4784024" y="305217"/>
                    <a:pt x="4769569" y="320590"/>
                  </a:cubicBezTo>
                  <a:cubicBezTo>
                    <a:pt x="4755114" y="335962"/>
                    <a:pt x="4732628" y="343649"/>
                    <a:pt x="4702112" y="343649"/>
                  </a:cubicBezTo>
                  <a:cubicBezTo>
                    <a:pt x="4685134" y="343649"/>
                    <a:pt x="4667639" y="339175"/>
                    <a:pt x="4649627" y="330226"/>
                  </a:cubicBezTo>
                  <a:lnTo>
                    <a:pt x="4649627" y="313706"/>
                  </a:lnTo>
                  <a:cubicBezTo>
                    <a:pt x="4668212" y="324031"/>
                    <a:pt x="4685822" y="329194"/>
                    <a:pt x="4702456" y="329194"/>
                  </a:cubicBezTo>
                  <a:cubicBezTo>
                    <a:pt x="4751099" y="329194"/>
                    <a:pt x="4775419" y="303496"/>
                    <a:pt x="4775419" y="252101"/>
                  </a:cubicBezTo>
                  <a:lnTo>
                    <a:pt x="4775419" y="229214"/>
                  </a:lnTo>
                  <a:lnTo>
                    <a:pt x="4774731" y="229214"/>
                  </a:lnTo>
                  <a:cubicBezTo>
                    <a:pt x="4760850" y="253191"/>
                    <a:pt x="4739684" y="265179"/>
                    <a:pt x="4711233" y="265179"/>
                  </a:cubicBezTo>
                  <a:cubicBezTo>
                    <a:pt x="4689550" y="265179"/>
                    <a:pt x="4671855" y="257321"/>
                    <a:pt x="4658145" y="241604"/>
                  </a:cubicBezTo>
                  <a:cubicBezTo>
                    <a:pt x="4644436" y="225887"/>
                    <a:pt x="4637581" y="203975"/>
                    <a:pt x="4637581" y="175868"/>
                  </a:cubicBezTo>
                  <a:cubicBezTo>
                    <a:pt x="4637581" y="147762"/>
                    <a:pt x="4644981" y="124817"/>
                    <a:pt x="4659780" y="107035"/>
                  </a:cubicBezTo>
                  <a:cubicBezTo>
                    <a:pt x="4674579" y="89254"/>
                    <a:pt x="4694082" y="80363"/>
                    <a:pt x="4718288" y="80363"/>
                  </a:cubicBezTo>
                  <a:close/>
                  <a:moveTo>
                    <a:pt x="4021242" y="80363"/>
                  </a:moveTo>
                  <a:cubicBezTo>
                    <a:pt x="4043154" y="80363"/>
                    <a:pt x="4059961" y="88049"/>
                    <a:pt x="4071663" y="103422"/>
                  </a:cubicBezTo>
                  <a:cubicBezTo>
                    <a:pt x="4083364" y="118794"/>
                    <a:pt x="4089215" y="139788"/>
                    <a:pt x="4089215" y="166404"/>
                  </a:cubicBezTo>
                  <a:lnTo>
                    <a:pt x="4089215" y="173459"/>
                  </a:lnTo>
                  <a:lnTo>
                    <a:pt x="3958776" y="173459"/>
                  </a:lnTo>
                  <a:cubicBezTo>
                    <a:pt x="3958776" y="197665"/>
                    <a:pt x="3964369" y="216595"/>
                    <a:pt x="3975555" y="230246"/>
                  </a:cubicBezTo>
                  <a:cubicBezTo>
                    <a:pt x="3986740" y="243898"/>
                    <a:pt x="4002084" y="250724"/>
                    <a:pt x="4021587" y="250724"/>
                  </a:cubicBezTo>
                  <a:cubicBezTo>
                    <a:pt x="4041319" y="250724"/>
                    <a:pt x="4060592" y="243439"/>
                    <a:pt x="4079406" y="228870"/>
                  </a:cubicBezTo>
                  <a:lnTo>
                    <a:pt x="4079406" y="245734"/>
                  </a:lnTo>
                  <a:cubicBezTo>
                    <a:pt x="4061166" y="258697"/>
                    <a:pt x="4040803" y="265179"/>
                    <a:pt x="4018317" y="265179"/>
                  </a:cubicBezTo>
                  <a:cubicBezTo>
                    <a:pt x="3995602" y="265179"/>
                    <a:pt x="3977247" y="257034"/>
                    <a:pt x="3963251" y="240743"/>
                  </a:cubicBezTo>
                  <a:cubicBezTo>
                    <a:pt x="3949255" y="224453"/>
                    <a:pt x="3942257" y="201451"/>
                    <a:pt x="3942257" y="171738"/>
                  </a:cubicBezTo>
                  <a:cubicBezTo>
                    <a:pt x="3942257" y="146041"/>
                    <a:pt x="3949570" y="124387"/>
                    <a:pt x="3964197" y="106777"/>
                  </a:cubicBezTo>
                  <a:cubicBezTo>
                    <a:pt x="3978824" y="89167"/>
                    <a:pt x="3997839" y="80363"/>
                    <a:pt x="4021242" y="80363"/>
                  </a:cubicBezTo>
                  <a:close/>
                  <a:moveTo>
                    <a:pt x="3663422" y="80363"/>
                  </a:moveTo>
                  <a:cubicBezTo>
                    <a:pt x="3676271" y="80363"/>
                    <a:pt x="3687256" y="84062"/>
                    <a:pt x="3696376" y="91462"/>
                  </a:cubicBezTo>
                  <a:cubicBezTo>
                    <a:pt x="3705496" y="98861"/>
                    <a:pt x="3711663" y="108584"/>
                    <a:pt x="3714875" y="120630"/>
                  </a:cubicBezTo>
                  <a:cubicBezTo>
                    <a:pt x="3720381" y="107896"/>
                    <a:pt x="3728269" y="98001"/>
                    <a:pt x="3738536" y="90946"/>
                  </a:cubicBezTo>
                  <a:cubicBezTo>
                    <a:pt x="3748804" y="83890"/>
                    <a:pt x="3759960" y="80363"/>
                    <a:pt x="3772006" y="80363"/>
                  </a:cubicBezTo>
                  <a:cubicBezTo>
                    <a:pt x="3810553" y="80363"/>
                    <a:pt x="3829826" y="104225"/>
                    <a:pt x="3829826" y="151949"/>
                  </a:cubicBezTo>
                  <a:lnTo>
                    <a:pt x="3829826" y="260877"/>
                  </a:lnTo>
                  <a:lnTo>
                    <a:pt x="3813994" y="260877"/>
                  </a:lnTo>
                  <a:lnTo>
                    <a:pt x="3813994" y="154874"/>
                  </a:lnTo>
                  <a:cubicBezTo>
                    <a:pt x="3813994" y="132733"/>
                    <a:pt x="3810524" y="117188"/>
                    <a:pt x="3803583" y="108240"/>
                  </a:cubicBezTo>
                  <a:cubicBezTo>
                    <a:pt x="3796643" y="99292"/>
                    <a:pt x="3785658" y="94818"/>
                    <a:pt x="3770630" y="94818"/>
                  </a:cubicBezTo>
                  <a:cubicBezTo>
                    <a:pt x="3756748" y="94818"/>
                    <a:pt x="3744760" y="100783"/>
                    <a:pt x="3734664" y="112714"/>
                  </a:cubicBezTo>
                  <a:cubicBezTo>
                    <a:pt x="3724569" y="124645"/>
                    <a:pt x="3719521" y="139616"/>
                    <a:pt x="3719521" y="157628"/>
                  </a:cubicBezTo>
                  <a:lnTo>
                    <a:pt x="3719521" y="260877"/>
                  </a:lnTo>
                  <a:lnTo>
                    <a:pt x="3703689" y="260877"/>
                  </a:lnTo>
                  <a:lnTo>
                    <a:pt x="3703689" y="153670"/>
                  </a:lnTo>
                  <a:cubicBezTo>
                    <a:pt x="3703689" y="114435"/>
                    <a:pt x="3688776" y="94818"/>
                    <a:pt x="3658948" y="94818"/>
                  </a:cubicBezTo>
                  <a:cubicBezTo>
                    <a:pt x="3644608" y="94818"/>
                    <a:pt x="3632677" y="100812"/>
                    <a:pt x="3623155" y="112800"/>
                  </a:cubicBezTo>
                  <a:cubicBezTo>
                    <a:pt x="3613633" y="124789"/>
                    <a:pt x="3608872" y="140305"/>
                    <a:pt x="3608872" y="159348"/>
                  </a:cubicBezTo>
                  <a:lnTo>
                    <a:pt x="3608872" y="260877"/>
                  </a:lnTo>
                  <a:lnTo>
                    <a:pt x="3593040" y="260877"/>
                  </a:lnTo>
                  <a:lnTo>
                    <a:pt x="3593040" y="84665"/>
                  </a:lnTo>
                  <a:lnTo>
                    <a:pt x="3608872" y="84665"/>
                  </a:lnTo>
                  <a:lnTo>
                    <a:pt x="3608872" y="113919"/>
                  </a:lnTo>
                  <a:lnTo>
                    <a:pt x="3609560" y="113919"/>
                  </a:lnTo>
                  <a:cubicBezTo>
                    <a:pt x="3621836" y="91548"/>
                    <a:pt x="3639790" y="80363"/>
                    <a:pt x="3663422" y="80363"/>
                  </a:cubicBezTo>
                  <a:close/>
                  <a:moveTo>
                    <a:pt x="2908143" y="80363"/>
                  </a:moveTo>
                  <a:cubicBezTo>
                    <a:pt x="2923286" y="80363"/>
                    <a:pt x="2936250" y="83460"/>
                    <a:pt x="2947034" y="89655"/>
                  </a:cubicBezTo>
                  <a:lnTo>
                    <a:pt x="2947034" y="107552"/>
                  </a:lnTo>
                  <a:cubicBezTo>
                    <a:pt x="2933955" y="99062"/>
                    <a:pt x="2920418" y="94818"/>
                    <a:pt x="2906422" y="94818"/>
                  </a:cubicBezTo>
                  <a:cubicBezTo>
                    <a:pt x="2894835" y="94818"/>
                    <a:pt x="2885485" y="97829"/>
                    <a:pt x="2878373" y="103852"/>
                  </a:cubicBezTo>
                  <a:cubicBezTo>
                    <a:pt x="2871260" y="109875"/>
                    <a:pt x="2867704" y="117704"/>
                    <a:pt x="2867704" y="127341"/>
                  </a:cubicBezTo>
                  <a:cubicBezTo>
                    <a:pt x="2867704" y="135716"/>
                    <a:pt x="2869941" y="142513"/>
                    <a:pt x="2874415" y="147733"/>
                  </a:cubicBezTo>
                  <a:cubicBezTo>
                    <a:pt x="2878889" y="152953"/>
                    <a:pt x="2888755" y="158947"/>
                    <a:pt x="2904013" y="165715"/>
                  </a:cubicBezTo>
                  <a:cubicBezTo>
                    <a:pt x="2922369" y="173975"/>
                    <a:pt x="2934988" y="181633"/>
                    <a:pt x="2941871" y="188689"/>
                  </a:cubicBezTo>
                  <a:cubicBezTo>
                    <a:pt x="2948754" y="195744"/>
                    <a:pt x="2952196" y="205122"/>
                    <a:pt x="2952196" y="216824"/>
                  </a:cubicBezTo>
                  <a:cubicBezTo>
                    <a:pt x="2952196" y="230820"/>
                    <a:pt x="2946948" y="242378"/>
                    <a:pt x="2936451" y="251499"/>
                  </a:cubicBezTo>
                  <a:cubicBezTo>
                    <a:pt x="2931202" y="256059"/>
                    <a:pt x="2924957" y="259479"/>
                    <a:pt x="2917715" y="261759"/>
                  </a:cubicBezTo>
                  <a:lnTo>
                    <a:pt x="2897818" y="264512"/>
                  </a:lnTo>
                  <a:lnTo>
                    <a:pt x="2897818" y="281011"/>
                  </a:lnTo>
                  <a:cubicBezTo>
                    <a:pt x="2923630" y="281011"/>
                    <a:pt x="2936537" y="289443"/>
                    <a:pt x="2936537" y="306307"/>
                  </a:cubicBezTo>
                  <a:cubicBezTo>
                    <a:pt x="2936537" y="325810"/>
                    <a:pt x="2921967" y="335561"/>
                    <a:pt x="2892828" y="335561"/>
                  </a:cubicBezTo>
                  <a:cubicBezTo>
                    <a:pt x="2888698" y="335561"/>
                    <a:pt x="2884109" y="335331"/>
                    <a:pt x="2879061" y="334873"/>
                  </a:cubicBezTo>
                  <a:lnTo>
                    <a:pt x="2879061" y="322139"/>
                  </a:lnTo>
                  <a:cubicBezTo>
                    <a:pt x="2884797" y="322827"/>
                    <a:pt x="2889730" y="323171"/>
                    <a:pt x="2893860" y="323171"/>
                  </a:cubicBezTo>
                  <a:cubicBezTo>
                    <a:pt x="2912216" y="323171"/>
                    <a:pt x="2921393" y="317894"/>
                    <a:pt x="2921393" y="307339"/>
                  </a:cubicBezTo>
                  <a:cubicBezTo>
                    <a:pt x="2921393" y="297473"/>
                    <a:pt x="2913076" y="292540"/>
                    <a:pt x="2896441" y="292540"/>
                  </a:cubicBezTo>
                  <a:cubicBezTo>
                    <a:pt x="2892770" y="292540"/>
                    <a:pt x="2889099" y="292770"/>
                    <a:pt x="2885428" y="293229"/>
                  </a:cubicBezTo>
                  <a:lnTo>
                    <a:pt x="2885428" y="264203"/>
                  </a:lnTo>
                  <a:lnTo>
                    <a:pt x="2869640" y="262168"/>
                  </a:lnTo>
                  <a:cubicBezTo>
                    <a:pt x="2862556" y="260160"/>
                    <a:pt x="2856174" y="257149"/>
                    <a:pt x="2850495" y="253133"/>
                  </a:cubicBezTo>
                  <a:lnTo>
                    <a:pt x="2850495" y="234032"/>
                  </a:lnTo>
                  <a:cubicBezTo>
                    <a:pt x="2856461" y="239195"/>
                    <a:pt x="2863688" y="243267"/>
                    <a:pt x="2872178" y="246250"/>
                  </a:cubicBezTo>
                  <a:cubicBezTo>
                    <a:pt x="2880667" y="249233"/>
                    <a:pt x="2888009" y="250724"/>
                    <a:pt x="2894204" y="250724"/>
                  </a:cubicBezTo>
                  <a:cubicBezTo>
                    <a:pt x="2921852" y="250724"/>
                    <a:pt x="2935676" y="239424"/>
                    <a:pt x="2935676" y="216824"/>
                  </a:cubicBezTo>
                  <a:cubicBezTo>
                    <a:pt x="2935676" y="209023"/>
                    <a:pt x="2932636" y="202369"/>
                    <a:pt x="2926556" y="196862"/>
                  </a:cubicBezTo>
                  <a:cubicBezTo>
                    <a:pt x="2920476" y="191356"/>
                    <a:pt x="2910609" y="185677"/>
                    <a:pt x="2896958" y="179826"/>
                  </a:cubicBezTo>
                  <a:cubicBezTo>
                    <a:pt x="2880093" y="172484"/>
                    <a:pt x="2868249" y="164884"/>
                    <a:pt x="2861423" y="157025"/>
                  </a:cubicBezTo>
                  <a:cubicBezTo>
                    <a:pt x="2854597" y="149167"/>
                    <a:pt x="2851184" y="139616"/>
                    <a:pt x="2851184" y="128374"/>
                  </a:cubicBezTo>
                  <a:cubicBezTo>
                    <a:pt x="2851184" y="114033"/>
                    <a:pt x="2856661" y="102446"/>
                    <a:pt x="2867617" y="93613"/>
                  </a:cubicBezTo>
                  <a:cubicBezTo>
                    <a:pt x="2878574" y="84779"/>
                    <a:pt x="2892082" y="80363"/>
                    <a:pt x="2908143" y="80363"/>
                  </a:cubicBezTo>
                  <a:close/>
                  <a:moveTo>
                    <a:pt x="2668692" y="80363"/>
                  </a:moveTo>
                  <a:cubicBezTo>
                    <a:pt x="2690604" y="80363"/>
                    <a:pt x="2707411" y="88049"/>
                    <a:pt x="2719113" y="103422"/>
                  </a:cubicBezTo>
                  <a:cubicBezTo>
                    <a:pt x="2730814" y="118794"/>
                    <a:pt x="2736665" y="139788"/>
                    <a:pt x="2736665" y="166404"/>
                  </a:cubicBezTo>
                  <a:lnTo>
                    <a:pt x="2736665" y="173459"/>
                  </a:lnTo>
                  <a:lnTo>
                    <a:pt x="2606226" y="173459"/>
                  </a:lnTo>
                  <a:cubicBezTo>
                    <a:pt x="2606226" y="197665"/>
                    <a:pt x="2611819" y="216595"/>
                    <a:pt x="2623005" y="230246"/>
                  </a:cubicBezTo>
                  <a:cubicBezTo>
                    <a:pt x="2634190" y="243898"/>
                    <a:pt x="2649534" y="250724"/>
                    <a:pt x="2669037" y="250724"/>
                  </a:cubicBezTo>
                  <a:cubicBezTo>
                    <a:pt x="2688769" y="250724"/>
                    <a:pt x="2708042" y="243439"/>
                    <a:pt x="2726856" y="228870"/>
                  </a:cubicBezTo>
                  <a:lnTo>
                    <a:pt x="2726856" y="245734"/>
                  </a:lnTo>
                  <a:cubicBezTo>
                    <a:pt x="2708616" y="258697"/>
                    <a:pt x="2688253" y="265179"/>
                    <a:pt x="2665767" y="265179"/>
                  </a:cubicBezTo>
                  <a:cubicBezTo>
                    <a:pt x="2643052" y="265179"/>
                    <a:pt x="2624697" y="257034"/>
                    <a:pt x="2610701" y="240743"/>
                  </a:cubicBezTo>
                  <a:cubicBezTo>
                    <a:pt x="2596705" y="224453"/>
                    <a:pt x="2589707" y="201451"/>
                    <a:pt x="2589707" y="171738"/>
                  </a:cubicBezTo>
                  <a:cubicBezTo>
                    <a:pt x="2589707" y="146041"/>
                    <a:pt x="2597020" y="124387"/>
                    <a:pt x="2611647" y="106777"/>
                  </a:cubicBezTo>
                  <a:cubicBezTo>
                    <a:pt x="2626274" y="89167"/>
                    <a:pt x="2645289" y="80363"/>
                    <a:pt x="2668692" y="80363"/>
                  </a:cubicBezTo>
                  <a:close/>
                  <a:moveTo>
                    <a:pt x="2106718" y="80363"/>
                  </a:moveTo>
                  <a:cubicBezTo>
                    <a:pt x="2128629" y="80363"/>
                    <a:pt x="2145436" y="88049"/>
                    <a:pt x="2157138" y="103422"/>
                  </a:cubicBezTo>
                  <a:cubicBezTo>
                    <a:pt x="2168839" y="118794"/>
                    <a:pt x="2174690" y="139788"/>
                    <a:pt x="2174690" y="166404"/>
                  </a:cubicBezTo>
                  <a:lnTo>
                    <a:pt x="2174690" y="173459"/>
                  </a:lnTo>
                  <a:lnTo>
                    <a:pt x="2044252" y="173459"/>
                  </a:lnTo>
                  <a:cubicBezTo>
                    <a:pt x="2044252" y="197665"/>
                    <a:pt x="2049844" y="216595"/>
                    <a:pt x="2061030" y="230246"/>
                  </a:cubicBezTo>
                  <a:cubicBezTo>
                    <a:pt x="2072215" y="243898"/>
                    <a:pt x="2087559" y="250724"/>
                    <a:pt x="2107062" y="250724"/>
                  </a:cubicBezTo>
                  <a:cubicBezTo>
                    <a:pt x="2126794" y="250724"/>
                    <a:pt x="2146067" y="243439"/>
                    <a:pt x="2164881" y="228870"/>
                  </a:cubicBezTo>
                  <a:lnTo>
                    <a:pt x="2164881" y="245734"/>
                  </a:lnTo>
                  <a:cubicBezTo>
                    <a:pt x="2146641" y="258697"/>
                    <a:pt x="2126278" y="265179"/>
                    <a:pt x="2103792" y="265179"/>
                  </a:cubicBezTo>
                  <a:cubicBezTo>
                    <a:pt x="2081077" y="265179"/>
                    <a:pt x="2062722" y="257034"/>
                    <a:pt x="2048726" y="240743"/>
                  </a:cubicBezTo>
                  <a:cubicBezTo>
                    <a:pt x="2034730" y="224453"/>
                    <a:pt x="2027732" y="201451"/>
                    <a:pt x="2027732" y="171738"/>
                  </a:cubicBezTo>
                  <a:cubicBezTo>
                    <a:pt x="2027732" y="146041"/>
                    <a:pt x="2035045" y="124387"/>
                    <a:pt x="2049672" y="106777"/>
                  </a:cubicBezTo>
                  <a:cubicBezTo>
                    <a:pt x="2064299" y="89167"/>
                    <a:pt x="2083314" y="80363"/>
                    <a:pt x="2106718" y="80363"/>
                  </a:cubicBezTo>
                  <a:close/>
                  <a:moveTo>
                    <a:pt x="1879443" y="80363"/>
                  </a:moveTo>
                  <a:cubicBezTo>
                    <a:pt x="1894586" y="80363"/>
                    <a:pt x="1907550" y="83460"/>
                    <a:pt x="1918334" y="89655"/>
                  </a:cubicBezTo>
                  <a:lnTo>
                    <a:pt x="1918334" y="107552"/>
                  </a:lnTo>
                  <a:cubicBezTo>
                    <a:pt x="1905256" y="99062"/>
                    <a:pt x="1891718" y="94818"/>
                    <a:pt x="1877722" y="94818"/>
                  </a:cubicBezTo>
                  <a:cubicBezTo>
                    <a:pt x="1866135" y="94818"/>
                    <a:pt x="1856786" y="97829"/>
                    <a:pt x="1849673" y="103852"/>
                  </a:cubicBezTo>
                  <a:cubicBezTo>
                    <a:pt x="1842560" y="109875"/>
                    <a:pt x="1839004" y="117704"/>
                    <a:pt x="1839004" y="127341"/>
                  </a:cubicBezTo>
                  <a:cubicBezTo>
                    <a:pt x="1839004" y="135716"/>
                    <a:pt x="1841241" y="142513"/>
                    <a:pt x="1845715" y="147733"/>
                  </a:cubicBezTo>
                  <a:cubicBezTo>
                    <a:pt x="1850189" y="152953"/>
                    <a:pt x="1860055" y="158947"/>
                    <a:pt x="1875313" y="165715"/>
                  </a:cubicBezTo>
                  <a:cubicBezTo>
                    <a:pt x="1893669" y="173975"/>
                    <a:pt x="1906288" y="181633"/>
                    <a:pt x="1913171" y="188689"/>
                  </a:cubicBezTo>
                  <a:cubicBezTo>
                    <a:pt x="1920055" y="195744"/>
                    <a:pt x="1923496" y="205122"/>
                    <a:pt x="1923496" y="216824"/>
                  </a:cubicBezTo>
                  <a:cubicBezTo>
                    <a:pt x="1923496" y="230820"/>
                    <a:pt x="1918248" y="242378"/>
                    <a:pt x="1907751" y="251499"/>
                  </a:cubicBezTo>
                  <a:cubicBezTo>
                    <a:pt x="1897254" y="260619"/>
                    <a:pt x="1882770" y="265179"/>
                    <a:pt x="1864300" y="265179"/>
                  </a:cubicBezTo>
                  <a:cubicBezTo>
                    <a:pt x="1847321" y="265179"/>
                    <a:pt x="1833153" y="261164"/>
                    <a:pt x="1821795" y="253133"/>
                  </a:cubicBezTo>
                  <a:lnTo>
                    <a:pt x="1821795" y="234032"/>
                  </a:lnTo>
                  <a:cubicBezTo>
                    <a:pt x="1827761" y="239195"/>
                    <a:pt x="1834989" y="243267"/>
                    <a:pt x="1843478" y="246250"/>
                  </a:cubicBezTo>
                  <a:cubicBezTo>
                    <a:pt x="1851967" y="249233"/>
                    <a:pt x="1859309" y="250724"/>
                    <a:pt x="1865504" y="250724"/>
                  </a:cubicBezTo>
                  <a:cubicBezTo>
                    <a:pt x="1893152" y="250724"/>
                    <a:pt x="1906976" y="239424"/>
                    <a:pt x="1906976" y="216824"/>
                  </a:cubicBezTo>
                  <a:cubicBezTo>
                    <a:pt x="1906976" y="209023"/>
                    <a:pt x="1903936" y="202369"/>
                    <a:pt x="1897856" y="196862"/>
                  </a:cubicBezTo>
                  <a:cubicBezTo>
                    <a:pt x="1891776" y="191356"/>
                    <a:pt x="1881910" y="185677"/>
                    <a:pt x="1868258" y="179826"/>
                  </a:cubicBezTo>
                  <a:cubicBezTo>
                    <a:pt x="1851394" y="172484"/>
                    <a:pt x="1839549" y="164884"/>
                    <a:pt x="1832723" y="157025"/>
                  </a:cubicBezTo>
                  <a:cubicBezTo>
                    <a:pt x="1825897" y="149167"/>
                    <a:pt x="1822484" y="139616"/>
                    <a:pt x="1822484" y="128374"/>
                  </a:cubicBezTo>
                  <a:cubicBezTo>
                    <a:pt x="1822484" y="114033"/>
                    <a:pt x="1827962" y="102446"/>
                    <a:pt x="1838918" y="93613"/>
                  </a:cubicBezTo>
                  <a:cubicBezTo>
                    <a:pt x="1849874" y="84779"/>
                    <a:pt x="1863382" y="80363"/>
                    <a:pt x="1879443" y="80363"/>
                  </a:cubicBezTo>
                  <a:close/>
                  <a:moveTo>
                    <a:pt x="1436810" y="80363"/>
                  </a:moveTo>
                  <a:cubicBezTo>
                    <a:pt x="1461934" y="80363"/>
                    <a:pt x="1481781" y="88565"/>
                    <a:pt x="1496350" y="104970"/>
                  </a:cubicBezTo>
                  <a:cubicBezTo>
                    <a:pt x="1510920" y="121376"/>
                    <a:pt x="1518205" y="144090"/>
                    <a:pt x="1518205" y="173115"/>
                  </a:cubicBezTo>
                  <a:cubicBezTo>
                    <a:pt x="1518205" y="200534"/>
                    <a:pt x="1510777" y="222732"/>
                    <a:pt x="1495920" y="239711"/>
                  </a:cubicBezTo>
                  <a:cubicBezTo>
                    <a:pt x="1481064" y="256690"/>
                    <a:pt x="1460729" y="265179"/>
                    <a:pt x="1434917" y="265179"/>
                  </a:cubicBezTo>
                  <a:cubicBezTo>
                    <a:pt x="1409219" y="265179"/>
                    <a:pt x="1388885" y="256718"/>
                    <a:pt x="1373914" y="239797"/>
                  </a:cubicBezTo>
                  <a:cubicBezTo>
                    <a:pt x="1358942" y="222876"/>
                    <a:pt x="1351457" y="200878"/>
                    <a:pt x="1351457" y="173803"/>
                  </a:cubicBezTo>
                  <a:cubicBezTo>
                    <a:pt x="1351457" y="144549"/>
                    <a:pt x="1359287" y="121662"/>
                    <a:pt x="1374946" y="105142"/>
                  </a:cubicBezTo>
                  <a:cubicBezTo>
                    <a:pt x="1390605" y="88623"/>
                    <a:pt x="1411227" y="80363"/>
                    <a:pt x="1436810" y="80363"/>
                  </a:cubicBezTo>
                  <a:close/>
                  <a:moveTo>
                    <a:pt x="335068" y="80363"/>
                  </a:moveTo>
                  <a:cubicBezTo>
                    <a:pt x="356979" y="80363"/>
                    <a:pt x="373786" y="88049"/>
                    <a:pt x="385488" y="103422"/>
                  </a:cubicBezTo>
                  <a:cubicBezTo>
                    <a:pt x="397189" y="118794"/>
                    <a:pt x="403040" y="139788"/>
                    <a:pt x="403040" y="166404"/>
                  </a:cubicBezTo>
                  <a:lnTo>
                    <a:pt x="403040" y="173459"/>
                  </a:lnTo>
                  <a:lnTo>
                    <a:pt x="272602" y="173459"/>
                  </a:lnTo>
                  <a:cubicBezTo>
                    <a:pt x="272602" y="197665"/>
                    <a:pt x="278194" y="216595"/>
                    <a:pt x="289380" y="230246"/>
                  </a:cubicBezTo>
                  <a:cubicBezTo>
                    <a:pt x="300565" y="243898"/>
                    <a:pt x="315909" y="250724"/>
                    <a:pt x="335412" y="250724"/>
                  </a:cubicBezTo>
                  <a:cubicBezTo>
                    <a:pt x="355144" y="250724"/>
                    <a:pt x="374417" y="243439"/>
                    <a:pt x="393231" y="228870"/>
                  </a:cubicBezTo>
                  <a:lnTo>
                    <a:pt x="393231" y="245734"/>
                  </a:lnTo>
                  <a:cubicBezTo>
                    <a:pt x="374991" y="258697"/>
                    <a:pt x="354628" y="265179"/>
                    <a:pt x="332142" y="265179"/>
                  </a:cubicBezTo>
                  <a:cubicBezTo>
                    <a:pt x="309427" y="265179"/>
                    <a:pt x="291072" y="257034"/>
                    <a:pt x="277076" y="240743"/>
                  </a:cubicBezTo>
                  <a:cubicBezTo>
                    <a:pt x="263080" y="224453"/>
                    <a:pt x="256082" y="201451"/>
                    <a:pt x="256082" y="171738"/>
                  </a:cubicBezTo>
                  <a:cubicBezTo>
                    <a:pt x="256082" y="146041"/>
                    <a:pt x="263395" y="124387"/>
                    <a:pt x="278022" y="106777"/>
                  </a:cubicBezTo>
                  <a:cubicBezTo>
                    <a:pt x="292649" y="89167"/>
                    <a:pt x="311664" y="80363"/>
                    <a:pt x="335068" y="80363"/>
                  </a:cubicBezTo>
                  <a:close/>
                  <a:moveTo>
                    <a:pt x="3092397" y="33556"/>
                  </a:moveTo>
                  <a:lnTo>
                    <a:pt x="3092397" y="84665"/>
                  </a:lnTo>
                  <a:lnTo>
                    <a:pt x="3138859" y="84665"/>
                  </a:lnTo>
                  <a:lnTo>
                    <a:pt x="3138859" y="99120"/>
                  </a:lnTo>
                  <a:lnTo>
                    <a:pt x="3092397" y="99120"/>
                  </a:lnTo>
                  <a:lnTo>
                    <a:pt x="3092397" y="215447"/>
                  </a:lnTo>
                  <a:cubicBezTo>
                    <a:pt x="3092397" y="227608"/>
                    <a:pt x="3094318" y="236413"/>
                    <a:pt x="3098162" y="241862"/>
                  </a:cubicBezTo>
                  <a:cubicBezTo>
                    <a:pt x="3102005" y="247311"/>
                    <a:pt x="3108515" y="250036"/>
                    <a:pt x="3117693" y="250036"/>
                  </a:cubicBezTo>
                  <a:cubicBezTo>
                    <a:pt x="3124232" y="250036"/>
                    <a:pt x="3131287" y="247914"/>
                    <a:pt x="3138859" y="243669"/>
                  </a:cubicBezTo>
                  <a:lnTo>
                    <a:pt x="3138859" y="258468"/>
                  </a:lnTo>
                  <a:cubicBezTo>
                    <a:pt x="3130599" y="262369"/>
                    <a:pt x="3122855" y="264319"/>
                    <a:pt x="3115628" y="264319"/>
                  </a:cubicBezTo>
                  <a:cubicBezTo>
                    <a:pt x="3089586" y="264319"/>
                    <a:pt x="3076565" y="248717"/>
                    <a:pt x="3076565" y="217512"/>
                  </a:cubicBezTo>
                  <a:lnTo>
                    <a:pt x="3076565" y="99120"/>
                  </a:lnTo>
                  <a:lnTo>
                    <a:pt x="3044902" y="99120"/>
                  </a:lnTo>
                  <a:lnTo>
                    <a:pt x="3044902" y="84665"/>
                  </a:lnTo>
                  <a:lnTo>
                    <a:pt x="3076565" y="84665"/>
                  </a:lnTo>
                  <a:lnTo>
                    <a:pt x="3076565" y="38891"/>
                  </a:lnTo>
                  <a:cubicBezTo>
                    <a:pt x="3079089" y="37973"/>
                    <a:pt x="3081728" y="37055"/>
                    <a:pt x="3084481" y="36137"/>
                  </a:cubicBezTo>
                  <a:cubicBezTo>
                    <a:pt x="3087234" y="35334"/>
                    <a:pt x="3089873" y="34474"/>
                    <a:pt x="3092397" y="33556"/>
                  </a:cubicBezTo>
                  <a:close/>
                  <a:moveTo>
                    <a:pt x="1464515" y="32179"/>
                  </a:moveTo>
                  <a:cubicBezTo>
                    <a:pt x="1467842" y="32179"/>
                    <a:pt x="1470853" y="33298"/>
                    <a:pt x="1473549" y="35535"/>
                  </a:cubicBezTo>
                  <a:cubicBezTo>
                    <a:pt x="1476245" y="37772"/>
                    <a:pt x="1477593" y="40612"/>
                    <a:pt x="1477593" y="44053"/>
                  </a:cubicBezTo>
                  <a:cubicBezTo>
                    <a:pt x="1477593" y="47610"/>
                    <a:pt x="1476360" y="50564"/>
                    <a:pt x="1473894" y="52915"/>
                  </a:cubicBezTo>
                  <a:cubicBezTo>
                    <a:pt x="1471427" y="55267"/>
                    <a:pt x="1468415" y="56443"/>
                    <a:pt x="1464859" y="56443"/>
                  </a:cubicBezTo>
                  <a:cubicBezTo>
                    <a:pt x="1461762" y="56443"/>
                    <a:pt x="1458951" y="55325"/>
                    <a:pt x="1456427" y="53087"/>
                  </a:cubicBezTo>
                  <a:cubicBezTo>
                    <a:pt x="1453903" y="50850"/>
                    <a:pt x="1452641" y="47839"/>
                    <a:pt x="1452641" y="44053"/>
                  </a:cubicBezTo>
                  <a:cubicBezTo>
                    <a:pt x="1452641" y="40497"/>
                    <a:pt x="1453874" y="37629"/>
                    <a:pt x="1456341" y="35449"/>
                  </a:cubicBezTo>
                  <a:cubicBezTo>
                    <a:pt x="1458807" y="33269"/>
                    <a:pt x="1461532" y="32179"/>
                    <a:pt x="1464515" y="32179"/>
                  </a:cubicBezTo>
                  <a:close/>
                  <a:moveTo>
                    <a:pt x="1407212" y="32179"/>
                  </a:moveTo>
                  <a:cubicBezTo>
                    <a:pt x="1410538" y="32179"/>
                    <a:pt x="1413521" y="33298"/>
                    <a:pt x="1416160" y="35535"/>
                  </a:cubicBezTo>
                  <a:cubicBezTo>
                    <a:pt x="1418798" y="37772"/>
                    <a:pt x="1420118" y="40612"/>
                    <a:pt x="1420118" y="44053"/>
                  </a:cubicBezTo>
                  <a:cubicBezTo>
                    <a:pt x="1420118" y="47610"/>
                    <a:pt x="1418913" y="50564"/>
                    <a:pt x="1416504" y="52915"/>
                  </a:cubicBezTo>
                  <a:cubicBezTo>
                    <a:pt x="1414095" y="55267"/>
                    <a:pt x="1411112" y="56443"/>
                    <a:pt x="1407556" y="56443"/>
                  </a:cubicBezTo>
                  <a:cubicBezTo>
                    <a:pt x="1404344" y="56443"/>
                    <a:pt x="1401475" y="55325"/>
                    <a:pt x="1398952" y="53087"/>
                  </a:cubicBezTo>
                  <a:cubicBezTo>
                    <a:pt x="1396428" y="50850"/>
                    <a:pt x="1395166" y="47839"/>
                    <a:pt x="1395166" y="44053"/>
                  </a:cubicBezTo>
                  <a:cubicBezTo>
                    <a:pt x="1395166" y="40497"/>
                    <a:pt x="1396428" y="37629"/>
                    <a:pt x="1398952" y="35449"/>
                  </a:cubicBezTo>
                  <a:cubicBezTo>
                    <a:pt x="1401475" y="33269"/>
                    <a:pt x="1404229" y="32179"/>
                    <a:pt x="1407212" y="32179"/>
                  </a:cubicBezTo>
                  <a:close/>
                  <a:moveTo>
                    <a:pt x="6220159" y="14111"/>
                  </a:moveTo>
                  <a:cubicBezTo>
                    <a:pt x="6223716" y="14111"/>
                    <a:pt x="6226842" y="15258"/>
                    <a:pt x="6229538" y="17552"/>
                  </a:cubicBezTo>
                  <a:cubicBezTo>
                    <a:pt x="6232234" y="19847"/>
                    <a:pt x="6233582" y="22944"/>
                    <a:pt x="6233582" y="26845"/>
                  </a:cubicBezTo>
                  <a:cubicBezTo>
                    <a:pt x="6233582" y="30516"/>
                    <a:pt x="6232262" y="33671"/>
                    <a:pt x="6229624" y="36309"/>
                  </a:cubicBezTo>
                  <a:cubicBezTo>
                    <a:pt x="6226986" y="38948"/>
                    <a:pt x="6223830" y="40267"/>
                    <a:pt x="6220159" y="40267"/>
                  </a:cubicBezTo>
                  <a:cubicBezTo>
                    <a:pt x="6216718" y="40267"/>
                    <a:pt x="6213677" y="39005"/>
                    <a:pt x="6211039" y="36482"/>
                  </a:cubicBezTo>
                  <a:cubicBezTo>
                    <a:pt x="6208400" y="33958"/>
                    <a:pt x="6207081" y="30745"/>
                    <a:pt x="6207081" y="26845"/>
                  </a:cubicBezTo>
                  <a:cubicBezTo>
                    <a:pt x="6207081" y="23059"/>
                    <a:pt x="6208428" y="19990"/>
                    <a:pt x="6211125" y="17638"/>
                  </a:cubicBezTo>
                  <a:cubicBezTo>
                    <a:pt x="6213822" y="15287"/>
                    <a:pt x="6216832" y="14111"/>
                    <a:pt x="6220159" y="14111"/>
                  </a:cubicBezTo>
                  <a:close/>
                  <a:moveTo>
                    <a:pt x="5829634" y="14111"/>
                  </a:moveTo>
                  <a:cubicBezTo>
                    <a:pt x="5833191" y="14111"/>
                    <a:pt x="5836316" y="15258"/>
                    <a:pt x="5839012" y="17552"/>
                  </a:cubicBezTo>
                  <a:cubicBezTo>
                    <a:pt x="5841709" y="19847"/>
                    <a:pt x="5843056" y="22944"/>
                    <a:pt x="5843056" y="26845"/>
                  </a:cubicBezTo>
                  <a:cubicBezTo>
                    <a:pt x="5843056" y="30516"/>
                    <a:pt x="5841737" y="33671"/>
                    <a:pt x="5839099" y="36309"/>
                  </a:cubicBezTo>
                  <a:cubicBezTo>
                    <a:pt x="5836460" y="38948"/>
                    <a:pt x="5833305" y="40267"/>
                    <a:pt x="5829634" y="40267"/>
                  </a:cubicBezTo>
                  <a:cubicBezTo>
                    <a:pt x="5826192" y="40267"/>
                    <a:pt x="5823152" y="39005"/>
                    <a:pt x="5820514" y="36482"/>
                  </a:cubicBezTo>
                  <a:cubicBezTo>
                    <a:pt x="5817876" y="33958"/>
                    <a:pt x="5816556" y="30745"/>
                    <a:pt x="5816556" y="26845"/>
                  </a:cubicBezTo>
                  <a:cubicBezTo>
                    <a:pt x="5816556" y="23059"/>
                    <a:pt x="5817904" y="19990"/>
                    <a:pt x="5820600" y="17638"/>
                  </a:cubicBezTo>
                  <a:cubicBezTo>
                    <a:pt x="5823296" y="15287"/>
                    <a:pt x="5826308" y="14111"/>
                    <a:pt x="5829634" y="14111"/>
                  </a:cubicBezTo>
                  <a:close/>
                  <a:moveTo>
                    <a:pt x="4396582" y="14111"/>
                  </a:moveTo>
                  <a:lnTo>
                    <a:pt x="4511878" y="14111"/>
                  </a:lnTo>
                  <a:lnTo>
                    <a:pt x="4511878" y="29770"/>
                  </a:lnTo>
                  <a:lnTo>
                    <a:pt x="4413619" y="29770"/>
                  </a:lnTo>
                  <a:lnTo>
                    <a:pt x="4413619" y="128718"/>
                  </a:lnTo>
                  <a:lnTo>
                    <a:pt x="4504822" y="128718"/>
                  </a:lnTo>
                  <a:lnTo>
                    <a:pt x="4504822" y="144205"/>
                  </a:lnTo>
                  <a:lnTo>
                    <a:pt x="4413619" y="144205"/>
                  </a:lnTo>
                  <a:lnTo>
                    <a:pt x="4413619" y="245390"/>
                  </a:lnTo>
                  <a:lnTo>
                    <a:pt x="4517556" y="245390"/>
                  </a:lnTo>
                  <a:lnTo>
                    <a:pt x="4517556" y="260877"/>
                  </a:lnTo>
                  <a:lnTo>
                    <a:pt x="4396582" y="260877"/>
                  </a:lnTo>
                  <a:close/>
                  <a:moveTo>
                    <a:pt x="3257884" y="14111"/>
                  </a:moveTo>
                  <a:cubicBezTo>
                    <a:pt x="3261441" y="14111"/>
                    <a:pt x="3264567" y="15258"/>
                    <a:pt x="3267263" y="17552"/>
                  </a:cubicBezTo>
                  <a:cubicBezTo>
                    <a:pt x="3269959" y="19847"/>
                    <a:pt x="3271307" y="22944"/>
                    <a:pt x="3271307" y="26845"/>
                  </a:cubicBezTo>
                  <a:cubicBezTo>
                    <a:pt x="3271307" y="30516"/>
                    <a:pt x="3269987" y="33671"/>
                    <a:pt x="3267349" y="36309"/>
                  </a:cubicBezTo>
                  <a:cubicBezTo>
                    <a:pt x="3264710" y="38948"/>
                    <a:pt x="3261555" y="40267"/>
                    <a:pt x="3257884" y="40267"/>
                  </a:cubicBezTo>
                  <a:cubicBezTo>
                    <a:pt x="3254443" y="40267"/>
                    <a:pt x="3251402" y="39005"/>
                    <a:pt x="3248764" y="36482"/>
                  </a:cubicBezTo>
                  <a:cubicBezTo>
                    <a:pt x="3246125" y="33958"/>
                    <a:pt x="3244806" y="30745"/>
                    <a:pt x="3244806" y="26845"/>
                  </a:cubicBezTo>
                  <a:cubicBezTo>
                    <a:pt x="3244806" y="23059"/>
                    <a:pt x="3246154" y="19990"/>
                    <a:pt x="3248850" y="17638"/>
                  </a:cubicBezTo>
                  <a:cubicBezTo>
                    <a:pt x="3251546" y="15287"/>
                    <a:pt x="3254558" y="14111"/>
                    <a:pt x="3257884" y="14111"/>
                  </a:cubicBezTo>
                  <a:close/>
                  <a:moveTo>
                    <a:pt x="724234" y="14111"/>
                  </a:moveTo>
                  <a:cubicBezTo>
                    <a:pt x="727791" y="14111"/>
                    <a:pt x="730917" y="15258"/>
                    <a:pt x="733613" y="17552"/>
                  </a:cubicBezTo>
                  <a:cubicBezTo>
                    <a:pt x="736309" y="19847"/>
                    <a:pt x="737657" y="22944"/>
                    <a:pt x="737657" y="26845"/>
                  </a:cubicBezTo>
                  <a:cubicBezTo>
                    <a:pt x="737657" y="30516"/>
                    <a:pt x="736338" y="33671"/>
                    <a:pt x="733699" y="36309"/>
                  </a:cubicBezTo>
                  <a:cubicBezTo>
                    <a:pt x="731060" y="38948"/>
                    <a:pt x="727906" y="40267"/>
                    <a:pt x="724234" y="40267"/>
                  </a:cubicBezTo>
                  <a:cubicBezTo>
                    <a:pt x="720793" y="40267"/>
                    <a:pt x="717753" y="39005"/>
                    <a:pt x="715114" y="36482"/>
                  </a:cubicBezTo>
                  <a:cubicBezTo>
                    <a:pt x="712476" y="33958"/>
                    <a:pt x="711156" y="30745"/>
                    <a:pt x="711156" y="26845"/>
                  </a:cubicBezTo>
                  <a:cubicBezTo>
                    <a:pt x="711156" y="23059"/>
                    <a:pt x="712504" y="19990"/>
                    <a:pt x="715200" y="17638"/>
                  </a:cubicBezTo>
                  <a:cubicBezTo>
                    <a:pt x="717896" y="15287"/>
                    <a:pt x="720908" y="14111"/>
                    <a:pt x="724234" y="14111"/>
                  </a:cubicBezTo>
                  <a:close/>
                  <a:moveTo>
                    <a:pt x="0" y="14111"/>
                  </a:moveTo>
                  <a:lnTo>
                    <a:pt x="19101" y="14111"/>
                  </a:lnTo>
                  <a:lnTo>
                    <a:pt x="90515" y="212866"/>
                  </a:lnTo>
                  <a:cubicBezTo>
                    <a:pt x="93498" y="221126"/>
                    <a:pt x="95620" y="228927"/>
                    <a:pt x="96882" y="236269"/>
                  </a:cubicBezTo>
                  <a:lnTo>
                    <a:pt x="97571" y="236269"/>
                  </a:lnTo>
                  <a:cubicBezTo>
                    <a:pt x="98718" y="230419"/>
                    <a:pt x="101069" y="222503"/>
                    <a:pt x="104626" y="212522"/>
                  </a:cubicBezTo>
                  <a:lnTo>
                    <a:pt x="180514" y="14111"/>
                  </a:lnTo>
                  <a:lnTo>
                    <a:pt x="198755" y="14111"/>
                  </a:lnTo>
                  <a:lnTo>
                    <a:pt x="102905" y="260877"/>
                  </a:lnTo>
                  <a:lnTo>
                    <a:pt x="90171" y="260877"/>
                  </a:lnTo>
                  <a:close/>
                  <a:moveTo>
                    <a:pt x="1163612" y="9981"/>
                  </a:moveTo>
                  <a:cubicBezTo>
                    <a:pt x="1185295" y="9981"/>
                    <a:pt x="1206346" y="14340"/>
                    <a:pt x="1226767" y="23059"/>
                  </a:cubicBezTo>
                  <a:lnTo>
                    <a:pt x="1226767" y="41644"/>
                  </a:lnTo>
                  <a:cubicBezTo>
                    <a:pt x="1204396" y="30860"/>
                    <a:pt x="1182541" y="25468"/>
                    <a:pt x="1161203" y="25468"/>
                  </a:cubicBezTo>
                  <a:cubicBezTo>
                    <a:pt x="1130114" y="25468"/>
                    <a:pt x="1105133" y="36080"/>
                    <a:pt x="1086261" y="57304"/>
                  </a:cubicBezTo>
                  <a:cubicBezTo>
                    <a:pt x="1067390" y="78527"/>
                    <a:pt x="1057954" y="105601"/>
                    <a:pt x="1057954" y="138526"/>
                  </a:cubicBezTo>
                  <a:cubicBezTo>
                    <a:pt x="1057954" y="173172"/>
                    <a:pt x="1066816" y="200333"/>
                    <a:pt x="1084540" y="220008"/>
                  </a:cubicBezTo>
                  <a:cubicBezTo>
                    <a:pt x="1102265" y="239682"/>
                    <a:pt x="1126156" y="249520"/>
                    <a:pt x="1156213" y="249520"/>
                  </a:cubicBezTo>
                  <a:cubicBezTo>
                    <a:pt x="1178469" y="249520"/>
                    <a:pt x="1197972" y="244701"/>
                    <a:pt x="1214721" y="235065"/>
                  </a:cubicBezTo>
                  <a:lnTo>
                    <a:pt x="1214721" y="153670"/>
                  </a:lnTo>
                  <a:lnTo>
                    <a:pt x="1156557" y="153670"/>
                  </a:lnTo>
                  <a:lnTo>
                    <a:pt x="1156557" y="138182"/>
                  </a:lnTo>
                  <a:lnTo>
                    <a:pt x="1231757" y="138182"/>
                  </a:lnTo>
                  <a:lnTo>
                    <a:pt x="1231757" y="243669"/>
                  </a:lnTo>
                  <a:cubicBezTo>
                    <a:pt x="1206289" y="258009"/>
                    <a:pt x="1180075" y="265179"/>
                    <a:pt x="1153115" y="265179"/>
                  </a:cubicBezTo>
                  <a:cubicBezTo>
                    <a:pt x="1119502" y="265179"/>
                    <a:pt x="1092313" y="253764"/>
                    <a:pt x="1071548" y="230935"/>
                  </a:cubicBezTo>
                  <a:cubicBezTo>
                    <a:pt x="1050784" y="208105"/>
                    <a:pt x="1040401" y="178163"/>
                    <a:pt x="1040401" y="141108"/>
                  </a:cubicBezTo>
                  <a:cubicBezTo>
                    <a:pt x="1040401" y="103708"/>
                    <a:pt x="1051587" y="72504"/>
                    <a:pt x="1073957" y="47495"/>
                  </a:cubicBezTo>
                  <a:cubicBezTo>
                    <a:pt x="1096328" y="22485"/>
                    <a:pt x="1126213" y="9981"/>
                    <a:pt x="1163612" y="9981"/>
                  </a:cubicBezTo>
                  <a:close/>
                  <a:moveTo>
                    <a:pt x="2450041" y="0"/>
                  </a:moveTo>
                  <a:lnTo>
                    <a:pt x="2465872" y="0"/>
                  </a:lnTo>
                  <a:lnTo>
                    <a:pt x="2465872" y="260877"/>
                  </a:lnTo>
                  <a:lnTo>
                    <a:pt x="2450041" y="260877"/>
                  </a:lnTo>
                  <a:close/>
                  <a:moveTo>
                    <a:pt x="2297641" y="0"/>
                  </a:moveTo>
                  <a:lnTo>
                    <a:pt x="2313472" y="0"/>
                  </a:lnTo>
                  <a:lnTo>
                    <a:pt x="2313472" y="260877"/>
                  </a:lnTo>
                  <a:lnTo>
                    <a:pt x="2297641" y="2608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2800" spc="6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0D3AD3-2815-45BA-9821-AF8EA7C121DA}"/>
              </a:ext>
            </a:extLst>
          </p:cNvPr>
          <p:cNvSpPr txBox="1"/>
          <p:nvPr userDrawn="1"/>
        </p:nvSpPr>
        <p:spPr>
          <a:xfrm>
            <a:off x="664343" y="1421269"/>
            <a:ext cx="3008498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 egzersizde </a:t>
            </a:r>
            <a:r>
              <a:rPr lang="tr-TR" sz="16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Fifa21</a:t>
            </a:r>
            <a:r>
              <a:rPr lang="tr-T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oyununa ait elimizdeki veri setini inceleyerek (Fifa_21_dataset_lite.xlsx) bazı sorulara yanıt arayacağız. Amacımız bu sorular ışığında farklı sayfalarda sunulan verileri </a:t>
            </a:r>
            <a:r>
              <a:rPr lang="tr-TR" sz="16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</a:t>
            </a:r>
            <a:r>
              <a:rPr lang="tr-T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görselleştirme</a:t>
            </a:r>
            <a:r>
              <a:rPr lang="tr-T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prensiplerine uygun bir şekilde sunmak.</a:t>
            </a:r>
          </a:p>
          <a:p>
            <a:endParaRPr lang="tr-T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Toplamda </a:t>
            </a:r>
            <a:r>
              <a:rPr lang="tr-TR" sz="16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soruya</a:t>
            </a:r>
            <a:r>
              <a:rPr lang="tr-TR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yanıt arayacağız: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8C3CE-546E-4AD2-94ED-4CDC129DF42B}"/>
              </a:ext>
            </a:extLst>
          </p:cNvPr>
          <p:cNvSpPr txBox="1"/>
          <p:nvPr userDrawn="1"/>
        </p:nvSpPr>
        <p:spPr>
          <a:xfrm>
            <a:off x="5226359" y="1421269"/>
            <a:ext cx="6301299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 ayaklı futbolcular ile sağ ayaklı futbolcuların ortalama değerleri arasındaki fark ne kadar, bunu nasıl gösterebiliriz?</a:t>
            </a:r>
          </a:p>
          <a:p>
            <a:endParaRPr lang="tr-TR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Futbolcuları kıtalara göre incelediğimizde futbolcu değeri açısından 3 kıta öne çıkıyor. Bunu gösterecek şekilde nasıl bir grafik oluşturabiliriz?</a:t>
            </a:r>
          </a:p>
          <a:p>
            <a:endParaRPr lang="tr-TR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Futbolcuların yaşlara göre dağılımına bakıldığında performansları ve bonservis değerleri zaman içerisinde nasıl değişiyor. Yaş ilerlerken performans ve bonservis değeri birbirine paralel bir şekilde mi ilerliyor yoksa bir fark var mı?</a:t>
            </a:r>
          </a:p>
          <a:p>
            <a:endParaRPr lang="tr-TR" sz="16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 kulübün tüm futbolcularının toplam ücretlerinin toplam bonservisine bölünmesi ile hesaplanan metrik ‘</a:t>
            </a:r>
            <a:r>
              <a:rPr lang="tr-TR" sz="16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Operasyonel</a:t>
            </a:r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Verim’ olarak adlandırılıyor ve daha düşük oran daha yüksek bir verimi işaret ediyor. Kulüpler bazında bu oran hesaplandığında </a:t>
            </a:r>
            <a:r>
              <a:rPr lang="tr-TR" sz="16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operasyonel</a:t>
            </a:r>
            <a:r>
              <a:rPr lang="tr-TR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verim açısından en başarılı ilk 10 kulüp bazı ülkelerde yoğunlaşmış gibi görünüyor. Bu kulüplerin ülkelerini de gösterecek şekilde nasıl bir görselleştirme yapılabilir?</a:t>
            </a:r>
          </a:p>
        </p:txBody>
      </p:sp>
      <p:pic>
        <p:nvPicPr>
          <p:cNvPr id="12" name="Graphic 11" descr="Badge with solid fill">
            <a:extLst>
              <a:ext uri="{FF2B5EF4-FFF2-40B4-BE49-F238E27FC236}">
                <a16:creationId xmlns:a16="http://schemas.microsoft.com/office/drawing/2014/main" id="{55526FE3-CDDA-4E53-B3B9-ED18441883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7452" y="2172937"/>
            <a:ext cx="433828" cy="433828"/>
          </a:xfrm>
          <a:prstGeom prst="rect">
            <a:avLst/>
          </a:prstGeom>
        </p:spPr>
      </p:pic>
      <p:pic>
        <p:nvPicPr>
          <p:cNvPr id="13" name="Graphic 12" descr="Badge 3 with solid fill">
            <a:extLst>
              <a:ext uri="{FF2B5EF4-FFF2-40B4-BE49-F238E27FC236}">
                <a16:creationId xmlns:a16="http://schemas.microsoft.com/office/drawing/2014/main" id="{ED0879FC-D687-41A4-84E8-E32096E5D1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7452" y="2924605"/>
            <a:ext cx="433828" cy="433828"/>
          </a:xfrm>
          <a:prstGeom prst="rect">
            <a:avLst/>
          </a:prstGeom>
        </p:spPr>
      </p:pic>
      <p:pic>
        <p:nvPicPr>
          <p:cNvPr id="14" name="Graphic 13" descr="Badge 1 with solid fill">
            <a:extLst>
              <a:ext uri="{FF2B5EF4-FFF2-40B4-BE49-F238E27FC236}">
                <a16:creationId xmlns:a16="http://schemas.microsoft.com/office/drawing/2014/main" id="{D1FF282D-B99D-458E-BFB5-CBAF02845C4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27452" y="1421269"/>
            <a:ext cx="433828" cy="433828"/>
          </a:xfrm>
          <a:prstGeom prst="rect">
            <a:avLst/>
          </a:prstGeom>
        </p:spPr>
      </p:pic>
      <p:pic>
        <p:nvPicPr>
          <p:cNvPr id="15" name="Graphic 14" descr="Badge 4 with solid fill">
            <a:extLst>
              <a:ext uri="{FF2B5EF4-FFF2-40B4-BE49-F238E27FC236}">
                <a16:creationId xmlns:a16="http://schemas.microsoft.com/office/drawing/2014/main" id="{D98C890D-2CB8-4D5E-A6D6-F7233B2B89E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7452" y="4119745"/>
            <a:ext cx="433828" cy="43382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6FFB9-2095-416C-82CF-1BD96A0CDF44}"/>
              </a:ext>
            </a:extLst>
          </p:cNvPr>
          <p:cNvGrpSpPr/>
          <p:nvPr userDrawn="1"/>
        </p:nvGrpSpPr>
        <p:grpSpPr>
          <a:xfrm>
            <a:off x="2618167" y="343293"/>
            <a:ext cx="311481" cy="128271"/>
            <a:chOff x="8772592" y="1883942"/>
            <a:chExt cx="1292352" cy="532202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E6F1C4C-6BE7-4393-B77D-7713136F7EF0}"/>
                </a:ext>
              </a:extLst>
            </p:cNvPr>
            <p:cNvSpPr/>
            <p:nvPr userDrawn="1"/>
          </p:nvSpPr>
          <p:spPr>
            <a:xfrm rot="20831587">
              <a:off x="8772592" y="1883942"/>
              <a:ext cx="1292352" cy="532202"/>
            </a:xfrm>
            <a:prstGeom prst="parallelogram">
              <a:avLst>
                <a:gd name="adj" fmla="val 31873"/>
              </a:avLst>
            </a:prstGeom>
            <a:solidFill>
              <a:srgbClr val="73C6D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30657F-1BD3-4CFA-A702-3A47F9C568D7}"/>
                </a:ext>
              </a:extLst>
            </p:cNvPr>
            <p:cNvSpPr txBox="1"/>
            <p:nvPr userDrawn="1"/>
          </p:nvSpPr>
          <p:spPr>
            <a:xfrm rot="20831587">
              <a:off x="9026434" y="1954749"/>
              <a:ext cx="724890" cy="419405"/>
            </a:xfrm>
            <a:custGeom>
              <a:avLst/>
              <a:gdLst/>
              <a:ahLst/>
              <a:cxnLst/>
              <a:rect l="l" t="t" r="r" b="b"/>
              <a:pathLst>
                <a:path w="724890" h="419405">
                  <a:moveTo>
                    <a:pt x="258622" y="125578"/>
                  </a:moveTo>
                  <a:cubicBezTo>
                    <a:pt x="265531" y="125578"/>
                    <a:pt x="271322" y="127813"/>
                    <a:pt x="275996" y="132283"/>
                  </a:cubicBezTo>
                  <a:cubicBezTo>
                    <a:pt x="280669" y="136754"/>
                    <a:pt x="283006" y="142240"/>
                    <a:pt x="283006" y="148742"/>
                  </a:cubicBezTo>
                  <a:cubicBezTo>
                    <a:pt x="283006" y="151587"/>
                    <a:pt x="282803" y="153416"/>
                    <a:pt x="282397" y="154229"/>
                  </a:cubicBezTo>
                  <a:lnTo>
                    <a:pt x="239725" y="394411"/>
                  </a:lnTo>
                  <a:cubicBezTo>
                    <a:pt x="238911" y="399695"/>
                    <a:pt x="236168" y="404368"/>
                    <a:pt x="231495" y="408432"/>
                  </a:cubicBezTo>
                  <a:cubicBezTo>
                    <a:pt x="226821" y="412496"/>
                    <a:pt x="221640" y="414528"/>
                    <a:pt x="215950" y="414528"/>
                  </a:cubicBezTo>
                  <a:lnTo>
                    <a:pt x="188518" y="414528"/>
                  </a:lnTo>
                  <a:cubicBezTo>
                    <a:pt x="181609" y="414528"/>
                    <a:pt x="175818" y="412293"/>
                    <a:pt x="171144" y="407822"/>
                  </a:cubicBezTo>
                  <a:cubicBezTo>
                    <a:pt x="166471" y="403352"/>
                    <a:pt x="164134" y="397662"/>
                    <a:pt x="164134" y="390754"/>
                  </a:cubicBezTo>
                  <a:cubicBezTo>
                    <a:pt x="164134" y="390347"/>
                    <a:pt x="164134" y="389535"/>
                    <a:pt x="164134" y="388315"/>
                  </a:cubicBezTo>
                  <a:lnTo>
                    <a:pt x="164743" y="386486"/>
                  </a:lnTo>
                  <a:lnTo>
                    <a:pt x="206806" y="145695"/>
                  </a:lnTo>
                  <a:cubicBezTo>
                    <a:pt x="207619" y="140411"/>
                    <a:pt x="210362" y="135738"/>
                    <a:pt x="215036" y="131674"/>
                  </a:cubicBezTo>
                  <a:cubicBezTo>
                    <a:pt x="219710" y="127610"/>
                    <a:pt x="224891" y="125578"/>
                    <a:pt x="230581" y="125578"/>
                  </a:cubicBezTo>
                  <a:close/>
                  <a:moveTo>
                    <a:pt x="635888" y="185928"/>
                  </a:moveTo>
                  <a:cubicBezTo>
                    <a:pt x="626134" y="185928"/>
                    <a:pt x="617498" y="190805"/>
                    <a:pt x="609980" y="200559"/>
                  </a:cubicBezTo>
                  <a:cubicBezTo>
                    <a:pt x="602462" y="210312"/>
                    <a:pt x="596873" y="224130"/>
                    <a:pt x="593217" y="242011"/>
                  </a:cubicBezTo>
                  <a:cubicBezTo>
                    <a:pt x="612724" y="242011"/>
                    <a:pt x="628471" y="238658"/>
                    <a:pt x="640460" y="231953"/>
                  </a:cubicBezTo>
                  <a:cubicBezTo>
                    <a:pt x="652449" y="225247"/>
                    <a:pt x="658444" y="215799"/>
                    <a:pt x="658443" y="203606"/>
                  </a:cubicBezTo>
                  <a:cubicBezTo>
                    <a:pt x="658444" y="191821"/>
                    <a:pt x="650925" y="185928"/>
                    <a:pt x="635888" y="185928"/>
                  </a:cubicBezTo>
                  <a:close/>
                  <a:moveTo>
                    <a:pt x="109117" y="0"/>
                  </a:moveTo>
                  <a:cubicBezTo>
                    <a:pt x="116026" y="0"/>
                    <a:pt x="121818" y="2235"/>
                    <a:pt x="126491" y="6706"/>
                  </a:cubicBezTo>
                  <a:cubicBezTo>
                    <a:pt x="131165" y="11176"/>
                    <a:pt x="133501" y="16662"/>
                    <a:pt x="133502" y="23165"/>
                  </a:cubicBezTo>
                  <a:cubicBezTo>
                    <a:pt x="133501" y="26010"/>
                    <a:pt x="133299" y="27839"/>
                    <a:pt x="132892" y="28651"/>
                  </a:cubicBezTo>
                  <a:lnTo>
                    <a:pt x="81686" y="318821"/>
                  </a:lnTo>
                  <a:cubicBezTo>
                    <a:pt x="81280" y="320447"/>
                    <a:pt x="80873" y="322275"/>
                    <a:pt x="80467" y="324307"/>
                  </a:cubicBezTo>
                  <a:lnTo>
                    <a:pt x="80466" y="326136"/>
                  </a:lnTo>
                  <a:cubicBezTo>
                    <a:pt x="80466" y="337109"/>
                    <a:pt x="87579" y="342595"/>
                    <a:pt x="101803" y="342595"/>
                  </a:cubicBezTo>
                  <a:lnTo>
                    <a:pt x="106070" y="342595"/>
                  </a:lnTo>
                  <a:cubicBezTo>
                    <a:pt x="112165" y="342595"/>
                    <a:pt x="117551" y="344830"/>
                    <a:pt x="122224" y="349301"/>
                  </a:cubicBezTo>
                  <a:cubicBezTo>
                    <a:pt x="126897" y="353771"/>
                    <a:pt x="129641" y="359054"/>
                    <a:pt x="130454" y="365151"/>
                  </a:cubicBezTo>
                  <a:lnTo>
                    <a:pt x="132282" y="388315"/>
                  </a:lnTo>
                  <a:cubicBezTo>
                    <a:pt x="132282" y="402539"/>
                    <a:pt x="125780" y="411073"/>
                    <a:pt x="112776" y="413918"/>
                  </a:cubicBezTo>
                  <a:cubicBezTo>
                    <a:pt x="95706" y="417576"/>
                    <a:pt x="80060" y="419405"/>
                    <a:pt x="65836" y="419405"/>
                  </a:cubicBezTo>
                  <a:cubicBezTo>
                    <a:pt x="45109" y="419405"/>
                    <a:pt x="28955" y="414020"/>
                    <a:pt x="17373" y="403251"/>
                  </a:cubicBezTo>
                  <a:cubicBezTo>
                    <a:pt x="5790" y="392481"/>
                    <a:pt x="0" y="377749"/>
                    <a:pt x="0" y="359054"/>
                  </a:cubicBezTo>
                  <a:cubicBezTo>
                    <a:pt x="0" y="348895"/>
                    <a:pt x="812" y="339954"/>
                    <a:pt x="2438" y="332232"/>
                  </a:cubicBezTo>
                  <a:lnTo>
                    <a:pt x="57302" y="20117"/>
                  </a:lnTo>
                  <a:cubicBezTo>
                    <a:pt x="58114" y="14833"/>
                    <a:pt x="60857" y="10160"/>
                    <a:pt x="65532" y="6096"/>
                  </a:cubicBezTo>
                  <a:cubicBezTo>
                    <a:pt x="70205" y="2032"/>
                    <a:pt x="75386" y="0"/>
                    <a:pt x="81076" y="0"/>
                  </a:cubicBezTo>
                  <a:close/>
                  <a:moveTo>
                    <a:pt x="679017" y="126035"/>
                  </a:moveTo>
                  <a:cubicBezTo>
                    <a:pt x="688873" y="129591"/>
                    <a:pt x="697255" y="134925"/>
                    <a:pt x="704164" y="142037"/>
                  </a:cubicBezTo>
                  <a:cubicBezTo>
                    <a:pt x="717981" y="156261"/>
                    <a:pt x="724889" y="174549"/>
                    <a:pt x="724890" y="196901"/>
                  </a:cubicBezTo>
                  <a:cubicBezTo>
                    <a:pt x="724890" y="228194"/>
                    <a:pt x="711681" y="252984"/>
                    <a:pt x="685265" y="271272"/>
                  </a:cubicBezTo>
                  <a:cubicBezTo>
                    <a:pt x="658850" y="289153"/>
                    <a:pt x="624712" y="298094"/>
                    <a:pt x="582853" y="298095"/>
                  </a:cubicBezTo>
                  <a:lnTo>
                    <a:pt x="582244" y="313335"/>
                  </a:lnTo>
                  <a:cubicBezTo>
                    <a:pt x="582244" y="336906"/>
                    <a:pt x="591184" y="348691"/>
                    <a:pt x="609066" y="348691"/>
                  </a:cubicBezTo>
                  <a:cubicBezTo>
                    <a:pt x="621664" y="348691"/>
                    <a:pt x="635481" y="345846"/>
                    <a:pt x="650519" y="340157"/>
                  </a:cubicBezTo>
                  <a:cubicBezTo>
                    <a:pt x="653364" y="338938"/>
                    <a:pt x="656412" y="338328"/>
                    <a:pt x="659662" y="338328"/>
                  </a:cubicBezTo>
                  <a:cubicBezTo>
                    <a:pt x="671855" y="338328"/>
                    <a:pt x="679576" y="344221"/>
                    <a:pt x="682827" y="356006"/>
                  </a:cubicBezTo>
                  <a:lnTo>
                    <a:pt x="687704" y="371246"/>
                  </a:lnTo>
                  <a:cubicBezTo>
                    <a:pt x="688110" y="372059"/>
                    <a:pt x="688314" y="373685"/>
                    <a:pt x="688313" y="376123"/>
                  </a:cubicBezTo>
                  <a:cubicBezTo>
                    <a:pt x="688314" y="387909"/>
                    <a:pt x="683437" y="395834"/>
                    <a:pt x="673683" y="399898"/>
                  </a:cubicBezTo>
                  <a:cubicBezTo>
                    <a:pt x="644017" y="412903"/>
                    <a:pt x="616991" y="419405"/>
                    <a:pt x="592606" y="419405"/>
                  </a:cubicBezTo>
                  <a:cubicBezTo>
                    <a:pt x="572693" y="419405"/>
                    <a:pt x="553592" y="414325"/>
                    <a:pt x="535304" y="404165"/>
                  </a:cubicBezTo>
                  <a:cubicBezTo>
                    <a:pt x="511732" y="390754"/>
                    <a:pt x="499947" y="362306"/>
                    <a:pt x="499947" y="318821"/>
                  </a:cubicBezTo>
                  <a:cubicBezTo>
                    <a:pt x="499947" y="305816"/>
                    <a:pt x="501573" y="289560"/>
                    <a:pt x="504824" y="270053"/>
                  </a:cubicBezTo>
                  <a:cubicBezTo>
                    <a:pt x="523113" y="170485"/>
                    <a:pt x="569849" y="120701"/>
                    <a:pt x="645032" y="120701"/>
                  </a:cubicBezTo>
                  <a:cubicBezTo>
                    <a:pt x="657833" y="120701"/>
                    <a:pt x="669162" y="122479"/>
                    <a:pt x="679017" y="126035"/>
                  </a:cubicBezTo>
                  <a:close/>
                  <a:moveTo>
                    <a:pt x="414527" y="52426"/>
                  </a:moveTo>
                  <a:cubicBezTo>
                    <a:pt x="421436" y="52426"/>
                    <a:pt x="427024" y="54661"/>
                    <a:pt x="431292" y="59131"/>
                  </a:cubicBezTo>
                  <a:cubicBezTo>
                    <a:pt x="435559" y="63602"/>
                    <a:pt x="437692" y="69291"/>
                    <a:pt x="437692" y="76200"/>
                  </a:cubicBezTo>
                  <a:cubicBezTo>
                    <a:pt x="437692" y="76607"/>
                    <a:pt x="437590" y="77419"/>
                    <a:pt x="437387" y="78638"/>
                  </a:cubicBezTo>
                  <a:cubicBezTo>
                    <a:pt x="437184" y="79858"/>
                    <a:pt x="437082" y="80670"/>
                    <a:pt x="437082" y="81077"/>
                  </a:cubicBezTo>
                  <a:lnTo>
                    <a:pt x="429158" y="125578"/>
                  </a:lnTo>
                  <a:lnTo>
                    <a:pt x="450493" y="125578"/>
                  </a:lnTo>
                  <a:cubicBezTo>
                    <a:pt x="457402" y="125578"/>
                    <a:pt x="463193" y="127914"/>
                    <a:pt x="467868" y="132588"/>
                  </a:cubicBezTo>
                  <a:cubicBezTo>
                    <a:pt x="472541" y="137262"/>
                    <a:pt x="474877" y="143053"/>
                    <a:pt x="474878" y="149962"/>
                  </a:cubicBezTo>
                  <a:lnTo>
                    <a:pt x="474877" y="153009"/>
                  </a:lnTo>
                  <a:lnTo>
                    <a:pt x="472439" y="168250"/>
                  </a:lnTo>
                  <a:cubicBezTo>
                    <a:pt x="472033" y="173939"/>
                    <a:pt x="469391" y="178918"/>
                    <a:pt x="464515" y="183185"/>
                  </a:cubicBezTo>
                  <a:cubicBezTo>
                    <a:pt x="459637" y="187452"/>
                    <a:pt x="454151" y="189586"/>
                    <a:pt x="448055" y="189586"/>
                  </a:cubicBezTo>
                  <a:lnTo>
                    <a:pt x="418185" y="189586"/>
                  </a:lnTo>
                  <a:lnTo>
                    <a:pt x="393801" y="325526"/>
                  </a:lnTo>
                  <a:cubicBezTo>
                    <a:pt x="394207" y="336905"/>
                    <a:pt x="401116" y="342595"/>
                    <a:pt x="414527" y="342595"/>
                  </a:cubicBezTo>
                  <a:cubicBezTo>
                    <a:pt x="418184" y="342595"/>
                    <a:pt x="422452" y="341985"/>
                    <a:pt x="427329" y="340767"/>
                  </a:cubicBezTo>
                  <a:cubicBezTo>
                    <a:pt x="428141" y="340360"/>
                    <a:pt x="429970" y="340157"/>
                    <a:pt x="432815" y="340157"/>
                  </a:cubicBezTo>
                  <a:cubicBezTo>
                    <a:pt x="438911" y="340157"/>
                    <a:pt x="444194" y="342189"/>
                    <a:pt x="448665" y="346253"/>
                  </a:cubicBezTo>
                  <a:cubicBezTo>
                    <a:pt x="453135" y="350317"/>
                    <a:pt x="455777" y="355600"/>
                    <a:pt x="456590" y="362102"/>
                  </a:cubicBezTo>
                  <a:lnTo>
                    <a:pt x="459028" y="385877"/>
                  </a:lnTo>
                  <a:cubicBezTo>
                    <a:pt x="459028" y="399288"/>
                    <a:pt x="452932" y="407823"/>
                    <a:pt x="440740" y="411480"/>
                  </a:cubicBezTo>
                  <a:cubicBezTo>
                    <a:pt x="422046" y="416763"/>
                    <a:pt x="400709" y="419405"/>
                    <a:pt x="376732" y="419405"/>
                  </a:cubicBezTo>
                  <a:cubicBezTo>
                    <a:pt x="356412" y="419405"/>
                    <a:pt x="340765" y="413918"/>
                    <a:pt x="329793" y="402946"/>
                  </a:cubicBezTo>
                  <a:cubicBezTo>
                    <a:pt x="318820" y="391973"/>
                    <a:pt x="313334" y="376936"/>
                    <a:pt x="313334" y="357835"/>
                  </a:cubicBezTo>
                  <a:cubicBezTo>
                    <a:pt x="313333" y="350520"/>
                    <a:pt x="314146" y="342189"/>
                    <a:pt x="315772" y="332841"/>
                  </a:cubicBezTo>
                  <a:lnTo>
                    <a:pt x="341375" y="189586"/>
                  </a:lnTo>
                  <a:cubicBezTo>
                    <a:pt x="328371" y="186335"/>
                    <a:pt x="321868" y="178410"/>
                    <a:pt x="321868" y="165811"/>
                  </a:cubicBezTo>
                  <a:lnTo>
                    <a:pt x="321868" y="162154"/>
                  </a:lnTo>
                  <a:lnTo>
                    <a:pt x="324307" y="146914"/>
                  </a:lnTo>
                  <a:cubicBezTo>
                    <a:pt x="324713" y="141224"/>
                    <a:pt x="327354" y="136246"/>
                    <a:pt x="332231" y="131979"/>
                  </a:cubicBezTo>
                  <a:cubicBezTo>
                    <a:pt x="337108" y="127711"/>
                    <a:pt x="342594" y="125578"/>
                    <a:pt x="348691" y="125578"/>
                  </a:cubicBezTo>
                  <a:lnTo>
                    <a:pt x="351739" y="125578"/>
                  </a:lnTo>
                  <a:cubicBezTo>
                    <a:pt x="353364" y="117449"/>
                    <a:pt x="355599" y="104851"/>
                    <a:pt x="358444" y="87783"/>
                  </a:cubicBezTo>
                  <a:cubicBezTo>
                    <a:pt x="358850" y="84938"/>
                    <a:pt x="360780" y="81381"/>
                    <a:pt x="364235" y="77114"/>
                  </a:cubicBezTo>
                  <a:cubicBezTo>
                    <a:pt x="367690" y="72847"/>
                    <a:pt x="370636" y="70104"/>
                    <a:pt x="373074" y="68885"/>
                  </a:cubicBezTo>
                  <a:lnTo>
                    <a:pt x="404164" y="54254"/>
                  </a:lnTo>
                  <a:cubicBezTo>
                    <a:pt x="407822" y="53035"/>
                    <a:pt x="411276" y="52426"/>
                    <a:pt x="414527" y="52426"/>
                  </a:cubicBezTo>
                  <a:close/>
                  <a:moveTo>
                    <a:pt x="271424" y="0"/>
                  </a:moveTo>
                  <a:cubicBezTo>
                    <a:pt x="281177" y="0"/>
                    <a:pt x="288797" y="3150"/>
                    <a:pt x="294283" y="9449"/>
                  </a:cubicBezTo>
                  <a:cubicBezTo>
                    <a:pt x="299770" y="15748"/>
                    <a:pt x="302513" y="24181"/>
                    <a:pt x="302513" y="34747"/>
                  </a:cubicBezTo>
                  <a:cubicBezTo>
                    <a:pt x="302514" y="51410"/>
                    <a:pt x="297738" y="65430"/>
                    <a:pt x="288188" y="76810"/>
                  </a:cubicBezTo>
                  <a:cubicBezTo>
                    <a:pt x="278637" y="88189"/>
                    <a:pt x="267563" y="93879"/>
                    <a:pt x="254965" y="93878"/>
                  </a:cubicBezTo>
                  <a:cubicBezTo>
                    <a:pt x="245211" y="93878"/>
                    <a:pt x="237591" y="90729"/>
                    <a:pt x="232105" y="84430"/>
                  </a:cubicBezTo>
                  <a:cubicBezTo>
                    <a:pt x="226618" y="78130"/>
                    <a:pt x="223874" y="69698"/>
                    <a:pt x="223875" y="59131"/>
                  </a:cubicBezTo>
                  <a:cubicBezTo>
                    <a:pt x="223875" y="42469"/>
                    <a:pt x="228650" y="28448"/>
                    <a:pt x="238201" y="17069"/>
                  </a:cubicBezTo>
                  <a:cubicBezTo>
                    <a:pt x="247751" y="5690"/>
                    <a:pt x="258825" y="0"/>
                    <a:pt x="2714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r-TR" sz="4800" i="0">
                <a:solidFill>
                  <a:schemeClr val="bg1"/>
                </a:solidFill>
                <a:latin typeface="Cambridge Round Con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58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8EAE-CB37-4E84-988E-070BA018C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3A9A-F512-4584-AD35-0CC547B71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E797C-2E36-4B2D-946B-F104475E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199BE-F3EA-4650-B597-1391718B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74A2-2CA1-4DF2-A239-BBCC83E8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405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1891-46B8-4C20-8B16-54EF1654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5F49-D0DC-440F-A3B1-46A8ACF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CB28-193B-4742-9DD9-31701129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E44E-CD3F-44A6-B0EB-45B23615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9A21F-290B-4EE0-8759-9EEE8827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4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8796-0805-4336-9F8D-DCD2EFC6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7489-961B-4331-B1A0-EACA77F97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64857-FE4F-4C79-A992-6992197F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9B24-0D85-4E6F-A530-6AE33E6A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37DB-4C38-47E0-BF89-70062A6A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70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CB58-A1C2-448E-88F1-FEFF5495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E0F5-0853-4A1A-82BC-69BE5124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D1A0C-A3E0-4F3A-9D91-1BB79C15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DAAF-00C3-4D9A-8543-E33F6A4C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93B2-56B4-41D3-B5E6-353E828A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2AEC-8E75-4F79-96BC-8E8F8926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14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C311-A58B-4CF3-A15A-2681F5EF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ED5A-923F-4C13-A834-8EDFD1B1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1B937-CDB8-4A20-A6AD-7D9F2D624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18E5E-8274-405C-96BA-F7BE72C3F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9FF3D-97C6-4207-9353-FDD6C6154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8CA5E-DA8B-4E8A-AC72-DBBA204C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78AAE-69F4-40A4-9080-0F5F6FCC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9B620-665E-4EB8-BCA5-BB4BC6C4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32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0C58-4584-4453-8C9F-85FFA72A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8C88D-ACF1-4D2B-81C5-DFB16D20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F581F-48E0-4732-B201-CB36CD69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DF1B-3379-44A6-AA35-0CD0A205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00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D585C2-8572-4D0F-B912-FFAC0D35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44DE-6EDA-4458-B1F0-BCA122B3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7AC8-E806-426B-B00A-37648C0C0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47E10-CD00-4CE5-BB97-77F43899A07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58C5-20AE-48BC-B8E9-738EFE3F6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83F70-4F03-47F2-BCE5-606FC215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F9E26-2DC9-4CCB-9090-F014615DA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A6B58-E43B-466F-8D73-1B803ACE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8E0BC-9915-450B-B937-814797183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1F42-1DFF-43E6-B398-2C8A18A2A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E3A29-DBC8-4BB0-9169-2D06AFA707EB}" type="datetimeFigureOut">
              <a:rPr lang="tr-TR" smtClean="0"/>
              <a:t>22.05.2023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FCC7-1F11-4100-A806-18765010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D6A5-F473-4DF3-851E-D77E5657D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736E8-8944-4DD3-AE5F-E3A0017B677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28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microsoft.com/office/2007/relationships/hdphoto" Target="../media/hdphoto2.wdp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06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E194976-BA69-4C50-AB6E-1C8BF4AB9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640099"/>
              </p:ext>
            </p:extLst>
          </p:nvPr>
        </p:nvGraphicFramePr>
        <p:xfrm>
          <a:off x="3146075" y="3091993"/>
          <a:ext cx="6156809" cy="1344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C38B3079-7276-424E-97DE-CB3B8E4E8E44}"/>
              </a:ext>
            </a:extLst>
          </p:cNvPr>
          <p:cNvGrpSpPr/>
          <p:nvPr/>
        </p:nvGrpSpPr>
        <p:grpSpPr>
          <a:xfrm>
            <a:off x="1523958" y="3449553"/>
            <a:ext cx="2001648" cy="800236"/>
            <a:chOff x="1523958" y="3034155"/>
            <a:chExt cx="2001648" cy="8002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ADE0E75-5E63-42C5-AC4C-1048FD2E5B0E}"/>
                </a:ext>
              </a:extLst>
            </p:cNvPr>
            <p:cNvGrpSpPr/>
            <p:nvPr/>
          </p:nvGrpSpPr>
          <p:grpSpPr>
            <a:xfrm>
              <a:off x="2984150" y="3034155"/>
              <a:ext cx="541456" cy="800236"/>
              <a:chOff x="2999404" y="3812540"/>
              <a:chExt cx="541456" cy="80023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4E9A131-537B-4DB6-9E50-C8EEA00BC5C5}"/>
                  </a:ext>
                </a:extLst>
              </p:cNvPr>
              <p:cNvGrpSpPr/>
              <p:nvPr/>
            </p:nvGrpSpPr>
            <p:grpSpPr>
              <a:xfrm>
                <a:off x="2999404" y="3812540"/>
                <a:ext cx="257175" cy="619125"/>
                <a:chOff x="2999404" y="3812540"/>
                <a:chExt cx="257175" cy="619125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1B39AEB-C753-4641-922E-E46E67774648}"/>
                    </a:ext>
                  </a:extLst>
                </p:cNvPr>
                <p:cNvSpPr/>
                <p:nvPr/>
              </p:nvSpPr>
              <p:spPr>
                <a:xfrm>
                  <a:off x="3170854" y="3812540"/>
                  <a:ext cx="85725" cy="95250"/>
                </a:xfrm>
                <a:custGeom>
                  <a:avLst/>
                  <a:gdLst>
                    <a:gd name="connsiteX0" fmla="*/ 85725 w 85725"/>
                    <a:gd name="connsiteY0" fmla="*/ 47625 h 95250"/>
                    <a:gd name="connsiteX1" fmla="*/ 42863 w 85725"/>
                    <a:gd name="connsiteY1" fmla="*/ 95250 h 95250"/>
                    <a:gd name="connsiteX2" fmla="*/ 0 w 85725"/>
                    <a:gd name="connsiteY2" fmla="*/ 47625 h 95250"/>
                    <a:gd name="connsiteX3" fmla="*/ 42863 w 85725"/>
                    <a:gd name="connsiteY3" fmla="*/ 0 h 95250"/>
                    <a:gd name="connsiteX4" fmla="*/ 85725 w 85725"/>
                    <a:gd name="connsiteY4" fmla="*/ 47625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25" h="95250">
                      <a:moveTo>
                        <a:pt x="85725" y="47625"/>
                      </a:moveTo>
                      <a:cubicBezTo>
                        <a:pt x="85725" y="73928"/>
                        <a:pt x="66535" y="95250"/>
                        <a:pt x="42863" y="95250"/>
                      </a:cubicBezTo>
                      <a:cubicBezTo>
                        <a:pt x="19190" y="95250"/>
                        <a:pt x="0" y="73928"/>
                        <a:pt x="0" y="47625"/>
                      </a:cubicBezTo>
                      <a:cubicBezTo>
                        <a:pt x="0" y="21322"/>
                        <a:pt x="19190" y="0"/>
                        <a:pt x="42863" y="0"/>
                      </a:cubicBezTo>
                      <a:cubicBezTo>
                        <a:pt x="66535" y="0"/>
                        <a:pt x="85725" y="21322"/>
                        <a:pt x="85725" y="47625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5A1C8AED-F528-48A9-9EFD-43E8B1C12D46}"/>
                    </a:ext>
                  </a:extLst>
                </p:cNvPr>
                <p:cNvSpPr/>
                <p:nvPr/>
              </p:nvSpPr>
              <p:spPr>
                <a:xfrm>
                  <a:off x="3104179" y="3850640"/>
                  <a:ext cx="47625" cy="57150"/>
                </a:xfrm>
                <a:custGeom>
                  <a:avLst/>
                  <a:gdLst>
                    <a:gd name="connsiteX0" fmla="*/ 47625 w 47625"/>
                    <a:gd name="connsiteY0" fmla="*/ 28575 h 57150"/>
                    <a:gd name="connsiteX1" fmla="*/ 23813 w 47625"/>
                    <a:gd name="connsiteY1" fmla="*/ 57150 h 57150"/>
                    <a:gd name="connsiteX2" fmla="*/ 0 w 47625"/>
                    <a:gd name="connsiteY2" fmla="*/ 28575 h 57150"/>
                    <a:gd name="connsiteX3" fmla="*/ 23813 w 47625"/>
                    <a:gd name="connsiteY3" fmla="*/ 0 h 57150"/>
                    <a:gd name="connsiteX4" fmla="*/ 47625 w 47625"/>
                    <a:gd name="connsiteY4" fmla="*/ 28575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5" h="57150">
                      <a:moveTo>
                        <a:pt x="47625" y="28575"/>
                      </a:moveTo>
                      <a:cubicBezTo>
                        <a:pt x="47625" y="44357"/>
                        <a:pt x="36964" y="57150"/>
                        <a:pt x="23813" y="57150"/>
                      </a:cubicBezTo>
                      <a:cubicBezTo>
                        <a:pt x="10661" y="57150"/>
                        <a:pt x="0" y="44357"/>
                        <a:pt x="0" y="28575"/>
                      </a:cubicBezTo>
                      <a:cubicBezTo>
                        <a:pt x="0" y="12793"/>
                        <a:pt x="10661" y="0"/>
                        <a:pt x="23813" y="0"/>
                      </a:cubicBezTo>
                      <a:cubicBezTo>
                        <a:pt x="36964" y="0"/>
                        <a:pt x="47625" y="12793"/>
                        <a:pt x="47625" y="28575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6CEB70C-48E3-48FE-A7BB-768104C404D7}"/>
                    </a:ext>
                  </a:extLst>
                </p:cNvPr>
                <p:cNvSpPr/>
                <p:nvPr/>
              </p:nvSpPr>
              <p:spPr>
                <a:xfrm>
                  <a:off x="3056554" y="3888740"/>
                  <a:ext cx="38100" cy="47625"/>
                </a:xfrm>
                <a:custGeom>
                  <a:avLst/>
                  <a:gdLst>
                    <a:gd name="connsiteX0" fmla="*/ 38100 w 38100"/>
                    <a:gd name="connsiteY0" fmla="*/ 23813 h 47625"/>
                    <a:gd name="connsiteX1" fmla="*/ 19050 w 38100"/>
                    <a:gd name="connsiteY1" fmla="*/ 47625 h 47625"/>
                    <a:gd name="connsiteX2" fmla="*/ 0 w 38100"/>
                    <a:gd name="connsiteY2" fmla="*/ 23813 h 47625"/>
                    <a:gd name="connsiteX3" fmla="*/ 19050 w 38100"/>
                    <a:gd name="connsiteY3" fmla="*/ 0 h 47625"/>
                    <a:gd name="connsiteX4" fmla="*/ 38100 w 38100"/>
                    <a:gd name="connsiteY4" fmla="*/ 2381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47625">
                      <a:moveTo>
                        <a:pt x="38100" y="23813"/>
                      </a:moveTo>
                      <a:cubicBezTo>
                        <a:pt x="38100" y="36964"/>
                        <a:pt x="29571" y="47625"/>
                        <a:pt x="19050" y="47625"/>
                      </a:cubicBezTo>
                      <a:cubicBezTo>
                        <a:pt x="8529" y="47625"/>
                        <a:pt x="0" y="36964"/>
                        <a:pt x="0" y="23813"/>
                      </a:cubicBezTo>
                      <a:cubicBezTo>
                        <a:pt x="0" y="10661"/>
                        <a:pt x="8529" y="0"/>
                        <a:pt x="19050" y="0"/>
                      </a:cubicBezTo>
                      <a:cubicBezTo>
                        <a:pt x="29571" y="0"/>
                        <a:pt x="38100" y="10661"/>
                        <a:pt x="38100" y="23813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2A7801A-A26A-4F2C-B02F-4120C65C9E7C}"/>
                    </a:ext>
                  </a:extLst>
                </p:cNvPr>
                <p:cNvSpPr/>
                <p:nvPr/>
              </p:nvSpPr>
              <p:spPr>
                <a:xfrm>
                  <a:off x="3027979" y="3936365"/>
                  <a:ext cx="28575" cy="38100"/>
                </a:xfrm>
                <a:custGeom>
                  <a:avLst/>
                  <a:gdLst>
                    <a:gd name="connsiteX0" fmla="*/ 28575 w 28575"/>
                    <a:gd name="connsiteY0" fmla="*/ 19050 h 38100"/>
                    <a:gd name="connsiteX1" fmla="*/ 14288 w 28575"/>
                    <a:gd name="connsiteY1" fmla="*/ 38100 h 38100"/>
                    <a:gd name="connsiteX2" fmla="*/ 0 w 28575"/>
                    <a:gd name="connsiteY2" fmla="*/ 19050 h 38100"/>
                    <a:gd name="connsiteX3" fmla="*/ 14288 w 28575"/>
                    <a:gd name="connsiteY3" fmla="*/ 0 h 38100"/>
                    <a:gd name="connsiteX4" fmla="*/ 28575 w 28575"/>
                    <a:gd name="connsiteY4" fmla="*/ 1905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28575" y="19050"/>
                      </a:moveTo>
                      <a:cubicBezTo>
                        <a:pt x="28575" y="29571"/>
                        <a:pt x="22178" y="38100"/>
                        <a:pt x="14288" y="38100"/>
                      </a:cubicBezTo>
                      <a:cubicBezTo>
                        <a:pt x="6397" y="38100"/>
                        <a:pt x="0" y="29571"/>
                        <a:pt x="0" y="19050"/>
                      </a:cubicBezTo>
                      <a:cubicBezTo>
                        <a:pt x="0" y="8529"/>
                        <a:pt x="6397" y="0"/>
                        <a:pt x="14288" y="0"/>
                      </a:cubicBezTo>
                      <a:cubicBezTo>
                        <a:pt x="22178" y="0"/>
                        <a:pt x="28575" y="8529"/>
                        <a:pt x="28575" y="19050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89DE7C2-7E31-4785-A3F4-4781E22C6408}"/>
                    </a:ext>
                  </a:extLst>
                </p:cNvPr>
                <p:cNvSpPr/>
                <p:nvPr/>
              </p:nvSpPr>
              <p:spPr>
                <a:xfrm>
                  <a:off x="2999404" y="3974465"/>
                  <a:ext cx="28575" cy="38100"/>
                </a:xfrm>
                <a:custGeom>
                  <a:avLst/>
                  <a:gdLst>
                    <a:gd name="connsiteX0" fmla="*/ 28575 w 28575"/>
                    <a:gd name="connsiteY0" fmla="*/ 19050 h 38100"/>
                    <a:gd name="connsiteX1" fmla="*/ 14288 w 28575"/>
                    <a:gd name="connsiteY1" fmla="*/ 38100 h 38100"/>
                    <a:gd name="connsiteX2" fmla="*/ 0 w 28575"/>
                    <a:gd name="connsiteY2" fmla="*/ 19050 h 38100"/>
                    <a:gd name="connsiteX3" fmla="*/ 14288 w 28575"/>
                    <a:gd name="connsiteY3" fmla="*/ 0 h 38100"/>
                    <a:gd name="connsiteX4" fmla="*/ 28575 w 28575"/>
                    <a:gd name="connsiteY4" fmla="*/ 1905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28575" y="19050"/>
                      </a:moveTo>
                      <a:cubicBezTo>
                        <a:pt x="28575" y="29571"/>
                        <a:pt x="22178" y="38100"/>
                        <a:pt x="14288" y="38100"/>
                      </a:cubicBezTo>
                      <a:cubicBezTo>
                        <a:pt x="6397" y="38100"/>
                        <a:pt x="0" y="29571"/>
                        <a:pt x="0" y="19050"/>
                      </a:cubicBezTo>
                      <a:cubicBezTo>
                        <a:pt x="0" y="8529"/>
                        <a:pt x="6397" y="0"/>
                        <a:pt x="14288" y="0"/>
                      </a:cubicBezTo>
                      <a:cubicBezTo>
                        <a:pt x="22178" y="0"/>
                        <a:pt x="28575" y="8529"/>
                        <a:pt x="28575" y="19050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B341582-13A2-43A6-947B-E69D6A2B9623}"/>
                    </a:ext>
                  </a:extLst>
                </p:cNvPr>
                <p:cNvSpPr/>
                <p:nvPr/>
              </p:nvSpPr>
              <p:spPr>
                <a:xfrm>
                  <a:off x="3008929" y="3936365"/>
                  <a:ext cx="238125" cy="495300"/>
                </a:xfrm>
                <a:custGeom>
                  <a:avLst/>
                  <a:gdLst>
                    <a:gd name="connsiteX0" fmla="*/ 152400 w 238125"/>
                    <a:gd name="connsiteY0" fmla="*/ 0 h 495300"/>
                    <a:gd name="connsiteX1" fmla="*/ 0 w 238125"/>
                    <a:gd name="connsiteY1" fmla="*/ 142875 h 495300"/>
                    <a:gd name="connsiteX2" fmla="*/ 38100 w 238125"/>
                    <a:gd name="connsiteY2" fmla="*/ 304800 h 495300"/>
                    <a:gd name="connsiteX3" fmla="*/ 123825 w 238125"/>
                    <a:gd name="connsiteY3" fmla="*/ 495300 h 495300"/>
                    <a:gd name="connsiteX4" fmla="*/ 180975 w 238125"/>
                    <a:gd name="connsiteY4" fmla="*/ 285750 h 495300"/>
                    <a:gd name="connsiteX5" fmla="*/ 238125 w 238125"/>
                    <a:gd name="connsiteY5" fmla="*/ 66675 h 495300"/>
                    <a:gd name="connsiteX6" fmla="*/ 152400 w 238125"/>
                    <a:gd name="connsiteY6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125" h="495300">
                      <a:moveTo>
                        <a:pt x="152400" y="0"/>
                      </a:moveTo>
                      <a:cubicBezTo>
                        <a:pt x="97155" y="0"/>
                        <a:pt x="0" y="80963"/>
                        <a:pt x="0" y="142875"/>
                      </a:cubicBezTo>
                      <a:cubicBezTo>
                        <a:pt x="0" y="230505"/>
                        <a:pt x="38100" y="239077"/>
                        <a:pt x="38100" y="304800"/>
                      </a:cubicBezTo>
                      <a:cubicBezTo>
                        <a:pt x="38100" y="370523"/>
                        <a:pt x="953" y="495300"/>
                        <a:pt x="123825" y="495300"/>
                      </a:cubicBezTo>
                      <a:cubicBezTo>
                        <a:pt x="264795" y="495300"/>
                        <a:pt x="180975" y="325755"/>
                        <a:pt x="180975" y="285750"/>
                      </a:cubicBezTo>
                      <a:cubicBezTo>
                        <a:pt x="180975" y="179070"/>
                        <a:pt x="238125" y="147638"/>
                        <a:pt x="238125" y="66675"/>
                      </a:cubicBezTo>
                      <a:cubicBezTo>
                        <a:pt x="238125" y="13335"/>
                        <a:pt x="207645" y="0"/>
                        <a:pt x="152400" y="0"/>
                      </a:cubicBezTo>
                      <a:close/>
                    </a:path>
                  </a:pathLst>
                </a:custGeom>
                <a:solidFill>
                  <a:srgbClr val="73C6D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2D4D86F-41F3-48B2-B64C-ADD7A324BDC2}"/>
                  </a:ext>
                </a:extLst>
              </p:cNvPr>
              <p:cNvGrpSpPr/>
              <p:nvPr/>
            </p:nvGrpSpPr>
            <p:grpSpPr>
              <a:xfrm>
                <a:off x="3283447" y="3993515"/>
                <a:ext cx="257413" cy="619261"/>
                <a:chOff x="3312221" y="5036052"/>
                <a:chExt cx="257413" cy="619261"/>
              </a:xfrm>
            </p:grpSpPr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37BD3FD1-1B80-45CA-9D0D-B1AA04DFBB55}"/>
                    </a:ext>
                  </a:extLst>
                </p:cNvPr>
                <p:cNvSpPr/>
                <p:nvPr/>
              </p:nvSpPr>
              <p:spPr>
                <a:xfrm>
                  <a:off x="3312221" y="5036052"/>
                  <a:ext cx="86204" cy="95253"/>
                </a:xfrm>
                <a:custGeom>
                  <a:avLst/>
                  <a:gdLst>
                    <a:gd name="connsiteX0" fmla="*/ 43100 w 86204"/>
                    <a:gd name="connsiteY0" fmla="*/ 95253 h 95253"/>
                    <a:gd name="connsiteX1" fmla="*/ 85963 w 86204"/>
                    <a:gd name="connsiteY1" fmla="*/ 47628 h 95253"/>
                    <a:gd name="connsiteX2" fmla="*/ 47625 w 86204"/>
                    <a:gd name="connsiteY2" fmla="*/ 242 h 95253"/>
                    <a:gd name="connsiteX3" fmla="*/ 238 w 86204"/>
                    <a:gd name="connsiteY3" fmla="*/ 38580 h 95253"/>
                    <a:gd name="connsiteX4" fmla="*/ 238 w 86204"/>
                    <a:gd name="connsiteY4" fmla="*/ 47628 h 95253"/>
                    <a:gd name="connsiteX5" fmla="*/ 43100 w 86204"/>
                    <a:gd name="connsiteY5" fmla="*/ 95253 h 95253"/>
                    <a:gd name="connsiteX6" fmla="*/ 43100 w 86204"/>
                    <a:gd name="connsiteY6" fmla="*/ 19053 h 95253"/>
                    <a:gd name="connsiteX7" fmla="*/ 66913 w 86204"/>
                    <a:gd name="connsiteY7" fmla="*/ 47628 h 95253"/>
                    <a:gd name="connsiteX8" fmla="*/ 47484 w 86204"/>
                    <a:gd name="connsiteY8" fmla="*/ 75824 h 95253"/>
                    <a:gd name="connsiteX9" fmla="*/ 19288 w 86204"/>
                    <a:gd name="connsiteY9" fmla="*/ 56395 h 95253"/>
                    <a:gd name="connsiteX10" fmla="*/ 19288 w 86204"/>
                    <a:gd name="connsiteY10" fmla="*/ 47628 h 95253"/>
                    <a:gd name="connsiteX11" fmla="*/ 43100 w 86204"/>
                    <a:gd name="connsiteY11" fmla="*/ 19034 h 95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204" h="95253">
                      <a:moveTo>
                        <a:pt x="43100" y="95253"/>
                      </a:moveTo>
                      <a:cubicBezTo>
                        <a:pt x="68053" y="93865"/>
                        <a:pt x="87201" y="72589"/>
                        <a:pt x="85963" y="47628"/>
                      </a:cubicBezTo>
                      <a:cubicBezTo>
                        <a:pt x="88461" y="23956"/>
                        <a:pt x="71297" y="2740"/>
                        <a:pt x="47625" y="242"/>
                      </a:cubicBezTo>
                      <a:cubicBezTo>
                        <a:pt x="23952" y="-2257"/>
                        <a:pt x="2736" y="14907"/>
                        <a:pt x="238" y="38580"/>
                      </a:cubicBezTo>
                      <a:cubicBezTo>
                        <a:pt x="-79" y="41588"/>
                        <a:pt x="-79" y="44620"/>
                        <a:pt x="238" y="47628"/>
                      </a:cubicBezTo>
                      <a:cubicBezTo>
                        <a:pt x="-1005" y="72591"/>
                        <a:pt x="18146" y="93869"/>
                        <a:pt x="43100" y="95253"/>
                      </a:cubicBezTo>
                      <a:close/>
                      <a:moveTo>
                        <a:pt x="43100" y="19053"/>
                      </a:moveTo>
                      <a:cubicBezTo>
                        <a:pt x="57497" y="20500"/>
                        <a:pt x="68085" y="33207"/>
                        <a:pt x="66913" y="47628"/>
                      </a:cubicBezTo>
                      <a:cubicBezTo>
                        <a:pt x="69334" y="60780"/>
                        <a:pt x="60635" y="73403"/>
                        <a:pt x="47484" y="75824"/>
                      </a:cubicBezTo>
                      <a:cubicBezTo>
                        <a:pt x="34333" y="78245"/>
                        <a:pt x="21709" y="69546"/>
                        <a:pt x="19288" y="56395"/>
                      </a:cubicBezTo>
                      <a:cubicBezTo>
                        <a:pt x="18754" y="53497"/>
                        <a:pt x="18754" y="50526"/>
                        <a:pt x="19288" y="47628"/>
                      </a:cubicBezTo>
                      <a:cubicBezTo>
                        <a:pt x="18104" y="33200"/>
                        <a:pt x="28696" y="20481"/>
                        <a:pt x="43100" y="1903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B004CEA5-F518-45D5-8344-0543369911BA}"/>
                    </a:ext>
                  </a:extLst>
                </p:cNvPr>
                <p:cNvSpPr/>
                <p:nvPr/>
              </p:nvSpPr>
              <p:spPr>
                <a:xfrm>
                  <a:off x="3416833" y="5074131"/>
                  <a:ext cx="48429" cy="57175"/>
                </a:xfrm>
                <a:custGeom>
                  <a:avLst/>
                  <a:gdLst>
                    <a:gd name="connsiteX0" fmla="*/ 24213 w 48429"/>
                    <a:gd name="connsiteY0" fmla="*/ 57175 h 57175"/>
                    <a:gd name="connsiteX1" fmla="*/ 48025 w 48429"/>
                    <a:gd name="connsiteY1" fmla="*/ 28600 h 57175"/>
                    <a:gd name="connsiteX2" fmla="*/ 28596 w 48429"/>
                    <a:gd name="connsiteY2" fmla="*/ 404 h 57175"/>
                    <a:gd name="connsiteX3" fmla="*/ 400 w 48429"/>
                    <a:gd name="connsiteY3" fmla="*/ 19833 h 57175"/>
                    <a:gd name="connsiteX4" fmla="*/ 400 w 48429"/>
                    <a:gd name="connsiteY4" fmla="*/ 28600 h 57175"/>
                    <a:gd name="connsiteX5" fmla="*/ 24213 w 48429"/>
                    <a:gd name="connsiteY5" fmla="*/ 57175 h 57175"/>
                    <a:gd name="connsiteX6" fmla="*/ 24213 w 48429"/>
                    <a:gd name="connsiteY6" fmla="*/ 19075 h 57175"/>
                    <a:gd name="connsiteX7" fmla="*/ 28975 w 48429"/>
                    <a:gd name="connsiteY7" fmla="*/ 28600 h 57175"/>
                    <a:gd name="connsiteX8" fmla="*/ 24213 w 48429"/>
                    <a:gd name="connsiteY8" fmla="*/ 38125 h 57175"/>
                    <a:gd name="connsiteX9" fmla="*/ 19450 w 48429"/>
                    <a:gd name="connsiteY9" fmla="*/ 28600 h 57175"/>
                    <a:gd name="connsiteX10" fmla="*/ 24213 w 48429"/>
                    <a:gd name="connsiteY10" fmla="*/ 19066 h 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429" h="57175">
                      <a:moveTo>
                        <a:pt x="24213" y="57175"/>
                      </a:moveTo>
                      <a:cubicBezTo>
                        <a:pt x="38620" y="55747"/>
                        <a:pt x="49219" y="43029"/>
                        <a:pt x="48025" y="28600"/>
                      </a:cubicBezTo>
                      <a:cubicBezTo>
                        <a:pt x="50446" y="15449"/>
                        <a:pt x="41747" y="2825"/>
                        <a:pt x="28596" y="404"/>
                      </a:cubicBezTo>
                      <a:cubicBezTo>
                        <a:pt x="15445" y="-2016"/>
                        <a:pt x="2820" y="6682"/>
                        <a:pt x="400" y="19833"/>
                      </a:cubicBezTo>
                      <a:cubicBezTo>
                        <a:pt x="-133" y="22732"/>
                        <a:pt x="-133" y="25703"/>
                        <a:pt x="400" y="28600"/>
                      </a:cubicBezTo>
                      <a:cubicBezTo>
                        <a:pt x="-793" y="43029"/>
                        <a:pt x="9805" y="55747"/>
                        <a:pt x="24213" y="57175"/>
                      </a:cubicBezTo>
                      <a:close/>
                      <a:moveTo>
                        <a:pt x="24213" y="19075"/>
                      </a:moveTo>
                      <a:cubicBezTo>
                        <a:pt x="25670" y="19075"/>
                        <a:pt x="28975" y="22676"/>
                        <a:pt x="28975" y="28600"/>
                      </a:cubicBezTo>
                      <a:cubicBezTo>
                        <a:pt x="28975" y="34525"/>
                        <a:pt x="25670" y="38125"/>
                        <a:pt x="24213" y="38125"/>
                      </a:cubicBezTo>
                      <a:cubicBezTo>
                        <a:pt x="22755" y="38125"/>
                        <a:pt x="19450" y="34525"/>
                        <a:pt x="19450" y="28600"/>
                      </a:cubicBezTo>
                      <a:cubicBezTo>
                        <a:pt x="19450" y="22676"/>
                        <a:pt x="22784" y="19066"/>
                        <a:pt x="24213" y="1906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D7CCDB24-3339-4987-A2D9-169101BF9515}"/>
                    </a:ext>
                  </a:extLst>
                </p:cNvPr>
                <p:cNvSpPr/>
                <p:nvPr/>
              </p:nvSpPr>
              <p:spPr>
                <a:xfrm>
                  <a:off x="3473907" y="5112261"/>
                  <a:ext cx="39056" cy="47629"/>
                </a:xfrm>
                <a:custGeom>
                  <a:avLst/>
                  <a:gdLst>
                    <a:gd name="connsiteX0" fmla="*/ 19527 w 39056"/>
                    <a:gd name="connsiteY0" fmla="*/ 47629 h 47629"/>
                    <a:gd name="connsiteX1" fmla="*/ 38577 w 39056"/>
                    <a:gd name="connsiteY1" fmla="*/ 23817 h 47629"/>
                    <a:gd name="connsiteX2" fmla="*/ 23813 w 39056"/>
                    <a:gd name="connsiteY2" fmla="*/ 480 h 47629"/>
                    <a:gd name="connsiteX3" fmla="*/ 477 w 39056"/>
                    <a:gd name="connsiteY3" fmla="*/ 15244 h 47629"/>
                    <a:gd name="connsiteX4" fmla="*/ 477 w 39056"/>
                    <a:gd name="connsiteY4" fmla="*/ 23817 h 47629"/>
                    <a:gd name="connsiteX5" fmla="*/ 19527 w 39056"/>
                    <a:gd name="connsiteY5" fmla="*/ 47629 h 47629"/>
                    <a:gd name="connsiteX6" fmla="*/ 19527 w 39056"/>
                    <a:gd name="connsiteY6" fmla="*/ 23712 h 47629"/>
                    <a:gd name="connsiteX7" fmla="*/ 19527 w 39056"/>
                    <a:gd name="connsiteY7" fmla="*/ 23712 h 4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056" h="47629">
                      <a:moveTo>
                        <a:pt x="19527" y="47629"/>
                      </a:moveTo>
                      <a:cubicBezTo>
                        <a:pt x="31284" y="46172"/>
                        <a:pt x="39736" y="35608"/>
                        <a:pt x="38577" y="23817"/>
                      </a:cubicBezTo>
                      <a:cubicBezTo>
                        <a:pt x="40943" y="13295"/>
                        <a:pt x="34334" y="2847"/>
                        <a:pt x="23813" y="480"/>
                      </a:cubicBezTo>
                      <a:cubicBezTo>
                        <a:pt x="13291" y="-1887"/>
                        <a:pt x="2843" y="4723"/>
                        <a:pt x="477" y="15244"/>
                      </a:cubicBezTo>
                      <a:cubicBezTo>
                        <a:pt x="-159" y="18066"/>
                        <a:pt x="-159" y="20994"/>
                        <a:pt x="477" y="23817"/>
                      </a:cubicBezTo>
                      <a:cubicBezTo>
                        <a:pt x="-683" y="35608"/>
                        <a:pt x="7769" y="46172"/>
                        <a:pt x="19527" y="47629"/>
                      </a:cubicBezTo>
                      <a:close/>
                      <a:moveTo>
                        <a:pt x="19527" y="23712"/>
                      </a:moveTo>
                      <a:lnTo>
                        <a:pt x="19527" y="2371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1762654C-BB3C-4A55-ACAC-5D857741D5AB}"/>
                    </a:ext>
                  </a:extLst>
                </p:cNvPr>
                <p:cNvSpPr/>
                <p:nvPr/>
              </p:nvSpPr>
              <p:spPr>
                <a:xfrm>
                  <a:off x="3512484" y="5159900"/>
                  <a:ext cx="28575" cy="38100"/>
                </a:xfrm>
                <a:custGeom>
                  <a:avLst/>
                  <a:gdLst>
                    <a:gd name="connsiteX0" fmla="*/ 14288 w 28575"/>
                    <a:gd name="connsiteY0" fmla="*/ 38100 h 38100"/>
                    <a:gd name="connsiteX1" fmla="*/ 28575 w 28575"/>
                    <a:gd name="connsiteY1" fmla="*/ 19050 h 38100"/>
                    <a:gd name="connsiteX2" fmla="*/ 14288 w 28575"/>
                    <a:gd name="connsiteY2" fmla="*/ 0 h 38100"/>
                    <a:gd name="connsiteX3" fmla="*/ 0 w 28575"/>
                    <a:gd name="connsiteY3" fmla="*/ 19050 h 38100"/>
                    <a:gd name="connsiteX4" fmla="*/ 14288 w 28575"/>
                    <a:gd name="connsiteY4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14288" y="38100"/>
                      </a:moveTo>
                      <a:cubicBezTo>
                        <a:pt x="22174" y="38100"/>
                        <a:pt x="28575" y="29527"/>
                        <a:pt x="28575" y="19050"/>
                      </a:cubicBezTo>
                      <a:cubicBezTo>
                        <a:pt x="28575" y="8572"/>
                        <a:pt x="22174" y="0"/>
                        <a:pt x="14288" y="0"/>
                      </a:cubicBezTo>
                      <a:cubicBezTo>
                        <a:pt x="6401" y="0"/>
                        <a:pt x="0" y="8572"/>
                        <a:pt x="0" y="19050"/>
                      </a:cubicBezTo>
                      <a:cubicBezTo>
                        <a:pt x="0" y="29527"/>
                        <a:pt x="6429" y="38100"/>
                        <a:pt x="14288" y="3810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BA64341A-66FD-4292-BAF8-6D8057A721F9}"/>
                    </a:ext>
                  </a:extLst>
                </p:cNvPr>
                <p:cNvSpPr/>
                <p:nvPr/>
              </p:nvSpPr>
              <p:spPr>
                <a:xfrm>
                  <a:off x="3541059" y="5198000"/>
                  <a:ext cx="28575" cy="38100"/>
                </a:xfrm>
                <a:custGeom>
                  <a:avLst/>
                  <a:gdLst>
                    <a:gd name="connsiteX0" fmla="*/ 14288 w 28575"/>
                    <a:gd name="connsiteY0" fmla="*/ 0 h 38100"/>
                    <a:gd name="connsiteX1" fmla="*/ 0 w 28575"/>
                    <a:gd name="connsiteY1" fmla="*/ 19050 h 38100"/>
                    <a:gd name="connsiteX2" fmla="*/ 14288 w 28575"/>
                    <a:gd name="connsiteY2" fmla="*/ 38100 h 38100"/>
                    <a:gd name="connsiteX3" fmla="*/ 28575 w 28575"/>
                    <a:gd name="connsiteY3" fmla="*/ 19050 h 38100"/>
                    <a:gd name="connsiteX4" fmla="*/ 14288 w 28575"/>
                    <a:gd name="connsiteY4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14288" y="0"/>
                      </a:moveTo>
                      <a:cubicBezTo>
                        <a:pt x="6391" y="0"/>
                        <a:pt x="0" y="8572"/>
                        <a:pt x="0" y="19050"/>
                      </a:cubicBezTo>
                      <a:cubicBezTo>
                        <a:pt x="0" y="29527"/>
                        <a:pt x="6391" y="38100"/>
                        <a:pt x="14288" y="38100"/>
                      </a:cubicBezTo>
                      <a:cubicBezTo>
                        <a:pt x="22184" y="38100"/>
                        <a:pt x="28575" y="29575"/>
                        <a:pt x="28575" y="19050"/>
                      </a:cubicBezTo>
                      <a:cubicBezTo>
                        <a:pt x="28575" y="8525"/>
                        <a:pt x="22212" y="0"/>
                        <a:pt x="142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BE50D9D0-0447-405D-BD1A-9DD3F422626D}"/>
                    </a:ext>
                  </a:extLst>
                </p:cNvPr>
                <p:cNvSpPr/>
                <p:nvPr/>
              </p:nvSpPr>
              <p:spPr>
                <a:xfrm>
                  <a:off x="3321984" y="5159890"/>
                  <a:ext cx="238125" cy="495423"/>
                </a:xfrm>
                <a:custGeom>
                  <a:avLst/>
                  <a:gdLst>
                    <a:gd name="connsiteX0" fmla="*/ 85725 w 238125"/>
                    <a:gd name="connsiteY0" fmla="*/ 0 h 495423"/>
                    <a:gd name="connsiteX1" fmla="*/ 0 w 238125"/>
                    <a:gd name="connsiteY1" fmla="*/ 66675 h 495423"/>
                    <a:gd name="connsiteX2" fmla="*/ 57150 w 238125"/>
                    <a:gd name="connsiteY2" fmla="*/ 285817 h 495423"/>
                    <a:gd name="connsiteX3" fmla="*/ 114300 w 238125"/>
                    <a:gd name="connsiteY3" fmla="*/ 495424 h 495423"/>
                    <a:gd name="connsiteX4" fmla="*/ 200025 w 238125"/>
                    <a:gd name="connsiteY4" fmla="*/ 304867 h 495423"/>
                    <a:gd name="connsiteX5" fmla="*/ 238125 w 238125"/>
                    <a:gd name="connsiteY5" fmla="*/ 142942 h 495423"/>
                    <a:gd name="connsiteX6" fmla="*/ 85725 w 238125"/>
                    <a:gd name="connsiteY6" fmla="*/ 0 h 495423"/>
                    <a:gd name="connsiteX7" fmla="*/ 199701 w 238125"/>
                    <a:gd name="connsiteY7" fmla="*/ 228848 h 495423"/>
                    <a:gd name="connsiteX8" fmla="*/ 180975 w 238125"/>
                    <a:gd name="connsiteY8" fmla="*/ 304886 h 495423"/>
                    <a:gd name="connsiteX9" fmla="*/ 183432 w 238125"/>
                    <a:gd name="connsiteY9" fmla="*/ 345910 h 495423"/>
                    <a:gd name="connsiteX10" fmla="*/ 169231 w 238125"/>
                    <a:gd name="connsiteY10" fmla="*/ 458305 h 495423"/>
                    <a:gd name="connsiteX11" fmla="*/ 114290 w 238125"/>
                    <a:gd name="connsiteY11" fmla="*/ 476402 h 495423"/>
                    <a:gd name="connsiteX12" fmla="*/ 61960 w 238125"/>
                    <a:gd name="connsiteY12" fmla="*/ 458019 h 495423"/>
                    <a:gd name="connsiteX13" fmla="*/ 66961 w 238125"/>
                    <a:gd name="connsiteY13" fmla="*/ 331670 h 495423"/>
                    <a:gd name="connsiteX14" fmla="*/ 76200 w 238125"/>
                    <a:gd name="connsiteY14" fmla="*/ 285836 h 495423"/>
                    <a:gd name="connsiteX15" fmla="*/ 42939 w 238125"/>
                    <a:gd name="connsiteY15" fmla="*/ 152238 h 495423"/>
                    <a:gd name="connsiteX16" fmla="*/ 19050 w 238125"/>
                    <a:gd name="connsiteY16" fmla="*/ 66694 h 495423"/>
                    <a:gd name="connsiteX17" fmla="*/ 85725 w 238125"/>
                    <a:gd name="connsiteY17" fmla="*/ 19069 h 495423"/>
                    <a:gd name="connsiteX18" fmla="*/ 219075 w 238125"/>
                    <a:gd name="connsiteY18" fmla="*/ 142894 h 495423"/>
                    <a:gd name="connsiteX19" fmla="*/ 199701 w 238125"/>
                    <a:gd name="connsiteY19" fmla="*/ 228848 h 49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38125" h="495423">
                      <a:moveTo>
                        <a:pt x="85725" y="0"/>
                      </a:moveTo>
                      <a:cubicBezTo>
                        <a:pt x="30480" y="0"/>
                        <a:pt x="0" y="13335"/>
                        <a:pt x="0" y="66675"/>
                      </a:cubicBezTo>
                      <a:cubicBezTo>
                        <a:pt x="0" y="147638"/>
                        <a:pt x="57150" y="179070"/>
                        <a:pt x="57150" y="285817"/>
                      </a:cubicBezTo>
                      <a:cubicBezTo>
                        <a:pt x="57150" y="325822"/>
                        <a:pt x="-26670" y="495424"/>
                        <a:pt x="114300" y="495424"/>
                      </a:cubicBezTo>
                      <a:cubicBezTo>
                        <a:pt x="237173" y="495424"/>
                        <a:pt x="200025" y="370646"/>
                        <a:pt x="200025" y="304867"/>
                      </a:cubicBezTo>
                      <a:cubicBezTo>
                        <a:pt x="200025" y="239087"/>
                        <a:pt x="238125" y="230572"/>
                        <a:pt x="238125" y="142942"/>
                      </a:cubicBezTo>
                      <a:cubicBezTo>
                        <a:pt x="238125" y="80991"/>
                        <a:pt x="140970" y="0"/>
                        <a:pt x="85725" y="0"/>
                      </a:cubicBezTo>
                      <a:close/>
                      <a:moveTo>
                        <a:pt x="199701" y="228848"/>
                      </a:moveTo>
                      <a:cubicBezTo>
                        <a:pt x="187489" y="252339"/>
                        <a:pt x="181068" y="278410"/>
                        <a:pt x="180975" y="304886"/>
                      </a:cubicBezTo>
                      <a:cubicBezTo>
                        <a:pt x="180975" y="317325"/>
                        <a:pt x="182166" y="331213"/>
                        <a:pt x="183432" y="345910"/>
                      </a:cubicBezTo>
                      <a:cubicBezTo>
                        <a:pt x="187014" y="387429"/>
                        <a:pt x="191052" y="434492"/>
                        <a:pt x="169231" y="458305"/>
                      </a:cubicBezTo>
                      <a:cubicBezTo>
                        <a:pt x="158048" y="470497"/>
                        <a:pt x="140084" y="476402"/>
                        <a:pt x="114290" y="476402"/>
                      </a:cubicBezTo>
                      <a:cubicBezTo>
                        <a:pt x="88944" y="476402"/>
                        <a:pt x="71342" y="470211"/>
                        <a:pt x="61960" y="458019"/>
                      </a:cubicBezTo>
                      <a:cubicBezTo>
                        <a:pt x="40710" y="430397"/>
                        <a:pt x="56512" y="370980"/>
                        <a:pt x="66961" y="331670"/>
                      </a:cubicBezTo>
                      <a:cubicBezTo>
                        <a:pt x="71742" y="316785"/>
                        <a:pt x="74842" y="301411"/>
                        <a:pt x="76200" y="285836"/>
                      </a:cubicBezTo>
                      <a:cubicBezTo>
                        <a:pt x="76200" y="224638"/>
                        <a:pt x="58531" y="186176"/>
                        <a:pt x="42939" y="152238"/>
                      </a:cubicBezTo>
                      <a:cubicBezTo>
                        <a:pt x="30147" y="124330"/>
                        <a:pt x="19050" y="100232"/>
                        <a:pt x="19050" y="66694"/>
                      </a:cubicBezTo>
                      <a:cubicBezTo>
                        <a:pt x="19050" y="33747"/>
                        <a:pt x="28670" y="19069"/>
                        <a:pt x="85725" y="19069"/>
                      </a:cubicBezTo>
                      <a:cubicBezTo>
                        <a:pt x="131645" y="19069"/>
                        <a:pt x="219075" y="93116"/>
                        <a:pt x="219075" y="142894"/>
                      </a:cubicBezTo>
                      <a:cubicBezTo>
                        <a:pt x="219863" y="172710"/>
                        <a:pt x="213204" y="202253"/>
                        <a:pt x="199701" y="22884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927673-6DC0-4DA0-9363-1B16569AD987}"/>
                </a:ext>
              </a:extLst>
            </p:cNvPr>
            <p:cNvSpPr txBox="1"/>
            <p:nvPr/>
          </p:nvSpPr>
          <p:spPr>
            <a:xfrm>
              <a:off x="1523958" y="3105834"/>
              <a:ext cx="1507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>
                  <a:solidFill>
                    <a:srgbClr val="73C6D9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Sol Ayaklı Futbolcular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E1C90E-8EBC-4224-8773-FD48E3DACB57}"/>
              </a:ext>
            </a:extLst>
          </p:cNvPr>
          <p:cNvGrpSpPr/>
          <p:nvPr/>
        </p:nvGrpSpPr>
        <p:grpSpPr>
          <a:xfrm>
            <a:off x="8609028" y="3449553"/>
            <a:ext cx="2312972" cy="800236"/>
            <a:chOff x="8609028" y="3034154"/>
            <a:chExt cx="2312972" cy="80023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AE86738-64FC-4E33-B6BA-633B6D1780C9}"/>
                </a:ext>
              </a:extLst>
            </p:cNvPr>
            <p:cNvGrpSpPr/>
            <p:nvPr/>
          </p:nvGrpSpPr>
          <p:grpSpPr>
            <a:xfrm flipH="1">
              <a:off x="8609028" y="3034154"/>
              <a:ext cx="541456" cy="800236"/>
              <a:chOff x="2999404" y="3812540"/>
              <a:chExt cx="541456" cy="800236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5F4F40F-7F59-4178-B7C6-AB9B3C71F487}"/>
                  </a:ext>
                </a:extLst>
              </p:cNvPr>
              <p:cNvGrpSpPr/>
              <p:nvPr/>
            </p:nvGrpSpPr>
            <p:grpSpPr>
              <a:xfrm>
                <a:off x="2999404" y="3812540"/>
                <a:ext cx="257175" cy="619125"/>
                <a:chOff x="2999404" y="3812540"/>
                <a:chExt cx="257175" cy="619125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A1756E5-5847-4FD9-AC1E-2795A78BEA56}"/>
                    </a:ext>
                  </a:extLst>
                </p:cNvPr>
                <p:cNvSpPr/>
                <p:nvPr/>
              </p:nvSpPr>
              <p:spPr>
                <a:xfrm>
                  <a:off x="3170854" y="3812540"/>
                  <a:ext cx="85725" cy="95250"/>
                </a:xfrm>
                <a:custGeom>
                  <a:avLst/>
                  <a:gdLst>
                    <a:gd name="connsiteX0" fmla="*/ 85725 w 85725"/>
                    <a:gd name="connsiteY0" fmla="*/ 47625 h 95250"/>
                    <a:gd name="connsiteX1" fmla="*/ 42863 w 85725"/>
                    <a:gd name="connsiteY1" fmla="*/ 95250 h 95250"/>
                    <a:gd name="connsiteX2" fmla="*/ 0 w 85725"/>
                    <a:gd name="connsiteY2" fmla="*/ 47625 h 95250"/>
                    <a:gd name="connsiteX3" fmla="*/ 42863 w 85725"/>
                    <a:gd name="connsiteY3" fmla="*/ 0 h 95250"/>
                    <a:gd name="connsiteX4" fmla="*/ 85725 w 85725"/>
                    <a:gd name="connsiteY4" fmla="*/ 47625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25" h="95250">
                      <a:moveTo>
                        <a:pt x="85725" y="47625"/>
                      </a:moveTo>
                      <a:cubicBezTo>
                        <a:pt x="85725" y="73928"/>
                        <a:pt x="66535" y="95250"/>
                        <a:pt x="42863" y="95250"/>
                      </a:cubicBezTo>
                      <a:cubicBezTo>
                        <a:pt x="19190" y="95250"/>
                        <a:pt x="0" y="73928"/>
                        <a:pt x="0" y="47625"/>
                      </a:cubicBezTo>
                      <a:cubicBezTo>
                        <a:pt x="0" y="21322"/>
                        <a:pt x="19190" y="0"/>
                        <a:pt x="42863" y="0"/>
                      </a:cubicBezTo>
                      <a:cubicBezTo>
                        <a:pt x="66535" y="0"/>
                        <a:pt x="85725" y="21322"/>
                        <a:pt x="85725" y="47625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76A4DA7-F2E0-41DD-AFAA-1F80EB660B17}"/>
                    </a:ext>
                  </a:extLst>
                </p:cNvPr>
                <p:cNvSpPr/>
                <p:nvPr/>
              </p:nvSpPr>
              <p:spPr>
                <a:xfrm>
                  <a:off x="3104179" y="3850640"/>
                  <a:ext cx="47625" cy="57150"/>
                </a:xfrm>
                <a:custGeom>
                  <a:avLst/>
                  <a:gdLst>
                    <a:gd name="connsiteX0" fmla="*/ 47625 w 47625"/>
                    <a:gd name="connsiteY0" fmla="*/ 28575 h 57150"/>
                    <a:gd name="connsiteX1" fmla="*/ 23813 w 47625"/>
                    <a:gd name="connsiteY1" fmla="*/ 57150 h 57150"/>
                    <a:gd name="connsiteX2" fmla="*/ 0 w 47625"/>
                    <a:gd name="connsiteY2" fmla="*/ 28575 h 57150"/>
                    <a:gd name="connsiteX3" fmla="*/ 23813 w 47625"/>
                    <a:gd name="connsiteY3" fmla="*/ 0 h 57150"/>
                    <a:gd name="connsiteX4" fmla="*/ 47625 w 47625"/>
                    <a:gd name="connsiteY4" fmla="*/ 28575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625" h="57150">
                      <a:moveTo>
                        <a:pt x="47625" y="28575"/>
                      </a:moveTo>
                      <a:cubicBezTo>
                        <a:pt x="47625" y="44357"/>
                        <a:pt x="36964" y="57150"/>
                        <a:pt x="23813" y="57150"/>
                      </a:cubicBezTo>
                      <a:cubicBezTo>
                        <a:pt x="10661" y="57150"/>
                        <a:pt x="0" y="44357"/>
                        <a:pt x="0" y="28575"/>
                      </a:cubicBezTo>
                      <a:cubicBezTo>
                        <a:pt x="0" y="12793"/>
                        <a:pt x="10661" y="0"/>
                        <a:pt x="23813" y="0"/>
                      </a:cubicBezTo>
                      <a:cubicBezTo>
                        <a:pt x="36964" y="0"/>
                        <a:pt x="47625" y="12793"/>
                        <a:pt x="47625" y="28575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030341B0-8461-431B-81EA-30F4DEE4A076}"/>
                    </a:ext>
                  </a:extLst>
                </p:cNvPr>
                <p:cNvSpPr/>
                <p:nvPr/>
              </p:nvSpPr>
              <p:spPr>
                <a:xfrm>
                  <a:off x="3056554" y="3888740"/>
                  <a:ext cx="38100" cy="47625"/>
                </a:xfrm>
                <a:custGeom>
                  <a:avLst/>
                  <a:gdLst>
                    <a:gd name="connsiteX0" fmla="*/ 38100 w 38100"/>
                    <a:gd name="connsiteY0" fmla="*/ 23813 h 47625"/>
                    <a:gd name="connsiteX1" fmla="*/ 19050 w 38100"/>
                    <a:gd name="connsiteY1" fmla="*/ 47625 h 47625"/>
                    <a:gd name="connsiteX2" fmla="*/ 0 w 38100"/>
                    <a:gd name="connsiteY2" fmla="*/ 23813 h 47625"/>
                    <a:gd name="connsiteX3" fmla="*/ 19050 w 38100"/>
                    <a:gd name="connsiteY3" fmla="*/ 0 h 47625"/>
                    <a:gd name="connsiteX4" fmla="*/ 38100 w 38100"/>
                    <a:gd name="connsiteY4" fmla="*/ 2381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00" h="47625">
                      <a:moveTo>
                        <a:pt x="38100" y="23813"/>
                      </a:moveTo>
                      <a:cubicBezTo>
                        <a:pt x="38100" y="36964"/>
                        <a:pt x="29571" y="47625"/>
                        <a:pt x="19050" y="47625"/>
                      </a:cubicBezTo>
                      <a:cubicBezTo>
                        <a:pt x="8529" y="47625"/>
                        <a:pt x="0" y="36964"/>
                        <a:pt x="0" y="23813"/>
                      </a:cubicBezTo>
                      <a:cubicBezTo>
                        <a:pt x="0" y="10661"/>
                        <a:pt x="8529" y="0"/>
                        <a:pt x="19050" y="0"/>
                      </a:cubicBezTo>
                      <a:cubicBezTo>
                        <a:pt x="29571" y="0"/>
                        <a:pt x="38100" y="10661"/>
                        <a:pt x="38100" y="23813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75E1BCA6-2FA7-4AFF-9467-477630B821EF}"/>
                    </a:ext>
                  </a:extLst>
                </p:cNvPr>
                <p:cNvSpPr/>
                <p:nvPr/>
              </p:nvSpPr>
              <p:spPr>
                <a:xfrm>
                  <a:off x="3027979" y="3936365"/>
                  <a:ext cx="28575" cy="38100"/>
                </a:xfrm>
                <a:custGeom>
                  <a:avLst/>
                  <a:gdLst>
                    <a:gd name="connsiteX0" fmla="*/ 28575 w 28575"/>
                    <a:gd name="connsiteY0" fmla="*/ 19050 h 38100"/>
                    <a:gd name="connsiteX1" fmla="*/ 14288 w 28575"/>
                    <a:gd name="connsiteY1" fmla="*/ 38100 h 38100"/>
                    <a:gd name="connsiteX2" fmla="*/ 0 w 28575"/>
                    <a:gd name="connsiteY2" fmla="*/ 19050 h 38100"/>
                    <a:gd name="connsiteX3" fmla="*/ 14288 w 28575"/>
                    <a:gd name="connsiteY3" fmla="*/ 0 h 38100"/>
                    <a:gd name="connsiteX4" fmla="*/ 28575 w 28575"/>
                    <a:gd name="connsiteY4" fmla="*/ 1905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28575" y="19050"/>
                      </a:moveTo>
                      <a:cubicBezTo>
                        <a:pt x="28575" y="29571"/>
                        <a:pt x="22178" y="38100"/>
                        <a:pt x="14288" y="38100"/>
                      </a:cubicBezTo>
                      <a:cubicBezTo>
                        <a:pt x="6397" y="38100"/>
                        <a:pt x="0" y="29571"/>
                        <a:pt x="0" y="19050"/>
                      </a:cubicBezTo>
                      <a:cubicBezTo>
                        <a:pt x="0" y="8529"/>
                        <a:pt x="6397" y="0"/>
                        <a:pt x="14288" y="0"/>
                      </a:cubicBezTo>
                      <a:cubicBezTo>
                        <a:pt x="22178" y="0"/>
                        <a:pt x="28575" y="8529"/>
                        <a:pt x="28575" y="19050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2B3C8E9-6864-4388-8634-8160C751534B}"/>
                    </a:ext>
                  </a:extLst>
                </p:cNvPr>
                <p:cNvSpPr/>
                <p:nvPr/>
              </p:nvSpPr>
              <p:spPr>
                <a:xfrm>
                  <a:off x="2999404" y="3974465"/>
                  <a:ext cx="28575" cy="38100"/>
                </a:xfrm>
                <a:custGeom>
                  <a:avLst/>
                  <a:gdLst>
                    <a:gd name="connsiteX0" fmla="*/ 28575 w 28575"/>
                    <a:gd name="connsiteY0" fmla="*/ 19050 h 38100"/>
                    <a:gd name="connsiteX1" fmla="*/ 14288 w 28575"/>
                    <a:gd name="connsiteY1" fmla="*/ 38100 h 38100"/>
                    <a:gd name="connsiteX2" fmla="*/ 0 w 28575"/>
                    <a:gd name="connsiteY2" fmla="*/ 19050 h 38100"/>
                    <a:gd name="connsiteX3" fmla="*/ 14288 w 28575"/>
                    <a:gd name="connsiteY3" fmla="*/ 0 h 38100"/>
                    <a:gd name="connsiteX4" fmla="*/ 28575 w 28575"/>
                    <a:gd name="connsiteY4" fmla="*/ 1905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28575" y="19050"/>
                      </a:moveTo>
                      <a:cubicBezTo>
                        <a:pt x="28575" y="29571"/>
                        <a:pt x="22178" y="38100"/>
                        <a:pt x="14288" y="38100"/>
                      </a:cubicBezTo>
                      <a:cubicBezTo>
                        <a:pt x="6397" y="38100"/>
                        <a:pt x="0" y="29571"/>
                        <a:pt x="0" y="19050"/>
                      </a:cubicBezTo>
                      <a:cubicBezTo>
                        <a:pt x="0" y="8529"/>
                        <a:pt x="6397" y="0"/>
                        <a:pt x="14288" y="0"/>
                      </a:cubicBezTo>
                      <a:cubicBezTo>
                        <a:pt x="22178" y="0"/>
                        <a:pt x="28575" y="8529"/>
                        <a:pt x="28575" y="19050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46698263-14D9-4A3C-A632-E9780CCEAE0F}"/>
                    </a:ext>
                  </a:extLst>
                </p:cNvPr>
                <p:cNvSpPr/>
                <p:nvPr/>
              </p:nvSpPr>
              <p:spPr>
                <a:xfrm>
                  <a:off x="3008929" y="3936365"/>
                  <a:ext cx="238125" cy="495300"/>
                </a:xfrm>
                <a:custGeom>
                  <a:avLst/>
                  <a:gdLst>
                    <a:gd name="connsiteX0" fmla="*/ 152400 w 238125"/>
                    <a:gd name="connsiteY0" fmla="*/ 0 h 495300"/>
                    <a:gd name="connsiteX1" fmla="*/ 0 w 238125"/>
                    <a:gd name="connsiteY1" fmla="*/ 142875 h 495300"/>
                    <a:gd name="connsiteX2" fmla="*/ 38100 w 238125"/>
                    <a:gd name="connsiteY2" fmla="*/ 304800 h 495300"/>
                    <a:gd name="connsiteX3" fmla="*/ 123825 w 238125"/>
                    <a:gd name="connsiteY3" fmla="*/ 495300 h 495300"/>
                    <a:gd name="connsiteX4" fmla="*/ 180975 w 238125"/>
                    <a:gd name="connsiteY4" fmla="*/ 285750 h 495300"/>
                    <a:gd name="connsiteX5" fmla="*/ 238125 w 238125"/>
                    <a:gd name="connsiteY5" fmla="*/ 66675 h 495300"/>
                    <a:gd name="connsiteX6" fmla="*/ 152400 w 238125"/>
                    <a:gd name="connsiteY6" fmla="*/ 0 h 495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125" h="495300">
                      <a:moveTo>
                        <a:pt x="152400" y="0"/>
                      </a:moveTo>
                      <a:cubicBezTo>
                        <a:pt x="97155" y="0"/>
                        <a:pt x="0" y="80963"/>
                        <a:pt x="0" y="142875"/>
                      </a:cubicBezTo>
                      <a:cubicBezTo>
                        <a:pt x="0" y="230505"/>
                        <a:pt x="38100" y="239077"/>
                        <a:pt x="38100" y="304800"/>
                      </a:cubicBezTo>
                      <a:cubicBezTo>
                        <a:pt x="38100" y="370523"/>
                        <a:pt x="953" y="495300"/>
                        <a:pt x="123825" y="495300"/>
                      </a:cubicBezTo>
                      <a:cubicBezTo>
                        <a:pt x="264795" y="495300"/>
                        <a:pt x="180975" y="325755"/>
                        <a:pt x="180975" y="285750"/>
                      </a:cubicBezTo>
                      <a:cubicBezTo>
                        <a:pt x="180975" y="179070"/>
                        <a:pt x="238125" y="147638"/>
                        <a:pt x="238125" y="66675"/>
                      </a:cubicBezTo>
                      <a:cubicBezTo>
                        <a:pt x="238125" y="13335"/>
                        <a:pt x="207645" y="0"/>
                        <a:pt x="152400" y="0"/>
                      </a:cubicBezTo>
                      <a:close/>
                    </a:path>
                  </a:pathLst>
                </a:custGeom>
                <a:solidFill>
                  <a:srgbClr val="152C4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B800275-114F-41F9-AA95-A1C43A1D981F}"/>
                  </a:ext>
                </a:extLst>
              </p:cNvPr>
              <p:cNvGrpSpPr/>
              <p:nvPr/>
            </p:nvGrpSpPr>
            <p:grpSpPr>
              <a:xfrm>
                <a:off x="3283447" y="3993515"/>
                <a:ext cx="257413" cy="619261"/>
                <a:chOff x="3312221" y="5036052"/>
                <a:chExt cx="257413" cy="619261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CD8B6DD-8AE3-498F-8DE5-647D22D75F10}"/>
                    </a:ext>
                  </a:extLst>
                </p:cNvPr>
                <p:cNvSpPr/>
                <p:nvPr/>
              </p:nvSpPr>
              <p:spPr>
                <a:xfrm>
                  <a:off x="3312221" y="5036052"/>
                  <a:ext cx="86204" cy="95253"/>
                </a:xfrm>
                <a:custGeom>
                  <a:avLst/>
                  <a:gdLst>
                    <a:gd name="connsiteX0" fmla="*/ 43100 w 86204"/>
                    <a:gd name="connsiteY0" fmla="*/ 95253 h 95253"/>
                    <a:gd name="connsiteX1" fmla="*/ 85963 w 86204"/>
                    <a:gd name="connsiteY1" fmla="*/ 47628 h 95253"/>
                    <a:gd name="connsiteX2" fmla="*/ 47625 w 86204"/>
                    <a:gd name="connsiteY2" fmla="*/ 242 h 95253"/>
                    <a:gd name="connsiteX3" fmla="*/ 238 w 86204"/>
                    <a:gd name="connsiteY3" fmla="*/ 38580 h 95253"/>
                    <a:gd name="connsiteX4" fmla="*/ 238 w 86204"/>
                    <a:gd name="connsiteY4" fmla="*/ 47628 h 95253"/>
                    <a:gd name="connsiteX5" fmla="*/ 43100 w 86204"/>
                    <a:gd name="connsiteY5" fmla="*/ 95253 h 95253"/>
                    <a:gd name="connsiteX6" fmla="*/ 43100 w 86204"/>
                    <a:gd name="connsiteY6" fmla="*/ 19053 h 95253"/>
                    <a:gd name="connsiteX7" fmla="*/ 66913 w 86204"/>
                    <a:gd name="connsiteY7" fmla="*/ 47628 h 95253"/>
                    <a:gd name="connsiteX8" fmla="*/ 47484 w 86204"/>
                    <a:gd name="connsiteY8" fmla="*/ 75824 h 95253"/>
                    <a:gd name="connsiteX9" fmla="*/ 19288 w 86204"/>
                    <a:gd name="connsiteY9" fmla="*/ 56395 h 95253"/>
                    <a:gd name="connsiteX10" fmla="*/ 19288 w 86204"/>
                    <a:gd name="connsiteY10" fmla="*/ 47628 h 95253"/>
                    <a:gd name="connsiteX11" fmla="*/ 43100 w 86204"/>
                    <a:gd name="connsiteY11" fmla="*/ 19034 h 95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204" h="95253">
                      <a:moveTo>
                        <a:pt x="43100" y="95253"/>
                      </a:moveTo>
                      <a:cubicBezTo>
                        <a:pt x="68053" y="93865"/>
                        <a:pt x="87201" y="72589"/>
                        <a:pt x="85963" y="47628"/>
                      </a:cubicBezTo>
                      <a:cubicBezTo>
                        <a:pt x="88461" y="23956"/>
                        <a:pt x="71297" y="2740"/>
                        <a:pt x="47625" y="242"/>
                      </a:cubicBezTo>
                      <a:cubicBezTo>
                        <a:pt x="23952" y="-2257"/>
                        <a:pt x="2736" y="14907"/>
                        <a:pt x="238" y="38580"/>
                      </a:cubicBezTo>
                      <a:cubicBezTo>
                        <a:pt x="-79" y="41588"/>
                        <a:pt x="-79" y="44620"/>
                        <a:pt x="238" y="47628"/>
                      </a:cubicBezTo>
                      <a:cubicBezTo>
                        <a:pt x="-1005" y="72591"/>
                        <a:pt x="18146" y="93869"/>
                        <a:pt x="43100" y="95253"/>
                      </a:cubicBezTo>
                      <a:close/>
                      <a:moveTo>
                        <a:pt x="43100" y="19053"/>
                      </a:moveTo>
                      <a:cubicBezTo>
                        <a:pt x="57497" y="20500"/>
                        <a:pt x="68085" y="33207"/>
                        <a:pt x="66913" y="47628"/>
                      </a:cubicBezTo>
                      <a:cubicBezTo>
                        <a:pt x="69334" y="60780"/>
                        <a:pt x="60635" y="73403"/>
                        <a:pt x="47484" y="75824"/>
                      </a:cubicBezTo>
                      <a:cubicBezTo>
                        <a:pt x="34333" y="78245"/>
                        <a:pt x="21709" y="69546"/>
                        <a:pt x="19288" y="56395"/>
                      </a:cubicBezTo>
                      <a:cubicBezTo>
                        <a:pt x="18754" y="53497"/>
                        <a:pt x="18754" y="50526"/>
                        <a:pt x="19288" y="47628"/>
                      </a:cubicBezTo>
                      <a:cubicBezTo>
                        <a:pt x="18104" y="33200"/>
                        <a:pt x="28696" y="20481"/>
                        <a:pt x="43100" y="1903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0EF7A9F2-EDC3-476D-AE74-71A950BCFBAB}"/>
                    </a:ext>
                  </a:extLst>
                </p:cNvPr>
                <p:cNvSpPr/>
                <p:nvPr/>
              </p:nvSpPr>
              <p:spPr>
                <a:xfrm>
                  <a:off x="3416833" y="5074131"/>
                  <a:ext cx="48429" cy="57175"/>
                </a:xfrm>
                <a:custGeom>
                  <a:avLst/>
                  <a:gdLst>
                    <a:gd name="connsiteX0" fmla="*/ 24213 w 48429"/>
                    <a:gd name="connsiteY0" fmla="*/ 57175 h 57175"/>
                    <a:gd name="connsiteX1" fmla="*/ 48025 w 48429"/>
                    <a:gd name="connsiteY1" fmla="*/ 28600 h 57175"/>
                    <a:gd name="connsiteX2" fmla="*/ 28596 w 48429"/>
                    <a:gd name="connsiteY2" fmla="*/ 404 h 57175"/>
                    <a:gd name="connsiteX3" fmla="*/ 400 w 48429"/>
                    <a:gd name="connsiteY3" fmla="*/ 19833 h 57175"/>
                    <a:gd name="connsiteX4" fmla="*/ 400 w 48429"/>
                    <a:gd name="connsiteY4" fmla="*/ 28600 h 57175"/>
                    <a:gd name="connsiteX5" fmla="*/ 24213 w 48429"/>
                    <a:gd name="connsiteY5" fmla="*/ 57175 h 57175"/>
                    <a:gd name="connsiteX6" fmla="*/ 24213 w 48429"/>
                    <a:gd name="connsiteY6" fmla="*/ 19075 h 57175"/>
                    <a:gd name="connsiteX7" fmla="*/ 28975 w 48429"/>
                    <a:gd name="connsiteY7" fmla="*/ 28600 h 57175"/>
                    <a:gd name="connsiteX8" fmla="*/ 24213 w 48429"/>
                    <a:gd name="connsiteY8" fmla="*/ 38125 h 57175"/>
                    <a:gd name="connsiteX9" fmla="*/ 19450 w 48429"/>
                    <a:gd name="connsiteY9" fmla="*/ 28600 h 57175"/>
                    <a:gd name="connsiteX10" fmla="*/ 24213 w 48429"/>
                    <a:gd name="connsiteY10" fmla="*/ 19066 h 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8429" h="57175">
                      <a:moveTo>
                        <a:pt x="24213" y="57175"/>
                      </a:moveTo>
                      <a:cubicBezTo>
                        <a:pt x="38620" y="55747"/>
                        <a:pt x="49219" y="43029"/>
                        <a:pt x="48025" y="28600"/>
                      </a:cubicBezTo>
                      <a:cubicBezTo>
                        <a:pt x="50446" y="15449"/>
                        <a:pt x="41747" y="2825"/>
                        <a:pt x="28596" y="404"/>
                      </a:cubicBezTo>
                      <a:cubicBezTo>
                        <a:pt x="15445" y="-2016"/>
                        <a:pt x="2820" y="6682"/>
                        <a:pt x="400" y="19833"/>
                      </a:cubicBezTo>
                      <a:cubicBezTo>
                        <a:pt x="-133" y="22732"/>
                        <a:pt x="-133" y="25703"/>
                        <a:pt x="400" y="28600"/>
                      </a:cubicBezTo>
                      <a:cubicBezTo>
                        <a:pt x="-793" y="43029"/>
                        <a:pt x="9805" y="55747"/>
                        <a:pt x="24213" y="57175"/>
                      </a:cubicBezTo>
                      <a:close/>
                      <a:moveTo>
                        <a:pt x="24213" y="19075"/>
                      </a:moveTo>
                      <a:cubicBezTo>
                        <a:pt x="25670" y="19075"/>
                        <a:pt x="28975" y="22676"/>
                        <a:pt x="28975" y="28600"/>
                      </a:cubicBezTo>
                      <a:cubicBezTo>
                        <a:pt x="28975" y="34525"/>
                        <a:pt x="25670" y="38125"/>
                        <a:pt x="24213" y="38125"/>
                      </a:cubicBezTo>
                      <a:cubicBezTo>
                        <a:pt x="22755" y="38125"/>
                        <a:pt x="19450" y="34525"/>
                        <a:pt x="19450" y="28600"/>
                      </a:cubicBezTo>
                      <a:cubicBezTo>
                        <a:pt x="19450" y="22676"/>
                        <a:pt x="22784" y="19066"/>
                        <a:pt x="24213" y="1906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0127C4E-A878-4FC4-9D4E-762198496E37}"/>
                    </a:ext>
                  </a:extLst>
                </p:cNvPr>
                <p:cNvSpPr/>
                <p:nvPr/>
              </p:nvSpPr>
              <p:spPr>
                <a:xfrm>
                  <a:off x="3473907" y="5112261"/>
                  <a:ext cx="39056" cy="47629"/>
                </a:xfrm>
                <a:custGeom>
                  <a:avLst/>
                  <a:gdLst>
                    <a:gd name="connsiteX0" fmla="*/ 19527 w 39056"/>
                    <a:gd name="connsiteY0" fmla="*/ 47629 h 47629"/>
                    <a:gd name="connsiteX1" fmla="*/ 38577 w 39056"/>
                    <a:gd name="connsiteY1" fmla="*/ 23817 h 47629"/>
                    <a:gd name="connsiteX2" fmla="*/ 23813 w 39056"/>
                    <a:gd name="connsiteY2" fmla="*/ 480 h 47629"/>
                    <a:gd name="connsiteX3" fmla="*/ 477 w 39056"/>
                    <a:gd name="connsiteY3" fmla="*/ 15244 h 47629"/>
                    <a:gd name="connsiteX4" fmla="*/ 477 w 39056"/>
                    <a:gd name="connsiteY4" fmla="*/ 23817 h 47629"/>
                    <a:gd name="connsiteX5" fmla="*/ 19527 w 39056"/>
                    <a:gd name="connsiteY5" fmla="*/ 47629 h 47629"/>
                    <a:gd name="connsiteX6" fmla="*/ 19527 w 39056"/>
                    <a:gd name="connsiteY6" fmla="*/ 23712 h 47629"/>
                    <a:gd name="connsiteX7" fmla="*/ 19527 w 39056"/>
                    <a:gd name="connsiteY7" fmla="*/ 23712 h 4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056" h="47629">
                      <a:moveTo>
                        <a:pt x="19527" y="47629"/>
                      </a:moveTo>
                      <a:cubicBezTo>
                        <a:pt x="31284" y="46172"/>
                        <a:pt x="39736" y="35608"/>
                        <a:pt x="38577" y="23817"/>
                      </a:cubicBezTo>
                      <a:cubicBezTo>
                        <a:pt x="40943" y="13295"/>
                        <a:pt x="34334" y="2847"/>
                        <a:pt x="23813" y="480"/>
                      </a:cubicBezTo>
                      <a:cubicBezTo>
                        <a:pt x="13291" y="-1887"/>
                        <a:pt x="2843" y="4723"/>
                        <a:pt x="477" y="15244"/>
                      </a:cubicBezTo>
                      <a:cubicBezTo>
                        <a:pt x="-159" y="18066"/>
                        <a:pt x="-159" y="20994"/>
                        <a:pt x="477" y="23817"/>
                      </a:cubicBezTo>
                      <a:cubicBezTo>
                        <a:pt x="-683" y="35608"/>
                        <a:pt x="7769" y="46172"/>
                        <a:pt x="19527" y="47629"/>
                      </a:cubicBezTo>
                      <a:close/>
                      <a:moveTo>
                        <a:pt x="19527" y="23712"/>
                      </a:moveTo>
                      <a:lnTo>
                        <a:pt x="19527" y="23712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46A0C51-A51C-4409-8D76-56C1225D9636}"/>
                    </a:ext>
                  </a:extLst>
                </p:cNvPr>
                <p:cNvSpPr/>
                <p:nvPr/>
              </p:nvSpPr>
              <p:spPr>
                <a:xfrm>
                  <a:off x="3512484" y="5159900"/>
                  <a:ext cx="28575" cy="38100"/>
                </a:xfrm>
                <a:custGeom>
                  <a:avLst/>
                  <a:gdLst>
                    <a:gd name="connsiteX0" fmla="*/ 14288 w 28575"/>
                    <a:gd name="connsiteY0" fmla="*/ 38100 h 38100"/>
                    <a:gd name="connsiteX1" fmla="*/ 28575 w 28575"/>
                    <a:gd name="connsiteY1" fmla="*/ 19050 h 38100"/>
                    <a:gd name="connsiteX2" fmla="*/ 14288 w 28575"/>
                    <a:gd name="connsiteY2" fmla="*/ 0 h 38100"/>
                    <a:gd name="connsiteX3" fmla="*/ 0 w 28575"/>
                    <a:gd name="connsiteY3" fmla="*/ 19050 h 38100"/>
                    <a:gd name="connsiteX4" fmla="*/ 14288 w 28575"/>
                    <a:gd name="connsiteY4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14288" y="38100"/>
                      </a:moveTo>
                      <a:cubicBezTo>
                        <a:pt x="22174" y="38100"/>
                        <a:pt x="28575" y="29527"/>
                        <a:pt x="28575" y="19050"/>
                      </a:cubicBezTo>
                      <a:cubicBezTo>
                        <a:pt x="28575" y="8572"/>
                        <a:pt x="22174" y="0"/>
                        <a:pt x="14288" y="0"/>
                      </a:cubicBezTo>
                      <a:cubicBezTo>
                        <a:pt x="6401" y="0"/>
                        <a:pt x="0" y="8572"/>
                        <a:pt x="0" y="19050"/>
                      </a:cubicBezTo>
                      <a:cubicBezTo>
                        <a:pt x="0" y="29527"/>
                        <a:pt x="6429" y="38100"/>
                        <a:pt x="14288" y="3810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8221F43-CD5A-49E9-83CE-8895046C1D06}"/>
                    </a:ext>
                  </a:extLst>
                </p:cNvPr>
                <p:cNvSpPr/>
                <p:nvPr/>
              </p:nvSpPr>
              <p:spPr>
                <a:xfrm>
                  <a:off x="3541059" y="5198000"/>
                  <a:ext cx="28575" cy="38100"/>
                </a:xfrm>
                <a:custGeom>
                  <a:avLst/>
                  <a:gdLst>
                    <a:gd name="connsiteX0" fmla="*/ 14288 w 28575"/>
                    <a:gd name="connsiteY0" fmla="*/ 0 h 38100"/>
                    <a:gd name="connsiteX1" fmla="*/ 0 w 28575"/>
                    <a:gd name="connsiteY1" fmla="*/ 19050 h 38100"/>
                    <a:gd name="connsiteX2" fmla="*/ 14288 w 28575"/>
                    <a:gd name="connsiteY2" fmla="*/ 38100 h 38100"/>
                    <a:gd name="connsiteX3" fmla="*/ 28575 w 28575"/>
                    <a:gd name="connsiteY3" fmla="*/ 19050 h 38100"/>
                    <a:gd name="connsiteX4" fmla="*/ 14288 w 28575"/>
                    <a:gd name="connsiteY4" fmla="*/ 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575" h="38100">
                      <a:moveTo>
                        <a:pt x="14288" y="0"/>
                      </a:moveTo>
                      <a:cubicBezTo>
                        <a:pt x="6391" y="0"/>
                        <a:pt x="0" y="8572"/>
                        <a:pt x="0" y="19050"/>
                      </a:cubicBezTo>
                      <a:cubicBezTo>
                        <a:pt x="0" y="29527"/>
                        <a:pt x="6391" y="38100"/>
                        <a:pt x="14288" y="38100"/>
                      </a:cubicBezTo>
                      <a:cubicBezTo>
                        <a:pt x="22184" y="38100"/>
                        <a:pt x="28575" y="29575"/>
                        <a:pt x="28575" y="19050"/>
                      </a:cubicBezTo>
                      <a:cubicBezTo>
                        <a:pt x="28575" y="8525"/>
                        <a:pt x="22212" y="0"/>
                        <a:pt x="1428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FCA358C-40F3-4116-82C5-32E42D9C13CC}"/>
                    </a:ext>
                  </a:extLst>
                </p:cNvPr>
                <p:cNvSpPr/>
                <p:nvPr/>
              </p:nvSpPr>
              <p:spPr>
                <a:xfrm>
                  <a:off x="3321984" y="5159890"/>
                  <a:ext cx="238125" cy="495423"/>
                </a:xfrm>
                <a:custGeom>
                  <a:avLst/>
                  <a:gdLst>
                    <a:gd name="connsiteX0" fmla="*/ 85725 w 238125"/>
                    <a:gd name="connsiteY0" fmla="*/ 0 h 495423"/>
                    <a:gd name="connsiteX1" fmla="*/ 0 w 238125"/>
                    <a:gd name="connsiteY1" fmla="*/ 66675 h 495423"/>
                    <a:gd name="connsiteX2" fmla="*/ 57150 w 238125"/>
                    <a:gd name="connsiteY2" fmla="*/ 285817 h 495423"/>
                    <a:gd name="connsiteX3" fmla="*/ 114300 w 238125"/>
                    <a:gd name="connsiteY3" fmla="*/ 495424 h 495423"/>
                    <a:gd name="connsiteX4" fmla="*/ 200025 w 238125"/>
                    <a:gd name="connsiteY4" fmla="*/ 304867 h 495423"/>
                    <a:gd name="connsiteX5" fmla="*/ 238125 w 238125"/>
                    <a:gd name="connsiteY5" fmla="*/ 142942 h 495423"/>
                    <a:gd name="connsiteX6" fmla="*/ 85725 w 238125"/>
                    <a:gd name="connsiteY6" fmla="*/ 0 h 495423"/>
                    <a:gd name="connsiteX7" fmla="*/ 199701 w 238125"/>
                    <a:gd name="connsiteY7" fmla="*/ 228848 h 495423"/>
                    <a:gd name="connsiteX8" fmla="*/ 180975 w 238125"/>
                    <a:gd name="connsiteY8" fmla="*/ 304886 h 495423"/>
                    <a:gd name="connsiteX9" fmla="*/ 183432 w 238125"/>
                    <a:gd name="connsiteY9" fmla="*/ 345910 h 495423"/>
                    <a:gd name="connsiteX10" fmla="*/ 169231 w 238125"/>
                    <a:gd name="connsiteY10" fmla="*/ 458305 h 495423"/>
                    <a:gd name="connsiteX11" fmla="*/ 114290 w 238125"/>
                    <a:gd name="connsiteY11" fmla="*/ 476402 h 495423"/>
                    <a:gd name="connsiteX12" fmla="*/ 61960 w 238125"/>
                    <a:gd name="connsiteY12" fmla="*/ 458019 h 495423"/>
                    <a:gd name="connsiteX13" fmla="*/ 66961 w 238125"/>
                    <a:gd name="connsiteY13" fmla="*/ 331670 h 495423"/>
                    <a:gd name="connsiteX14" fmla="*/ 76200 w 238125"/>
                    <a:gd name="connsiteY14" fmla="*/ 285836 h 495423"/>
                    <a:gd name="connsiteX15" fmla="*/ 42939 w 238125"/>
                    <a:gd name="connsiteY15" fmla="*/ 152238 h 495423"/>
                    <a:gd name="connsiteX16" fmla="*/ 19050 w 238125"/>
                    <a:gd name="connsiteY16" fmla="*/ 66694 h 495423"/>
                    <a:gd name="connsiteX17" fmla="*/ 85725 w 238125"/>
                    <a:gd name="connsiteY17" fmla="*/ 19069 h 495423"/>
                    <a:gd name="connsiteX18" fmla="*/ 219075 w 238125"/>
                    <a:gd name="connsiteY18" fmla="*/ 142894 h 495423"/>
                    <a:gd name="connsiteX19" fmla="*/ 199701 w 238125"/>
                    <a:gd name="connsiteY19" fmla="*/ 228848 h 495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38125" h="495423">
                      <a:moveTo>
                        <a:pt x="85725" y="0"/>
                      </a:moveTo>
                      <a:cubicBezTo>
                        <a:pt x="30480" y="0"/>
                        <a:pt x="0" y="13335"/>
                        <a:pt x="0" y="66675"/>
                      </a:cubicBezTo>
                      <a:cubicBezTo>
                        <a:pt x="0" y="147638"/>
                        <a:pt x="57150" y="179070"/>
                        <a:pt x="57150" y="285817"/>
                      </a:cubicBezTo>
                      <a:cubicBezTo>
                        <a:pt x="57150" y="325822"/>
                        <a:pt x="-26670" y="495424"/>
                        <a:pt x="114300" y="495424"/>
                      </a:cubicBezTo>
                      <a:cubicBezTo>
                        <a:pt x="237173" y="495424"/>
                        <a:pt x="200025" y="370646"/>
                        <a:pt x="200025" y="304867"/>
                      </a:cubicBezTo>
                      <a:cubicBezTo>
                        <a:pt x="200025" y="239087"/>
                        <a:pt x="238125" y="230572"/>
                        <a:pt x="238125" y="142942"/>
                      </a:cubicBezTo>
                      <a:cubicBezTo>
                        <a:pt x="238125" y="80991"/>
                        <a:pt x="140970" y="0"/>
                        <a:pt x="85725" y="0"/>
                      </a:cubicBezTo>
                      <a:close/>
                      <a:moveTo>
                        <a:pt x="199701" y="228848"/>
                      </a:moveTo>
                      <a:cubicBezTo>
                        <a:pt x="187489" y="252339"/>
                        <a:pt x="181068" y="278410"/>
                        <a:pt x="180975" y="304886"/>
                      </a:cubicBezTo>
                      <a:cubicBezTo>
                        <a:pt x="180975" y="317325"/>
                        <a:pt x="182166" y="331213"/>
                        <a:pt x="183432" y="345910"/>
                      </a:cubicBezTo>
                      <a:cubicBezTo>
                        <a:pt x="187014" y="387429"/>
                        <a:pt x="191052" y="434492"/>
                        <a:pt x="169231" y="458305"/>
                      </a:cubicBezTo>
                      <a:cubicBezTo>
                        <a:pt x="158048" y="470497"/>
                        <a:pt x="140084" y="476402"/>
                        <a:pt x="114290" y="476402"/>
                      </a:cubicBezTo>
                      <a:cubicBezTo>
                        <a:pt x="88944" y="476402"/>
                        <a:pt x="71342" y="470211"/>
                        <a:pt x="61960" y="458019"/>
                      </a:cubicBezTo>
                      <a:cubicBezTo>
                        <a:pt x="40710" y="430397"/>
                        <a:pt x="56512" y="370980"/>
                        <a:pt x="66961" y="331670"/>
                      </a:cubicBezTo>
                      <a:cubicBezTo>
                        <a:pt x="71742" y="316785"/>
                        <a:pt x="74842" y="301411"/>
                        <a:pt x="76200" y="285836"/>
                      </a:cubicBezTo>
                      <a:cubicBezTo>
                        <a:pt x="76200" y="224638"/>
                        <a:pt x="58531" y="186176"/>
                        <a:pt x="42939" y="152238"/>
                      </a:cubicBezTo>
                      <a:cubicBezTo>
                        <a:pt x="30147" y="124330"/>
                        <a:pt x="19050" y="100232"/>
                        <a:pt x="19050" y="66694"/>
                      </a:cubicBezTo>
                      <a:cubicBezTo>
                        <a:pt x="19050" y="33747"/>
                        <a:pt x="28670" y="19069"/>
                        <a:pt x="85725" y="19069"/>
                      </a:cubicBezTo>
                      <a:cubicBezTo>
                        <a:pt x="131645" y="19069"/>
                        <a:pt x="219075" y="93116"/>
                        <a:pt x="219075" y="142894"/>
                      </a:cubicBezTo>
                      <a:cubicBezTo>
                        <a:pt x="219863" y="172710"/>
                        <a:pt x="213204" y="202253"/>
                        <a:pt x="199701" y="22884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r-TR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7BACAE-EA06-49AC-9723-DB2E39E02874}"/>
                </a:ext>
              </a:extLst>
            </p:cNvPr>
            <p:cNvSpPr txBox="1"/>
            <p:nvPr/>
          </p:nvSpPr>
          <p:spPr>
            <a:xfrm>
              <a:off x="9339038" y="3105834"/>
              <a:ext cx="1582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>
                  <a:solidFill>
                    <a:srgbClr val="152C4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Sağ Ayaklı Futbolcular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82528D-54CA-4CEB-8DB9-A4CBF7225716}"/>
              </a:ext>
            </a:extLst>
          </p:cNvPr>
          <p:cNvSpPr txBox="1"/>
          <p:nvPr/>
        </p:nvSpPr>
        <p:spPr>
          <a:xfrm>
            <a:off x="609600" y="457201"/>
            <a:ext cx="10972800" cy="9144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 ayaklı futbolcular, sağ ayaklılardan ortalama 0</a:t>
            </a:r>
            <a:r>
              <a:rPr lang="en-US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3m EUR daha değerli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CE0B889-408A-5F57-9B89-314AAE064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71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3D8968-B881-4066-93E0-3AC2F1E8C6B8}"/>
              </a:ext>
            </a:extLst>
          </p:cNvPr>
          <p:cNvGrpSpPr/>
          <p:nvPr/>
        </p:nvGrpSpPr>
        <p:grpSpPr>
          <a:xfrm>
            <a:off x="1599759" y="1820581"/>
            <a:ext cx="8992481" cy="4060909"/>
            <a:chOff x="1673720" y="1309308"/>
            <a:chExt cx="8992481" cy="40609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B56BB0A-BDEA-4C89-8A9F-A08E66CDBC47}"/>
                </a:ext>
              </a:extLst>
            </p:cNvPr>
            <p:cNvGrpSpPr/>
            <p:nvPr/>
          </p:nvGrpSpPr>
          <p:grpSpPr>
            <a:xfrm>
              <a:off x="1673720" y="1309308"/>
              <a:ext cx="3138430" cy="1438483"/>
              <a:chOff x="2414332" y="1807019"/>
              <a:chExt cx="3138430" cy="1438483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6F0E56-F7F1-41C6-B244-C6562E81990F}"/>
                  </a:ext>
                </a:extLst>
              </p:cNvPr>
              <p:cNvSpPr txBox="1"/>
              <p:nvPr/>
            </p:nvSpPr>
            <p:spPr>
              <a:xfrm>
                <a:off x="2414332" y="2814615"/>
                <a:ext cx="307244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200" b="1" dirty="0">
                    <a:solidFill>
                      <a:srgbClr val="73C6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Sol Ayaklı Futbolcular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A47A73-C9AE-4B89-83B0-E401B126DA48}"/>
                  </a:ext>
                </a:extLst>
              </p:cNvPr>
              <p:cNvSpPr txBox="1"/>
              <p:nvPr/>
            </p:nvSpPr>
            <p:spPr>
              <a:xfrm>
                <a:off x="3210454" y="1807019"/>
                <a:ext cx="23423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7200" b="1" dirty="0">
                    <a:solidFill>
                      <a:srgbClr val="73C6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3,2m</a:t>
                </a:r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93C4640-6084-4B0F-8B56-B159825CBD24}"/>
                  </a:ext>
                </a:extLst>
              </p:cNvPr>
              <p:cNvGrpSpPr/>
              <p:nvPr/>
            </p:nvGrpSpPr>
            <p:grpSpPr>
              <a:xfrm>
                <a:off x="2538256" y="2007065"/>
                <a:ext cx="541456" cy="800236"/>
                <a:chOff x="2999404" y="3812540"/>
                <a:chExt cx="541456" cy="800236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868F735D-0AD2-4CE0-8871-4A015FAD48E5}"/>
                    </a:ext>
                  </a:extLst>
                </p:cNvPr>
                <p:cNvGrpSpPr/>
                <p:nvPr/>
              </p:nvGrpSpPr>
              <p:grpSpPr>
                <a:xfrm>
                  <a:off x="2999404" y="3812540"/>
                  <a:ext cx="257175" cy="619125"/>
                  <a:chOff x="2999404" y="3812540"/>
                  <a:chExt cx="257175" cy="619125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B72A990-C012-4EE7-B53B-75D3C43F878A}"/>
                      </a:ext>
                    </a:extLst>
                  </p:cNvPr>
                  <p:cNvSpPr/>
                  <p:nvPr/>
                </p:nvSpPr>
                <p:spPr>
                  <a:xfrm>
                    <a:off x="3170854" y="3812540"/>
                    <a:ext cx="85725" cy="95250"/>
                  </a:xfrm>
                  <a:custGeom>
                    <a:avLst/>
                    <a:gdLst>
                      <a:gd name="connsiteX0" fmla="*/ 85725 w 85725"/>
                      <a:gd name="connsiteY0" fmla="*/ 47625 h 95250"/>
                      <a:gd name="connsiteX1" fmla="*/ 42863 w 85725"/>
                      <a:gd name="connsiteY1" fmla="*/ 95250 h 95250"/>
                      <a:gd name="connsiteX2" fmla="*/ 0 w 85725"/>
                      <a:gd name="connsiteY2" fmla="*/ 47625 h 95250"/>
                      <a:gd name="connsiteX3" fmla="*/ 42863 w 85725"/>
                      <a:gd name="connsiteY3" fmla="*/ 0 h 95250"/>
                      <a:gd name="connsiteX4" fmla="*/ 85725 w 85725"/>
                      <a:gd name="connsiteY4" fmla="*/ 47625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" h="95250">
                        <a:moveTo>
                          <a:pt x="85725" y="47625"/>
                        </a:moveTo>
                        <a:cubicBezTo>
                          <a:pt x="85725" y="73928"/>
                          <a:pt x="66535" y="95250"/>
                          <a:pt x="42863" y="95250"/>
                        </a:cubicBezTo>
                        <a:cubicBezTo>
                          <a:pt x="19190" y="95250"/>
                          <a:pt x="0" y="73928"/>
                          <a:pt x="0" y="47625"/>
                        </a:cubicBezTo>
                        <a:cubicBezTo>
                          <a:pt x="0" y="21322"/>
                          <a:pt x="19190" y="0"/>
                          <a:pt x="42863" y="0"/>
                        </a:cubicBezTo>
                        <a:cubicBezTo>
                          <a:pt x="66535" y="0"/>
                          <a:pt x="85725" y="21322"/>
                          <a:pt x="85725" y="47625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EDC29F9E-7B16-4DDC-ACC1-D14EE0827931}"/>
                      </a:ext>
                    </a:extLst>
                  </p:cNvPr>
                  <p:cNvSpPr/>
                  <p:nvPr/>
                </p:nvSpPr>
                <p:spPr>
                  <a:xfrm>
                    <a:off x="3104179" y="3850640"/>
                    <a:ext cx="47625" cy="57150"/>
                  </a:xfrm>
                  <a:custGeom>
                    <a:avLst/>
                    <a:gdLst>
                      <a:gd name="connsiteX0" fmla="*/ 47625 w 47625"/>
                      <a:gd name="connsiteY0" fmla="*/ 28575 h 57150"/>
                      <a:gd name="connsiteX1" fmla="*/ 23813 w 47625"/>
                      <a:gd name="connsiteY1" fmla="*/ 57150 h 57150"/>
                      <a:gd name="connsiteX2" fmla="*/ 0 w 47625"/>
                      <a:gd name="connsiteY2" fmla="*/ 28575 h 57150"/>
                      <a:gd name="connsiteX3" fmla="*/ 23813 w 47625"/>
                      <a:gd name="connsiteY3" fmla="*/ 0 h 57150"/>
                      <a:gd name="connsiteX4" fmla="*/ 47625 w 47625"/>
                      <a:gd name="connsiteY4" fmla="*/ 28575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57150">
                        <a:moveTo>
                          <a:pt x="47625" y="28575"/>
                        </a:moveTo>
                        <a:cubicBezTo>
                          <a:pt x="47625" y="44357"/>
                          <a:pt x="36964" y="57150"/>
                          <a:pt x="23813" y="57150"/>
                        </a:cubicBezTo>
                        <a:cubicBezTo>
                          <a:pt x="10661" y="57150"/>
                          <a:pt x="0" y="44357"/>
                          <a:pt x="0" y="28575"/>
                        </a:cubicBezTo>
                        <a:cubicBezTo>
                          <a:pt x="0" y="12793"/>
                          <a:pt x="10661" y="0"/>
                          <a:pt x="23813" y="0"/>
                        </a:cubicBezTo>
                        <a:cubicBezTo>
                          <a:pt x="36964" y="0"/>
                          <a:pt x="47625" y="12793"/>
                          <a:pt x="47625" y="28575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03D9D660-EB88-44B3-85F5-E003E119BBFA}"/>
                      </a:ext>
                    </a:extLst>
                  </p:cNvPr>
                  <p:cNvSpPr/>
                  <p:nvPr/>
                </p:nvSpPr>
                <p:spPr>
                  <a:xfrm>
                    <a:off x="3056554" y="3888740"/>
                    <a:ext cx="38100" cy="47625"/>
                  </a:xfrm>
                  <a:custGeom>
                    <a:avLst/>
                    <a:gdLst>
                      <a:gd name="connsiteX0" fmla="*/ 38100 w 38100"/>
                      <a:gd name="connsiteY0" fmla="*/ 23813 h 47625"/>
                      <a:gd name="connsiteX1" fmla="*/ 19050 w 38100"/>
                      <a:gd name="connsiteY1" fmla="*/ 47625 h 47625"/>
                      <a:gd name="connsiteX2" fmla="*/ 0 w 38100"/>
                      <a:gd name="connsiteY2" fmla="*/ 23813 h 47625"/>
                      <a:gd name="connsiteX3" fmla="*/ 19050 w 38100"/>
                      <a:gd name="connsiteY3" fmla="*/ 0 h 47625"/>
                      <a:gd name="connsiteX4" fmla="*/ 38100 w 38100"/>
                      <a:gd name="connsiteY4" fmla="*/ 23813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47625">
                        <a:moveTo>
                          <a:pt x="38100" y="23813"/>
                        </a:moveTo>
                        <a:cubicBezTo>
                          <a:pt x="38100" y="36964"/>
                          <a:pt x="29571" y="47625"/>
                          <a:pt x="19050" y="47625"/>
                        </a:cubicBezTo>
                        <a:cubicBezTo>
                          <a:pt x="8529" y="47625"/>
                          <a:pt x="0" y="36964"/>
                          <a:pt x="0" y="23813"/>
                        </a:cubicBezTo>
                        <a:cubicBezTo>
                          <a:pt x="0" y="10661"/>
                          <a:pt x="8529" y="0"/>
                          <a:pt x="19050" y="0"/>
                        </a:cubicBezTo>
                        <a:cubicBezTo>
                          <a:pt x="29571" y="0"/>
                          <a:pt x="38100" y="10661"/>
                          <a:pt x="38100" y="23813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0CF52CFE-439E-4CBA-BDC5-0BC210D2A987}"/>
                      </a:ext>
                    </a:extLst>
                  </p:cNvPr>
                  <p:cNvSpPr/>
                  <p:nvPr/>
                </p:nvSpPr>
                <p:spPr>
                  <a:xfrm>
                    <a:off x="3027979" y="3936365"/>
                    <a:ext cx="28575" cy="38100"/>
                  </a:xfrm>
                  <a:custGeom>
                    <a:avLst/>
                    <a:gdLst>
                      <a:gd name="connsiteX0" fmla="*/ 28575 w 28575"/>
                      <a:gd name="connsiteY0" fmla="*/ 19050 h 38100"/>
                      <a:gd name="connsiteX1" fmla="*/ 14288 w 28575"/>
                      <a:gd name="connsiteY1" fmla="*/ 38100 h 38100"/>
                      <a:gd name="connsiteX2" fmla="*/ 0 w 28575"/>
                      <a:gd name="connsiteY2" fmla="*/ 19050 h 38100"/>
                      <a:gd name="connsiteX3" fmla="*/ 14288 w 28575"/>
                      <a:gd name="connsiteY3" fmla="*/ 0 h 38100"/>
                      <a:gd name="connsiteX4" fmla="*/ 28575 w 28575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28575" y="19050"/>
                        </a:moveTo>
                        <a:cubicBezTo>
                          <a:pt x="28575" y="29571"/>
                          <a:pt x="22178" y="38100"/>
                          <a:pt x="14288" y="38100"/>
                        </a:cubicBezTo>
                        <a:cubicBezTo>
                          <a:pt x="6397" y="38100"/>
                          <a:pt x="0" y="29571"/>
                          <a:pt x="0" y="19050"/>
                        </a:cubicBezTo>
                        <a:cubicBezTo>
                          <a:pt x="0" y="8529"/>
                          <a:pt x="6397" y="0"/>
                          <a:pt x="14288" y="0"/>
                        </a:cubicBezTo>
                        <a:cubicBezTo>
                          <a:pt x="22178" y="0"/>
                          <a:pt x="28575" y="8529"/>
                          <a:pt x="28575" y="19050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3F9DF98F-0763-407C-B8DF-9E40BA36D932}"/>
                      </a:ext>
                    </a:extLst>
                  </p:cNvPr>
                  <p:cNvSpPr/>
                  <p:nvPr/>
                </p:nvSpPr>
                <p:spPr>
                  <a:xfrm>
                    <a:off x="2999404" y="3974465"/>
                    <a:ext cx="28575" cy="38100"/>
                  </a:xfrm>
                  <a:custGeom>
                    <a:avLst/>
                    <a:gdLst>
                      <a:gd name="connsiteX0" fmla="*/ 28575 w 28575"/>
                      <a:gd name="connsiteY0" fmla="*/ 19050 h 38100"/>
                      <a:gd name="connsiteX1" fmla="*/ 14288 w 28575"/>
                      <a:gd name="connsiteY1" fmla="*/ 38100 h 38100"/>
                      <a:gd name="connsiteX2" fmla="*/ 0 w 28575"/>
                      <a:gd name="connsiteY2" fmla="*/ 19050 h 38100"/>
                      <a:gd name="connsiteX3" fmla="*/ 14288 w 28575"/>
                      <a:gd name="connsiteY3" fmla="*/ 0 h 38100"/>
                      <a:gd name="connsiteX4" fmla="*/ 28575 w 28575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28575" y="19050"/>
                        </a:moveTo>
                        <a:cubicBezTo>
                          <a:pt x="28575" y="29571"/>
                          <a:pt x="22178" y="38100"/>
                          <a:pt x="14288" y="38100"/>
                        </a:cubicBezTo>
                        <a:cubicBezTo>
                          <a:pt x="6397" y="38100"/>
                          <a:pt x="0" y="29571"/>
                          <a:pt x="0" y="19050"/>
                        </a:cubicBezTo>
                        <a:cubicBezTo>
                          <a:pt x="0" y="8529"/>
                          <a:pt x="6397" y="0"/>
                          <a:pt x="14288" y="0"/>
                        </a:cubicBezTo>
                        <a:cubicBezTo>
                          <a:pt x="22178" y="0"/>
                          <a:pt x="28575" y="8529"/>
                          <a:pt x="28575" y="19050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A600717A-1BEF-4E1F-A0E1-66763B9AAEC3}"/>
                      </a:ext>
                    </a:extLst>
                  </p:cNvPr>
                  <p:cNvSpPr/>
                  <p:nvPr/>
                </p:nvSpPr>
                <p:spPr>
                  <a:xfrm>
                    <a:off x="3008929" y="3936365"/>
                    <a:ext cx="238125" cy="495300"/>
                  </a:xfrm>
                  <a:custGeom>
                    <a:avLst/>
                    <a:gdLst>
                      <a:gd name="connsiteX0" fmla="*/ 152400 w 238125"/>
                      <a:gd name="connsiteY0" fmla="*/ 0 h 495300"/>
                      <a:gd name="connsiteX1" fmla="*/ 0 w 238125"/>
                      <a:gd name="connsiteY1" fmla="*/ 142875 h 495300"/>
                      <a:gd name="connsiteX2" fmla="*/ 38100 w 238125"/>
                      <a:gd name="connsiteY2" fmla="*/ 304800 h 495300"/>
                      <a:gd name="connsiteX3" fmla="*/ 123825 w 238125"/>
                      <a:gd name="connsiteY3" fmla="*/ 495300 h 495300"/>
                      <a:gd name="connsiteX4" fmla="*/ 180975 w 238125"/>
                      <a:gd name="connsiteY4" fmla="*/ 285750 h 495300"/>
                      <a:gd name="connsiteX5" fmla="*/ 238125 w 238125"/>
                      <a:gd name="connsiteY5" fmla="*/ 66675 h 495300"/>
                      <a:gd name="connsiteX6" fmla="*/ 152400 w 238125"/>
                      <a:gd name="connsiteY6" fmla="*/ 0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125" h="495300">
                        <a:moveTo>
                          <a:pt x="152400" y="0"/>
                        </a:moveTo>
                        <a:cubicBezTo>
                          <a:pt x="97155" y="0"/>
                          <a:pt x="0" y="80963"/>
                          <a:pt x="0" y="142875"/>
                        </a:cubicBezTo>
                        <a:cubicBezTo>
                          <a:pt x="0" y="230505"/>
                          <a:pt x="38100" y="239077"/>
                          <a:pt x="38100" y="304800"/>
                        </a:cubicBezTo>
                        <a:cubicBezTo>
                          <a:pt x="38100" y="370523"/>
                          <a:pt x="953" y="495300"/>
                          <a:pt x="123825" y="495300"/>
                        </a:cubicBezTo>
                        <a:cubicBezTo>
                          <a:pt x="264795" y="495300"/>
                          <a:pt x="180975" y="325755"/>
                          <a:pt x="180975" y="285750"/>
                        </a:cubicBezTo>
                        <a:cubicBezTo>
                          <a:pt x="180975" y="179070"/>
                          <a:pt x="238125" y="147638"/>
                          <a:pt x="238125" y="66675"/>
                        </a:cubicBezTo>
                        <a:cubicBezTo>
                          <a:pt x="238125" y="13335"/>
                          <a:pt x="207645" y="0"/>
                          <a:pt x="152400" y="0"/>
                        </a:cubicBezTo>
                        <a:close/>
                      </a:path>
                    </a:pathLst>
                  </a:custGeom>
                  <a:solidFill>
                    <a:srgbClr val="73C6D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3EC33C22-E83B-4867-8BBE-DBD9A5D94EBA}"/>
                    </a:ext>
                  </a:extLst>
                </p:cNvPr>
                <p:cNvGrpSpPr/>
                <p:nvPr/>
              </p:nvGrpSpPr>
              <p:grpSpPr>
                <a:xfrm>
                  <a:off x="3283447" y="3993515"/>
                  <a:ext cx="257413" cy="619261"/>
                  <a:chOff x="3312221" y="5036052"/>
                  <a:chExt cx="257413" cy="619261"/>
                </a:xfrm>
              </p:grpSpPr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DC42E1A9-AA1C-40D0-9C65-B73577B6266C}"/>
                      </a:ext>
                    </a:extLst>
                  </p:cNvPr>
                  <p:cNvSpPr/>
                  <p:nvPr/>
                </p:nvSpPr>
                <p:spPr>
                  <a:xfrm>
                    <a:off x="3312221" y="5036052"/>
                    <a:ext cx="86204" cy="95253"/>
                  </a:xfrm>
                  <a:custGeom>
                    <a:avLst/>
                    <a:gdLst>
                      <a:gd name="connsiteX0" fmla="*/ 43100 w 86204"/>
                      <a:gd name="connsiteY0" fmla="*/ 95253 h 95253"/>
                      <a:gd name="connsiteX1" fmla="*/ 85963 w 86204"/>
                      <a:gd name="connsiteY1" fmla="*/ 47628 h 95253"/>
                      <a:gd name="connsiteX2" fmla="*/ 47625 w 86204"/>
                      <a:gd name="connsiteY2" fmla="*/ 242 h 95253"/>
                      <a:gd name="connsiteX3" fmla="*/ 238 w 86204"/>
                      <a:gd name="connsiteY3" fmla="*/ 38580 h 95253"/>
                      <a:gd name="connsiteX4" fmla="*/ 238 w 86204"/>
                      <a:gd name="connsiteY4" fmla="*/ 47628 h 95253"/>
                      <a:gd name="connsiteX5" fmla="*/ 43100 w 86204"/>
                      <a:gd name="connsiteY5" fmla="*/ 95253 h 95253"/>
                      <a:gd name="connsiteX6" fmla="*/ 43100 w 86204"/>
                      <a:gd name="connsiteY6" fmla="*/ 19053 h 95253"/>
                      <a:gd name="connsiteX7" fmla="*/ 66913 w 86204"/>
                      <a:gd name="connsiteY7" fmla="*/ 47628 h 95253"/>
                      <a:gd name="connsiteX8" fmla="*/ 47484 w 86204"/>
                      <a:gd name="connsiteY8" fmla="*/ 75824 h 95253"/>
                      <a:gd name="connsiteX9" fmla="*/ 19288 w 86204"/>
                      <a:gd name="connsiteY9" fmla="*/ 56395 h 95253"/>
                      <a:gd name="connsiteX10" fmla="*/ 19288 w 86204"/>
                      <a:gd name="connsiteY10" fmla="*/ 47628 h 95253"/>
                      <a:gd name="connsiteX11" fmla="*/ 43100 w 86204"/>
                      <a:gd name="connsiteY11" fmla="*/ 19034 h 9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204" h="95253">
                        <a:moveTo>
                          <a:pt x="43100" y="95253"/>
                        </a:moveTo>
                        <a:cubicBezTo>
                          <a:pt x="68053" y="93865"/>
                          <a:pt x="87201" y="72589"/>
                          <a:pt x="85963" y="47628"/>
                        </a:cubicBezTo>
                        <a:cubicBezTo>
                          <a:pt x="88461" y="23956"/>
                          <a:pt x="71297" y="2740"/>
                          <a:pt x="47625" y="242"/>
                        </a:cubicBezTo>
                        <a:cubicBezTo>
                          <a:pt x="23952" y="-2257"/>
                          <a:pt x="2736" y="14907"/>
                          <a:pt x="238" y="38580"/>
                        </a:cubicBezTo>
                        <a:cubicBezTo>
                          <a:pt x="-79" y="41588"/>
                          <a:pt x="-79" y="44620"/>
                          <a:pt x="238" y="47628"/>
                        </a:cubicBezTo>
                        <a:cubicBezTo>
                          <a:pt x="-1005" y="72591"/>
                          <a:pt x="18146" y="93869"/>
                          <a:pt x="43100" y="95253"/>
                        </a:cubicBezTo>
                        <a:close/>
                        <a:moveTo>
                          <a:pt x="43100" y="19053"/>
                        </a:moveTo>
                        <a:cubicBezTo>
                          <a:pt x="57497" y="20500"/>
                          <a:pt x="68085" y="33207"/>
                          <a:pt x="66913" y="47628"/>
                        </a:cubicBezTo>
                        <a:cubicBezTo>
                          <a:pt x="69334" y="60780"/>
                          <a:pt x="60635" y="73403"/>
                          <a:pt x="47484" y="75824"/>
                        </a:cubicBezTo>
                        <a:cubicBezTo>
                          <a:pt x="34333" y="78245"/>
                          <a:pt x="21709" y="69546"/>
                          <a:pt x="19288" y="56395"/>
                        </a:cubicBezTo>
                        <a:cubicBezTo>
                          <a:pt x="18754" y="53497"/>
                          <a:pt x="18754" y="50526"/>
                          <a:pt x="19288" y="47628"/>
                        </a:cubicBezTo>
                        <a:cubicBezTo>
                          <a:pt x="18104" y="33200"/>
                          <a:pt x="28696" y="20481"/>
                          <a:pt x="43100" y="1903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D765E450-AD2F-4AE8-9DBF-9C5A83297E29}"/>
                      </a:ext>
                    </a:extLst>
                  </p:cNvPr>
                  <p:cNvSpPr/>
                  <p:nvPr/>
                </p:nvSpPr>
                <p:spPr>
                  <a:xfrm>
                    <a:off x="3416833" y="5074131"/>
                    <a:ext cx="48429" cy="57175"/>
                  </a:xfrm>
                  <a:custGeom>
                    <a:avLst/>
                    <a:gdLst>
                      <a:gd name="connsiteX0" fmla="*/ 24213 w 48429"/>
                      <a:gd name="connsiteY0" fmla="*/ 57175 h 57175"/>
                      <a:gd name="connsiteX1" fmla="*/ 48025 w 48429"/>
                      <a:gd name="connsiteY1" fmla="*/ 28600 h 57175"/>
                      <a:gd name="connsiteX2" fmla="*/ 28596 w 48429"/>
                      <a:gd name="connsiteY2" fmla="*/ 404 h 57175"/>
                      <a:gd name="connsiteX3" fmla="*/ 400 w 48429"/>
                      <a:gd name="connsiteY3" fmla="*/ 19833 h 57175"/>
                      <a:gd name="connsiteX4" fmla="*/ 400 w 48429"/>
                      <a:gd name="connsiteY4" fmla="*/ 28600 h 57175"/>
                      <a:gd name="connsiteX5" fmla="*/ 24213 w 48429"/>
                      <a:gd name="connsiteY5" fmla="*/ 57175 h 57175"/>
                      <a:gd name="connsiteX6" fmla="*/ 24213 w 48429"/>
                      <a:gd name="connsiteY6" fmla="*/ 19075 h 57175"/>
                      <a:gd name="connsiteX7" fmla="*/ 28975 w 48429"/>
                      <a:gd name="connsiteY7" fmla="*/ 28600 h 57175"/>
                      <a:gd name="connsiteX8" fmla="*/ 24213 w 48429"/>
                      <a:gd name="connsiteY8" fmla="*/ 38125 h 57175"/>
                      <a:gd name="connsiteX9" fmla="*/ 19450 w 48429"/>
                      <a:gd name="connsiteY9" fmla="*/ 28600 h 57175"/>
                      <a:gd name="connsiteX10" fmla="*/ 24213 w 48429"/>
                      <a:gd name="connsiteY10" fmla="*/ 19066 h 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8429" h="57175">
                        <a:moveTo>
                          <a:pt x="24213" y="57175"/>
                        </a:moveTo>
                        <a:cubicBezTo>
                          <a:pt x="38620" y="55747"/>
                          <a:pt x="49219" y="43029"/>
                          <a:pt x="48025" y="28600"/>
                        </a:cubicBezTo>
                        <a:cubicBezTo>
                          <a:pt x="50446" y="15449"/>
                          <a:pt x="41747" y="2825"/>
                          <a:pt x="28596" y="404"/>
                        </a:cubicBezTo>
                        <a:cubicBezTo>
                          <a:pt x="15445" y="-2016"/>
                          <a:pt x="2820" y="6682"/>
                          <a:pt x="400" y="19833"/>
                        </a:cubicBezTo>
                        <a:cubicBezTo>
                          <a:pt x="-133" y="22732"/>
                          <a:pt x="-133" y="25703"/>
                          <a:pt x="400" y="28600"/>
                        </a:cubicBezTo>
                        <a:cubicBezTo>
                          <a:pt x="-793" y="43029"/>
                          <a:pt x="9805" y="55747"/>
                          <a:pt x="24213" y="57175"/>
                        </a:cubicBezTo>
                        <a:close/>
                        <a:moveTo>
                          <a:pt x="24213" y="19075"/>
                        </a:moveTo>
                        <a:cubicBezTo>
                          <a:pt x="25670" y="19075"/>
                          <a:pt x="28975" y="22676"/>
                          <a:pt x="28975" y="28600"/>
                        </a:cubicBezTo>
                        <a:cubicBezTo>
                          <a:pt x="28975" y="34525"/>
                          <a:pt x="25670" y="38125"/>
                          <a:pt x="24213" y="38125"/>
                        </a:cubicBezTo>
                        <a:cubicBezTo>
                          <a:pt x="22755" y="38125"/>
                          <a:pt x="19450" y="34525"/>
                          <a:pt x="19450" y="28600"/>
                        </a:cubicBezTo>
                        <a:cubicBezTo>
                          <a:pt x="19450" y="22676"/>
                          <a:pt x="22784" y="19066"/>
                          <a:pt x="24213" y="190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B1585931-5D49-4605-A62A-0718223D897D}"/>
                      </a:ext>
                    </a:extLst>
                  </p:cNvPr>
                  <p:cNvSpPr/>
                  <p:nvPr/>
                </p:nvSpPr>
                <p:spPr>
                  <a:xfrm>
                    <a:off x="3473907" y="5112261"/>
                    <a:ext cx="39056" cy="47629"/>
                  </a:xfrm>
                  <a:custGeom>
                    <a:avLst/>
                    <a:gdLst>
                      <a:gd name="connsiteX0" fmla="*/ 19527 w 39056"/>
                      <a:gd name="connsiteY0" fmla="*/ 47629 h 47629"/>
                      <a:gd name="connsiteX1" fmla="*/ 38577 w 39056"/>
                      <a:gd name="connsiteY1" fmla="*/ 23817 h 47629"/>
                      <a:gd name="connsiteX2" fmla="*/ 23813 w 39056"/>
                      <a:gd name="connsiteY2" fmla="*/ 480 h 47629"/>
                      <a:gd name="connsiteX3" fmla="*/ 477 w 39056"/>
                      <a:gd name="connsiteY3" fmla="*/ 15244 h 47629"/>
                      <a:gd name="connsiteX4" fmla="*/ 477 w 39056"/>
                      <a:gd name="connsiteY4" fmla="*/ 23817 h 47629"/>
                      <a:gd name="connsiteX5" fmla="*/ 19527 w 39056"/>
                      <a:gd name="connsiteY5" fmla="*/ 47629 h 47629"/>
                      <a:gd name="connsiteX6" fmla="*/ 19527 w 39056"/>
                      <a:gd name="connsiteY6" fmla="*/ 23712 h 47629"/>
                      <a:gd name="connsiteX7" fmla="*/ 19527 w 39056"/>
                      <a:gd name="connsiteY7" fmla="*/ 23712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056" h="47629">
                        <a:moveTo>
                          <a:pt x="19527" y="47629"/>
                        </a:moveTo>
                        <a:cubicBezTo>
                          <a:pt x="31284" y="46172"/>
                          <a:pt x="39736" y="35608"/>
                          <a:pt x="38577" y="23817"/>
                        </a:cubicBezTo>
                        <a:cubicBezTo>
                          <a:pt x="40943" y="13295"/>
                          <a:pt x="34334" y="2847"/>
                          <a:pt x="23813" y="480"/>
                        </a:cubicBezTo>
                        <a:cubicBezTo>
                          <a:pt x="13291" y="-1887"/>
                          <a:pt x="2843" y="4723"/>
                          <a:pt x="477" y="15244"/>
                        </a:cubicBezTo>
                        <a:cubicBezTo>
                          <a:pt x="-159" y="18066"/>
                          <a:pt x="-159" y="20994"/>
                          <a:pt x="477" y="23817"/>
                        </a:cubicBezTo>
                        <a:cubicBezTo>
                          <a:pt x="-683" y="35608"/>
                          <a:pt x="7769" y="46172"/>
                          <a:pt x="19527" y="47629"/>
                        </a:cubicBezTo>
                        <a:close/>
                        <a:moveTo>
                          <a:pt x="19527" y="23712"/>
                        </a:moveTo>
                        <a:lnTo>
                          <a:pt x="19527" y="2371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4" name="Freeform: Shape 103">
                    <a:extLst>
                      <a:ext uri="{FF2B5EF4-FFF2-40B4-BE49-F238E27FC236}">
                        <a16:creationId xmlns:a16="http://schemas.microsoft.com/office/drawing/2014/main" id="{4AB2F23F-9946-4CDB-98BF-EC16C4112535}"/>
                      </a:ext>
                    </a:extLst>
                  </p:cNvPr>
                  <p:cNvSpPr/>
                  <p:nvPr/>
                </p:nvSpPr>
                <p:spPr>
                  <a:xfrm>
                    <a:off x="3512484" y="5159900"/>
                    <a:ext cx="28575" cy="38100"/>
                  </a:xfrm>
                  <a:custGeom>
                    <a:avLst/>
                    <a:gdLst>
                      <a:gd name="connsiteX0" fmla="*/ 14288 w 28575"/>
                      <a:gd name="connsiteY0" fmla="*/ 38100 h 38100"/>
                      <a:gd name="connsiteX1" fmla="*/ 28575 w 28575"/>
                      <a:gd name="connsiteY1" fmla="*/ 19050 h 38100"/>
                      <a:gd name="connsiteX2" fmla="*/ 14288 w 28575"/>
                      <a:gd name="connsiteY2" fmla="*/ 0 h 38100"/>
                      <a:gd name="connsiteX3" fmla="*/ 0 w 28575"/>
                      <a:gd name="connsiteY3" fmla="*/ 19050 h 38100"/>
                      <a:gd name="connsiteX4" fmla="*/ 14288 w 28575"/>
                      <a:gd name="connsiteY4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14288" y="38100"/>
                        </a:moveTo>
                        <a:cubicBezTo>
                          <a:pt x="22174" y="38100"/>
                          <a:pt x="28575" y="29527"/>
                          <a:pt x="28575" y="19050"/>
                        </a:cubicBezTo>
                        <a:cubicBezTo>
                          <a:pt x="28575" y="8572"/>
                          <a:pt x="22174" y="0"/>
                          <a:pt x="14288" y="0"/>
                        </a:cubicBezTo>
                        <a:cubicBezTo>
                          <a:pt x="6401" y="0"/>
                          <a:pt x="0" y="8572"/>
                          <a:pt x="0" y="19050"/>
                        </a:cubicBezTo>
                        <a:cubicBezTo>
                          <a:pt x="0" y="29527"/>
                          <a:pt x="6429" y="38100"/>
                          <a:pt x="14288" y="3810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829AF303-FA02-4FCA-9AB9-00C5AB2B495E}"/>
                      </a:ext>
                    </a:extLst>
                  </p:cNvPr>
                  <p:cNvSpPr/>
                  <p:nvPr/>
                </p:nvSpPr>
                <p:spPr>
                  <a:xfrm>
                    <a:off x="3541059" y="5198000"/>
                    <a:ext cx="28575" cy="38100"/>
                  </a:xfrm>
                  <a:custGeom>
                    <a:avLst/>
                    <a:gdLst>
                      <a:gd name="connsiteX0" fmla="*/ 14288 w 28575"/>
                      <a:gd name="connsiteY0" fmla="*/ 0 h 38100"/>
                      <a:gd name="connsiteX1" fmla="*/ 0 w 28575"/>
                      <a:gd name="connsiteY1" fmla="*/ 19050 h 38100"/>
                      <a:gd name="connsiteX2" fmla="*/ 14288 w 28575"/>
                      <a:gd name="connsiteY2" fmla="*/ 38100 h 38100"/>
                      <a:gd name="connsiteX3" fmla="*/ 28575 w 28575"/>
                      <a:gd name="connsiteY3" fmla="*/ 19050 h 38100"/>
                      <a:gd name="connsiteX4" fmla="*/ 14288 w 28575"/>
                      <a:gd name="connsiteY4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14288" y="0"/>
                        </a:moveTo>
                        <a:cubicBezTo>
                          <a:pt x="6391" y="0"/>
                          <a:pt x="0" y="8572"/>
                          <a:pt x="0" y="19050"/>
                        </a:cubicBezTo>
                        <a:cubicBezTo>
                          <a:pt x="0" y="29527"/>
                          <a:pt x="6391" y="38100"/>
                          <a:pt x="14288" y="38100"/>
                        </a:cubicBezTo>
                        <a:cubicBezTo>
                          <a:pt x="22184" y="38100"/>
                          <a:pt x="28575" y="29575"/>
                          <a:pt x="28575" y="19050"/>
                        </a:cubicBezTo>
                        <a:cubicBezTo>
                          <a:pt x="28575" y="8525"/>
                          <a:pt x="22212" y="0"/>
                          <a:pt x="1428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06" name="Freeform: Shape 105">
                    <a:extLst>
                      <a:ext uri="{FF2B5EF4-FFF2-40B4-BE49-F238E27FC236}">
                        <a16:creationId xmlns:a16="http://schemas.microsoft.com/office/drawing/2014/main" id="{83497D80-C107-4567-9330-11E3A73512FF}"/>
                      </a:ext>
                    </a:extLst>
                  </p:cNvPr>
                  <p:cNvSpPr/>
                  <p:nvPr/>
                </p:nvSpPr>
                <p:spPr>
                  <a:xfrm>
                    <a:off x="3321984" y="5159890"/>
                    <a:ext cx="238125" cy="495423"/>
                  </a:xfrm>
                  <a:custGeom>
                    <a:avLst/>
                    <a:gdLst>
                      <a:gd name="connsiteX0" fmla="*/ 85725 w 238125"/>
                      <a:gd name="connsiteY0" fmla="*/ 0 h 495423"/>
                      <a:gd name="connsiteX1" fmla="*/ 0 w 238125"/>
                      <a:gd name="connsiteY1" fmla="*/ 66675 h 495423"/>
                      <a:gd name="connsiteX2" fmla="*/ 57150 w 238125"/>
                      <a:gd name="connsiteY2" fmla="*/ 285817 h 495423"/>
                      <a:gd name="connsiteX3" fmla="*/ 114300 w 238125"/>
                      <a:gd name="connsiteY3" fmla="*/ 495424 h 495423"/>
                      <a:gd name="connsiteX4" fmla="*/ 200025 w 238125"/>
                      <a:gd name="connsiteY4" fmla="*/ 304867 h 495423"/>
                      <a:gd name="connsiteX5" fmla="*/ 238125 w 238125"/>
                      <a:gd name="connsiteY5" fmla="*/ 142942 h 495423"/>
                      <a:gd name="connsiteX6" fmla="*/ 85725 w 238125"/>
                      <a:gd name="connsiteY6" fmla="*/ 0 h 495423"/>
                      <a:gd name="connsiteX7" fmla="*/ 199701 w 238125"/>
                      <a:gd name="connsiteY7" fmla="*/ 228848 h 495423"/>
                      <a:gd name="connsiteX8" fmla="*/ 180975 w 238125"/>
                      <a:gd name="connsiteY8" fmla="*/ 304886 h 495423"/>
                      <a:gd name="connsiteX9" fmla="*/ 183432 w 238125"/>
                      <a:gd name="connsiteY9" fmla="*/ 345910 h 495423"/>
                      <a:gd name="connsiteX10" fmla="*/ 169231 w 238125"/>
                      <a:gd name="connsiteY10" fmla="*/ 458305 h 495423"/>
                      <a:gd name="connsiteX11" fmla="*/ 114290 w 238125"/>
                      <a:gd name="connsiteY11" fmla="*/ 476402 h 495423"/>
                      <a:gd name="connsiteX12" fmla="*/ 61960 w 238125"/>
                      <a:gd name="connsiteY12" fmla="*/ 458019 h 495423"/>
                      <a:gd name="connsiteX13" fmla="*/ 66961 w 238125"/>
                      <a:gd name="connsiteY13" fmla="*/ 331670 h 495423"/>
                      <a:gd name="connsiteX14" fmla="*/ 76200 w 238125"/>
                      <a:gd name="connsiteY14" fmla="*/ 285836 h 495423"/>
                      <a:gd name="connsiteX15" fmla="*/ 42939 w 238125"/>
                      <a:gd name="connsiteY15" fmla="*/ 152238 h 495423"/>
                      <a:gd name="connsiteX16" fmla="*/ 19050 w 238125"/>
                      <a:gd name="connsiteY16" fmla="*/ 66694 h 495423"/>
                      <a:gd name="connsiteX17" fmla="*/ 85725 w 238125"/>
                      <a:gd name="connsiteY17" fmla="*/ 19069 h 495423"/>
                      <a:gd name="connsiteX18" fmla="*/ 219075 w 238125"/>
                      <a:gd name="connsiteY18" fmla="*/ 142894 h 495423"/>
                      <a:gd name="connsiteX19" fmla="*/ 199701 w 238125"/>
                      <a:gd name="connsiteY19" fmla="*/ 228848 h 495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38125" h="495423">
                        <a:moveTo>
                          <a:pt x="85725" y="0"/>
                        </a:moveTo>
                        <a:cubicBezTo>
                          <a:pt x="30480" y="0"/>
                          <a:pt x="0" y="13335"/>
                          <a:pt x="0" y="66675"/>
                        </a:cubicBezTo>
                        <a:cubicBezTo>
                          <a:pt x="0" y="147638"/>
                          <a:pt x="57150" y="179070"/>
                          <a:pt x="57150" y="285817"/>
                        </a:cubicBezTo>
                        <a:cubicBezTo>
                          <a:pt x="57150" y="325822"/>
                          <a:pt x="-26670" y="495424"/>
                          <a:pt x="114300" y="495424"/>
                        </a:cubicBezTo>
                        <a:cubicBezTo>
                          <a:pt x="237173" y="495424"/>
                          <a:pt x="200025" y="370646"/>
                          <a:pt x="200025" y="304867"/>
                        </a:cubicBezTo>
                        <a:cubicBezTo>
                          <a:pt x="200025" y="239087"/>
                          <a:pt x="238125" y="230572"/>
                          <a:pt x="238125" y="142942"/>
                        </a:cubicBezTo>
                        <a:cubicBezTo>
                          <a:pt x="238125" y="80991"/>
                          <a:pt x="140970" y="0"/>
                          <a:pt x="85725" y="0"/>
                        </a:cubicBezTo>
                        <a:close/>
                        <a:moveTo>
                          <a:pt x="199701" y="228848"/>
                        </a:moveTo>
                        <a:cubicBezTo>
                          <a:pt x="187489" y="252339"/>
                          <a:pt x="181068" y="278410"/>
                          <a:pt x="180975" y="304886"/>
                        </a:cubicBezTo>
                        <a:cubicBezTo>
                          <a:pt x="180975" y="317325"/>
                          <a:pt x="182166" y="331213"/>
                          <a:pt x="183432" y="345910"/>
                        </a:cubicBezTo>
                        <a:cubicBezTo>
                          <a:pt x="187014" y="387429"/>
                          <a:pt x="191052" y="434492"/>
                          <a:pt x="169231" y="458305"/>
                        </a:cubicBezTo>
                        <a:cubicBezTo>
                          <a:pt x="158048" y="470497"/>
                          <a:pt x="140084" y="476402"/>
                          <a:pt x="114290" y="476402"/>
                        </a:cubicBezTo>
                        <a:cubicBezTo>
                          <a:pt x="88944" y="476402"/>
                          <a:pt x="71342" y="470211"/>
                          <a:pt x="61960" y="458019"/>
                        </a:cubicBezTo>
                        <a:cubicBezTo>
                          <a:pt x="40710" y="430397"/>
                          <a:pt x="56512" y="370980"/>
                          <a:pt x="66961" y="331670"/>
                        </a:cubicBezTo>
                        <a:cubicBezTo>
                          <a:pt x="71742" y="316785"/>
                          <a:pt x="74842" y="301411"/>
                          <a:pt x="76200" y="285836"/>
                        </a:cubicBezTo>
                        <a:cubicBezTo>
                          <a:pt x="76200" y="224638"/>
                          <a:pt x="58531" y="186176"/>
                          <a:pt x="42939" y="152238"/>
                        </a:cubicBezTo>
                        <a:cubicBezTo>
                          <a:pt x="30147" y="124330"/>
                          <a:pt x="19050" y="100232"/>
                          <a:pt x="19050" y="66694"/>
                        </a:cubicBezTo>
                        <a:cubicBezTo>
                          <a:pt x="19050" y="33747"/>
                          <a:pt x="28670" y="19069"/>
                          <a:pt x="85725" y="19069"/>
                        </a:cubicBezTo>
                        <a:cubicBezTo>
                          <a:pt x="131645" y="19069"/>
                          <a:pt x="219075" y="93116"/>
                          <a:pt x="219075" y="142894"/>
                        </a:cubicBezTo>
                        <a:cubicBezTo>
                          <a:pt x="219863" y="172710"/>
                          <a:pt x="213204" y="202253"/>
                          <a:pt x="199701" y="22884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</p:grp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304A4C-68C0-435B-BB6E-E9AD5556A42F}"/>
                </a:ext>
              </a:extLst>
            </p:cNvPr>
            <p:cNvGrpSpPr/>
            <p:nvPr/>
          </p:nvGrpSpPr>
          <p:grpSpPr>
            <a:xfrm>
              <a:off x="7489082" y="3885107"/>
              <a:ext cx="3177119" cy="1485110"/>
              <a:chOff x="5911323" y="1807019"/>
              <a:chExt cx="3177119" cy="148511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CDA4F7B-9280-4ABF-9FE1-0027F5F337D0}"/>
                  </a:ext>
                </a:extLst>
              </p:cNvPr>
              <p:cNvSpPr txBox="1"/>
              <p:nvPr/>
            </p:nvSpPr>
            <p:spPr>
              <a:xfrm>
                <a:off x="5911323" y="2861242"/>
                <a:ext cx="314618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00" b="1">
                    <a:solidFill>
                      <a:srgbClr val="73C6D9"/>
                    </a:solidFill>
                    <a:latin typeface="Segoe UI" panose="020B0502040204020203" pitchFamily="34" charset="0"/>
                    <a:cs typeface="Segoe UI" panose="020B0502040204020203" pitchFamily="34" charset="0"/>
                  </a:defRPr>
                </a:lvl1pPr>
              </a:lstStyle>
              <a:p>
                <a:r>
                  <a:rPr lang="tr-TR" dirty="0">
                    <a:solidFill>
                      <a:srgbClr val="152C40"/>
                    </a:solidFill>
                  </a:rPr>
                  <a:t>Sağ Ayaklı Futbolcular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80271C-699A-41FA-BCB5-6915F01CA379}"/>
                  </a:ext>
                </a:extLst>
              </p:cNvPr>
              <p:cNvSpPr txBox="1"/>
              <p:nvPr/>
            </p:nvSpPr>
            <p:spPr>
              <a:xfrm>
                <a:off x="6746134" y="1807019"/>
                <a:ext cx="234230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7200" b="1" dirty="0">
                    <a:solidFill>
                      <a:srgbClr val="152C4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2,9m</a:t>
                </a:r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D9F2FD0E-6836-4A67-809C-06EBC3BDA8A5}"/>
                  </a:ext>
                </a:extLst>
              </p:cNvPr>
              <p:cNvGrpSpPr/>
              <p:nvPr/>
            </p:nvGrpSpPr>
            <p:grpSpPr>
              <a:xfrm flipH="1">
                <a:off x="6012169" y="2054690"/>
                <a:ext cx="541456" cy="800236"/>
                <a:chOff x="2999404" y="3812540"/>
                <a:chExt cx="541456" cy="800236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9FA3ADC-7D82-481D-9958-FAD8F5F026DC}"/>
                    </a:ext>
                  </a:extLst>
                </p:cNvPr>
                <p:cNvGrpSpPr/>
                <p:nvPr/>
              </p:nvGrpSpPr>
              <p:grpSpPr>
                <a:xfrm>
                  <a:off x="2999404" y="3812540"/>
                  <a:ext cx="257175" cy="619125"/>
                  <a:chOff x="2999404" y="3812540"/>
                  <a:chExt cx="257175" cy="619125"/>
                </a:xfrm>
              </p:grpSpPr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4CAE0ACA-801D-4A9B-A705-6807FC19D200}"/>
                      </a:ext>
                    </a:extLst>
                  </p:cNvPr>
                  <p:cNvSpPr/>
                  <p:nvPr/>
                </p:nvSpPr>
                <p:spPr>
                  <a:xfrm>
                    <a:off x="3170854" y="3812540"/>
                    <a:ext cx="85725" cy="95250"/>
                  </a:xfrm>
                  <a:custGeom>
                    <a:avLst/>
                    <a:gdLst>
                      <a:gd name="connsiteX0" fmla="*/ 85725 w 85725"/>
                      <a:gd name="connsiteY0" fmla="*/ 47625 h 95250"/>
                      <a:gd name="connsiteX1" fmla="*/ 42863 w 85725"/>
                      <a:gd name="connsiteY1" fmla="*/ 95250 h 95250"/>
                      <a:gd name="connsiteX2" fmla="*/ 0 w 85725"/>
                      <a:gd name="connsiteY2" fmla="*/ 47625 h 95250"/>
                      <a:gd name="connsiteX3" fmla="*/ 42863 w 85725"/>
                      <a:gd name="connsiteY3" fmla="*/ 0 h 95250"/>
                      <a:gd name="connsiteX4" fmla="*/ 85725 w 85725"/>
                      <a:gd name="connsiteY4" fmla="*/ 47625 h 95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" h="95250">
                        <a:moveTo>
                          <a:pt x="85725" y="47625"/>
                        </a:moveTo>
                        <a:cubicBezTo>
                          <a:pt x="85725" y="73928"/>
                          <a:pt x="66535" y="95250"/>
                          <a:pt x="42863" y="95250"/>
                        </a:cubicBezTo>
                        <a:cubicBezTo>
                          <a:pt x="19190" y="95250"/>
                          <a:pt x="0" y="73928"/>
                          <a:pt x="0" y="47625"/>
                        </a:cubicBezTo>
                        <a:cubicBezTo>
                          <a:pt x="0" y="21322"/>
                          <a:pt x="19190" y="0"/>
                          <a:pt x="42863" y="0"/>
                        </a:cubicBezTo>
                        <a:cubicBezTo>
                          <a:pt x="66535" y="0"/>
                          <a:pt x="85725" y="21322"/>
                          <a:pt x="85725" y="47625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523EA16D-2CF7-47BA-9016-883E88F30ACB}"/>
                      </a:ext>
                    </a:extLst>
                  </p:cNvPr>
                  <p:cNvSpPr/>
                  <p:nvPr/>
                </p:nvSpPr>
                <p:spPr>
                  <a:xfrm>
                    <a:off x="3104179" y="3850640"/>
                    <a:ext cx="47625" cy="57150"/>
                  </a:xfrm>
                  <a:custGeom>
                    <a:avLst/>
                    <a:gdLst>
                      <a:gd name="connsiteX0" fmla="*/ 47625 w 47625"/>
                      <a:gd name="connsiteY0" fmla="*/ 28575 h 57150"/>
                      <a:gd name="connsiteX1" fmla="*/ 23813 w 47625"/>
                      <a:gd name="connsiteY1" fmla="*/ 57150 h 57150"/>
                      <a:gd name="connsiteX2" fmla="*/ 0 w 47625"/>
                      <a:gd name="connsiteY2" fmla="*/ 28575 h 57150"/>
                      <a:gd name="connsiteX3" fmla="*/ 23813 w 47625"/>
                      <a:gd name="connsiteY3" fmla="*/ 0 h 57150"/>
                      <a:gd name="connsiteX4" fmla="*/ 47625 w 47625"/>
                      <a:gd name="connsiteY4" fmla="*/ 28575 h 57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625" h="57150">
                        <a:moveTo>
                          <a:pt x="47625" y="28575"/>
                        </a:moveTo>
                        <a:cubicBezTo>
                          <a:pt x="47625" y="44357"/>
                          <a:pt x="36964" y="57150"/>
                          <a:pt x="23813" y="57150"/>
                        </a:cubicBezTo>
                        <a:cubicBezTo>
                          <a:pt x="10661" y="57150"/>
                          <a:pt x="0" y="44357"/>
                          <a:pt x="0" y="28575"/>
                        </a:cubicBezTo>
                        <a:cubicBezTo>
                          <a:pt x="0" y="12793"/>
                          <a:pt x="10661" y="0"/>
                          <a:pt x="23813" y="0"/>
                        </a:cubicBezTo>
                        <a:cubicBezTo>
                          <a:pt x="36964" y="0"/>
                          <a:pt x="47625" y="12793"/>
                          <a:pt x="47625" y="28575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B0F0FA0C-3C9C-4578-8A9A-61D8D4DF40A8}"/>
                      </a:ext>
                    </a:extLst>
                  </p:cNvPr>
                  <p:cNvSpPr/>
                  <p:nvPr/>
                </p:nvSpPr>
                <p:spPr>
                  <a:xfrm>
                    <a:off x="3056554" y="3888740"/>
                    <a:ext cx="38100" cy="47625"/>
                  </a:xfrm>
                  <a:custGeom>
                    <a:avLst/>
                    <a:gdLst>
                      <a:gd name="connsiteX0" fmla="*/ 38100 w 38100"/>
                      <a:gd name="connsiteY0" fmla="*/ 23813 h 47625"/>
                      <a:gd name="connsiteX1" fmla="*/ 19050 w 38100"/>
                      <a:gd name="connsiteY1" fmla="*/ 47625 h 47625"/>
                      <a:gd name="connsiteX2" fmla="*/ 0 w 38100"/>
                      <a:gd name="connsiteY2" fmla="*/ 23813 h 47625"/>
                      <a:gd name="connsiteX3" fmla="*/ 19050 w 38100"/>
                      <a:gd name="connsiteY3" fmla="*/ 0 h 47625"/>
                      <a:gd name="connsiteX4" fmla="*/ 38100 w 38100"/>
                      <a:gd name="connsiteY4" fmla="*/ 23813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47625">
                        <a:moveTo>
                          <a:pt x="38100" y="23813"/>
                        </a:moveTo>
                        <a:cubicBezTo>
                          <a:pt x="38100" y="36964"/>
                          <a:pt x="29571" y="47625"/>
                          <a:pt x="19050" y="47625"/>
                        </a:cubicBezTo>
                        <a:cubicBezTo>
                          <a:pt x="8529" y="47625"/>
                          <a:pt x="0" y="36964"/>
                          <a:pt x="0" y="23813"/>
                        </a:cubicBezTo>
                        <a:cubicBezTo>
                          <a:pt x="0" y="10661"/>
                          <a:pt x="8529" y="0"/>
                          <a:pt x="19050" y="0"/>
                        </a:cubicBezTo>
                        <a:cubicBezTo>
                          <a:pt x="29571" y="0"/>
                          <a:pt x="38100" y="10661"/>
                          <a:pt x="38100" y="23813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01B28EB8-E094-482C-96D7-67FFE6EE27F6}"/>
                      </a:ext>
                    </a:extLst>
                  </p:cNvPr>
                  <p:cNvSpPr/>
                  <p:nvPr/>
                </p:nvSpPr>
                <p:spPr>
                  <a:xfrm>
                    <a:off x="3027979" y="3936365"/>
                    <a:ext cx="28575" cy="38100"/>
                  </a:xfrm>
                  <a:custGeom>
                    <a:avLst/>
                    <a:gdLst>
                      <a:gd name="connsiteX0" fmla="*/ 28575 w 28575"/>
                      <a:gd name="connsiteY0" fmla="*/ 19050 h 38100"/>
                      <a:gd name="connsiteX1" fmla="*/ 14288 w 28575"/>
                      <a:gd name="connsiteY1" fmla="*/ 38100 h 38100"/>
                      <a:gd name="connsiteX2" fmla="*/ 0 w 28575"/>
                      <a:gd name="connsiteY2" fmla="*/ 19050 h 38100"/>
                      <a:gd name="connsiteX3" fmla="*/ 14288 w 28575"/>
                      <a:gd name="connsiteY3" fmla="*/ 0 h 38100"/>
                      <a:gd name="connsiteX4" fmla="*/ 28575 w 28575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28575" y="19050"/>
                        </a:moveTo>
                        <a:cubicBezTo>
                          <a:pt x="28575" y="29571"/>
                          <a:pt x="22178" y="38100"/>
                          <a:pt x="14288" y="38100"/>
                        </a:cubicBezTo>
                        <a:cubicBezTo>
                          <a:pt x="6397" y="38100"/>
                          <a:pt x="0" y="29571"/>
                          <a:pt x="0" y="19050"/>
                        </a:cubicBezTo>
                        <a:cubicBezTo>
                          <a:pt x="0" y="8529"/>
                          <a:pt x="6397" y="0"/>
                          <a:pt x="14288" y="0"/>
                        </a:cubicBezTo>
                        <a:cubicBezTo>
                          <a:pt x="22178" y="0"/>
                          <a:pt x="28575" y="8529"/>
                          <a:pt x="28575" y="19050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5D191467-4A38-407A-89AE-070DEB4CB392}"/>
                      </a:ext>
                    </a:extLst>
                  </p:cNvPr>
                  <p:cNvSpPr/>
                  <p:nvPr/>
                </p:nvSpPr>
                <p:spPr>
                  <a:xfrm>
                    <a:off x="2999404" y="3974465"/>
                    <a:ext cx="28575" cy="38100"/>
                  </a:xfrm>
                  <a:custGeom>
                    <a:avLst/>
                    <a:gdLst>
                      <a:gd name="connsiteX0" fmla="*/ 28575 w 28575"/>
                      <a:gd name="connsiteY0" fmla="*/ 19050 h 38100"/>
                      <a:gd name="connsiteX1" fmla="*/ 14288 w 28575"/>
                      <a:gd name="connsiteY1" fmla="*/ 38100 h 38100"/>
                      <a:gd name="connsiteX2" fmla="*/ 0 w 28575"/>
                      <a:gd name="connsiteY2" fmla="*/ 19050 h 38100"/>
                      <a:gd name="connsiteX3" fmla="*/ 14288 w 28575"/>
                      <a:gd name="connsiteY3" fmla="*/ 0 h 38100"/>
                      <a:gd name="connsiteX4" fmla="*/ 28575 w 28575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28575" y="19050"/>
                        </a:moveTo>
                        <a:cubicBezTo>
                          <a:pt x="28575" y="29571"/>
                          <a:pt x="22178" y="38100"/>
                          <a:pt x="14288" y="38100"/>
                        </a:cubicBezTo>
                        <a:cubicBezTo>
                          <a:pt x="6397" y="38100"/>
                          <a:pt x="0" y="29571"/>
                          <a:pt x="0" y="19050"/>
                        </a:cubicBezTo>
                        <a:cubicBezTo>
                          <a:pt x="0" y="8529"/>
                          <a:pt x="6397" y="0"/>
                          <a:pt x="14288" y="0"/>
                        </a:cubicBezTo>
                        <a:cubicBezTo>
                          <a:pt x="22178" y="0"/>
                          <a:pt x="28575" y="8529"/>
                          <a:pt x="28575" y="19050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42732043-C00A-401E-B7E1-541B776F9B4C}"/>
                      </a:ext>
                    </a:extLst>
                  </p:cNvPr>
                  <p:cNvSpPr/>
                  <p:nvPr/>
                </p:nvSpPr>
                <p:spPr>
                  <a:xfrm>
                    <a:off x="3008929" y="3936365"/>
                    <a:ext cx="238125" cy="495300"/>
                  </a:xfrm>
                  <a:custGeom>
                    <a:avLst/>
                    <a:gdLst>
                      <a:gd name="connsiteX0" fmla="*/ 152400 w 238125"/>
                      <a:gd name="connsiteY0" fmla="*/ 0 h 495300"/>
                      <a:gd name="connsiteX1" fmla="*/ 0 w 238125"/>
                      <a:gd name="connsiteY1" fmla="*/ 142875 h 495300"/>
                      <a:gd name="connsiteX2" fmla="*/ 38100 w 238125"/>
                      <a:gd name="connsiteY2" fmla="*/ 304800 h 495300"/>
                      <a:gd name="connsiteX3" fmla="*/ 123825 w 238125"/>
                      <a:gd name="connsiteY3" fmla="*/ 495300 h 495300"/>
                      <a:gd name="connsiteX4" fmla="*/ 180975 w 238125"/>
                      <a:gd name="connsiteY4" fmla="*/ 285750 h 495300"/>
                      <a:gd name="connsiteX5" fmla="*/ 238125 w 238125"/>
                      <a:gd name="connsiteY5" fmla="*/ 66675 h 495300"/>
                      <a:gd name="connsiteX6" fmla="*/ 152400 w 238125"/>
                      <a:gd name="connsiteY6" fmla="*/ 0 h 495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8125" h="495300">
                        <a:moveTo>
                          <a:pt x="152400" y="0"/>
                        </a:moveTo>
                        <a:cubicBezTo>
                          <a:pt x="97155" y="0"/>
                          <a:pt x="0" y="80963"/>
                          <a:pt x="0" y="142875"/>
                        </a:cubicBezTo>
                        <a:cubicBezTo>
                          <a:pt x="0" y="230505"/>
                          <a:pt x="38100" y="239077"/>
                          <a:pt x="38100" y="304800"/>
                        </a:cubicBezTo>
                        <a:cubicBezTo>
                          <a:pt x="38100" y="370523"/>
                          <a:pt x="953" y="495300"/>
                          <a:pt x="123825" y="495300"/>
                        </a:cubicBezTo>
                        <a:cubicBezTo>
                          <a:pt x="264795" y="495300"/>
                          <a:pt x="180975" y="325755"/>
                          <a:pt x="180975" y="285750"/>
                        </a:cubicBezTo>
                        <a:cubicBezTo>
                          <a:pt x="180975" y="179070"/>
                          <a:pt x="238125" y="147638"/>
                          <a:pt x="238125" y="66675"/>
                        </a:cubicBezTo>
                        <a:cubicBezTo>
                          <a:pt x="238125" y="13335"/>
                          <a:pt x="207645" y="0"/>
                          <a:pt x="152400" y="0"/>
                        </a:cubicBezTo>
                        <a:close/>
                      </a:path>
                    </a:pathLst>
                  </a:custGeom>
                  <a:solidFill>
                    <a:srgbClr val="152C4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AD9BC4AE-98BB-4148-B33C-75A74E430E02}"/>
                    </a:ext>
                  </a:extLst>
                </p:cNvPr>
                <p:cNvGrpSpPr/>
                <p:nvPr/>
              </p:nvGrpSpPr>
              <p:grpSpPr>
                <a:xfrm>
                  <a:off x="3283447" y="3993515"/>
                  <a:ext cx="257413" cy="619261"/>
                  <a:chOff x="3312221" y="5036052"/>
                  <a:chExt cx="257413" cy="619261"/>
                </a:xfrm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791BED10-9BD4-4024-A26B-EFBBE5913DB8}"/>
                      </a:ext>
                    </a:extLst>
                  </p:cNvPr>
                  <p:cNvSpPr/>
                  <p:nvPr/>
                </p:nvSpPr>
                <p:spPr>
                  <a:xfrm>
                    <a:off x="3312221" y="5036052"/>
                    <a:ext cx="86204" cy="95253"/>
                  </a:xfrm>
                  <a:custGeom>
                    <a:avLst/>
                    <a:gdLst>
                      <a:gd name="connsiteX0" fmla="*/ 43100 w 86204"/>
                      <a:gd name="connsiteY0" fmla="*/ 95253 h 95253"/>
                      <a:gd name="connsiteX1" fmla="*/ 85963 w 86204"/>
                      <a:gd name="connsiteY1" fmla="*/ 47628 h 95253"/>
                      <a:gd name="connsiteX2" fmla="*/ 47625 w 86204"/>
                      <a:gd name="connsiteY2" fmla="*/ 242 h 95253"/>
                      <a:gd name="connsiteX3" fmla="*/ 238 w 86204"/>
                      <a:gd name="connsiteY3" fmla="*/ 38580 h 95253"/>
                      <a:gd name="connsiteX4" fmla="*/ 238 w 86204"/>
                      <a:gd name="connsiteY4" fmla="*/ 47628 h 95253"/>
                      <a:gd name="connsiteX5" fmla="*/ 43100 w 86204"/>
                      <a:gd name="connsiteY5" fmla="*/ 95253 h 95253"/>
                      <a:gd name="connsiteX6" fmla="*/ 43100 w 86204"/>
                      <a:gd name="connsiteY6" fmla="*/ 19053 h 95253"/>
                      <a:gd name="connsiteX7" fmla="*/ 66913 w 86204"/>
                      <a:gd name="connsiteY7" fmla="*/ 47628 h 95253"/>
                      <a:gd name="connsiteX8" fmla="*/ 47484 w 86204"/>
                      <a:gd name="connsiteY8" fmla="*/ 75824 h 95253"/>
                      <a:gd name="connsiteX9" fmla="*/ 19288 w 86204"/>
                      <a:gd name="connsiteY9" fmla="*/ 56395 h 95253"/>
                      <a:gd name="connsiteX10" fmla="*/ 19288 w 86204"/>
                      <a:gd name="connsiteY10" fmla="*/ 47628 h 95253"/>
                      <a:gd name="connsiteX11" fmla="*/ 43100 w 86204"/>
                      <a:gd name="connsiteY11" fmla="*/ 19034 h 9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204" h="95253">
                        <a:moveTo>
                          <a:pt x="43100" y="95253"/>
                        </a:moveTo>
                        <a:cubicBezTo>
                          <a:pt x="68053" y="93865"/>
                          <a:pt x="87201" y="72589"/>
                          <a:pt x="85963" y="47628"/>
                        </a:cubicBezTo>
                        <a:cubicBezTo>
                          <a:pt x="88461" y="23956"/>
                          <a:pt x="71297" y="2740"/>
                          <a:pt x="47625" y="242"/>
                        </a:cubicBezTo>
                        <a:cubicBezTo>
                          <a:pt x="23952" y="-2257"/>
                          <a:pt x="2736" y="14907"/>
                          <a:pt x="238" y="38580"/>
                        </a:cubicBezTo>
                        <a:cubicBezTo>
                          <a:pt x="-79" y="41588"/>
                          <a:pt x="-79" y="44620"/>
                          <a:pt x="238" y="47628"/>
                        </a:cubicBezTo>
                        <a:cubicBezTo>
                          <a:pt x="-1005" y="72591"/>
                          <a:pt x="18146" y="93869"/>
                          <a:pt x="43100" y="95253"/>
                        </a:cubicBezTo>
                        <a:close/>
                        <a:moveTo>
                          <a:pt x="43100" y="19053"/>
                        </a:moveTo>
                        <a:cubicBezTo>
                          <a:pt x="57497" y="20500"/>
                          <a:pt x="68085" y="33207"/>
                          <a:pt x="66913" y="47628"/>
                        </a:cubicBezTo>
                        <a:cubicBezTo>
                          <a:pt x="69334" y="60780"/>
                          <a:pt x="60635" y="73403"/>
                          <a:pt x="47484" y="75824"/>
                        </a:cubicBezTo>
                        <a:cubicBezTo>
                          <a:pt x="34333" y="78245"/>
                          <a:pt x="21709" y="69546"/>
                          <a:pt x="19288" y="56395"/>
                        </a:cubicBezTo>
                        <a:cubicBezTo>
                          <a:pt x="18754" y="53497"/>
                          <a:pt x="18754" y="50526"/>
                          <a:pt x="19288" y="47628"/>
                        </a:cubicBezTo>
                        <a:cubicBezTo>
                          <a:pt x="18104" y="33200"/>
                          <a:pt x="28696" y="20481"/>
                          <a:pt x="43100" y="19034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C608EB7D-A807-46C0-ADFA-45EFE0FF4C1C}"/>
                      </a:ext>
                    </a:extLst>
                  </p:cNvPr>
                  <p:cNvSpPr/>
                  <p:nvPr/>
                </p:nvSpPr>
                <p:spPr>
                  <a:xfrm>
                    <a:off x="3416833" y="5074131"/>
                    <a:ext cx="48429" cy="57175"/>
                  </a:xfrm>
                  <a:custGeom>
                    <a:avLst/>
                    <a:gdLst>
                      <a:gd name="connsiteX0" fmla="*/ 24213 w 48429"/>
                      <a:gd name="connsiteY0" fmla="*/ 57175 h 57175"/>
                      <a:gd name="connsiteX1" fmla="*/ 48025 w 48429"/>
                      <a:gd name="connsiteY1" fmla="*/ 28600 h 57175"/>
                      <a:gd name="connsiteX2" fmla="*/ 28596 w 48429"/>
                      <a:gd name="connsiteY2" fmla="*/ 404 h 57175"/>
                      <a:gd name="connsiteX3" fmla="*/ 400 w 48429"/>
                      <a:gd name="connsiteY3" fmla="*/ 19833 h 57175"/>
                      <a:gd name="connsiteX4" fmla="*/ 400 w 48429"/>
                      <a:gd name="connsiteY4" fmla="*/ 28600 h 57175"/>
                      <a:gd name="connsiteX5" fmla="*/ 24213 w 48429"/>
                      <a:gd name="connsiteY5" fmla="*/ 57175 h 57175"/>
                      <a:gd name="connsiteX6" fmla="*/ 24213 w 48429"/>
                      <a:gd name="connsiteY6" fmla="*/ 19075 h 57175"/>
                      <a:gd name="connsiteX7" fmla="*/ 28975 w 48429"/>
                      <a:gd name="connsiteY7" fmla="*/ 28600 h 57175"/>
                      <a:gd name="connsiteX8" fmla="*/ 24213 w 48429"/>
                      <a:gd name="connsiteY8" fmla="*/ 38125 h 57175"/>
                      <a:gd name="connsiteX9" fmla="*/ 19450 w 48429"/>
                      <a:gd name="connsiteY9" fmla="*/ 28600 h 57175"/>
                      <a:gd name="connsiteX10" fmla="*/ 24213 w 48429"/>
                      <a:gd name="connsiteY10" fmla="*/ 19066 h 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8429" h="57175">
                        <a:moveTo>
                          <a:pt x="24213" y="57175"/>
                        </a:moveTo>
                        <a:cubicBezTo>
                          <a:pt x="38620" y="55747"/>
                          <a:pt x="49219" y="43029"/>
                          <a:pt x="48025" y="28600"/>
                        </a:cubicBezTo>
                        <a:cubicBezTo>
                          <a:pt x="50446" y="15449"/>
                          <a:pt x="41747" y="2825"/>
                          <a:pt x="28596" y="404"/>
                        </a:cubicBezTo>
                        <a:cubicBezTo>
                          <a:pt x="15445" y="-2016"/>
                          <a:pt x="2820" y="6682"/>
                          <a:pt x="400" y="19833"/>
                        </a:cubicBezTo>
                        <a:cubicBezTo>
                          <a:pt x="-133" y="22732"/>
                          <a:pt x="-133" y="25703"/>
                          <a:pt x="400" y="28600"/>
                        </a:cubicBezTo>
                        <a:cubicBezTo>
                          <a:pt x="-793" y="43029"/>
                          <a:pt x="9805" y="55747"/>
                          <a:pt x="24213" y="57175"/>
                        </a:cubicBezTo>
                        <a:close/>
                        <a:moveTo>
                          <a:pt x="24213" y="19075"/>
                        </a:moveTo>
                        <a:cubicBezTo>
                          <a:pt x="25670" y="19075"/>
                          <a:pt x="28975" y="22676"/>
                          <a:pt x="28975" y="28600"/>
                        </a:cubicBezTo>
                        <a:cubicBezTo>
                          <a:pt x="28975" y="34525"/>
                          <a:pt x="25670" y="38125"/>
                          <a:pt x="24213" y="38125"/>
                        </a:cubicBezTo>
                        <a:cubicBezTo>
                          <a:pt x="22755" y="38125"/>
                          <a:pt x="19450" y="34525"/>
                          <a:pt x="19450" y="28600"/>
                        </a:cubicBezTo>
                        <a:cubicBezTo>
                          <a:pt x="19450" y="22676"/>
                          <a:pt x="22784" y="19066"/>
                          <a:pt x="24213" y="1906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1A80CB4E-5B16-46E6-A3E3-09F123F205BF}"/>
                      </a:ext>
                    </a:extLst>
                  </p:cNvPr>
                  <p:cNvSpPr/>
                  <p:nvPr/>
                </p:nvSpPr>
                <p:spPr>
                  <a:xfrm>
                    <a:off x="3473907" y="5112261"/>
                    <a:ext cx="39056" cy="47629"/>
                  </a:xfrm>
                  <a:custGeom>
                    <a:avLst/>
                    <a:gdLst>
                      <a:gd name="connsiteX0" fmla="*/ 19527 w 39056"/>
                      <a:gd name="connsiteY0" fmla="*/ 47629 h 47629"/>
                      <a:gd name="connsiteX1" fmla="*/ 38577 w 39056"/>
                      <a:gd name="connsiteY1" fmla="*/ 23817 h 47629"/>
                      <a:gd name="connsiteX2" fmla="*/ 23813 w 39056"/>
                      <a:gd name="connsiteY2" fmla="*/ 480 h 47629"/>
                      <a:gd name="connsiteX3" fmla="*/ 477 w 39056"/>
                      <a:gd name="connsiteY3" fmla="*/ 15244 h 47629"/>
                      <a:gd name="connsiteX4" fmla="*/ 477 w 39056"/>
                      <a:gd name="connsiteY4" fmla="*/ 23817 h 47629"/>
                      <a:gd name="connsiteX5" fmla="*/ 19527 w 39056"/>
                      <a:gd name="connsiteY5" fmla="*/ 47629 h 47629"/>
                      <a:gd name="connsiteX6" fmla="*/ 19527 w 39056"/>
                      <a:gd name="connsiteY6" fmla="*/ 23712 h 47629"/>
                      <a:gd name="connsiteX7" fmla="*/ 19527 w 39056"/>
                      <a:gd name="connsiteY7" fmla="*/ 23712 h 476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056" h="47629">
                        <a:moveTo>
                          <a:pt x="19527" y="47629"/>
                        </a:moveTo>
                        <a:cubicBezTo>
                          <a:pt x="31284" y="46172"/>
                          <a:pt x="39736" y="35608"/>
                          <a:pt x="38577" y="23817"/>
                        </a:cubicBezTo>
                        <a:cubicBezTo>
                          <a:pt x="40943" y="13295"/>
                          <a:pt x="34334" y="2847"/>
                          <a:pt x="23813" y="480"/>
                        </a:cubicBezTo>
                        <a:cubicBezTo>
                          <a:pt x="13291" y="-1887"/>
                          <a:pt x="2843" y="4723"/>
                          <a:pt x="477" y="15244"/>
                        </a:cubicBezTo>
                        <a:cubicBezTo>
                          <a:pt x="-159" y="18066"/>
                          <a:pt x="-159" y="20994"/>
                          <a:pt x="477" y="23817"/>
                        </a:cubicBezTo>
                        <a:cubicBezTo>
                          <a:pt x="-683" y="35608"/>
                          <a:pt x="7769" y="46172"/>
                          <a:pt x="19527" y="47629"/>
                        </a:cubicBezTo>
                        <a:close/>
                        <a:moveTo>
                          <a:pt x="19527" y="23712"/>
                        </a:moveTo>
                        <a:lnTo>
                          <a:pt x="19527" y="2371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4DA03733-0E3B-4406-A5BA-242A3FE22D3F}"/>
                      </a:ext>
                    </a:extLst>
                  </p:cNvPr>
                  <p:cNvSpPr/>
                  <p:nvPr/>
                </p:nvSpPr>
                <p:spPr>
                  <a:xfrm>
                    <a:off x="3512484" y="5159900"/>
                    <a:ext cx="28575" cy="38100"/>
                  </a:xfrm>
                  <a:custGeom>
                    <a:avLst/>
                    <a:gdLst>
                      <a:gd name="connsiteX0" fmla="*/ 14288 w 28575"/>
                      <a:gd name="connsiteY0" fmla="*/ 38100 h 38100"/>
                      <a:gd name="connsiteX1" fmla="*/ 28575 w 28575"/>
                      <a:gd name="connsiteY1" fmla="*/ 19050 h 38100"/>
                      <a:gd name="connsiteX2" fmla="*/ 14288 w 28575"/>
                      <a:gd name="connsiteY2" fmla="*/ 0 h 38100"/>
                      <a:gd name="connsiteX3" fmla="*/ 0 w 28575"/>
                      <a:gd name="connsiteY3" fmla="*/ 19050 h 38100"/>
                      <a:gd name="connsiteX4" fmla="*/ 14288 w 28575"/>
                      <a:gd name="connsiteY4" fmla="*/ 3810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14288" y="38100"/>
                        </a:moveTo>
                        <a:cubicBezTo>
                          <a:pt x="22174" y="38100"/>
                          <a:pt x="28575" y="29527"/>
                          <a:pt x="28575" y="19050"/>
                        </a:cubicBezTo>
                        <a:cubicBezTo>
                          <a:pt x="28575" y="8572"/>
                          <a:pt x="22174" y="0"/>
                          <a:pt x="14288" y="0"/>
                        </a:cubicBezTo>
                        <a:cubicBezTo>
                          <a:pt x="6401" y="0"/>
                          <a:pt x="0" y="8572"/>
                          <a:pt x="0" y="19050"/>
                        </a:cubicBezTo>
                        <a:cubicBezTo>
                          <a:pt x="0" y="29527"/>
                          <a:pt x="6429" y="38100"/>
                          <a:pt x="14288" y="3810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3E12BFC7-52A0-4911-AB56-3DC2E87ECF04}"/>
                      </a:ext>
                    </a:extLst>
                  </p:cNvPr>
                  <p:cNvSpPr/>
                  <p:nvPr/>
                </p:nvSpPr>
                <p:spPr>
                  <a:xfrm>
                    <a:off x="3541059" y="5198000"/>
                    <a:ext cx="28575" cy="38100"/>
                  </a:xfrm>
                  <a:custGeom>
                    <a:avLst/>
                    <a:gdLst>
                      <a:gd name="connsiteX0" fmla="*/ 14288 w 28575"/>
                      <a:gd name="connsiteY0" fmla="*/ 0 h 38100"/>
                      <a:gd name="connsiteX1" fmla="*/ 0 w 28575"/>
                      <a:gd name="connsiteY1" fmla="*/ 19050 h 38100"/>
                      <a:gd name="connsiteX2" fmla="*/ 14288 w 28575"/>
                      <a:gd name="connsiteY2" fmla="*/ 38100 h 38100"/>
                      <a:gd name="connsiteX3" fmla="*/ 28575 w 28575"/>
                      <a:gd name="connsiteY3" fmla="*/ 19050 h 38100"/>
                      <a:gd name="connsiteX4" fmla="*/ 14288 w 28575"/>
                      <a:gd name="connsiteY4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38100">
                        <a:moveTo>
                          <a:pt x="14288" y="0"/>
                        </a:moveTo>
                        <a:cubicBezTo>
                          <a:pt x="6391" y="0"/>
                          <a:pt x="0" y="8572"/>
                          <a:pt x="0" y="19050"/>
                        </a:cubicBezTo>
                        <a:cubicBezTo>
                          <a:pt x="0" y="29527"/>
                          <a:pt x="6391" y="38100"/>
                          <a:pt x="14288" y="38100"/>
                        </a:cubicBezTo>
                        <a:cubicBezTo>
                          <a:pt x="22184" y="38100"/>
                          <a:pt x="28575" y="29575"/>
                          <a:pt x="28575" y="19050"/>
                        </a:cubicBezTo>
                        <a:cubicBezTo>
                          <a:pt x="28575" y="8525"/>
                          <a:pt x="22212" y="0"/>
                          <a:pt x="14288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B2001E26-5801-44DC-84E5-909F7F32E3D5}"/>
                      </a:ext>
                    </a:extLst>
                  </p:cNvPr>
                  <p:cNvSpPr/>
                  <p:nvPr/>
                </p:nvSpPr>
                <p:spPr>
                  <a:xfrm>
                    <a:off x="3321984" y="5159890"/>
                    <a:ext cx="238125" cy="495423"/>
                  </a:xfrm>
                  <a:custGeom>
                    <a:avLst/>
                    <a:gdLst>
                      <a:gd name="connsiteX0" fmla="*/ 85725 w 238125"/>
                      <a:gd name="connsiteY0" fmla="*/ 0 h 495423"/>
                      <a:gd name="connsiteX1" fmla="*/ 0 w 238125"/>
                      <a:gd name="connsiteY1" fmla="*/ 66675 h 495423"/>
                      <a:gd name="connsiteX2" fmla="*/ 57150 w 238125"/>
                      <a:gd name="connsiteY2" fmla="*/ 285817 h 495423"/>
                      <a:gd name="connsiteX3" fmla="*/ 114300 w 238125"/>
                      <a:gd name="connsiteY3" fmla="*/ 495424 h 495423"/>
                      <a:gd name="connsiteX4" fmla="*/ 200025 w 238125"/>
                      <a:gd name="connsiteY4" fmla="*/ 304867 h 495423"/>
                      <a:gd name="connsiteX5" fmla="*/ 238125 w 238125"/>
                      <a:gd name="connsiteY5" fmla="*/ 142942 h 495423"/>
                      <a:gd name="connsiteX6" fmla="*/ 85725 w 238125"/>
                      <a:gd name="connsiteY6" fmla="*/ 0 h 495423"/>
                      <a:gd name="connsiteX7" fmla="*/ 199701 w 238125"/>
                      <a:gd name="connsiteY7" fmla="*/ 228848 h 495423"/>
                      <a:gd name="connsiteX8" fmla="*/ 180975 w 238125"/>
                      <a:gd name="connsiteY8" fmla="*/ 304886 h 495423"/>
                      <a:gd name="connsiteX9" fmla="*/ 183432 w 238125"/>
                      <a:gd name="connsiteY9" fmla="*/ 345910 h 495423"/>
                      <a:gd name="connsiteX10" fmla="*/ 169231 w 238125"/>
                      <a:gd name="connsiteY10" fmla="*/ 458305 h 495423"/>
                      <a:gd name="connsiteX11" fmla="*/ 114290 w 238125"/>
                      <a:gd name="connsiteY11" fmla="*/ 476402 h 495423"/>
                      <a:gd name="connsiteX12" fmla="*/ 61960 w 238125"/>
                      <a:gd name="connsiteY12" fmla="*/ 458019 h 495423"/>
                      <a:gd name="connsiteX13" fmla="*/ 66961 w 238125"/>
                      <a:gd name="connsiteY13" fmla="*/ 331670 h 495423"/>
                      <a:gd name="connsiteX14" fmla="*/ 76200 w 238125"/>
                      <a:gd name="connsiteY14" fmla="*/ 285836 h 495423"/>
                      <a:gd name="connsiteX15" fmla="*/ 42939 w 238125"/>
                      <a:gd name="connsiteY15" fmla="*/ 152238 h 495423"/>
                      <a:gd name="connsiteX16" fmla="*/ 19050 w 238125"/>
                      <a:gd name="connsiteY16" fmla="*/ 66694 h 495423"/>
                      <a:gd name="connsiteX17" fmla="*/ 85725 w 238125"/>
                      <a:gd name="connsiteY17" fmla="*/ 19069 h 495423"/>
                      <a:gd name="connsiteX18" fmla="*/ 219075 w 238125"/>
                      <a:gd name="connsiteY18" fmla="*/ 142894 h 495423"/>
                      <a:gd name="connsiteX19" fmla="*/ 199701 w 238125"/>
                      <a:gd name="connsiteY19" fmla="*/ 228848 h 495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238125" h="495423">
                        <a:moveTo>
                          <a:pt x="85725" y="0"/>
                        </a:moveTo>
                        <a:cubicBezTo>
                          <a:pt x="30480" y="0"/>
                          <a:pt x="0" y="13335"/>
                          <a:pt x="0" y="66675"/>
                        </a:cubicBezTo>
                        <a:cubicBezTo>
                          <a:pt x="0" y="147638"/>
                          <a:pt x="57150" y="179070"/>
                          <a:pt x="57150" y="285817"/>
                        </a:cubicBezTo>
                        <a:cubicBezTo>
                          <a:pt x="57150" y="325822"/>
                          <a:pt x="-26670" y="495424"/>
                          <a:pt x="114300" y="495424"/>
                        </a:cubicBezTo>
                        <a:cubicBezTo>
                          <a:pt x="237173" y="495424"/>
                          <a:pt x="200025" y="370646"/>
                          <a:pt x="200025" y="304867"/>
                        </a:cubicBezTo>
                        <a:cubicBezTo>
                          <a:pt x="200025" y="239087"/>
                          <a:pt x="238125" y="230572"/>
                          <a:pt x="238125" y="142942"/>
                        </a:cubicBezTo>
                        <a:cubicBezTo>
                          <a:pt x="238125" y="80991"/>
                          <a:pt x="140970" y="0"/>
                          <a:pt x="85725" y="0"/>
                        </a:cubicBezTo>
                        <a:close/>
                        <a:moveTo>
                          <a:pt x="199701" y="228848"/>
                        </a:moveTo>
                        <a:cubicBezTo>
                          <a:pt x="187489" y="252339"/>
                          <a:pt x="181068" y="278410"/>
                          <a:pt x="180975" y="304886"/>
                        </a:cubicBezTo>
                        <a:cubicBezTo>
                          <a:pt x="180975" y="317325"/>
                          <a:pt x="182166" y="331213"/>
                          <a:pt x="183432" y="345910"/>
                        </a:cubicBezTo>
                        <a:cubicBezTo>
                          <a:pt x="187014" y="387429"/>
                          <a:pt x="191052" y="434492"/>
                          <a:pt x="169231" y="458305"/>
                        </a:cubicBezTo>
                        <a:cubicBezTo>
                          <a:pt x="158048" y="470497"/>
                          <a:pt x="140084" y="476402"/>
                          <a:pt x="114290" y="476402"/>
                        </a:cubicBezTo>
                        <a:cubicBezTo>
                          <a:pt x="88944" y="476402"/>
                          <a:pt x="71342" y="470211"/>
                          <a:pt x="61960" y="458019"/>
                        </a:cubicBezTo>
                        <a:cubicBezTo>
                          <a:pt x="40710" y="430397"/>
                          <a:pt x="56512" y="370980"/>
                          <a:pt x="66961" y="331670"/>
                        </a:cubicBezTo>
                        <a:cubicBezTo>
                          <a:pt x="71742" y="316785"/>
                          <a:pt x="74842" y="301411"/>
                          <a:pt x="76200" y="285836"/>
                        </a:cubicBezTo>
                        <a:cubicBezTo>
                          <a:pt x="76200" y="224638"/>
                          <a:pt x="58531" y="186176"/>
                          <a:pt x="42939" y="152238"/>
                        </a:cubicBezTo>
                        <a:cubicBezTo>
                          <a:pt x="30147" y="124330"/>
                          <a:pt x="19050" y="100232"/>
                          <a:pt x="19050" y="66694"/>
                        </a:cubicBezTo>
                        <a:cubicBezTo>
                          <a:pt x="19050" y="33747"/>
                          <a:pt x="28670" y="19069"/>
                          <a:pt x="85725" y="19069"/>
                        </a:cubicBezTo>
                        <a:cubicBezTo>
                          <a:pt x="131645" y="19069"/>
                          <a:pt x="219075" y="93116"/>
                          <a:pt x="219075" y="142894"/>
                        </a:cubicBezTo>
                        <a:cubicBezTo>
                          <a:pt x="219863" y="172710"/>
                          <a:pt x="213204" y="202253"/>
                          <a:pt x="199701" y="22884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tr-TR"/>
                  </a:p>
                </p:txBody>
              </p:sp>
            </p:grp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F21BFD7-E06C-4159-9E1E-C0C015C0D4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9112" y="2796863"/>
              <a:ext cx="2201697" cy="1335915"/>
            </a:xfrm>
            <a:prstGeom prst="line">
              <a:avLst/>
            </a:prstGeom>
            <a:ln w="76200">
              <a:gradFill>
                <a:gsLst>
                  <a:gs pos="0">
                    <a:srgbClr val="73C6D9">
                      <a:lumMod val="100000"/>
                    </a:srgbClr>
                  </a:gs>
                  <a:gs pos="100000">
                    <a:srgbClr val="152C40"/>
                  </a:gs>
                </a:gsLst>
                <a:lin ang="5400000" scaled="1"/>
              </a:gra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155E81B-373A-47BA-8A06-010B6E5B1E48}"/>
                </a:ext>
              </a:extLst>
            </p:cNvPr>
            <p:cNvSpPr txBox="1"/>
            <p:nvPr/>
          </p:nvSpPr>
          <p:spPr>
            <a:xfrm rot="1863624">
              <a:off x="5384949" y="2746993"/>
              <a:ext cx="171874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4000" b="1" dirty="0">
                  <a:gradFill flip="none" rotWithShape="1">
                    <a:gsLst>
                      <a:gs pos="100000">
                        <a:srgbClr val="73C6D9">
                          <a:lumMod val="100000"/>
                        </a:srgbClr>
                      </a:gs>
                      <a:gs pos="24000">
                        <a:srgbClr val="152C40"/>
                      </a:gs>
                    </a:gsLst>
                    <a:lin ang="10800000" scaled="1"/>
                    <a:tileRect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+300k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077EFA-1608-46E2-8F9F-24333FF9FF3D}"/>
                </a:ext>
              </a:extLst>
            </p:cNvPr>
            <p:cNvSpPr txBox="1"/>
            <p:nvPr/>
          </p:nvSpPr>
          <p:spPr>
            <a:xfrm>
              <a:off x="1673720" y="5048936"/>
              <a:ext cx="21868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Ortalama bonservis bedeli (EUR)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2FCD52A-1A48-4C12-BD70-F0B54D9F346F}"/>
              </a:ext>
            </a:extLst>
          </p:cNvPr>
          <p:cNvSpPr txBox="1"/>
          <p:nvPr/>
        </p:nvSpPr>
        <p:spPr>
          <a:xfrm>
            <a:off x="609600" y="457201"/>
            <a:ext cx="10972800" cy="9144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 ayaklı futbolcular, sağ ayaklılardan ortalama 0</a:t>
            </a:r>
            <a:r>
              <a:rPr lang="en-US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3m EUR daha değerli</a:t>
            </a:r>
          </a:p>
        </p:txBody>
      </p:sp>
    </p:spTree>
    <p:extLst>
      <p:ext uri="{BB962C8B-B14F-4D97-AF65-F5344CB8AC3E}">
        <p14:creationId xmlns:p14="http://schemas.microsoft.com/office/powerpoint/2010/main" val="315415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ADEAF43-EC85-4E5D-9348-5D1FF711F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178640"/>
              </p:ext>
            </p:extLst>
          </p:nvPr>
        </p:nvGraphicFramePr>
        <p:xfrm>
          <a:off x="609600" y="1600200"/>
          <a:ext cx="10972800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8C4F7A-F125-4EE5-9811-AD1DCF54F153}"/>
              </a:ext>
            </a:extLst>
          </p:cNvPr>
          <p:cNvSpPr txBox="1"/>
          <p:nvPr/>
        </p:nvSpPr>
        <p:spPr>
          <a:xfrm>
            <a:off x="609600" y="457201"/>
            <a:ext cx="10972800" cy="9144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tr-TR" sz="2800" b="1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Avrupa, Afrika ve Güney Amerikalı futbolcuların değeri, diğer kıtalara göre önemli ölçüde fazla</a:t>
            </a:r>
          </a:p>
        </p:txBody>
      </p:sp>
    </p:spTree>
    <p:extLst>
      <p:ext uri="{BB962C8B-B14F-4D97-AF65-F5344CB8AC3E}">
        <p14:creationId xmlns:p14="http://schemas.microsoft.com/office/powerpoint/2010/main" val="269920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167799-57F7-446E-B9CA-B8E97871CF0D}"/>
              </a:ext>
            </a:extLst>
          </p:cNvPr>
          <p:cNvSpPr/>
          <p:nvPr/>
        </p:nvSpPr>
        <p:spPr>
          <a:xfrm>
            <a:off x="4506012" y="1600200"/>
            <a:ext cx="1084555" cy="3829639"/>
          </a:xfrm>
          <a:prstGeom prst="rect">
            <a:avLst/>
          </a:prstGeom>
          <a:solidFill>
            <a:srgbClr val="FEF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3C4E7-6786-427A-8CF7-696D989B1B25}"/>
              </a:ext>
            </a:extLst>
          </p:cNvPr>
          <p:cNvSpPr/>
          <p:nvPr/>
        </p:nvSpPr>
        <p:spPr>
          <a:xfrm>
            <a:off x="6601434" y="1600200"/>
            <a:ext cx="1084555" cy="3829639"/>
          </a:xfrm>
          <a:prstGeom prst="rect">
            <a:avLst/>
          </a:prstGeom>
          <a:solidFill>
            <a:srgbClr val="FEF1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24CD0-3C71-412B-80E8-563DF7005439}"/>
              </a:ext>
            </a:extLst>
          </p:cNvPr>
          <p:cNvSpPr txBox="1"/>
          <p:nvPr/>
        </p:nvSpPr>
        <p:spPr>
          <a:xfrm>
            <a:off x="609600" y="457201"/>
            <a:ext cx="10972800" cy="9144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 yüksek performansa 30’lu yaşların başında ulaşılırken, en yüksek bonservis bedeline 25-28 yaş arasında ulaşılıyor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B1E29CA-7D9C-4202-8A67-F18F9BFF440D}"/>
              </a:ext>
            </a:extLst>
          </p:cNvPr>
          <p:cNvSpPr txBox="1"/>
          <p:nvPr/>
        </p:nvSpPr>
        <p:spPr>
          <a:xfrm>
            <a:off x="10271301" y="5114025"/>
            <a:ext cx="180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Ortalama bonservis (</a:t>
            </a:r>
            <a:r>
              <a:rPr lang="tr-TR" sz="1400" b="1" dirty="0" err="1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mEUR</a:t>
            </a:r>
            <a:r>
              <a:rPr lang="tr-TR" sz="1400" b="1" dirty="0">
                <a:solidFill>
                  <a:srgbClr val="73C6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23CD46B-B158-40E0-9C76-9D8526A1D51E}"/>
              </a:ext>
            </a:extLst>
          </p:cNvPr>
          <p:cNvSpPr txBox="1"/>
          <p:nvPr/>
        </p:nvSpPr>
        <p:spPr>
          <a:xfrm>
            <a:off x="10271301" y="3610483"/>
            <a:ext cx="1966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Ortalama performans (0-100)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2B7128F-1E25-F0C2-9BC6-F46D15836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894849"/>
              </p:ext>
            </p:extLst>
          </p:nvPr>
        </p:nvGraphicFramePr>
        <p:xfrm>
          <a:off x="468706" y="1625027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682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F44A4-60E6-4C69-8E93-AB9C2F05CFDA}"/>
              </a:ext>
            </a:extLst>
          </p:cNvPr>
          <p:cNvSpPr/>
          <p:nvPr/>
        </p:nvSpPr>
        <p:spPr>
          <a:xfrm>
            <a:off x="7899661" y="509728"/>
            <a:ext cx="1046375" cy="397053"/>
          </a:xfrm>
          <a:prstGeom prst="roundRect">
            <a:avLst/>
          </a:prstGeom>
          <a:solidFill>
            <a:srgbClr val="ED5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36654A-E57A-493A-A664-7BCC78B40D57}"/>
              </a:ext>
            </a:extLst>
          </p:cNvPr>
          <p:cNvSpPr/>
          <p:nvPr/>
        </p:nvSpPr>
        <p:spPr>
          <a:xfrm>
            <a:off x="9068586" y="509728"/>
            <a:ext cx="1470582" cy="397053"/>
          </a:xfrm>
          <a:prstGeom prst="roundRect">
            <a:avLst/>
          </a:prstGeom>
          <a:solidFill>
            <a:srgbClr val="F6D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15586E-538D-4D39-945B-090894DFF294}"/>
              </a:ext>
            </a:extLst>
          </p:cNvPr>
          <p:cNvSpPr/>
          <p:nvPr/>
        </p:nvSpPr>
        <p:spPr>
          <a:xfrm>
            <a:off x="678730" y="914401"/>
            <a:ext cx="1875934" cy="404862"/>
          </a:xfrm>
          <a:prstGeom prst="roundRect">
            <a:avLst/>
          </a:prstGeom>
          <a:solidFill>
            <a:srgbClr val="4A8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A96AA-E90D-4E1A-A280-3B5680553E69}"/>
              </a:ext>
            </a:extLst>
          </p:cNvPr>
          <p:cNvSpPr txBox="1"/>
          <p:nvPr/>
        </p:nvSpPr>
        <p:spPr>
          <a:xfrm>
            <a:off x="609600" y="6172200"/>
            <a:ext cx="10972800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(*) </a:t>
            </a:r>
            <a:r>
              <a:rPr lang="tr-TR" sz="12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Bir kulübün tüm futbolcularının toplam ücretlerinin toplam bonservisine bölünmesi ile hesaplanır. Daha düşük değer daha yüksek verimi işaret eder.</a:t>
            </a:r>
            <a:endParaRPr lang="en-US" sz="1200">
              <a:solidFill>
                <a:schemeClr val="bg1">
                  <a:lumMod val="6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6A02DD5-AA07-4B32-B62D-9B66D2056B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755923"/>
              </p:ext>
            </p:extLst>
          </p:nvPr>
        </p:nvGraphicFramePr>
        <p:xfrm>
          <a:off x="631826" y="1549400"/>
          <a:ext cx="10972799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DB920D5-BF76-40C7-BD4B-3F315F00E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2084730"/>
            <a:ext cx="418966" cy="281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14545B-9497-4F84-81B9-F00D3B268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2460613"/>
            <a:ext cx="418966" cy="281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237BD8-CADC-49DE-A182-9E184DB14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3653937"/>
            <a:ext cx="418966" cy="2813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BB001E-B1DC-42D8-888F-0A5C8E9CD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5642809"/>
            <a:ext cx="418966" cy="281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96B6B6-80DA-4C79-9CF5-8EA232C1C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4847259"/>
            <a:ext cx="418966" cy="2813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396720-A4B1-4979-A903-32D80202B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5245033"/>
            <a:ext cx="418966" cy="2813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A098A6-8C6B-4080-AFC3-FA53016CB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2858389"/>
            <a:ext cx="418966" cy="281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28E6F5-B710-420A-BDBF-62FD1B4D41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3256163"/>
            <a:ext cx="418967" cy="281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3AA11D-52C2-4708-B655-36B6A3707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4051711"/>
            <a:ext cx="418966" cy="2813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D4ADAA-EE40-4E16-AB02-FD59A6C7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139" y="4449485"/>
            <a:ext cx="418966" cy="281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82BC7-3106-4C5F-BF4B-724C5CEB6C85}"/>
              </a:ext>
            </a:extLst>
          </p:cNvPr>
          <p:cNvSpPr txBox="1"/>
          <p:nvPr/>
        </p:nvSpPr>
        <p:spPr>
          <a:xfrm>
            <a:off x="609600" y="457201"/>
            <a:ext cx="10972800" cy="91440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Operasyonel verim oranlarına bakıldığında </a:t>
            </a:r>
            <a:r>
              <a:rPr lang="tr-TR" sz="28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Çekya</a:t>
            </a:r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Ukrayna</a:t>
            </a:r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ve </a:t>
            </a:r>
            <a:r>
              <a:rPr lang="tr-TR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Yunanistan</a:t>
            </a:r>
            <a:r>
              <a:rPr lang="tr-TR" sz="2800" b="1" dirty="0">
                <a:solidFill>
                  <a:srgbClr val="152C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kulüplerinin başarılı olduğu görülüyor</a:t>
            </a:r>
          </a:p>
        </p:txBody>
      </p:sp>
    </p:spTree>
    <p:extLst>
      <p:ext uri="{BB962C8B-B14F-4D97-AF65-F5344CB8AC3E}">
        <p14:creationId xmlns:p14="http://schemas.microsoft.com/office/powerpoint/2010/main" val="18151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67812146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195</Words>
  <Application>Microsoft Office PowerPoint</Application>
  <PresentationFormat>Geniş ekran</PresentationFormat>
  <Paragraphs>56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8" baseType="lpstr">
      <vt:lpstr>Arial</vt:lpstr>
      <vt:lpstr>Bebas Neue</vt:lpstr>
      <vt:lpstr>Calibri</vt:lpstr>
      <vt:lpstr>Calibri Light</vt:lpstr>
      <vt:lpstr>Cambridge Round Cond</vt:lpstr>
      <vt:lpstr>Segoe UI</vt:lpstr>
      <vt:lpstr>Segoe UI Light</vt:lpstr>
      <vt:lpstr>Shadows Into Light</vt:lpstr>
      <vt:lpstr>Office Theme</vt:lpstr>
      <vt:lpstr>1_Office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Utku Karagulle</dc:creator>
  <cp:lastModifiedBy>Zeynep Danış</cp:lastModifiedBy>
  <cp:revision>2</cp:revision>
  <dcterms:created xsi:type="dcterms:W3CDTF">2021-11-12T20:30:12Z</dcterms:created>
  <dcterms:modified xsi:type="dcterms:W3CDTF">2023-05-22T13:20:02Z</dcterms:modified>
</cp:coreProperties>
</file>