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64" r:id="rId6"/>
    <p:sldId id="260" r:id="rId7"/>
    <p:sldId id="271" r:id="rId8"/>
    <p:sldId id="261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ğçe ÖZ" userId="ff0607e7-1eba-494e-a0a1-b890b1c61c66" providerId="ADAL" clId="{2168BD93-5786-4088-B6DD-1ED6361199FB}"/>
    <pc:docChg chg="modSld">
      <pc:chgData name="Tuğçe ÖZ" userId="ff0607e7-1eba-494e-a0a1-b890b1c61c66" providerId="ADAL" clId="{2168BD93-5786-4088-B6DD-1ED6361199FB}" dt="2024-05-31T13:44:46.148" v="0" actId="20577"/>
      <pc:docMkLst>
        <pc:docMk/>
      </pc:docMkLst>
      <pc:sldChg chg="modSp mod">
        <pc:chgData name="Tuğçe ÖZ" userId="ff0607e7-1eba-494e-a0a1-b890b1c61c66" providerId="ADAL" clId="{2168BD93-5786-4088-B6DD-1ED6361199FB}" dt="2024-05-31T13:44:46.148" v="0" actId="20577"/>
        <pc:sldMkLst>
          <pc:docMk/>
          <pc:sldMk cId="2285608424" sldId="256"/>
        </pc:sldMkLst>
        <pc:spChg chg="mod">
          <ac:chgData name="Tuğçe ÖZ" userId="ff0607e7-1eba-494e-a0a1-b890b1c61c66" providerId="ADAL" clId="{2168BD93-5786-4088-B6DD-1ED6361199FB}" dt="2024-05-31T13:44:46.148" v="0" actId="20577"/>
          <ac:spMkLst>
            <pc:docMk/>
            <pc:sldMk cId="2285608424" sldId="256"/>
            <ac:spMk id="3" creationId="{69DFDA73-67D2-D48F-D0EA-8E000B21F14D}"/>
          </ac:spMkLst>
        </pc:spChg>
      </pc:sldChg>
    </pc:docChg>
  </pc:docChgLst>
  <pc:docChgLst>
    <pc:chgData name="Tuğçe ÖZ" userId="ff0607e7-1eba-494e-a0a1-b890b1c61c66" providerId="ADAL" clId="{4E7DF76D-8B4B-4E0F-90BD-78C56D1ADF98}"/>
    <pc:docChg chg="modSld">
      <pc:chgData name="Tuğçe ÖZ" userId="ff0607e7-1eba-494e-a0a1-b890b1c61c66" providerId="ADAL" clId="{4E7DF76D-8B4B-4E0F-90BD-78C56D1ADF98}" dt="2023-04-06T18:03:35.496" v="3" actId="1036"/>
      <pc:docMkLst>
        <pc:docMk/>
      </pc:docMkLst>
      <pc:sldChg chg="modSp mod">
        <pc:chgData name="Tuğçe ÖZ" userId="ff0607e7-1eba-494e-a0a1-b890b1c61c66" providerId="ADAL" clId="{4E7DF76D-8B4B-4E0F-90BD-78C56D1ADF98}" dt="2023-04-06T18:03:35.496" v="3" actId="1036"/>
        <pc:sldMkLst>
          <pc:docMk/>
          <pc:sldMk cId="3726850320" sldId="263"/>
        </pc:sldMkLst>
        <pc:picChg chg="mod">
          <ac:chgData name="Tuğçe ÖZ" userId="ff0607e7-1eba-494e-a0a1-b890b1c61c66" providerId="ADAL" clId="{4E7DF76D-8B4B-4E0F-90BD-78C56D1ADF98}" dt="2023-04-06T18:03:35.496" v="3" actId="1036"/>
          <ac:picMkLst>
            <pc:docMk/>
            <pc:sldMk cId="3726850320" sldId="263"/>
            <ac:picMk id="5" creationId="{594A4996-8043-2709-82EE-B58215AD42B3}"/>
          </ac:picMkLst>
        </pc:picChg>
      </pc:sldChg>
    </pc:docChg>
  </pc:docChgLst>
  <pc:docChgLst>
    <pc:chgData name="meryem pasaoglu" userId="75646aa1450547e4" providerId="LiveId" clId="{3FE89E91-1814-4672-8C67-78695847D8EC}"/>
    <pc:docChg chg="undo custSel addSld delSld modSld sldOrd">
      <pc:chgData name="meryem pasaoglu" userId="75646aa1450547e4" providerId="LiveId" clId="{3FE89E91-1814-4672-8C67-78695847D8EC}" dt="2022-05-20T19:26:43.680" v="255" actId="20577"/>
      <pc:docMkLst>
        <pc:docMk/>
      </pc:docMkLst>
      <pc:sldChg chg="modSp mod">
        <pc:chgData name="meryem pasaoglu" userId="75646aa1450547e4" providerId="LiveId" clId="{3FE89E91-1814-4672-8C67-78695847D8EC}" dt="2022-05-20T19:26:43.680" v="255" actId="20577"/>
        <pc:sldMkLst>
          <pc:docMk/>
          <pc:sldMk cId="2285608424" sldId="256"/>
        </pc:sldMkLst>
        <pc:spChg chg="mod">
          <ac:chgData name="meryem pasaoglu" userId="75646aa1450547e4" providerId="LiveId" clId="{3FE89E91-1814-4672-8C67-78695847D8EC}" dt="2022-05-20T19:26:43.680" v="255" actId="20577"/>
          <ac:spMkLst>
            <pc:docMk/>
            <pc:sldMk cId="2285608424" sldId="256"/>
            <ac:spMk id="3" creationId="{69DFDA73-67D2-D48F-D0EA-8E000B21F14D}"/>
          </ac:spMkLst>
        </pc:spChg>
      </pc:sldChg>
      <pc:sldChg chg="addSp delSp modSp mod">
        <pc:chgData name="meryem pasaoglu" userId="75646aa1450547e4" providerId="LiveId" clId="{3FE89E91-1814-4672-8C67-78695847D8EC}" dt="2022-05-20T18:02:54.753" v="149" actId="1076"/>
        <pc:sldMkLst>
          <pc:docMk/>
          <pc:sldMk cId="2023631319" sldId="257"/>
        </pc:sldMkLst>
        <pc:spChg chg="mod">
          <ac:chgData name="meryem pasaoglu" userId="75646aa1450547e4" providerId="LiveId" clId="{3FE89E91-1814-4672-8C67-78695847D8EC}" dt="2022-05-20T17:43:26.913" v="54" actId="14100"/>
          <ac:spMkLst>
            <pc:docMk/>
            <pc:sldMk cId="2023631319" sldId="257"/>
            <ac:spMk id="2" creationId="{633F4F3B-136D-BC96-930B-185773E30524}"/>
          </ac:spMkLst>
        </pc:spChg>
        <pc:picChg chg="add mod">
          <ac:chgData name="meryem pasaoglu" userId="75646aa1450547e4" providerId="LiveId" clId="{3FE89E91-1814-4672-8C67-78695847D8EC}" dt="2022-05-20T18:02:54.753" v="149" actId="1076"/>
          <ac:picMkLst>
            <pc:docMk/>
            <pc:sldMk cId="2023631319" sldId="257"/>
            <ac:picMk id="4" creationId="{03BF1FEE-F581-E000-5149-CF7E561B4C88}"/>
          </ac:picMkLst>
        </pc:picChg>
        <pc:picChg chg="add del mod">
          <ac:chgData name="meryem pasaoglu" userId="75646aa1450547e4" providerId="LiveId" clId="{3FE89E91-1814-4672-8C67-78695847D8EC}" dt="2022-05-20T18:02:22.307" v="142" actId="478"/>
          <ac:picMkLst>
            <pc:docMk/>
            <pc:sldMk cId="2023631319" sldId="257"/>
            <ac:picMk id="6" creationId="{0E32C934-9185-42B9-1D74-FAED99D13A53}"/>
          </ac:picMkLst>
        </pc:picChg>
        <pc:picChg chg="add mod">
          <ac:chgData name="meryem pasaoglu" userId="75646aa1450547e4" providerId="LiveId" clId="{3FE89E91-1814-4672-8C67-78695847D8EC}" dt="2022-05-20T18:02:50.301" v="148" actId="1076"/>
          <ac:picMkLst>
            <pc:docMk/>
            <pc:sldMk cId="2023631319" sldId="257"/>
            <ac:picMk id="8" creationId="{C9AA01FF-D378-59C3-FF9D-092247A9DE9E}"/>
          </ac:picMkLst>
        </pc:picChg>
      </pc:sldChg>
      <pc:sldChg chg="modSp mod">
        <pc:chgData name="meryem pasaoglu" userId="75646aa1450547e4" providerId="LiveId" clId="{3FE89E91-1814-4672-8C67-78695847D8EC}" dt="2022-05-20T18:10:05.853" v="178" actId="1076"/>
        <pc:sldMkLst>
          <pc:docMk/>
          <pc:sldMk cId="266600752" sldId="260"/>
        </pc:sldMkLst>
        <pc:spChg chg="mod">
          <ac:chgData name="meryem pasaoglu" userId="75646aa1450547e4" providerId="LiveId" clId="{3FE89E91-1814-4672-8C67-78695847D8EC}" dt="2022-05-20T18:10:05.853" v="178" actId="1076"/>
          <ac:spMkLst>
            <pc:docMk/>
            <pc:sldMk cId="266600752" sldId="260"/>
            <ac:spMk id="9" creationId="{44B60AFD-5129-3D9C-62CE-5056E611EA70}"/>
          </ac:spMkLst>
        </pc:spChg>
        <pc:picChg chg="mod">
          <ac:chgData name="meryem pasaoglu" userId="75646aa1450547e4" providerId="LiveId" clId="{3FE89E91-1814-4672-8C67-78695847D8EC}" dt="2022-05-20T18:09:45.344" v="172" actId="1076"/>
          <ac:picMkLst>
            <pc:docMk/>
            <pc:sldMk cId="266600752" sldId="260"/>
            <ac:picMk id="5" creationId="{DDAC6C91-E6EF-FC19-5E72-A3D8363C6219}"/>
          </ac:picMkLst>
        </pc:picChg>
        <pc:picChg chg="mod">
          <ac:chgData name="meryem pasaoglu" userId="75646aa1450547e4" providerId="LiveId" clId="{3FE89E91-1814-4672-8C67-78695847D8EC}" dt="2022-05-20T18:09:58.011" v="176" actId="1076"/>
          <ac:picMkLst>
            <pc:docMk/>
            <pc:sldMk cId="266600752" sldId="260"/>
            <ac:picMk id="16" creationId="{4A1240EA-F276-EAB1-2281-4155E77F4A36}"/>
          </ac:picMkLst>
        </pc:picChg>
      </pc:sldChg>
      <pc:sldChg chg="addSp delSp modSp mod">
        <pc:chgData name="meryem pasaoglu" userId="75646aa1450547e4" providerId="LiveId" clId="{3FE89E91-1814-4672-8C67-78695847D8EC}" dt="2022-05-20T18:13:12.834" v="209" actId="1076"/>
        <pc:sldMkLst>
          <pc:docMk/>
          <pc:sldMk cId="1029452476" sldId="261"/>
        </pc:sldMkLst>
        <pc:spChg chg="del mod">
          <ac:chgData name="meryem pasaoglu" userId="75646aa1450547e4" providerId="LiveId" clId="{3FE89E91-1814-4672-8C67-78695847D8EC}" dt="2022-05-20T18:08:40.865" v="167" actId="478"/>
          <ac:spMkLst>
            <pc:docMk/>
            <pc:sldMk cId="1029452476" sldId="261"/>
            <ac:spMk id="10" creationId="{067A9DDE-04D2-D0D2-9CD0-2B6AB3074610}"/>
          </ac:spMkLst>
        </pc:spChg>
        <pc:picChg chg="del mod">
          <ac:chgData name="meryem pasaoglu" userId="75646aa1450547e4" providerId="LiveId" clId="{3FE89E91-1814-4672-8C67-78695847D8EC}" dt="2022-05-20T18:11:06.566" v="187" actId="478"/>
          <ac:picMkLst>
            <pc:docMk/>
            <pc:sldMk cId="1029452476" sldId="261"/>
            <ac:picMk id="3" creationId="{520F4B2C-B614-0093-F74E-4F0513750556}"/>
          </ac:picMkLst>
        </pc:picChg>
        <pc:picChg chg="add del mod">
          <ac:chgData name="meryem pasaoglu" userId="75646aa1450547e4" providerId="LiveId" clId="{3FE89E91-1814-4672-8C67-78695847D8EC}" dt="2022-05-20T18:11:04.393" v="186" actId="478"/>
          <ac:picMkLst>
            <pc:docMk/>
            <pc:sldMk cId="1029452476" sldId="261"/>
            <ac:picMk id="4" creationId="{13575AD0-C11C-DBDE-9A13-CFBA0ED25B05}"/>
          </ac:picMkLst>
        </pc:picChg>
        <pc:picChg chg="mod">
          <ac:chgData name="meryem pasaoglu" userId="75646aa1450547e4" providerId="LiveId" clId="{3FE89E91-1814-4672-8C67-78695847D8EC}" dt="2022-05-20T18:12:36.641" v="200" actId="1076"/>
          <ac:picMkLst>
            <pc:docMk/>
            <pc:sldMk cId="1029452476" sldId="261"/>
            <ac:picMk id="5" creationId="{2729329B-4FE6-89CB-DFA7-2ABAEAC25BE6}"/>
          </ac:picMkLst>
        </pc:picChg>
        <pc:picChg chg="add del mod">
          <ac:chgData name="meryem pasaoglu" userId="75646aa1450547e4" providerId="LiveId" clId="{3FE89E91-1814-4672-8C67-78695847D8EC}" dt="2022-05-20T18:12:48.218" v="204" actId="478"/>
          <ac:picMkLst>
            <pc:docMk/>
            <pc:sldMk cId="1029452476" sldId="261"/>
            <ac:picMk id="7" creationId="{D8DFF338-3CD0-31F2-C7D1-CA1B0ACA5ECC}"/>
          </ac:picMkLst>
        </pc:picChg>
        <pc:picChg chg="add mod">
          <ac:chgData name="meryem pasaoglu" userId="75646aa1450547e4" providerId="LiveId" clId="{3FE89E91-1814-4672-8C67-78695847D8EC}" dt="2022-05-20T18:13:12.834" v="209" actId="1076"/>
          <ac:picMkLst>
            <pc:docMk/>
            <pc:sldMk cId="1029452476" sldId="261"/>
            <ac:picMk id="9" creationId="{D42FFA2D-FEC2-9752-EAB9-96231CEBFBB2}"/>
          </ac:picMkLst>
        </pc:picChg>
      </pc:sldChg>
      <pc:sldChg chg="addSp modSp mod ord">
        <pc:chgData name="meryem pasaoglu" userId="75646aa1450547e4" providerId="LiveId" clId="{3FE89E91-1814-4672-8C67-78695847D8EC}" dt="2022-05-20T18:03:25.440" v="154" actId="1076"/>
        <pc:sldMkLst>
          <pc:docMk/>
          <pc:sldMk cId="3726850320" sldId="263"/>
        </pc:sldMkLst>
        <pc:spChg chg="mod">
          <ac:chgData name="meryem pasaoglu" userId="75646aa1450547e4" providerId="LiveId" clId="{3FE89E91-1814-4672-8C67-78695847D8EC}" dt="2022-05-20T18:02:14.063" v="140" actId="1076"/>
          <ac:spMkLst>
            <pc:docMk/>
            <pc:sldMk cId="3726850320" sldId="263"/>
            <ac:spMk id="6" creationId="{5C31143E-F4ED-E054-6DBE-F27E3780B1EA}"/>
          </ac:spMkLst>
        </pc:spChg>
        <pc:picChg chg="add mod">
          <ac:chgData name="meryem pasaoglu" userId="75646aa1450547e4" providerId="LiveId" clId="{3FE89E91-1814-4672-8C67-78695847D8EC}" dt="2022-05-20T18:03:16.933" v="152" actId="1076"/>
          <ac:picMkLst>
            <pc:docMk/>
            <pc:sldMk cId="3726850320" sldId="263"/>
            <ac:picMk id="3" creationId="{4DC6544B-8280-21F4-E841-CC818F80E1BD}"/>
          </ac:picMkLst>
        </pc:picChg>
        <pc:picChg chg="mod">
          <ac:chgData name="meryem pasaoglu" userId="75646aa1450547e4" providerId="LiveId" clId="{3FE89E91-1814-4672-8C67-78695847D8EC}" dt="2022-05-20T18:03:25.440" v="154" actId="1076"/>
          <ac:picMkLst>
            <pc:docMk/>
            <pc:sldMk cId="3726850320" sldId="263"/>
            <ac:picMk id="5" creationId="{594A4996-8043-2709-82EE-B58215AD42B3}"/>
          </ac:picMkLst>
        </pc:picChg>
      </pc:sldChg>
      <pc:sldChg chg="addSp delSp modSp mod">
        <pc:chgData name="meryem pasaoglu" userId="75646aa1450547e4" providerId="LiveId" clId="{3FE89E91-1814-4672-8C67-78695847D8EC}" dt="2022-05-20T18:37:58.137" v="252" actId="1076"/>
        <pc:sldMkLst>
          <pc:docMk/>
          <pc:sldMk cId="1693129026" sldId="264"/>
        </pc:sldMkLst>
        <pc:spChg chg="mod">
          <ac:chgData name="meryem pasaoglu" userId="75646aa1450547e4" providerId="LiveId" clId="{3FE89E91-1814-4672-8C67-78695847D8EC}" dt="2022-05-20T18:19:28.366" v="221" actId="1076"/>
          <ac:spMkLst>
            <pc:docMk/>
            <pc:sldMk cId="1693129026" sldId="264"/>
            <ac:spMk id="8" creationId="{945331CA-5621-F82A-D3F1-863E249B1F35}"/>
          </ac:spMkLst>
        </pc:spChg>
        <pc:picChg chg="add del mod">
          <ac:chgData name="meryem pasaoglu" userId="75646aa1450547e4" providerId="LiveId" clId="{3FE89E91-1814-4672-8C67-78695847D8EC}" dt="2022-05-20T18:37:23.660" v="242" actId="478"/>
          <ac:picMkLst>
            <pc:docMk/>
            <pc:sldMk cId="1693129026" sldId="264"/>
            <ac:picMk id="3" creationId="{D877220D-A11E-4353-77BD-F7989D39DB8A}"/>
          </ac:picMkLst>
        </pc:picChg>
        <pc:picChg chg="mod">
          <ac:chgData name="meryem pasaoglu" userId="75646aa1450547e4" providerId="LiveId" clId="{3FE89E91-1814-4672-8C67-78695847D8EC}" dt="2022-05-20T17:44:38.507" v="59" actId="1076"/>
          <ac:picMkLst>
            <pc:docMk/>
            <pc:sldMk cId="1693129026" sldId="264"/>
            <ac:picMk id="5" creationId="{ACB7F183-ADE2-062E-C822-718847D05033}"/>
          </ac:picMkLst>
        </pc:picChg>
        <pc:picChg chg="add mod">
          <ac:chgData name="meryem pasaoglu" userId="75646aa1450547e4" providerId="LiveId" clId="{3FE89E91-1814-4672-8C67-78695847D8EC}" dt="2022-05-20T18:37:58.137" v="252" actId="1076"/>
          <ac:picMkLst>
            <pc:docMk/>
            <pc:sldMk cId="1693129026" sldId="264"/>
            <ac:picMk id="6" creationId="{DDE20C62-50C3-76A6-A8B3-4C7555C95B66}"/>
          </ac:picMkLst>
        </pc:picChg>
        <pc:picChg chg="mod">
          <ac:chgData name="meryem pasaoglu" userId="75646aa1450547e4" providerId="LiveId" clId="{3FE89E91-1814-4672-8C67-78695847D8EC}" dt="2022-05-20T17:44:32.098" v="58" actId="1076"/>
          <ac:picMkLst>
            <pc:docMk/>
            <pc:sldMk cId="1693129026" sldId="264"/>
            <ac:picMk id="7" creationId="{3A3E1803-7266-B59C-CD7A-2BEB9CA6788D}"/>
          </ac:picMkLst>
        </pc:picChg>
      </pc:sldChg>
      <pc:sldChg chg="addSp delSp modSp mod">
        <pc:chgData name="meryem pasaoglu" userId="75646aa1450547e4" providerId="LiveId" clId="{3FE89E91-1814-4672-8C67-78695847D8EC}" dt="2022-05-20T17:57:41.275" v="115" actId="20577"/>
        <pc:sldMkLst>
          <pc:docMk/>
          <pc:sldMk cId="2654884661" sldId="265"/>
        </pc:sldMkLst>
        <pc:spChg chg="mod">
          <ac:chgData name="meryem pasaoglu" userId="75646aa1450547e4" providerId="LiveId" clId="{3FE89E91-1814-4672-8C67-78695847D8EC}" dt="2022-05-20T17:57:41.275" v="115" actId="20577"/>
          <ac:spMkLst>
            <pc:docMk/>
            <pc:sldMk cId="2654884661" sldId="265"/>
            <ac:spMk id="11" creationId="{09AE8EC5-1F0B-7AC1-ED47-5CA59B218F5C}"/>
          </ac:spMkLst>
        </pc:spChg>
        <pc:picChg chg="add del mod">
          <ac:chgData name="meryem pasaoglu" userId="75646aa1450547e4" providerId="LiveId" clId="{3FE89E91-1814-4672-8C67-78695847D8EC}" dt="2022-05-20T17:56:55.185" v="105" actId="478"/>
          <ac:picMkLst>
            <pc:docMk/>
            <pc:sldMk cId="2654884661" sldId="265"/>
            <ac:picMk id="3" creationId="{41F3A199-00E5-17DD-6F30-B4A0EDD5DBAB}"/>
          </ac:picMkLst>
        </pc:picChg>
        <pc:picChg chg="add mod">
          <ac:chgData name="meryem pasaoglu" userId="75646aa1450547e4" providerId="LiveId" clId="{3FE89E91-1814-4672-8C67-78695847D8EC}" dt="2022-05-20T17:57:30.840" v="111" actId="1076"/>
          <ac:picMkLst>
            <pc:docMk/>
            <pc:sldMk cId="2654884661" sldId="265"/>
            <ac:picMk id="5" creationId="{BE1E77F8-69AD-991B-64D8-DAB82DC9BBEA}"/>
          </ac:picMkLst>
        </pc:picChg>
        <pc:picChg chg="mod">
          <ac:chgData name="meryem pasaoglu" userId="75646aa1450547e4" providerId="LiveId" clId="{3FE89E91-1814-4672-8C67-78695847D8EC}" dt="2022-05-20T17:49:10.228" v="66" actId="1076"/>
          <ac:picMkLst>
            <pc:docMk/>
            <pc:sldMk cId="2654884661" sldId="265"/>
            <ac:picMk id="7" creationId="{EF559AB9-80AA-B2BA-E4FD-74346F08B427}"/>
          </ac:picMkLst>
        </pc:picChg>
        <pc:picChg chg="mod">
          <ac:chgData name="meryem pasaoglu" userId="75646aa1450547e4" providerId="LiveId" clId="{3FE89E91-1814-4672-8C67-78695847D8EC}" dt="2022-05-20T17:51:44.644" v="84" actId="1076"/>
          <ac:picMkLst>
            <pc:docMk/>
            <pc:sldMk cId="2654884661" sldId="265"/>
            <ac:picMk id="9" creationId="{F3D0648E-663F-7FDC-0FEE-5EA8D7572312}"/>
          </ac:picMkLst>
        </pc:picChg>
      </pc:sldChg>
      <pc:sldChg chg="modSp mod">
        <pc:chgData name="meryem pasaoglu" userId="75646aa1450547e4" providerId="LiveId" clId="{3FE89E91-1814-4672-8C67-78695847D8EC}" dt="2022-05-20T18:18:55.649" v="218" actId="1076"/>
        <pc:sldMkLst>
          <pc:docMk/>
          <pc:sldMk cId="1099295025" sldId="266"/>
        </pc:sldMkLst>
        <pc:spChg chg="mod">
          <ac:chgData name="meryem pasaoglu" userId="75646aa1450547e4" providerId="LiveId" clId="{3FE89E91-1814-4672-8C67-78695847D8EC}" dt="2022-05-20T18:18:55.649" v="218" actId="1076"/>
          <ac:spMkLst>
            <pc:docMk/>
            <pc:sldMk cId="1099295025" sldId="266"/>
            <ac:spMk id="3" creationId="{C43B0F5B-8805-7609-D9FA-ED5691EAB2A4}"/>
          </ac:spMkLst>
        </pc:spChg>
      </pc:sldChg>
      <pc:sldChg chg="addSp delSp modSp mod">
        <pc:chgData name="meryem pasaoglu" userId="75646aa1450547e4" providerId="LiveId" clId="{3FE89E91-1814-4672-8C67-78695847D8EC}" dt="2022-05-20T17:55:45.712" v="104" actId="1076"/>
        <pc:sldMkLst>
          <pc:docMk/>
          <pc:sldMk cId="1096470834" sldId="270"/>
        </pc:sldMkLst>
        <pc:spChg chg="del">
          <ac:chgData name="meryem pasaoglu" userId="75646aa1450547e4" providerId="LiveId" clId="{3FE89E91-1814-4672-8C67-78695847D8EC}" dt="2022-05-20T17:54:23.503" v="85" actId="931"/>
          <ac:spMkLst>
            <pc:docMk/>
            <pc:sldMk cId="1096470834" sldId="270"/>
            <ac:spMk id="7" creationId="{FE148829-8CF7-2707-27BF-DB1D026B21E9}"/>
          </ac:spMkLst>
        </pc:spChg>
        <pc:picChg chg="add mod">
          <ac:chgData name="meryem pasaoglu" userId="75646aa1450547e4" providerId="LiveId" clId="{3FE89E91-1814-4672-8C67-78695847D8EC}" dt="2022-05-20T17:55:00.500" v="95" actId="1076"/>
          <ac:picMkLst>
            <pc:docMk/>
            <pc:sldMk cId="1096470834" sldId="270"/>
            <ac:picMk id="3" creationId="{DC69147F-3E6F-0EDD-2AD7-C4B3AE78DAFD}"/>
          </ac:picMkLst>
        </pc:picChg>
        <pc:picChg chg="add mod">
          <ac:chgData name="meryem pasaoglu" userId="75646aa1450547e4" providerId="LiveId" clId="{3FE89E91-1814-4672-8C67-78695847D8EC}" dt="2022-05-20T17:55:29.196" v="100" actId="1076"/>
          <ac:picMkLst>
            <pc:docMk/>
            <pc:sldMk cId="1096470834" sldId="270"/>
            <ac:picMk id="5" creationId="{6DAE5A1E-C743-24F6-9ADA-89545C27DD51}"/>
          </ac:picMkLst>
        </pc:picChg>
        <pc:picChg chg="add mod">
          <ac:chgData name="meryem pasaoglu" userId="75646aa1450547e4" providerId="LiveId" clId="{3FE89E91-1814-4672-8C67-78695847D8EC}" dt="2022-05-20T17:55:45.712" v="104" actId="1076"/>
          <ac:picMkLst>
            <pc:docMk/>
            <pc:sldMk cId="1096470834" sldId="270"/>
            <ac:picMk id="8" creationId="{6DEE99B9-7433-8593-BA3E-AD61672610CB}"/>
          </ac:picMkLst>
        </pc:picChg>
      </pc:sldChg>
      <pc:sldChg chg="new del">
        <pc:chgData name="meryem pasaoglu" userId="75646aa1450547e4" providerId="LiveId" clId="{3FE89E91-1814-4672-8C67-78695847D8EC}" dt="2022-05-20T18:03:33.230" v="155" actId="47"/>
        <pc:sldMkLst>
          <pc:docMk/>
          <pc:sldMk cId="1460280238" sldId="271"/>
        </pc:sldMkLst>
      </pc:sldChg>
      <pc:sldChg chg="addSp delSp modSp new mod setBg">
        <pc:chgData name="meryem pasaoglu" userId="75646aa1450547e4" providerId="LiveId" clId="{3FE89E91-1814-4672-8C67-78695847D8EC}" dt="2022-05-20T18:37:18.687" v="241" actId="1076"/>
        <pc:sldMkLst>
          <pc:docMk/>
          <pc:sldMk cId="2083788969" sldId="271"/>
        </pc:sldMkLst>
        <pc:spChg chg="del">
          <ac:chgData name="meryem pasaoglu" userId="75646aa1450547e4" providerId="LiveId" clId="{3FE89E91-1814-4672-8C67-78695847D8EC}" dt="2022-05-20T18:10:36.825" v="180" actId="478"/>
          <ac:spMkLst>
            <pc:docMk/>
            <pc:sldMk cId="2083788969" sldId="271"/>
            <ac:spMk id="2" creationId="{E5166A08-C359-62F2-77DE-B00DB20CFB9B}"/>
          </ac:spMkLst>
        </pc:spChg>
        <pc:spChg chg="add mod">
          <ac:chgData name="meryem pasaoglu" userId="75646aa1450547e4" providerId="LiveId" clId="{3FE89E91-1814-4672-8C67-78695847D8EC}" dt="2022-05-20T18:37:04.633" v="237" actId="1076"/>
          <ac:spMkLst>
            <pc:docMk/>
            <pc:sldMk cId="2083788969" sldId="271"/>
            <ac:spMk id="3" creationId="{BEB20355-9F4C-B665-9766-B025ABE47D0E}"/>
          </ac:spMkLst>
        </pc:spChg>
        <pc:spChg chg="add del">
          <ac:chgData name="meryem pasaoglu" userId="75646aa1450547e4" providerId="LiveId" clId="{3FE89E91-1814-4672-8C67-78695847D8EC}" dt="2022-05-20T18:13:41.251" v="213" actId="26606"/>
          <ac:spMkLst>
            <pc:docMk/>
            <pc:sldMk cId="2083788969" sldId="271"/>
            <ac:spMk id="12" creationId="{0D57E7FA-E8FC-45AC-868F-CDC8144939D6}"/>
          </ac:spMkLst>
        </pc:spChg>
        <pc:spChg chg="add del">
          <ac:chgData name="meryem pasaoglu" userId="75646aa1450547e4" providerId="LiveId" clId="{3FE89E91-1814-4672-8C67-78695847D8EC}" dt="2022-05-20T18:13:41.251" v="213" actId="26606"/>
          <ac:spMkLst>
            <pc:docMk/>
            <pc:sldMk cId="2083788969" sldId="271"/>
            <ac:spMk id="14" creationId="{C1571042-4E8C-4B46-A5FC-54D486840BDE}"/>
          </ac:spMkLst>
        </pc:spChg>
        <pc:spChg chg="add del">
          <ac:chgData name="meryem pasaoglu" userId="75646aa1450547e4" providerId="LiveId" clId="{3FE89E91-1814-4672-8C67-78695847D8EC}" dt="2022-05-20T18:13:41.251" v="213" actId="26606"/>
          <ac:spMkLst>
            <pc:docMk/>
            <pc:sldMk cId="2083788969" sldId="271"/>
            <ac:spMk id="16" creationId="{52FFAF72-6204-4676-9C6F-9A4CC4D91805}"/>
          </ac:spMkLst>
        </pc:spChg>
        <pc:picChg chg="add del mod ord">
          <ac:chgData name="meryem pasaoglu" userId="75646aa1450547e4" providerId="LiveId" clId="{3FE89E91-1814-4672-8C67-78695847D8EC}" dt="2022-05-20T18:36:14.531" v="224" actId="478"/>
          <ac:picMkLst>
            <pc:docMk/>
            <pc:sldMk cId="2083788969" sldId="271"/>
            <ac:picMk id="5" creationId="{6E2F071B-2038-68D6-FD6A-15C35A1BEA0F}"/>
          </ac:picMkLst>
        </pc:picChg>
        <pc:picChg chg="add mod">
          <ac:chgData name="meryem pasaoglu" userId="75646aa1450547e4" providerId="LiveId" clId="{3FE89E91-1814-4672-8C67-78695847D8EC}" dt="2022-05-20T18:37:18.687" v="241" actId="1076"/>
          <ac:picMkLst>
            <pc:docMk/>
            <pc:sldMk cId="2083788969" sldId="271"/>
            <ac:picMk id="7" creationId="{E9D4D89A-ABAC-F8FD-9148-5A92063D1D3B}"/>
          </ac:picMkLst>
        </pc:picChg>
        <pc:picChg chg="add mod">
          <ac:chgData name="meryem pasaoglu" userId="75646aa1450547e4" providerId="LiveId" clId="{3FE89E91-1814-4672-8C67-78695847D8EC}" dt="2022-05-20T18:37:08.519" v="238" actId="1076"/>
          <ac:picMkLst>
            <pc:docMk/>
            <pc:sldMk cId="2083788969" sldId="271"/>
            <ac:picMk id="9" creationId="{52943595-AFD1-1AA3-91D0-99D3053CCB4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BA6B-9088-4FE7-B6AD-C0646CBBDE8E}" type="datetimeFigureOut">
              <a:rPr lang="tr-TR" smtClean="0"/>
              <a:t>31 May 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CE2F8-2295-44D4-BDFE-8CB5F18CD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724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0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8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9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4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9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7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5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1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Güneş altında mavi çöl">
            <a:extLst>
              <a:ext uri="{FF2B5EF4-FFF2-40B4-BE49-F238E27FC236}">
                <a16:creationId xmlns:a16="http://schemas.microsoft.com/office/drawing/2014/main" id="{758FAF5F-59CF-AF4A-D932-C7FBA188F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0"/>
            <a:ext cx="12191999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43C2E18-D44D-1C78-C361-EC569E5EB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990" y="49631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r-TR" sz="3600" dirty="0">
                <a:solidFill>
                  <a:schemeClr val="bg1"/>
                </a:solidFill>
              </a:rPr>
              <a:t>Seyahat Uygulaması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9DFDA73-67D2-D48F-D0EA-8E000B21F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990" y="4244055"/>
            <a:ext cx="10902016" cy="17928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tr-TR" sz="1700">
                <a:solidFill>
                  <a:schemeClr val="bg1"/>
                </a:solidFill>
              </a:rPr>
              <a:t>Tuğçe </a:t>
            </a:r>
            <a:r>
              <a:rPr lang="tr-TR" sz="1700" dirty="0">
                <a:solidFill>
                  <a:schemeClr val="bg1"/>
                </a:solidFill>
              </a:rPr>
              <a:t>öz                       203405050</a:t>
            </a:r>
          </a:p>
          <a:p>
            <a:pPr algn="ctr">
              <a:lnSpc>
                <a:spcPct val="90000"/>
              </a:lnSpc>
            </a:pPr>
            <a:endParaRPr lang="tr-TR" sz="17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0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F32E959C-0145-0106-2151-9E5134F7D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936" y="873429"/>
            <a:ext cx="6691970" cy="5571066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C43B0F5B-8805-7609-D9FA-ED5691EAB2A4}"/>
              </a:ext>
            </a:extLst>
          </p:cNvPr>
          <p:cNvSpPr txBox="1"/>
          <p:nvPr/>
        </p:nvSpPr>
        <p:spPr>
          <a:xfrm>
            <a:off x="542059" y="2258883"/>
            <a:ext cx="3943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tr-TR" dirty="0"/>
              <a:t>O</a:t>
            </a:r>
            <a:r>
              <a:rPr lang="tr-TR" sz="1800" dirty="0"/>
              <a:t>luşturduğumuz </a:t>
            </a:r>
            <a:r>
              <a:rPr lang="tr-TR" sz="1800" dirty="0" err="1"/>
              <a:t>topmenu</a:t>
            </a:r>
            <a:r>
              <a:rPr lang="tr-TR" sz="1800" dirty="0"/>
              <a:t> de </a:t>
            </a:r>
            <a:r>
              <a:rPr lang="tr-TR" sz="1800" dirty="0" err="1"/>
              <a:t>geri,hesap</a:t>
            </a:r>
            <a:r>
              <a:rPr lang="tr-TR" sz="1800" dirty="0"/>
              <a:t> ve çıkış olmak üzere üç adet seçenek </a:t>
            </a:r>
            <a:r>
              <a:rPr lang="tr-TR" sz="1800" dirty="0" err="1"/>
              <a:t>bulunur.Geri</a:t>
            </a:r>
            <a:r>
              <a:rPr lang="tr-TR" sz="1800" dirty="0"/>
              <a:t> seçeneği ile </a:t>
            </a:r>
            <a:r>
              <a:rPr lang="tr-TR" sz="1800" dirty="0" err="1"/>
              <a:t>AnaSayfa</a:t>
            </a:r>
            <a:r>
              <a:rPr lang="tr-TR" sz="1800" dirty="0"/>
              <a:t> </a:t>
            </a:r>
            <a:r>
              <a:rPr lang="tr-TR" sz="1800" dirty="0" err="1"/>
              <a:t>classına</a:t>
            </a:r>
            <a:r>
              <a:rPr lang="tr-TR" sz="1800" dirty="0"/>
              <a:t> geçiş </a:t>
            </a:r>
            <a:r>
              <a:rPr lang="tr-TR" sz="1800" dirty="0" err="1"/>
              <a:t>yapılır.Çıkış</a:t>
            </a:r>
            <a:r>
              <a:rPr lang="tr-TR" sz="1800" dirty="0"/>
              <a:t> seçeneği ile oturum kapatılır.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929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İçerik Yer Tutucusu 4" descr="metin, ekran görüntüsü, levha içeren bir resim&#10;&#10;Açıklama otomatik olarak oluşturuldu">
            <a:extLst>
              <a:ext uri="{FF2B5EF4-FFF2-40B4-BE49-F238E27FC236}">
                <a16:creationId xmlns:a16="http://schemas.microsoft.com/office/drawing/2014/main" id="{D97704B1-2B5F-A68C-089F-86F120C06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99" y="2968264"/>
            <a:ext cx="4400550" cy="3196746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C18064BA-4AC0-73C7-B2CA-60FA48E18AA9}"/>
              </a:ext>
            </a:extLst>
          </p:cNvPr>
          <p:cNvSpPr txBox="1"/>
          <p:nvPr/>
        </p:nvSpPr>
        <p:spPr>
          <a:xfrm>
            <a:off x="540398" y="692990"/>
            <a:ext cx="3894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Hesap seçeneği seçildiğinde hesabım </a:t>
            </a:r>
            <a:r>
              <a:rPr lang="tr-TR" dirty="0" err="1"/>
              <a:t>classına</a:t>
            </a:r>
            <a:r>
              <a:rPr lang="tr-TR" dirty="0"/>
              <a:t> </a:t>
            </a:r>
            <a:r>
              <a:rPr lang="tr-TR" dirty="0" err="1"/>
              <a:t>geçilir.Hesabım</a:t>
            </a:r>
            <a:r>
              <a:rPr lang="tr-TR" dirty="0"/>
              <a:t> </a:t>
            </a:r>
            <a:r>
              <a:rPr lang="tr-TR" dirty="0" err="1"/>
              <a:t>classında</a:t>
            </a:r>
            <a:r>
              <a:rPr lang="tr-TR" dirty="0"/>
              <a:t> giriş yapma, isim </a:t>
            </a:r>
            <a:r>
              <a:rPr lang="tr-TR" dirty="0" err="1"/>
              <a:t>güncellme</a:t>
            </a:r>
            <a:r>
              <a:rPr lang="tr-TR" dirty="0"/>
              <a:t> ve hesap silme işlemleri yapılır. </a:t>
            </a:r>
          </a:p>
        </p:txBody>
      </p:sp>
      <p:pic>
        <p:nvPicPr>
          <p:cNvPr id="11" name="İçerik Yer Tutucusu 3" descr="metin içeren bir resim&#10;&#10;Açıklama otomatik olarak oluşturuldu">
            <a:extLst>
              <a:ext uri="{FF2B5EF4-FFF2-40B4-BE49-F238E27FC236}">
                <a16:creationId xmlns:a16="http://schemas.microsoft.com/office/drawing/2014/main" id="{03D687FE-B8D0-F8DD-01B4-641ED7D50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5" y="542925"/>
            <a:ext cx="5927077" cy="562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2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1D1A476-EC56-A3B6-88F7-D1CE5BE50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57" y="643467"/>
            <a:ext cx="5483290" cy="5840004"/>
          </a:xfrm>
          <a:prstGeom prst="rect">
            <a:avLst/>
          </a:prstGeom>
        </p:spPr>
      </p:pic>
      <p:pic>
        <p:nvPicPr>
          <p:cNvPr id="10" name="İçerik Yer Tutucusu 4">
            <a:extLst>
              <a:ext uri="{FF2B5EF4-FFF2-40B4-BE49-F238E27FC236}">
                <a16:creationId xmlns:a16="http://schemas.microsoft.com/office/drawing/2014/main" id="{2EEBAEC8-0ACC-D67E-E041-0B26E8B3B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653" y="643467"/>
            <a:ext cx="5483290" cy="58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İçerik Yer Tutucusu 2" descr="metin içeren bir resim&#10;&#10;Açıklama otomatik olarak oluşturuldu">
            <a:extLst>
              <a:ext uri="{FF2B5EF4-FFF2-40B4-BE49-F238E27FC236}">
                <a16:creationId xmlns:a16="http://schemas.microsoft.com/office/drawing/2014/main" id="{DC69147F-3E6F-0EDD-2AD7-C4B3AE78D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96" y="409826"/>
            <a:ext cx="3189002" cy="6038348"/>
          </a:xfr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DAE5A1E-C743-24F6-9ADA-89545C27D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704" y="409826"/>
            <a:ext cx="3192777" cy="603834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6DEE99B9-7433-8593-BA3E-AD6167261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02" y="2325467"/>
            <a:ext cx="4130398" cy="26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7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359C7D-4B45-49B7-B3C2-04217BBCD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11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33F4F3B-136D-BC96-930B-185773E3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56" y="179339"/>
            <a:ext cx="3412308" cy="6061803"/>
          </a:xfrm>
        </p:spPr>
        <p:txBody>
          <a:bodyPr>
            <a:normAutofit/>
          </a:bodyPr>
          <a:lstStyle/>
          <a:p>
            <a:r>
              <a:rPr lang="tr-TR" sz="2000" i="0" dirty="0">
                <a:latin typeface="Century Gothic" panose="020B0502020202020204" pitchFamily="34" charset="0"/>
              </a:rPr>
              <a:t>Ülkemizin güzelliklerini keşfetmemizi sağlayan bir uygulama hazırladık . kullanıcı istediği ili seçtikten sonra o ilin müzelerini ,restoranlarını ve doğal güzelliklerini keşfetmeye başlayabilir.</a:t>
            </a:r>
          </a:p>
        </p:txBody>
      </p:sp>
      <p:pic>
        <p:nvPicPr>
          <p:cNvPr id="4" name="Resim 3" descr="metin, şehir içeren bir resim&#10;&#10;Açıklama otomatik olarak oluşturuldu">
            <a:extLst>
              <a:ext uri="{FF2B5EF4-FFF2-40B4-BE49-F238E27FC236}">
                <a16:creationId xmlns:a16="http://schemas.microsoft.com/office/drawing/2014/main" id="{03BF1FEE-F581-E000-5149-CF7E561B4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37" y="243114"/>
            <a:ext cx="3347561" cy="637177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9AA01FF-D378-59C3-FF9D-092247A9D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484" y="243114"/>
            <a:ext cx="3103661" cy="633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3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A359C7D-4B45-49B7-B3C2-04217BBCD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11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C31143E-F4ED-E054-6DBE-F27E3780B1EA}"/>
              </a:ext>
            </a:extLst>
          </p:cNvPr>
          <p:cNvSpPr txBox="1"/>
          <p:nvPr/>
        </p:nvSpPr>
        <p:spPr>
          <a:xfrm>
            <a:off x="492591" y="276768"/>
            <a:ext cx="3964007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Ana</a:t>
            </a:r>
            <a:r>
              <a:rPr lang="tr-TR" sz="2000" dirty="0"/>
              <a:t>S</a:t>
            </a:r>
            <a:r>
              <a:rPr lang="en-US" sz="2000" dirty="0" err="1"/>
              <a:t>ayfa</a:t>
            </a:r>
            <a:r>
              <a:rPr lang="en-US" sz="2000" dirty="0"/>
              <a:t> </a:t>
            </a:r>
            <a:r>
              <a:rPr lang="en-US" sz="2000" dirty="0" err="1"/>
              <a:t>classında</a:t>
            </a:r>
            <a:r>
              <a:rPr lang="en-US" sz="2000" dirty="0"/>
              <a:t> </a:t>
            </a:r>
            <a:r>
              <a:rPr lang="en-US" sz="2000" dirty="0" err="1"/>
              <a:t>uygulamadaki</a:t>
            </a:r>
            <a:r>
              <a:rPr lang="en-US" sz="2000" dirty="0"/>
              <a:t> </a:t>
            </a:r>
            <a:r>
              <a:rPr lang="en-US" sz="2000" dirty="0" err="1"/>
              <a:t>sekiz</a:t>
            </a:r>
            <a:r>
              <a:rPr lang="en-US" sz="2000" dirty="0"/>
              <a:t> </a:t>
            </a:r>
            <a:r>
              <a:rPr lang="en-US" sz="2000" dirty="0" err="1"/>
              <a:t>adet</a:t>
            </a:r>
            <a:r>
              <a:rPr lang="en-US" sz="2000" dirty="0"/>
              <a:t> </a:t>
            </a:r>
            <a:r>
              <a:rPr lang="en-US" sz="2000" dirty="0" err="1"/>
              <a:t>şehir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tr-TR" sz="2000" dirty="0"/>
              <a:t>sekiz</a:t>
            </a:r>
            <a:r>
              <a:rPr lang="en-US" sz="2000" dirty="0"/>
              <a:t> </a:t>
            </a:r>
            <a:r>
              <a:rPr lang="en-US" sz="2000" dirty="0" err="1"/>
              <a:t>adet</a:t>
            </a:r>
            <a:r>
              <a:rPr lang="en-US" sz="2000" dirty="0"/>
              <a:t> </a:t>
            </a:r>
            <a:r>
              <a:rPr lang="en-US" sz="2000" dirty="0" err="1"/>
              <a:t>buton</a:t>
            </a:r>
            <a:r>
              <a:rPr lang="en-US" sz="2000" dirty="0"/>
              <a:t> </a:t>
            </a:r>
            <a:r>
              <a:rPr lang="en-US" sz="2000" dirty="0" err="1"/>
              <a:t>bulunur</a:t>
            </a:r>
            <a:r>
              <a:rPr lang="en-US" sz="2000" dirty="0"/>
              <a:t>. 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94A4996-8043-2709-82EE-B58215AD4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89" y="537878"/>
            <a:ext cx="6474266" cy="5996276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4DC6544B-8280-21F4-E841-CC818F80E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17" y="1389681"/>
            <a:ext cx="2712363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5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8758C74-F91F-23F5-8377-814B7BB78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74" y="971550"/>
            <a:ext cx="2364659" cy="5328707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A36094CE-65DE-81D2-927B-DA2B30F74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25" y="971549"/>
            <a:ext cx="2339847" cy="5328708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006EEAF-2A4D-8FBF-CB8B-47BA2286CC78}"/>
              </a:ext>
            </a:extLst>
          </p:cNvPr>
          <p:cNvSpPr txBox="1"/>
          <p:nvPr/>
        </p:nvSpPr>
        <p:spPr>
          <a:xfrm>
            <a:off x="3131790" y="55774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JAVA CLASSLAR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8692DCF8-2690-0E61-878B-964B217CCB7E}"/>
              </a:ext>
            </a:extLst>
          </p:cNvPr>
          <p:cNvSpPr txBox="1"/>
          <p:nvPr/>
        </p:nvSpPr>
        <p:spPr>
          <a:xfrm>
            <a:off x="8240135" y="557743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XMLLER</a:t>
            </a:r>
          </a:p>
        </p:txBody>
      </p:sp>
    </p:spTree>
    <p:extLst>
      <p:ext uri="{BB962C8B-B14F-4D97-AF65-F5344CB8AC3E}">
        <p14:creationId xmlns:p14="http://schemas.microsoft.com/office/powerpoint/2010/main" val="278361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43E7DC-5101-4E7C-ADB5-596311F53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44801E-D426-4372-9129-ED47EE43C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2">
            <a:extLst>
              <a:ext uri="{FF2B5EF4-FFF2-40B4-BE49-F238E27FC236}">
                <a16:creationId xmlns:a16="http://schemas.microsoft.com/office/drawing/2014/main" id="{1B8BCA7A-6464-4C53-A572-89B2B3C2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976177 w 12192000"/>
              <a:gd name="connsiteY3" fmla="*/ 6858000 h 6858000"/>
              <a:gd name="connsiteX4" fmla="*/ 10997120 w 12192000"/>
              <a:gd name="connsiteY4" fmla="*/ 6851980 h 6858000"/>
              <a:gd name="connsiteX5" fmla="*/ 12094512 w 12192000"/>
              <a:gd name="connsiteY5" fmla="*/ 6315404 h 6858000"/>
              <a:gd name="connsiteX6" fmla="*/ 12191999 w 12192000"/>
              <a:gd name="connsiteY6" fmla="*/ 6239611 h 6858000"/>
              <a:gd name="connsiteX7" fmla="*/ 12191999 w 12192000"/>
              <a:gd name="connsiteY7" fmla="*/ 1104399 h 6858000"/>
              <a:gd name="connsiteX8" fmla="*/ 11979198 w 12192000"/>
              <a:gd name="connsiteY8" fmla="*/ 1051011 h 6858000"/>
              <a:gd name="connsiteX9" fmla="*/ 11742378 w 12192000"/>
              <a:gd name="connsiteY9" fmla="*/ 986227 h 6858000"/>
              <a:gd name="connsiteX10" fmla="*/ 12063968 w 12192000"/>
              <a:gd name="connsiteY10" fmla="*/ 729780 h 6858000"/>
              <a:gd name="connsiteX11" fmla="*/ 11572835 w 12192000"/>
              <a:gd name="connsiteY11" fmla="*/ 670151 h 6858000"/>
              <a:gd name="connsiteX12" fmla="*/ 11524844 w 12192000"/>
              <a:gd name="connsiteY12" fmla="*/ 671946 h 6858000"/>
              <a:gd name="connsiteX13" fmla="*/ 10560518 w 12192000"/>
              <a:gd name="connsiteY13" fmla="*/ 632492 h 6858000"/>
              <a:gd name="connsiteX14" fmla="*/ 9178169 w 12192000"/>
              <a:gd name="connsiteY14" fmla="*/ 501577 h 6858000"/>
              <a:gd name="connsiteX15" fmla="*/ 8033984 w 12192000"/>
              <a:gd name="connsiteY15" fmla="*/ 423121 h 6858000"/>
              <a:gd name="connsiteX16" fmla="*/ 6815795 w 12192000"/>
              <a:gd name="connsiteY16" fmla="*/ 270688 h 6858000"/>
              <a:gd name="connsiteX17" fmla="*/ 6757489 w 12192000"/>
              <a:gd name="connsiteY17" fmla="*/ 260880 h 6858000"/>
              <a:gd name="connsiteX18" fmla="*/ 6703217 w 12192000"/>
              <a:gd name="connsiteY18" fmla="*/ 290416 h 6858000"/>
              <a:gd name="connsiteX19" fmla="*/ 7005521 w 12192000"/>
              <a:gd name="connsiteY19" fmla="*/ 401154 h 6858000"/>
              <a:gd name="connsiteX20" fmla="*/ 6532779 w 12192000"/>
              <a:gd name="connsiteY20" fmla="*/ 342871 h 6858000"/>
              <a:gd name="connsiteX21" fmla="*/ 6524704 w 12192000"/>
              <a:gd name="connsiteY21" fmla="*/ 380529 h 6858000"/>
              <a:gd name="connsiteX22" fmla="*/ 7061587 w 12192000"/>
              <a:gd name="connsiteY22" fmla="*/ 523098 h 6858000"/>
              <a:gd name="connsiteX23" fmla="*/ 7013594 w 12192000"/>
              <a:gd name="connsiteY23" fmla="*/ 545070 h 6858000"/>
              <a:gd name="connsiteX24" fmla="*/ 6728335 w 12192000"/>
              <a:gd name="connsiteY24" fmla="*/ 489924 h 6858000"/>
              <a:gd name="connsiteX25" fmla="*/ 6670923 w 12192000"/>
              <a:gd name="connsiteY25" fmla="*/ 504270 h 6858000"/>
              <a:gd name="connsiteX26" fmla="*/ 6699180 w 12192000"/>
              <a:gd name="connsiteY26" fmla="*/ 571069 h 6858000"/>
              <a:gd name="connsiteX27" fmla="*/ 6822972 w 12192000"/>
              <a:gd name="connsiteY27" fmla="*/ 597073 h 6858000"/>
              <a:gd name="connsiteX28" fmla="*/ 7015839 w 12192000"/>
              <a:gd name="connsiteY28" fmla="*/ 753992 h 6858000"/>
              <a:gd name="connsiteX29" fmla="*/ 6723848 w 12192000"/>
              <a:gd name="connsiteY29" fmla="*/ 735160 h 6858000"/>
              <a:gd name="connsiteX30" fmla="*/ 6672268 w 12192000"/>
              <a:gd name="connsiteY30" fmla="*/ 773268 h 6858000"/>
              <a:gd name="connsiteX31" fmla="*/ 6652532 w 12192000"/>
              <a:gd name="connsiteY31" fmla="*/ 822585 h 6858000"/>
              <a:gd name="connsiteX32" fmla="*/ 6539505 w 12192000"/>
              <a:gd name="connsiteY32" fmla="*/ 863382 h 6858000"/>
              <a:gd name="connsiteX33" fmla="*/ 6717122 w 12192000"/>
              <a:gd name="connsiteY33" fmla="*/ 909114 h 6858000"/>
              <a:gd name="connsiteX34" fmla="*/ 6527397 w 12192000"/>
              <a:gd name="connsiteY34" fmla="*/ 909114 h 6858000"/>
              <a:gd name="connsiteX35" fmla="*/ 6309411 w 12192000"/>
              <a:gd name="connsiteY35" fmla="*/ 877731 h 6858000"/>
              <a:gd name="connsiteX36" fmla="*/ 6077077 w 12192000"/>
              <a:gd name="connsiteY36" fmla="*/ 887593 h 6858000"/>
              <a:gd name="connsiteX37" fmla="*/ 6076642 w 12192000"/>
              <a:gd name="connsiteY37" fmla="*/ 887537 h 6858000"/>
              <a:gd name="connsiteX38" fmla="*/ 6032390 w 12192000"/>
              <a:gd name="connsiteY38" fmla="*/ 898600 h 6858000"/>
              <a:gd name="connsiteX39" fmla="*/ 6008536 w 12192000"/>
              <a:gd name="connsiteY39" fmla="*/ 914503 h 6858000"/>
              <a:gd name="connsiteX40" fmla="*/ 5944926 w 12192000"/>
              <a:gd name="connsiteY40" fmla="*/ 922454 h 6858000"/>
              <a:gd name="connsiteX41" fmla="*/ 5929023 w 12192000"/>
              <a:gd name="connsiteY41" fmla="*/ 954259 h 6858000"/>
              <a:gd name="connsiteX42" fmla="*/ 5938641 w 12192000"/>
              <a:gd name="connsiteY42" fmla="*/ 983356 h 6858000"/>
              <a:gd name="connsiteX43" fmla="*/ 5941380 w 12192000"/>
              <a:gd name="connsiteY43" fmla="*/ 994243 h 6858000"/>
              <a:gd name="connsiteX44" fmla="*/ 6022639 w 12192000"/>
              <a:gd name="connsiteY44" fmla="*/ 1012399 h 6858000"/>
              <a:gd name="connsiteX45" fmla="*/ 6620687 w 12192000"/>
              <a:gd name="connsiteY45" fmla="*/ 1222947 h 6858000"/>
              <a:gd name="connsiteX46" fmla="*/ 6557895 w 12192000"/>
              <a:gd name="connsiteY46" fmla="*/ 1308577 h 6858000"/>
              <a:gd name="connsiteX47" fmla="*/ 6815348 w 12192000"/>
              <a:gd name="connsiteY47" fmla="*/ 1401831 h 6858000"/>
              <a:gd name="connsiteX48" fmla="*/ 6878591 w 12192000"/>
              <a:gd name="connsiteY48" fmla="*/ 1494187 h 6858000"/>
              <a:gd name="connsiteX49" fmla="*/ 6799202 w 12192000"/>
              <a:gd name="connsiteY49" fmla="*/ 1486118 h 6858000"/>
              <a:gd name="connsiteX50" fmla="*/ 6731027 w 12192000"/>
              <a:gd name="connsiteY50" fmla="*/ 1503602 h 6858000"/>
              <a:gd name="connsiteX51" fmla="*/ 6759282 w 12192000"/>
              <a:gd name="connsiteY51" fmla="*/ 1621067 h 6858000"/>
              <a:gd name="connsiteX52" fmla="*/ 7123035 w 12192000"/>
              <a:gd name="connsiteY52" fmla="*/ 1772603 h 6858000"/>
              <a:gd name="connsiteX53" fmla="*/ 7155777 w 12192000"/>
              <a:gd name="connsiteY53" fmla="*/ 1821919 h 6858000"/>
              <a:gd name="connsiteX54" fmla="*/ 7112270 w 12192000"/>
              <a:gd name="connsiteY54" fmla="*/ 1856890 h 6858000"/>
              <a:gd name="connsiteX55" fmla="*/ 6994755 w 12192000"/>
              <a:gd name="connsiteY55" fmla="*/ 1874821 h 6858000"/>
              <a:gd name="connsiteX56" fmla="*/ 7159364 w 12192000"/>
              <a:gd name="connsiteY56" fmla="*/ 2042948 h 6858000"/>
              <a:gd name="connsiteX57" fmla="*/ 7219467 w 12192000"/>
              <a:gd name="connsiteY57" fmla="*/ 2089573 h 6858000"/>
              <a:gd name="connsiteX58" fmla="*/ 7322179 w 12192000"/>
              <a:gd name="connsiteY58" fmla="*/ 2161756 h 6858000"/>
              <a:gd name="connsiteX59" fmla="*/ 7323974 w 12192000"/>
              <a:gd name="connsiteY59" fmla="*/ 2183724 h 6858000"/>
              <a:gd name="connsiteX60" fmla="*/ 7184034 w 12192000"/>
              <a:gd name="connsiteY60" fmla="*/ 2261285 h 6858000"/>
              <a:gd name="connsiteX61" fmla="*/ 6931516 w 12192000"/>
              <a:gd name="connsiteY61" fmla="*/ 2240212 h 6858000"/>
              <a:gd name="connsiteX62" fmla="*/ 7304686 w 12192000"/>
              <a:gd name="connsiteY62" fmla="*/ 2355883 h 6858000"/>
              <a:gd name="connsiteX63" fmla="*/ 6096813 w 12192000"/>
              <a:gd name="connsiteY63" fmla="*/ 2080160 h 6858000"/>
              <a:gd name="connsiteX64" fmla="*/ 6173959 w 12192000"/>
              <a:gd name="connsiteY64" fmla="*/ 2152340 h 6858000"/>
              <a:gd name="connsiteX65" fmla="*/ 6596469 w 12192000"/>
              <a:gd name="connsiteY65" fmla="*/ 2342432 h 6858000"/>
              <a:gd name="connsiteX66" fmla="*/ 6716224 w 12192000"/>
              <a:gd name="connsiteY66" fmla="*/ 2461690 h 6858000"/>
              <a:gd name="connsiteX67" fmla="*/ 6841810 w 12192000"/>
              <a:gd name="connsiteY67" fmla="*/ 2527594 h 6858000"/>
              <a:gd name="connsiteX68" fmla="*/ 7018080 w 12192000"/>
              <a:gd name="connsiteY68" fmla="*/ 2526249 h 6858000"/>
              <a:gd name="connsiteX69" fmla="*/ 7143217 w 12192000"/>
              <a:gd name="connsiteY69" fmla="*/ 2627573 h 6858000"/>
              <a:gd name="connsiteX70" fmla="*/ 7012697 w 12192000"/>
              <a:gd name="connsiteY70" fmla="*/ 2649094 h 6858000"/>
              <a:gd name="connsiteX71" fmla="*/ 6859752 w 12192000"/>
              <a:gd name="connsiteY71" fmla="*/ 2632505 h 6858000"/>
              <a:gd name="connsiteX72" fmla="*/ 6529636 w 12192000"/>
              <a:gd name="connsiteY72" fmla="*/ 2637883 h 6858000"/>
              <a:gd name="connsiteX73" fmla="*/ 6340360 w 12192000"/>
              <a:gd name="connsiteY73" fmla="*/ 2657610 h 6858000"/>
              <a:gd name="connsiteX74" fmla="*/ 5905294 w 12192000"/>
              <a:gd name="connsiteY74" fmla="*/ 2623984 h 6858000"/>
              <a:gd name="connsiteX75" fmla="*/ 5930860 w 12192000"/>
              <a:gd name="connsiteY75" fmla="*/ 2710066 h 6858000"/>
              <a:gd name="connsiteX76" fmla="*/ 5914710 w 12192000"/>
              <a:gd name="connsiteY76" fmla="*/ 2784935 h 6858000"/>
              <a:gd name="connsiteX77" fmla="*/ 5908433 w 12192000"/>
              <a:gd name="connsiteY77" fmla="*/ 2947683 h 6858000"/>
              <a:gd name="connsiteX78" fmla="*/ 5912470 w 12192000"/>
              <a:gd name="connsiteY78" fmla="*/ 2974134 h 6858000"/>
              <a:gd name="connsiteX79" fmla="*/ 5815141 w 12192000"/>
              <a:gd name="connsiteY79" fmla="*/ 2991171 h 6858000"/>
              <a:gd name="connsiteX80" fmla="*/ 6395082 w 12192000"/>
              <a:gd name="connsiteY80" fmla="*/ 3329661 h 6858000"/>
              <a:gd name="connsiteX81" fmla="*/ 6007557 w 12192000"/>
              <a:gd name="connsiteY81" fmla="*/ 3243581 h 6858000"/>
              <a:gd name="connsiteX82" fmla="*/ 5955079 w 12192000"/>
              <a:gd name="connsiteY82" fmla="*/ 3385704 h 6858000"/>
              <a:gd name="connsiteX83" fmla="*/ 6137180 w 12192000"/>
              <a:gd name="connsiteY83" fmla="*/ 3512133 h 6858000"/>
              <a:gd name="connsiteX84" fmla="*/ 6204457 w 12192000"/>
              <a:gd name="connsiteY84" fmla="*/ 3762302 h 6858000"/>
              <a:gd name="connsiteX85" fmla="*/ 6171716 w 12192000"/>
              <a:gd name="connsiteY85" fmla="*/ 3990952 h 6858000"/>
              <a:gd name="connsiteX86" fmla="*/ 6093674 w 12192000"/>
              <a:gd name="connsiteY86" fmla="*/ 4063580 h 6858000"/>
              <a:gd name="connsiteX87" fmla="*/ 5980645 w 12192000"/>
              <a:gd name="connsiteY87" fmla="*/ 4194045 h 6858000"/>
              <a:gd name="connsiteX88" fmla="*/ 5910676 w 12192000"/>
              <a:gd name="connsiteY88" fmla="*/ 4274743 h 6858000"/>
              <a:gd name="connsiteX89" fmla="*/ 5667577 w 12192000"/>
              <a:gd name="connsiteY89" fmla="*/ 4243362 h 6858000"/>
              <a:gd name="connsiteX90" fmla="*/ 5991859 w 12192000"/>
              <a:gd name="connsiteY90" fmla="*/ 4448252 h 6858000"/>
              <a:gd name="connsiteX91" fmla="*/ 5729024 w 12192000"/>
              <a:gd name="connsiteY91" fmla="*/ 4422695 h 6858000"/>
              <a:gd name="connsiteX92" fmla="*/ 5643357 w 12192000"/>
              <a:gd name="connsiteY92" fmla="*/ 4437041 h 6858000"/>
              <a:gd name="connsiteX93" fmla="*/ 5692243 w 12192000"/>
              <a:gd name="connsiteY93" fmla="*/ 4503395 h 6858000"/>
              <a:gd name="connsiteX94" fmla="*/ 5885111 w 12192000"/>
              <a:gd name="connsiteY94" fmla="*/ 4615926 h 6858000"/>
              <a:gd name="connsiteX95" fmla="*/ 6282503 w 12192000"/>
              <a:gd name="connsiteY95" fmla="*/ 4920793 h 6858000"/>
              <a:gd name="connsiteX96" fmla="*/ 5897668 w 12192000"/>
              <a:gd name="connsiteY96" fmla="*/ 4780915 h 6858000"/>
              <a:gd name="connsiteX97" fmla="*/ 6303132 w 12192000"/>
              <a:gd name="connsiteY97" fmla="*/ 5094297 h 6858000"/>
              <a:gd name="connsiteX98" fmla="*/ 6393287 w 12192000"/>
              <a:gd name="connsiteY98" fmla="*/ 5198310 h 6858000"/>
              <a:gd name="connsiteX99" fmla="*/ 6575386 w 12192000"/>
              <a:gd name="connsiteY99" fmla="*/ 5456548 h 6858000"/>
              <a:gd name="connsiteX100" fmla="*/ 6566415 w 12192000"/>
              <a:gd name="connsiteY100" fmla="*/ 5485690 h 6858000"/>
              <a:gd name="connsiteX101" fmla="*/ 6356059 w 12192000"/>
              <a:gd name="connsiteY101" fmla="*/ 5443995 h 6858000"/>
              <a:gd name="connsiteX102" fmla="*/ 6628762 w 12192000"/>
              <a:gd name="connsiteY102" fmla="*/ 5660990 h 6858000"/>
              <a:gd name="connsiteX103" fmla="*/ 6910436 w 12192000"/>
              <a:gd name="connsiteY103" fmla="*/ 5827767 h 6858000"/>
              <a:gd name="connsiteX104" fmla="*/ 6710393 w 12192000"/>
              <a:gd name="connsiteY104" fmla="*/ 5802214 h 6858000"/>
              <a:gd name="connsiteX105" fmla="*/ 6435448 w 12192000"/>
              <a:gd name="connsiteY105" fmla="*/ 5706719 h 6858000"/>
              <a:gd name="connsiteX106" fmla="*/ 6339913 w 12192000"/>
              <a:gd name="connsiteY106" fmla="*/ 5742586 h 6858000"/>
              <a:gd name="connsiteX107" fmla="*/ 6600503 w 12192000"/>
              <a:gd name="connsiteY107" fmla="*/ 5900398 h 6858000"/>
              <a:gd name="connsiteX108" fmla="*/ 6749863 w 12192000"/>
              <a:gd name="connsiteY108" fmla="*/ 5973478 h 6858000"/>
              <a:gd name="connsiteX109" fmla="*/ 6809515 w 12192000"/>
              <a:gd name="connsiteY109" fmla="*/ 6029519 h 6858000"/>
              <a:gd name="connsiteX110" fmla="*/ 6979954 w 12192000"/>
              <a:gd name="connsiteY110" fmla="*/ 6229474 h 6858000"/>
              <a:gd name="connsiteX111" fmla="*/ 7480509 w 12192000"/>
              <a:gd name="connsiteY111" fmla="*/ 6447812 h 6858000"/>
              <a:gd name="connsiteX112" fmla="*/ 7948764 w 12192000"/>
              <a:gd name="connsiteY112" fmla="*/ 6719056 h 6858000"/>
              <a:gd name="connsiteX113" fmla="*/ 8221244 w 12192000"/>
              <a:gd name="connsiteY113" fmla="*/ 6848868 h 6858000"/>
              <a:gd name="connsiteX114" fmla="*/ 8242921 w 12192000"/>
              <a:gd name="connsiteY114" fmla="*/ 6858000 h 6858000"/>
              <a:gd name="connsiteX115" fmla="*/ 0 w 12192000"/>
              <a:gd name="connsiteY1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976177" y="6858000"/>
                </a:lnTo>
                <a:lnTo>
                  <a:pt x="10997120" y="6851980"/>
                </a:lnTo>
                <a:cubicBezTo>
                  <a:pt x="11372760" y="6734361"/>
                  <a:pt x="11757137" y="6563389"/>
                  <a:pt x="12094512" y="6315404"/>
                </a:cubicBezTo>
                <a:lnTo>
                  <a:pt x="12191999" y="6239611"/>
                </a:lnTo>
                <a:lnTo>
                  <a:pt x="12191999" y="1104399"/>
                </a:lnTo>
                <a:lnTo>
                  <a:pt x="11979198" y="1051011"/>
                </a:lnTo>
                <a:cubicBezTo>
                  <a:pt x="11902836" y="1030275"/>
                  <a:pt x="11824681" y="1008195"/>
                  <a:pt x="11742378" y="986227"/>
                </a:cubicBezTo>
                <a:cubicBezTo>
                  <a:pt x="11843295" y="875936"/>
                  <a:pt x="12022257" y="888939"/>
                  <a:pt x="12063968" y="729780"/>
                </a:cubicBezTo>
                <a:cubicBezTo>
                  <a:pt x="11901155" y="688534"/>
                  <a:pt x="11729822" y="735611"/>
                  <a:pt x="11572835" y="670151"/>
                </a:cubicBezTo>
                <a:cubicBezTo>
                  <a:pt x="11559381" y="664325"/>
                  <a:pt x="11540990" y="670151"/>
                  <a:pt x="11524844" y="671946"/>
                </a:cubicBezTo>
                <a:cubicBezTo>
                  <a:pt x="11201459" y="706916"/>
                  <a:pt x="10879418" y="676432"/>
                  <a:pt x="10560518" y="632492"/>
                </a:cubicBezTo>
                <a:cubicBezTo>
                  <a:pt x="10101230" y="569728"/>
                  <a:pt x="9640146" y="529825"/>
                  <a:pt x="9178169" y="501577"/>
                </a:cubicBezTo>
                <a:cubicBezTo>
                  <a:pt x="8796475" y="478266"/>
                  <a:pt x="8413886" y="467955"/>
                  <a:pt x="8033984" y="423121"/>
                </a:cubicBezTo>
                <a:cubicBezTo>
                  <a:pt x="7627624" y="375150"/>
                  <a:pt x="7221712" y="320901"/>
                  <a:pt x="6815795" y="270688"/>
                </a:cubicBezTo>
                <a:cubicBezTo>
                  <a:pt x="6797407" y="268446"/>
                  <a:pt x="6777110" y="261384"/>
                  <a:pt x="6757489" y="260880"/>
                </a:cubicBezTo>
                <a:cubicBezTo>
                  <a:pt x="6737867" y="260376"/>
                  <a:pt x="6718916" y="266430"/>
                  <a:pt x="6703217" y="290416"/>
                </a:cubicBezTo>
                <a:cubicBezTo>
                  <a:pt x="6786642" y="353629"/>
                  <a:pt x="6892941" y="329867"/>
                  <a:pt x="7005521" y="401154"/>
                </a:cubicBezTo>
                <a:cubicBezTo>
                  <a:pt x="6822525" y="378735"/>
                  <a:pt x="6677649" y="360801"/>
                  <a:pt x="6532779" y="342871"/>
                </a:cubicBezTo>
                <a:cubicBezTo>
                  <a:pt x="6530087" y="355424"/>
                  <a:pt x="6527397" y="367976"/>
                  <a:pt x="6524704" y="380529"/>
                </a:cubicBezTo>
                <a:cubicBezTo>
                  <a:pt x="6709945" y="406980"/>
                  <a:pt x="6881280" y="475126"/>
                  <a:pt x="7061587" y="523098"/>
                </a:cubicBezTo>
                <a:cubicBezTo>
                  <a:pt x="7044990" y="552691"/>
                  <a:pt x="7028398" y="546862"/>
                  <a:pt x="7013594" y="545070"/>
                </a:cubicBezTo>
                <a:cubicBezTo>
                  <a:pt x="6917162" y="533412"/>
                  <a:pt x="6820730" y="521755"/>
                  <a:pt x="6728335" y="489924"/>
                </a:cubicBezTo>
                <a:cubicBezTo>
                  <a:pt x="6707702" y="482748"/>
                  <a:pt x="6682583" y="482748"/>
                  <a:pt x="6670923" y="504270"/>
                </a:cubicBezTo>
                <a:cubicBezTo>
                  <a:pt x="6654326" y="534757"/>
                  <a:pt x="6678097" y="554484"/>
                  <a:pt x="6699180" y="571069"/>
                </a:cubicBezTo>
                <a:cubicBezTo>
                  <a:pt x="6735959" y="599764"/>
                  <a:pt x="6780362" y="591695"/>
                  <a:pt x="6822972" y="597073"/>
                </a:cubicBezTo>
                <a:cubicBezTo>
                  <a:pt x="6936448" y="610972"/>
                  <a:pt x="6990720" y="654460"/>
                  <a:pt x="7015839" y="753992"/>
                </a:cubicBezTo>
                <a:cubicBezTo>
                  <a:pt x="6916264" y="713640"/>
                  <a:pt x="6820280" y="763407"/>
                  <a:pt x="6723848" y="735160"/>
                </a:cubicBezTo>
                <a:cubicBezTo>
                  <a:pt x="6698731" y="727988"/>
                  <a:pt x="6658813" y="738747"/>
                  <a:pt x="6672268" y="773268"/>
                </a:cubicBezTo>
                <a:cubicBezTo>
                  <a:pt x="6684828" y="805550"/>
                  <a:pt x="6726540" y="828861"/>
                  <a:pt x="6652532" y="822585"/>
                </a:cubicBezTo>
                <a:cubicBezTo>
                  <a:pt x="6599609" y="818101"/>
                  <a:pt x="6495999" y="854418"/>
                  <a:pt x="6539505" y="863382"/>
                </a:cubicBezTo>
                <a:cubicBezTo>
                  <a:pt x="6594225" y="874593"/>
                  <a:pt x="6647600" y="890733"/>
                  <a:pt x="6717122" y="909114"/>
                </a:cubicBezTo>
                <a:cubicBezTo>
                  <a:pt x="6640423" y="939151"/>
                  <a:pt x="6585254" y="932874"/>
                  <a:pt x="6527397" y="909114"/>
                </a:cubicBezTo>
                <a:cubicBezTo>
                  <a:pt x="6457427" y="880419"/>
                  <a:pt x="6366375" y="845451"/>
                  <a:pt x="6309411" y="877731"/>
                </a:cubicBezTo>
                <a:cubicBezTo>
                  <a:pt x="6224192" y="926151"/>
                  <a:pt x="6153325" y="895663"/>
                  <a:pt x="6077077" y="887593"/>
                </a:cubicBezTo>
                <a:lnTo>
                  <a:pt x="6076642" y="887537"/>
                </a:lnTo>
                <a:lnTo>
                  <a:pt x="6032390" y="898600"/>
                </a:lnTo>
                <a:cubicBezTo>
                  <a:pt x="6023409" y="901866"/>
                  <a:pt x="6017756" y="911989"/>
                  <a:pt x="6008536" y="914503"/>
                </a:cubicBezTo>
                <a:cubicBezTo>
                  <a:pt x="5987921" y="920125"/>
                  <a:pt x="5964038" y="912898"/>
                  <a:pt x="5944926" y="922454"/>
                </a:cubicBezTo>
                <a:cubicBezTo>
                  <a:pt x="5934324" y="927755"/>
                  <a:pt x="5934324" y="943657"/>
                  <a:pt x="5929023" y="954259"/>
                </a:cubicBezTo>
                <a:cubicBezTo>
                  <a:pt x="5933305" y="967105"/>
                  <a:pt x="5936344" y="975942"/>
                  <a:pt x="5938641" y="983356"/>
                </a:cubicBezTo>
                <a:lnTo>
                  <a:pt x="5941380" y="994243"/>
                </a:lnTo>
                <a:lnTo>
                  <a:pt x="6022639" y="1012399"/>
                </a:lnTo>
                <a:cubicBezTo>
                  <a:pt x="6231931" y="1059643"/>
                  <a:pt x="6435672" y="1112210"/>
                  <a:pt x="6620687" y="1222947"/>
                </a:cubicBezTo>
                <a:cubicBezTo>
                  <a:pt x="6604990" y="1244018"/>
                  <a:pt x="6525153" y="1304094"/>
                  <a:pt x="6557895" y="1308577"/>
                </a:cubicBezTo>
                <a:cubicBezTo>
                  <a:pt x="6649842" y="1321581"/>
                  <a:pt x="6731472" y="1365517"/>
                  <a:pt x="6815348" y="1401831"/>
                </a:cubicBezTo>
                <a:cubicBezTo>
                  <a:pt x="6851679" y="1417523"/>
                  <a:pt x="6895633" y="1438147"/>
                  <a:pt x="6878591" y="1494187"/>
                </a:cubicBezTo>
                <a:cubicBezTo>
                  <a:pt x="6847640" y="1509878"/>
                  <a:pt x="6824766" y="1487911"/>
                  <a:pt x="6799202" y="1486118"/>
                </a:cubicBezTo>
                <a:cubicBezTo>
                  <a:pt x="6773186" y="1484326"/>
                  <a:pt x="6714877" y="1495981"/>
                  <a:pt x="6731027" y="1503602"/>
                </a:cubicBezTo>
                <a:cubicBezTo>
                  <a:pt x="6804583" y="1538124"/>
                  <a:pt x="6672268" y="1621067"/>
                  <a:pt x="6759282" y="1621067"/>
                </a:cubicBezTo>
                <a:cubicBezTo>
                  <a:pt x="6905053" y="1621514"/>
                  <a:pt x="6982647" y="1768566"/>
                  <a:pt x="7123035" y="1772603"/>
                </a:cubicBezTo>
                <a:cubicBezTo>
                  <a:pt x="7145459" y="1773049"/>
                  <a:pt x="7156224" y="1799053"/>
                  <a:pt x="7155777" y="1821919"/>
                </a:cubicBezTo>
                <a:cubicBezTo>
                  <a:pt x="7155777" y="1849268"/>
                  <a:pt x="7135144" y="1854199"/>
                  <a:pt x="7112270" y="1856890"/>
                </a:cubicBezTo>
                <a:cubicBezTo>
                  <a:pt x="7077284" y="1860923"/>
                  <a:pt x="7040954" y="1821919"/>
                  <a:pt x="6994755" y="1874821"/>
                </a:cubicBezTo>
                <a:cubicBezTo>
                  <a:pt x="7077735" y="1905755"/>
                  <a:pt x="7160709" y="1936693"/>
                  <a:pt x="7159364" y="2042948"/>
                </a:cubicBezTo>
                <a:cubicBezTo>
                  <a:pt x="7158916" y="2071638"/>
                  <a:pt x="7193452" y="2082399"/>
                  <a:pt x="7219467" y="2089573"/>
                </a:cubicBezTo>
                <a:cubicBezTo>
                  <a:pt x="7262526" y="2101231"/>
                  <a:pt x="7298853" y="2121854"/>
                  <a:pt x="7322179" y="2161756"/>
                </a:cubicBezTo>
                <a:cubicBezTo>
                  <a:pt x="7321730" y="2169378"/>
                  <a:pt x="7321281" y="2177446"/>
                  <a:pt x="7323974" y="2183724"/>
                </a:cubicBezTo>
                <a:cubicBezTo>
                  <a:pt x="7316349" y="2280115"/>
                  <a:pt x="7253555" y="2277424"/>
                  <a:pt x="7184034" y="2261285"/>
                </a:cubicBezTo>
                <a:cubicBezTo>
                  <a:pt x="7101058" y="2241558"/>
                  <a:pt x="7018978" y="2205691"/>
                  <a:pt x="6931516" y="2240212"/>
                </a:cubicBezTo>
                <a:cubicBezTo>
                  <a:pt x="7054861" y="2286391"/>
                  <a:pt x="7188967" y="2289976"/>
                  <a:pt x="7304686" y="2355883"/>
                </a:cubicBezTo>
                <a:cubicBezTo>
                  <a:pt x="6881280" y="2367989"/>
                  <a:pt x="6507211" y="2159959"/>
                  <a:pt x="6096813" y="2080160"/>
                </a:cubicBezTo>
                <a:cubicBezTo>
                  <a:pt x="6110718" y="2133508"/>
                  <a:pt x="6143907" y="2144268"/>
                  <a:pt x="6173959" y="2152340"/>
                </a:cubicBezTo>
                <a:cubicBezTo>
                  <a:pt x="6325561" y="2192691"/>
                  <a:pt x="6458320" y="2272943"/>
                  <a:pt x="6596469" y="2342432"/>
                </a:cubicBezTo>
                <a:cubicBezTo>
                  <a:pt x="6653429" y="2371125"/>
                  <a:pt x="6694695" y="2399820"/>
                  <a:pt x="6716224" y="2461690"/>
                </a:cubicBezTo>
                <a:cubicBezTo>
                  <a:pt x="6735511" y="2517732"/>
                  <a:pt x="6772739" y="2543736"/>
                  <a:pt x="6841810" y="2527594"/>
                </a:cubicBezTo>
                <a:cubicBezTo>
                  <a:pt x="6897875" y="2514144"/>
                  <a:pt x="6959322" y="2521317"/>
                  <a:pt x="7018080" y="2526249"/>
                </a:cubicBezTo>
                <a:cubicBezTo>
                  <a:pt x="7085808" y="2531629"/>
                  <a:pt x="7161607" y="2594845"/>
                  <a:pt x="7143217" y="2627573"/>
                </a:cubicBezTo>
                <a:cubicBezTo>
                  <a:pt x="7111823" y="2683166"/>
                  <a:pt x="7059345" y="2655370"/>
                  <a:pt x="7012697" y="2649094"/>
                </a:cubicBezTo>
                <a:cubicBezTo>
                  <a:pt x="6959771" y="2641473"/>
                  <a:pt x="6861547" y="2625779"/>
                  <a:pt x="6859752" y="2632505"/>
                </a:cubicBezTo>
                <a:cubicBezTo>
                  <a:pt x="6825212" y="2771936"/>
                  <a:pt x="6582114" y="2650439"/>
                  <a:pt x="6529636" y="2637883"/>
                </a:cubicBezTo>
                <a:cubicBezTo>
                  <a:pt x="6464154" y="2622192"/>
                  <a:pt x="6402705" y="2650887"/>
                  <a:pt x="6340360" y="2657610"/>
                </a:cubicBezTo>
                <a:cubicBezTo>
                  <a:pt x="6284743" y="2663887"/>
                  <a:pt x="5970330" y="2683166"/>
                  <a:pt x="5905294" y="2623984"/>
                </a:cubicBezTo>
                <a:cubicBezTo>
                  <a:pt x="5896322" y="2670163"/>
                  <a:pt x="5915159" y="2688993"/>
                  <a:pt x="5930860" y="2710066"/>
                </a:cubicBezTo>
                <a:cubicBezTo>
                  <a:pt x="5952838" y="2740102"/>
                  <a:pt x="5956426" y="2761175"/>
                  <a:pt x="5914710" y="2784935"/>
                </a:cubicBezTo>
                <a:cubicBezTo>
                  <a:pt x="5795853" y="2853086"/>
                  <a:pt x="5797649" y="2855325"/>
                  <a:pt x="5908433" y="2947683"/>
                </a:cubicBezTo>
                <a:cubicBezTo>
                  <a:pt x="5913818" y="2951715"/>
                  <a:pt x="5911572" y="2965167"/>
                  <a:pt x="5912470" y="2974134"/>
                </a:cubicBezTo>
                <a:cubicBezTo>
                  <a:pt x="5883316" y="2988480"/>
                  <a:pt x="5849228" y="2952613"/>
                  <a:pt x="5815141" y="2991171"/>
                </a:cubicBezTo>
                <a:cubicBezTo>
                  <a:pt x="5963601" y="3160638"/>
                  <a:pt x="6190105" y="3202332"/>
                  <a:pt x="6395082" y="3329661"/>
                </a:cubicBezTo>
                <a:cubicBezTo>
                  <a:pt x="6229127" y="3371803"/>
                  <a:pt x="6129555" y="3224751"/>
                  <a:pt x="6007557" y="3243581"/>
                </a:cubicBezTo>
                <a:cubicBezTo>
                  <a:pt x="5946560" y="3289760"/>
                  <a:pt x="6127760" y="3363734"/>
                  <a:pt x="5955079" y="3385704"/>
                </a:cubicBezTo>
                <a:cubicBezTo>
                  <a:pt x="6029985" y="3426052"/>
                  <a:pt x="6085601" y="3465503"/>
                  <a:pt x="6137180" y="3512133"/>
                </a:cubicBezTo>
                <a:cubicBezTo>
                  <a:pt x="6229127" y="3595522"/>
                  <a:pt x="6247069" y="3650219"/>
                  <a:pt x="6204457" y="3762302"/>
                </a:cubicBezTo>
                <a:cubicBezTo>
                  <a:pt x="6176648" y="3835828"/>
                  <a:pt x="6135833" y="3903528"/>
                  <a:pt x="6171716" y="3990952"/>
                </a:cubicBezTo>
                <a:cubicBezTo>
                  <a:pt x="6196832" y="4051028"/>
                  <a:pt x="6186964" y="4090479"/>
                  <a:pt x="6093674" y="4063580"/>
                </a:cubicBezTo>
                <a:cubicBezTo>
                  <a:pt x="5993205" y="4034885"/>
                  <a:pt x="5955530" y="4088685"/>
                  <a:pt x="5980645" y="4194045"/>
                </a:cubicBezTo>
                <a:cubicBezTo>
                  <a:pt x="5996791" y="4261744"/>
                  <a:pt x="5979747" y="4282366"/>
                  <a:pt x="5910676" y="4274743"/>
                </a:cubicBezTo>
                <a:cubicBezTo>
                  <a:pt x="5834426" y="4266226"/>
                  <a:pt x="5761765" y="4221841"/>
                  <a:pt x="5667577" y="4243362"/>
                </a:cubicBezTo>
                <a:cubicBezTo>
                  <a:pt x="5742928" y="4366207"/>
                  <a:pt x="5903948" y="4331236"/>
                  <a:pt x="5991859" y="4448252"/>
                </a:cubicBezTo>
                <a:cubicBezTo>
                  <a:pt x="5886904" y="4448697"/>
                  <a:pt x="5806617" y="4448252"/>
                  <a:pt x="5729024" y="4422695"/>
                </a:cubicBezTo>
                <a:cubicBezTo>
                  <a:pt x="5696728" y="4412381"/>
                  <a:pt x="5661295" y="4401625"/>
                  <a:pt x="5643357" y="4437041"/>
                </a:cubicBezTo>
                <a:cubicBezTo>
                  <a:pt x="5622274" y="4479633"/>
                  <a:pt x="5665781" y="4495772"/>
                  <a:pt x="5692243" y="4503395"/>
                </a:cubicBezTo>
                <a:cubicBezTo>
                  <a:pt x="5766702" y="4524914"/>
                  <a:pt x="5823661" y="4576025"/>
                  <a:pt x="5885111" y="4615926"/>
                </a:cubicBezTo>
                <a:cubicBezTo>
                  <a:pt x="6020115" y="4703353"/>
                  <a:pt x="6168129" y="4776430"/>
                  <a:pt x="6282503" y="4920793"/>
                </a:cubicBezTo>
                <a:cubicBezTo>
                  <a:pt x="6138526" y="4884029"/>
                  <a:pt x="6031329" y="4798399"/>
                  <a:pt x="5897668" y="4780915"/>
                </a:cubicBezTo>
                <a:cubicBezTo>
                  <a:pt x="6013387" y="4912275"/>
                  <a:pt x="6162296" y="4998804"/>
                  <a:pt x="6303132" y="5094297"/>
                </a:cubicBezTo>
                <a:cubicBezTo>
                  <a:pt x="6343501" y="5121199"/>
                  <a:pt x="6384317" y="5139580"/>
                  <a:pt x="6393287" y="5198310"/>
                </a:cubicBezTo>
                <a:cubicBezTo>
                  <a:pt x="6410780" y="5312186"/>
                  <a:pt x="6463257" y="5406336"/>
                  <a:pt x="6575386" y="5456548"/>
                </a:cubicBezTo>
                <a:cubicBezTo>
                  <a:pt x="6576284" y="5457000"/>
                  <a:pt x="6570007" y="5474037"/>
                  <a:pt x="6566415" y="5485690"/>
                </a:cubicBezTo>
                <a:cubicBezTo>
                  <a:pt x="6497793" y="5489279"/>
                  <a:pt x="6443521" y="5422027"/>
                  <a:pt x="6356059" y="5443995"/>
                </a:cubicBezTo>
                <a:cubicBezTo>
                  <a:pt x="6439934" y="5535454"/>
                  <a:pt x="6509903" y="5617502"/>
                  <a:pt x="6628762" y="5660990"/>
                </a:cubicBezTo>
                <a:cubicBezTo>
                  <a:pt x="6723848" y="5695511"/>
                  <a:pt x="6841363" y="5715686"/>
                  <a:pt x="6910436" y="5827767"/>
                </a:cubicBezTo>
                <a:cubicBezTo>
                  <a:pt x="6830149" y="5849739"/>
                  <a:pt x="6770494" y="5821942"/>
                  <a:pt x="6710393" y="5802214"/>
                </a:cubicBezTo>
                <a:cubicBezTo>
                  <a:pt x="6618446" y="5771728"/>
                  <a:pt x="6527397" y="5737208"/>
                  <a:pt x="6435448" y="5706719"/>
                </a:cubicBezTo>
                <a:cubicBezTo>
                  <a:pt x="6400463" y="5695062"/>
                  <a:pt x="6362338" y="5686991"/>
                  <a:pt x="6339913" y="5742586"/>
                </a:cubicBezTo>
                <a:cubicBezTo>
                  <a:pt x="6456978" y="5754244"/>
                  <a:pt x="6526948" y="5829564"/>
                  <a:pt x="6600503" y="5900398"/>
                </a:cubicBezTo>
                <a:cubicBezTo>
                  <a:pt x="6641770" y="5940299"/>
                  <a:pt x="6675410" y="5993652"/>
                  <a:pt x="6749863" y="5973478"/>
                </a:cubicBezTo>
                <a:cubicBezTo>
                  <a:pt x="6788885" y="5962718"/>
                  <a:pt x="6813554" y="5992754"/>
                  <a:pt x="6809515" y="6029519"/>
                </a:cubicBezTo>
                <a:cubicBezTo>
                  <a:pt x="6794715" y="6159089"/>
                  <a:pt x="6885766" y="6204369"/>
                  <a:pt x="6979954" y="6229474"/>
                </a:cubicBezTo>
                <a:cubicBezTo>
                  <a:pt x="7158469" y="6276549"/>
                  <a:pt x="7306929" y="6387287"/>
                  <a:pt x="7480509" y="6447812"/>
                </a:cubicBezTo>
                <a:cubicBezTo>
                  <a:pt x="7649154" y="6506545"/>
                  <a:pt x="7779672" y="6645975"/>
                  <a:pt x="7948764" y="6719056"/>
                </a:cubicBezTo>
                <a:cubicBezTo>
                  <a:pt x="8040603" y="6758733"/>
                  <a:pt x="8129409" y="6806985"/>
                  <a:pt x="8221244" y="6848868"/>
                </a:cubicBezTo>
                <a:lnTo>
                  <a:pt x="824292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İçerik Yer Tutucusu 4" descr="metin, levh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CB7F183-ADE2-062E-C822-718847D05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440" y="3321129"/>
            <a:ext cx="4243199" cy="3448188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3A3E1803-7266-B59C-CD7A-2BEB9CA67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440" y="255298"/>
            <a:ext cx="4243199" cy="297714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945331CA-5621-F82A-D3F1-863E249B1F35}"/>
              </a:ext>
            </a:extLst>
          </p:cNvPr>
          <p:cNvSpPr txBox="1"/>
          <p:nvPr/>
        </p:nvSpPr>
        <p:spPr>
          <a:xfrm>
            <a:off x="456231" y="1057825"/>
            <a:ext cx="2207140" cy="506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/>
              <a:t>Uygulamamızın</a:t>
            </a:r>
            <a:r>
              <a:rPr lang="en-US" sz="2000" dirty="0"/>
              <a:t> </a:t>
            </a:r>
            <a:r>
              <a:rPr lang="en-US" sz="2000" dirty="0" err="1"/>
              <a:t>giriş</a:t>
            </a:r>
            <a:r>
              <a:rPr lang="en-US" sz="2000" dirty="0"/>
              <a:t> </a:t>
            </a:r>
            <a:r>
              <a:rPr lang="en-US" sz="2000" dirty="0" err="1"/>
              <a:t>sayfası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açtığımız</a:t>
            </a:r>
            <a:r>
              <a:rPr lang="en-US" sz="2000" dirty="0"/>
              <a:t> </a:t>
            </a:r>
            <a:r>
              <a:rPr lang="en-US" sz="2000" dirty="0" err="1"/>
              <a:t>MainActivity</a:t>
            </a:r>
            <a:r>
              <a:rPr lang="en-US" sz="2000" dirty="0"/>
              <a:t> </a:t>
            </a:r>
            <a:r>
              <a:rPr lang="en-US" sz="2000" dirty="0" err="1"/>
              <a:t>adındaki</a:t>
            </a:r>
            <a:r>
              <a:rPr lang="en-US" sz="2000" dirty="0"/>
              <a:t> </a:t>
            </a:r>
            <a:r>
              <a:rPr lang="en-US" sz="2000" dirty="0" err="1"/>
              <a:t>classta</a:t>
            </a:r>
            <a:r>
              <a:rPr lang="en-US" sz="2000" dirty="0"/>
              <a:t> </a:t>
            </a:r>
            <a:r>
              <a:rPr lang="en-US" sz="2000" dirty="0" err="1"/>
              <a:t>kullanıcının</a:t>
            </a:r>
            <a:r>
              <a:rPr lang="en-US" sz="2000" dirty="0"/>
              <a:t> </a:t>
            </a:r>
            <a:r>
              <a:rPr lang="en-US" sz="2000" dirty="0" err="1"/>
              <a:t>bilgilerini</a:t>
            </a:r>
            <a:r>
              <a:rPr lang="en-US" sz="2000" dirty="0"/>
              <a:t> </a:t>
            </a:r>
            <a:r>
              <a:rPr lang="en-US" sz="2000" dirty="0" err="1"/>
              <a:t>girebileceği</a:t>
            </a:r>
            <a:r>
              <a:rPr lang="en-US" sz="2000" dirty="0"/>
              <a:t> edit </a:t>
            </a:r>
            <a:r>
              <a:rPr lang="en-US" sz="2000" dirty="0" err="1"/>
              <a:t>textler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kayıt</a:t>
            </a:r>
            <a:r>
              <a:rPr lang="en-US" sz="2000" dirty="0"/>
              <a:t> </a:t>
            </a:r>
            <a:r>
              <a:rPr lang="en-US" sz="2000" dirty="0" err="1"/>
              <a:t>ol</a:t>
            </a:r>
            <a:r>
              <a:rPr lang="en-US" sz="2000" dirty="0"/>
              <a:t> ,</a:t>
            </a:r>
            <a:r>
              <a:rPr lang="en-US" sz="2000" dirty="0" err="1"/>
              <a:t>kayıt</a:t>
            </a:r>
            <a:r>
              <a:rPr lang="en-US" sz="2000" dirty="0"/>
              <a:t> </a:t>
            </a:r>
            <a:r>
              <a:rPr lang="en-US" sz="2000" dirty="0" err="1"/>
              <a:t>olmadan</a:t>
            </a:r>
            <a:r>
              <a:rPr lang="en-US" sz="2000" dirty="0"/>
              <a:t> </a:t>
            </a:r>
            <a:r>
              <a:rPr lang="en-US" sz="2000" dirty="0" err="1"/>
              <a:t>devam</a:t>
            </a:r>
            <a:r>
              <a:rPr lang="en-US" sz="2000" dirty="0"/>
              <a:t> et </a:t>
            </a:r>
            <a:r>
              <a:rPr lang="en-US" sz="2000" dirty="0" err="1"/>
              <a:t>adında</a:t>
            </a:r>
            <a:r>
              <a:rPr lang="en-US" sz="2000" dirty="0"/>
              <a:t> </a:t>
            </a:r>
            <a:r>
              <a:rPr lang="en-US" sz="2000" dirty="0" err="1"/>
              <a:t>iki</a:t>
            </a:r>
            <a:r>
              <a:rPr lang="en-US" sz="2000" dirty="0"/>
              <a:t> </a:t>
            </a:r>
            <a:r>
              <a:rPr lang="en-US" sz="2000" dirty="0" err="1"/>
              <a:t>buton</a:t>
            </a:r>
            <a:r>
              <a:rPr lang="en-US" sz="2000" dirty="0"/>
              <a:t> </a:t>
            </a:r>
            <a:r>
              <a:rPr lang="en-US" sz="2000" dirty="0" err="1"/>
              <a:t>bulunur</a:t>
            </a:r>
            <a:r>
              <a:rPr lang="en-US" sz="2000" dirty="0"/>
              <a:t>.</a:t>
            </a:r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DDE20C62-50C3-76A6-A8B3-4C7555C95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82" y="332033"/>
            <a:ext cx="3255686" cy="619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2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B60AFD-5129-3D9C-62CE-5056E611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458" y="1445850"/>
            <a:ext cx="4390891" cy="356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Kullanıcı kayıt olmadan devam et butonunu seçerse direkt ana sayfaya yönlendirilir.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6" name="İçerik Yer Tutucusu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4A1240EA-F276-EAB1-2281-4155E77F4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82" y="2924241"/>
            <a:ext cx="3905250" cy="1373042"/>
          </a:xfrm>
          <a:prstGeom prst="rect">
            <a:avLst/>
          </a:prstGeom>
        </p:spPr>
      </p:pic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DAC6C91-E6EF-FC19-5E72-A3D8363C6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466" y="1445850"/>
            <a:ext cx="5895859" cy="492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EB20355-9F4C-B665-9766-B025ABE47D0E}"/>
              </a:ext>
            </a:extLst>
          </p:cNvPr>
          <p:cNvSpPr txBox="1"/>
          <p:nvPr/>
        </p:nvSpPr>
        <p:spPr>
          <a:xfrm>
            <a:off x="110837" y="268990"/>
            <a:ext cx="61282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Kullanıcı gerekli bilgileri girip kayıt ol butonuna tıkladığı zaman  bilgileri </a:t>
            </a:r>
            <a:r>
              <a:rPr lang="tr-TR" sz="2000" dirty="0" err="1"/>
              <a:t>firebase</a:t>
            </a:r>
            <a:r>
              <a:rPr lang="tr-TR" sz="2000" dirty="0"/>
              <a:t> veri tabanına kayıt edilir.</a:t>
            </a:r>
            <a:endParaRPr lang="en-US" sz="2000" dirty="0"/>
          </a:p>
          <a:p>
            <a:endParaRPr lang="tr-TR" dirty="0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E9D4D89A-ABAC-F8FD-9148-5A92063D1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096" y="1107226"/>
            <a:ext cx="4476966" cy="5279719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52943595-AFD1-1AA3-91D0-99D3053CC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47" y="1107226"/>
            <a:ext cx="2867025" cy="546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8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359C7D-4B45-49B7-B3C2-04217BBCD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11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2729329B-4FE6-89CB-DFA7-2ABAEAC25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71" y="228811"/>
            <a:ext cx="6940100" cy="640037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42FFA2D-FEC2-9752-EAB9-96231CEBF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853" y="228811"/>
            <a:ext cx="2928516" cy="632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5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AE8EC5-1F0B-7AC1-ED47-5CA59B218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56" y="56306"/>
            <a:ext cx="9825712" cy="2892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 err="1"/>
              <a:t>bottommenu</a:t>
            </a:r>
            <a:r>
              <a:rPr lang="tr-TR" sz="2000" dirty="0"/>
              <a:t> ile her il için oluşturduğumuz menüde </a:t>
            </a:r>
          </a:p>
          <a:p>
            <a:pPr marL="0" indent="0">
              <a:buNone/>
            </a:pPr>
            <a:r>
              <a:rPr lang="tr-TR" sz="2000" dirty="0"/>
              <a:t> müzeler , restoranlar ve doğal güzellikler </a:t>
            </a:r>
          </a:p>
          <a:p>
            <a:pPr marL="0" indent="0">
              <a:buNone/>
            </a:pPr>
            <a:r>
              <a:rPr lang="tr-TR" sz="2000" dirty="0"/>
              <a:t>olmak üzere üç adet seçenek bulunur.</a:t>
            </a:r>
            <a:endParaRPr lang="en-US" sz="2000" dirty="0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EF559AB9-80AA-B2BA-E4FD-74346F08B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6" y="1771650"/>
            <a:ext cx="5850768" cy="479881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3D0648E-663F-7FDC-0FEE-5EA8D7572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253" y="531290"/>
            <a:ext cx="2331214" cy="101682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E1E77F8-69AD-991B-64D8-DAB82DC9B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10" y="1461011"/>
            <a:ext cx="2618537" cy="53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8466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37371F"/>
      </a:dk2>
      <a:lt2>
        <a:srgbClr val="E2E5E8"/>
      </a:lt2>
      <a:accent1>
        <a:srgbClr val="B79D7A"/>
      </a:accent1>
      <a:accent2>
        <a:srgbClr val="A4A470"/>
      </a:accent2>
      <a:accent3>
        <a:srgbClr val="96A77E"/>
      </a:accent3>
      <a:accent4>
        <a:srgbClr val="80AE77"/>
      </a:accent4>
      <a:accent5>
        <a:srgbClr val="82AB8C"/>
      </a:accent5>
      <a:accent6>
        <a:srgbClr val="76AD9A"/>
      </a:accent6>
      <a:hlink>
        <a:srgbClr val="6483A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170</Words>
  <Application>Microsoft Office PowerPoint</Application>
  <PresentationFormat>Geniş ekran</PresentationFormat>
  <Paragraphs>14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Elephant</vt:lpstr>
      <vt:lpstr>BrushVTI</vt:lpstr>
      <vt:lpstr>Seyahat Uygulaması </vt:lpstr>
      <vt:lpstr>Ülkemizin güzelliklerini keşfetmemizi sağlayan bir uygulama hazırladık . kullanıcı istediği ili seçtikten sonra o ilin müzelerini ,restoranlarını ve doğal güzelliklerini keşfetmeye başlayabilir.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Seyahat Uygulaması </dc:title>
  <dc:creator>meryem pasaoglu</dc:creator>
  <cp:lastModifiedBy>Tuğçe ÖZ</cp:lastModifiedBy>
  <cp:revision>5</cp:revision>
  <dcterms:created xsi:type="dcterms:W3CDTF">2022-05-20T09:16:51Z</dcterms:created>
  <dcterms:modified xsi:type="dcterms:W3CDTF">2024-05-31T13:44:48Z</dcterms:modified>
</cp:coreProperties>
</file>