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charts/chart3.xml" ContentType="application/vnd.openxmlformats-officedocument.drawingml.chart+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charts/chart4.xml" ContentType="application/vnd.openxmlformats-officedocument.drawingml.chart+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charts/chart5.xml" ContentType="application/vnd.openxmlformats-officedocument.drawingml.chart+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charts/chart6.xml" ContentType="application/vnd.openxmlformats-officedocument.drawingml.chart+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charts/chart7.xml" ContentType="application/vnd.openxmlformats-officedocument.drawingml.chart+xml"/>
  <Override PartName="/ppt/tags/tag173.xml" ContentType="application/vnd.openxmlformats-officedocument.presentationml.tags+xml"/>
  <Override PartName="/ppt/tags/tag1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84" r:id="rId4"/>
    <p:sldId id="285" r:id="rId5"/>
    <p:sldId id="270" r:id="rId6"/>
    <p:sldId id="281" r:id="rId7"/>
    <p:sldId id="282" r:id="rId8"/>
    <p:sldId id="283" r:id="rId9"/>
    <p:sldId id="286" r:id="rId10"/>
    <p:sldId id="288" r:id="rId11"/>
    <p:sldId id="289" r:id="rId12"/>
    <p:sldId id="287" r:id="rId13"/>
    <p:sldId id="277" r:id="rId14"/>
    <p:sldId id="275" r:id="rId15"/>
    <p:sldId id="274" r:id="rId16"/>
    <p:sldId id="273" r:id="rId17"/>
    <p:sldId id="280" r:id="rId18"/>
    <p:sldId id="279" r:id="rId19"/>
    <p:sldId id="263" r:id="rId20"/>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F539C"/>
    <a:srgbClr val="C9F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83" d="100"/>
          <a:sy n="83" d="100"/>
        </p:scale>
        <p:origin x="614" y="41"/>
      </p:cViewPr>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86916690523904E-2"/>
          <c:y val="6.1021759697256386E-2"/>
          <c:w val="0.97022616661895211"/>
          <c:h val="0.91438032166508987"/>
        </c:manualLayout>
      </c:layout>
      <c:barChart>
        <c:barDir val="col"/>
        <c:grouping val="stacked"/>
        <c:varyColors val="0"/>
        <c:ser>
          <c:idx val="0"/>
          <c:order val="0"/>
          <c:spPr>
            <a:solidFill>
              <a:srgbClr val="364D6E"/>
            </a:solidFill>
            <a:ln w="9525" algn="ctr">
              <a:solidFill>
                <a:schemeClr val="tx1"/>
              </a:solidFill>
              <a:prstDash val="solid"/>
            </a:ln>
          </c:spPr>
          <c:invertIfNegative val="0"/>
          <c:dPt>
            <c:idx val="1"/>
            <c:invertIfNegative val="0"/>
            <c:bubble3D val="0"/>
            <c:spPr>
              <a:noFill/>
              <a:ln>
                <a:noFill/>
              </a:ln>
            </c:spPr>
            <c:extLst>
              <c:ext xmlns:c16="http://schemas.microsoft.com/office/drawing/2014/chart" uri="{C3380CC4-5D6E-409C-BE32-E72D297353CC}">
                <c16:uniqueId val="{00000000-3AA2-43A7-9BFC-D814AB60B4DF}"/>
              </c:ext>
            </c:extLst>
          </c:dPt>
          <c:dLbls>
            <c:dLbl>
              <c:idx val="0"/>
              <c:layout>
                <c:manualLayout>
                  <c:x val="0"/>
                  <c:y val="-0.1348155156102176"/>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AA2-43A7-9BFC-D814AB60B4DF}"/>
                </c:ext>
              </c:extLst>
            </c:dLbl>
            <c:dLbl>
              <c:idx val="2"/>
              <c:layout>
                <c:manualLayout>
                  <c:x val="0"/>
                  <c:y val="-0.48912015137180698"/>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AA2-43A7-9BFC-D814AB60B4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1612</c:v>
                </c:pt>
                <c:pt idx="1">
                  <c:v>1612</c:v>
                </c:pt>
                <c:pt idx="2">
                  <c:v>7151</c:v>
                </c:pt>
              </c:numCache>
            </c:numRef>
          </c:val>
          <c:extLst>
            <c:ext xmlns:c16="http://schemas.microsoft.com/office/drawing/2014/chart" uri="{C3380CC4-5D6E-409C-BE32-E72D297353CC}">
              <c16:uniqueId val="{00000003-3AA2-43A7-9BFC-D814AB60B4DF}"/>
            </c:ext>
          </c:extLst>
        </c:ser>
        <c:ser>
          <c:idx val="1"/>
          <c:order val="1"/>
          <c:spPr>
            <a:solidFill>
              <a:srgbClr val="364D6E"/>
            </a:solidFill>
            <a:ln w="9525" algn="ctr">
              <a:solidFill>
                <a:schemeClr val="tx1"/>
              </a:solidFill>
              <a:prstDash val="solid"/>
            </a:ln>
          </c:spPr>
          <c:invertIfNegative val="0"/>
          <c:dLbls>
            <c:dLbl>
              <c:idx val="1"/>
              <c:layout>
                <c:manualLayout>
                  <c:x val="0"/>
                  <c:y val="-0.38599810785241251"/>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AA2-43A7-9BFC-D814AB60B4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Sheet1!$A$2:$C$2</c:f>
              <c:numCache>
                <c:formatCode>General</c:formatCode>
                <c:ptCount val="3"/>
                <c:pt idx="1">
                  <c:v>5539</c:v>
                </c:pt>
              </c:numCache>
            </c:numRef>
          </c:val>
          <c:extLst>
            <c:ext xmlns:c16="http://schemas.microsoft.com/office/drawing/2014/chart" uri="{C3380CC4-5D6E-409C-BE32-E72D297353CC}">
              <c16:uniqueId val="{00000005-3AA2-43A7-9BFC-D814AB60B4DF}"/>
            </c:ext>
          </c:extLst>
        </c:ser>
        <c:dLbls>
          <c:showLegendKey val="0"/>
          <c:showVal val="0"/>
          <c:showCatName val="0"/>
          <c:showSerName val="0"/>
          <c:showPercent val="0"/>
          <c:showBubbleSize val="0"/>
        </c:dLbls>
        <c:gapWidth val="80"/>
        <c:overlap val="100"/>
        <c:axId val="1185293231"/>
        <c:axId val="1"/>
      </c:barChart>
      <c:catAx>
        <c:axId val="1185293231"/>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7151"/>
          <c:min val="0"/>
        </c:scaling>
        <c:delete val="1"/>
        <c:axPos val="l"/>
        <c:numFmt formatCode="General" sourceLinked="1"/>
        <c:majorTickMark val="out"/>
        <c:minorTickMark val="none"/>
        <c:tickLblPos val="nextTo"/>
        <c:crossAx val="1185293231"/>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86916690523904E-2"/>
          <c:y val="6.1021759697256386E-2"/>
          <c:w val="0.97022616661895211"/>
          <c:h val="0.91438032166508987"/>
        </c:manualLayout>
      </c:layout>
      <c:barChart>
        <c:barDir val="col"/>
        <c:grouping val="stacked"/>
        <c:varyColors val="0"/>
        <c:ser>
          <c:idx val="0"/>
          <c:order val="0"/>
          <c:spPr>
            <a:solidFill>
              <a:srgbClr val="364D6E"/>
            </a:solidFill>
            <a:ln w="9525" algn="ctr">
              <a:solidFill>
                <a:schemeClr val="tx1"/>
              </a:solidFill>
              <a:prstDash val="solid"/>
            </a:ln>
          </c:spPr>
          <c:invertIfNegative val="0"/>
          <c:dPt>
            <c:idx val="1"/>
            <c:invertIfNegative val="0"/>
            <c:bubble3D val="0"/>
            <c:spPr>
              <a:noFill/>
              <a:ln>
                <a:noFill/>
              </a:ln>
            </c:spPr>
            <c:extLst>
              <c:ext xmlns:c16="http://schemas.microsoft.com/office/drawing/2014/chart" uri="{C3380CC4-5D6E-409C-BE32-E72D297353CC}">
                <c16:uniqueId val="{00000000-C899-4048-BA88-1CF33E06F6AA}"/>
              </c:ext>
            </c:extLst>
          </c:dPt>
          <c:val>
            <c:numRef>
              <c:f>Sheet1!$A$1:$C$1</c:f>
              <c:numCache>
                <c:formatCode>General</c:formatCode>
                <c:ptCount val="3"/>
                <c:pt idx="0">
                  <c:v>3857.5571955719497</c:v>
                </c:pt>
                <c:pt idx="1">
                  <c:v>3857.5571955719497</c:v>
                </c:pt>
                <c:pt idx="2">
                  <c:v>4486.5571955719497</c:v>
                </c:pt>
              </c:numCache>
            </c:numRef>
          </c:val>
          <c:extLst>
            <c:ext xmlns:c16="http://schemas.microsoft.com/office/drawing/2014/chart" uri="{C3380CC4-5D6E-409C-BE32-E72D297353CC}">
              <c16:uniqueId val="{00000001-C899-4048-BA88-1CF33E06F6AA}"/>
            </c:ext>
          </c:extLst>
        </c:ser>
        <c:ser>
          <c:idx val="1"/>
          <c:order val="1"/>
          <c:spPr>
            <a:solidFill>
              <a:srgbClr val="364D6E"/>
            </a:solidFill>
            <a:ln w="9525" algn="ctr">
              <a:solidFill>
                <a:schemeClr val="tx1"/>
              </a:solidFill>
              <a:prstDash val="solid"/>
            </a:ln>
          </c:spPr>
          <c:invertIfNegative val="0"/>
          <c:dLbls>
            <c:dLbl>
              <c:idx val="1"/>
              <c:layout>
                <c:manualLayout>
                  <c:x val="0"/>
                  <c:y val="-9.602649006622517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C899-4048-BA88-1CF33E06F6A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Sheet1!$A$2:$C$2</c:f>
              <c:numCache>
                <c:formatCode>General</c:formatCode>
                <c:ptCount val="3"/>
                <c:pt idx="1">
                  <c:v>629</c:v>
                </c:pt>
              </c:numCache>
            </c:numRef>
          </c:val>
          <c:extLst>
            <c:ext xmlns:c16="http://schemas.microsoft.com/office/drawing/2014/chart" uri="{C3380CC4-5D6E-409C-BE32-E72D297353CC}">
              <c16:uniqueId val="{00000003-C899-4048-BA88-1CF33E06F6AA}"/>
            </c:ext>
          </c:extLst>
        </c:ser>
        <c:dLbls>
          <c:showLegendKey val="0"/>
          <c:showVal val="0"/>
          <c:showCatName val="0"/>
          <c:showSerName val="0"/>
          <c:showPercent val="0"/>
          <c:showBubbleSize val="0"/>
        </c:dLbls>
        <c:gapWidth val="80"/>
        <c:overlap val="100"/>
        <c:axId val="1187739343"/>
        <c:axId val="1"/>
      </c:barChart>
      <c:catAx>
        <c:axId val="1187739343"/>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4486.5571955719497"/>
          <c:min val="0"/>
        </c:scaling>
        <c:delete val="1"/>
        <c:axPos val="l"/>
        <c:numFmt formatCode="General" sourceLinked="1"/>
        <c:majorTickMark val="out"/>
        <c:minorTickMark val="none"/>
        <c:tickLblPos val="nextTo"/>
        <c:crossAx val="1187739343"/>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902645214071447E-3"/>
          <c:y val="2.7310924369747899E-2"/>
          <c:w val="0.9858194709571857"/>
          <c:h val="0.94537815126050417"/>
        </c:manualLayout>
      </c:layout>
      <c:barChart>
        <c:barDir val="col"/>
        <c:grouping val="stacked"/>
        <c:varyColors val="0"/>
        <c:ser>
          <c:idx val="0"/>
          <c:order val="0"/>
          <c:spPr>
            <a:solidFill>
              <a:srgbClr val="364D6E"/>
            </a:solidFill>
            <a:ln w="9525" algn="ctr">
              <a:solidFill>
                <a:schemeClr val="tx1"/>
              </a:solidFill>
              <a:prstDash val="solid"/>
            </a:ln>
          </c:spPr>
          <c:invertIfNegative val="0"/>
          <c:dLbls>
            <c:dLbl>
              <c:idx val="10"/>
              <c:layout>
                <c:manualLayout>
                  <c:x val="0"/>
                  <c:y val="-3.2563025210084036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6C4-4551-B5A6-8EBFB930630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Sheet1!$A$1:$K$1</c:f>
              <c:numCache>
                <c:formatCode>General</c:formatCode>
                <c:ptCount val="11"/>
                <c:pt idx="0">
                  <c:v>236305.00582072177</c:v>
                </c:pt>
                <c:pt idx="1">
                  <c:v>235676.00582072177</c:v>
                </c:pt>
                <c:pt idx="2">
                  <c:v>233789.00582072177</c:v>
                </c:pt>
                <c:pt idx="3">
                  <c:v>230644.00582072177</c:v>
                </c:pt>
                <c:pt idx="4">
                  <c:v>224354.00582072177</c:v>
                </c:pt>
                <c:pt idx="5">
                  <c:v>218064.00582072177</c:v>
                </c:pt>
                <c:pt idx="6">
                  <c:v>199194.00582072177</c:v>
                </c:pt>
                <c:pt idx="7">
                  <c:v>161454.00582072177</c:v>
                </c:pt>
                <c:pt idx="8">
                  <c:v>86154.005820721766</c:v>
                </c:pt>
                <c:pt idx="9">
                  <c:v>11394.00582072177</c:v>
                </c:pt>
                <c:pt idx="10">
                  <c:v>629</c:v>
                </c:pt>
              </c:numCache>
            </c:numRef>
          </c:val>
          <c:extLst>
            <c:ext xmlns:c16="http://schemas.microsoft.com/office/drawing/2014/chart" uri="{C3380CC4-5D6E-409C-BE32-E72D297353CC}">
              <c16:uniqueId val="{00000001-E6C4-4551-B5A6-8EBFB9306301}"/>
            </c:ext>
          </c:extLst>
        </c:ser>
        <c:dLbls>
          <c:showLegendKey val="0"/>
          <c:showVal val="0"/>
          <c:showCatName val="0"/>
          <c:showSerName val="0"/>
          <c:showPercent val="0"/>
          <c:showBubbleSize val="0"/>
        </c:dLbls>
        <c:gapWidth val="80"/>
        <c:overlap val="100"/>
        <c:axId val="146142176"/>
        <c:axId val="1"/>
      </c:barChart>
      <c:catAx>
        <c:axId val="14614217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236305.00582072177"/>
          <c:min val="0"/>
        </c:scaling>
        <c:delete val="1"/>
        <c:axPos val="l"/>
        <c:numFmt formatCode="General" sourceLinked="1"/>
        <c:majorTickMark val="out"/>
        <c:minorTickMark val="none"/>
        <c:tickLblPos val="nextTo"/>
        <c:crossAx val="146142176"/>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902645214071447E-3"/>
          <c:y val="6.5118626956082781E-2"/>
          <c:w val="0.9858194709571857"/>
          <c:h val="0.90863200403836442"/>
        </c:manualLayout>
      </c:layout>
      <c:barChart>
        <c:barDir val="col"/>
        <c:grouping val="stacked"/>
        <c:varyColors val="0"/>
        <c:ser>
          <c:idx val="0"/>
          <c:order val="0"/>
          <c:spPr>
            <a:solidFill>
              <a:srgbClr val="364D6E"/>
            </a:solidFill>
            <a:ln w="9525" algn="ctr">
              <a:solidFill>
                <a:schemeClr val="tx1"/>
              </a:solidFill>
              <a:prstDash val="solid"/>
            </a:ln>
          </c:spPr>
          <c:invertIfNegative val="0"/>
          <c:dLbls>
            <c:dLbl>
              <c:idx val="0"/>
              <c:layout>
                <c:manualLayout>
                  <c:x val="0"/>
                  <c:y val="-4.4926804644119134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CAD-44C7-AB90-8FAA0B92E680}"/>
                </c:ext>
              </c:extLst>
            </c:dLbl>
            <c:dLbl>
              <c:idx val="1"/>
              <c:layout>
                <c:manualLayout>
                  <c:x val="0"/>
                  <c:y val="-4.0383644623927309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CAD-44C7-AB90-8FAA0B92E680}"/>
                </c:ext>
              </c:extLst>
            </c:dLbl>
            <c:dLbl>
              <c:idx val="2"/>
              <c:layout>
                <c:manualLayout>
                  <c:x val="0"/>
                  <c:y val="-6.0575466935890963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CAD-44C7-AB90-8FAA0B92E680}"/>
                </c:ext>
              </c:extLst>
            </c:dLbl>
            <c:dLbl>
              <c:idx val="3"/>
              <c:layout>
                <c:manualLayout>
                  <c:x val="0"/>
                  <c:y val="-0.2387682988389702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CAD-44C7-AB90-8FAA0B92E680}"/>
                </c:ext>
              </c:extLst>
            </c:dLbl>
            <c:dLbl>
              <c:idx val="4"/>
              <c:layout>
                <c:manualLayout>
                  <c:x val="0"/>
                  <c:y val="-0.42251388187783945"/>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CAD-44C7-AB90-8FAA0B92E680}"/>
                </c:ext>
              </c:extLst>
            </c:dLbl>
            <c:dLbl>
              <c:idx val="5"/>
              <c:layout>
                <c:manualLayout>
                  <c:x val="0"/>
                  <c:y val="-0.48813730439172137"/>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CAD-44C7-AB90-8FAA0B92E680}"/>
                </c:ext>
              </c:extLst>
            </c:dLbl>
            <c:dLbl>
              <c:idx val="6"/>
              <c:layout>
                <c:manualLayout>
                  <c:x val="0"/>
                  <c:y val="-0.4689550731953559"/>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CAD-44C7-AB90-8FAA0B92E680}"/>
                </c:ext>
              </c:extLst>
            </c:dLbl>
            <c:dLbl>
              <c:idx val="7"/>
              <c:layout>
                <c:manualLayout>
                  <c:x val="0"/>
                  <c:y val="-0.3149924280666330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CAD-44C7-AB90-8FAA0B92E680}"/>
                </c:ext>
              </c:extLst>
            </c:dLbl>
            <c:dLbl>
              <c:idx val="8"/>
              <c:layout>
                <c:manualLayout>
                  <c:x val="0"/>
                  <c:y val="-0.22917718324078748"/>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CAD-44C7-AB90-8FAA0B92E680}"/>
                </c:ext>
              </c:extLst>
            </c:dLbl>
            <c:dLbl>
              <c:idx val="9"/>
              <c:layout>
                <c:manualLayout>
                  <c:x val="0"/>
                  <c:y val="-0.21504290762241293"/>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CAD-44C7-AB90-8FAA0B92E680}"/>
                </c:ext>
              </c:extLst>
            </c:dLbl>
            <c:dLbl>
              <c:idx val="10"/>
              <c:layout>
                <c:manualLayout>
                  <c:x val="0"/>
                  <c:y val="-0.22614840989399293"/>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CAD-44C7-AB90-8FAA0B92E680}"/>
                </c:ext>
              </c:extLst>
            </c:dLbl>
            <c:dLbl>
              <c:idx val="11"/>
              <c:layout>
                <c:manualLayout>
                  <c:x val="0"/>
                  <c:y val="-0.23069156991418477"/>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ECAD-44C7-AB90-8FAA0B92E680}"/>
                </c:ext>
              </c:extLst>
            </c:dLbl>
            <c:dLbl>
              <c:idx val="12"/>
              <c:layout>
                <c:manualLayout>
                  <c:x val="0"/>
                  <c:y val="-0.24331145885916203"/>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ECAD-44C7-AB90-8FAA0B92E680}"/>
                </c:ext>
              </c:extLst>
            </c:dLbl>
            <c:dLbl>
              <c:idx val="13"/>
              <c:layout>
                <c:manualLayout>
                  <c:x val="0"/>
                  <c:y val="-0.29278142352347297"/>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ECAD-44C7-AB90-8FAA0B92E680}"/>
                </c:ext>
              </c:extLst>
            </c:dLbl>
            <c:dLbl>
              <c:idx val="14"/>
              <c:layout>
                <c:manualLayout>
                  <c:x val="0"/>
                  <c:y val="-0.27006562342251389"/>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ECAD-44C7-AB90-8FAA0B92E680}"/>
                </c:ext>
              </c:extLst>
            </c:dLbl>
            <c:dLbl>
              <c:idx val="15"/>
              <c:layout>
                <c:manualLayout>
                  <c:x val="0"/>
                  <c:y val="-0.30237253912165574"/>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ECAD-44C7-AB90-8FAA0B92E680}"/>
                </c:ext>
              </c:extLst>
            </c:dLbl>
            <c:dLbl>
              <c:idx val="16"/>
              <c:layout>
                <c:manualLayout>
                  <c:x val="0"/>
                  <c:y val="-0.24078748107016659"/>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ECAD-44C7-AB90-8FAA0B92E680}"/>
                </c:ext>
              </c:extLst>
            </c:dLbl>
            <c:dLbl>
              <c:idx val="17"/>
              <c:layout>
                <c:manualLayout>
                  <c:x val="0"/>
                  <c:y val="-0.23725391216557296"/>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ECAD-44C7-AB90-8FAA0B92E680}"/>
                </c:ext>
              </c:extLst>
            </c:dLbl>
            <c:dLbl>
              <c:idx val="18"/>
              <c:layout>
                <c:manualLayout>
                  <c:x val="0"/>
                  <c:y val="-0.26552246340232205"/>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ECAD-44C7-AB90-8FAA0B92E680}"/>
                </c:ext>
              </c:extLst>
            </c:dLbl>
            <c:dLbl>
              <c:idx val="19"/>
              <c:layout>
                <c:manualLayout>
                  <c:x val="0"/>
                  <c:y val="-0.25643614336193843"/>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ECAD-44C7-AB90-8FAA0B92E680}"/>
                </c:ext>
              </c:extLst>
            </c:dLbl>
            <c:dLbl>
              <c:idx val="20"/>
              <c:layout>
                <c:manualLayout>
                  <c:x val="0"/>
                  <c:y val="-0.1630489651691065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ECAD-44C7-AB90-8FAA0B92E680}"/>
                </c:ext>
              </c:extLst>
            </c:dLbl>
            <c:dLbl>
              <c:idx val="21"/>
              <c:layout>
                <c:manualLayout>
                  <c:x val="0"/>
                  <c:y val="-0.10600706713780919"/>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ECAD-44C7-AB90-8FAA0B92E680}"/>
                </c:ext>
              </c:extLst>
            </c:dLbl>
            <c:dLbl>
              <c:idx val="22"/>
              <c:layout>
                <c:manualLayout>
                  <c:x val="0"/>
                  <c:y val="-5.9565875820292782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ECAD-44C7-AB90-8FAA0B92E680}"/>
                </c:ext>
              </c:extLst>
            </c:dLbl>
            <c:dLbl>
              <c:idx val="23"/>
              <c:layout>
                <c:manualLayout>
                  <c:x val="0"/>
                  <c:y val="-4.8460373548712771E-2"/>
                </c:manualLayout>
              </c:layout>
              <c:numFmt formatCode="#,##0;&quot;-&quot;#,##0" sourceLinked="0"/>
              <c:spPr>
                <a:noFill/>
                <a:ln>
                  <a:noFill/>
                </a:ln>
              </c:spPr>
              <c:txPr>
                <a:bodyPr wrap="none"/>
                <a:lstStyle/>
                <a:p>
                  <a:pPr>
                    <a:defRPr sz="10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ECAD-44C7-AB90-8FAA0B92E68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Sheet1!$A$1:$X$1</c:f>
              <c:numCache>
                <c:formatCode>General</c:formatCode>
                <c:ptCount val="24"/>
                <c:pt idx="0">
                  <c:v>17</c:v>
                </c:pt>
                <c:pt idx="1">
                  <c:v>10</c:v>
                </c:pt>
                <c:pt idx="2">
                  <c:v>41</c:v>
                </c:pt>
                <c:pt idx="3">
                  <c:v>315</c:v>
                </c:pt>
                <c:pt idx="4">
                  <c:v>597</c:v>
                </c:pt>
                <c:pt idx="5">
                  <c:v>698</c:v>
                </c:pt>
                <c:pt idx="6">
                  <c:v>668</c:v>
                </c:pt>
                <c:pt idx="7">
                  <c:v>432</c:v>
                </c:pt>
                <c:pt idx="8">
                  <c:v>300</c:v>
                </c:pt>
                <c:pt idx="9">
                  <c:v>279</c:v>
                </c:pt>
                <c:pt idx="10">
                  <c:v>296</c:v>
                </c:pt>
                <c:pt idx="11">
                  <c:v>303</c:v>
                </c:pt>
                <c:pt idx="12">
                  <c:v>322</c:v>
                </c:pt>
                <c:pt idx="13">
                  <c:v>398</c:v>
                </c:pt>
                <c:pt idx="14">
                  <c:v>363</c:v>
                </c:pt>
                <c:pt idx="15">
                  <c:v>413</c:v>
                </c:pt>
                <c:pt idx="16">
                  <c:v>318</c:v>
                </c:pt>
                <c:pt idx="17">
                  <c:v>313</c:v>
                </c:pt>
                <c:pt idx="18">
                  <c:v>356</c:v>
                </c:pt>
                <c:pt idx="19">
                  <c:v>342</c:v>
                </c:pt>
                <c:pt idx="20">
                  <c:v>198</c:v>
                </c:pt>
                <c:pt idx="21">
                  <c:v>111</c:v>
                </c:pt>
                <c:pt idx="22">
                  <c:v>39</c:v>
                </c:pt>
                <c:pt idx="23">
                  <c:v>22</c:v>
                </c:pt>
              </c:numCache>
            </c:numRef>
          </c:val>
          <c:extLst>
            <c:ext xmlns:c16="http://schemas.microsoft.com/office/drawing/2014/chart" uri="{C3380CC4-5D6E-409C-BE32-E72D297353CC}">
              <c16:uniqueId val="{00000018-ECAD-44C7-AB90-8FAA0B92E680}"/>
            </c:ext>
          </c:extLst>
        </c:ser>
        <c:dLbls>
          <c:showLegendKey val="0"/>
          <c:showVal val="0"/>
          <c:showCatName val="0"/>
          <c:showSerName val="0"/>
          <c:showPercent val="0"/>
          <c:showBubbleSize val="0"/>
        </c:dLbls>
        <c:gapWidth val="80"/>
        <c:overlap val="100"/>
        <c:axId val="73590272"/>
        <c:axId val="1"/>
      </c:barChart>
      <c:catAx>
        <c:axId val="73590272"/>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698"/>
          <c:min val="0"/>
        </c:scaling>
        <c:delete val="1"/>
        <c:axPos val="l"/>
        <c:numFmt formatCode="General" sourceLinked="1"/>
        <c:majorTickMark val="out"/>
        <c:minorTickMark val="none"/>
        <c:tickLblPos val="nextTo"/>
        <c:crossAx val="73590272"/>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198198198198196E-3"/>
          <c:y val="5.3933696190004952E-2"/>
          <c:w val="0.98536036036036034"/>
          <c:h val="0.89064819396338457"/>
        </c:manualLayout>
      </c:layout>
      <c:barChart>
        <c:barDir val="col"/>
        <c:grouping val="clustered"/>
        <c:varyColors val="0"/>
        <c:ser>
          <c:idx val="0"/>
          <c:order val="0"/>
          <c:spPr>
            <a:solidFill>
              <a:srgbClr val="DFE5EF"/>
            </a:solidFill>
            <a:ln w="9525" algn="ctr">
              <a:solidFill>
                <a:schemeClr val="tx1"/>
              </a:solidFill>
              <a:prstDash val="solid"/>
            </a:ln>
          </c:spPr>
          <c:invertIfNegative val="0"/>
          <c:dLbls>
            <c:dLbl>
              <c:idx val="2"/>
              <c:layout>
                <c:manualLayout>
                  <c:x val="0"/>
                  <c:y val="6.4324591786244431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4D2-4CF5-B0A9-11AA49BB9E1A}"/>
                </c:ext>
              </c:extLst>
            </c:dLbl>
            <c:dLbl>
              <c:idx val="3"/>
              <c:layout>
                <c:manualLayout>
                  <c:x val="-8.1644144144144143E-3"/>
                  <c:y val="4.9480455220188022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4D2-4CF5-B0A9-11AA49BB9E1A}"/>
                </c:ext>
              </c:extLst>
            </c:dLbl>
            <c:dLbl>
              <c:idx val="4"/>
              <c:layout>
                <c:manualLayout>
                  <c:x val="-8.1644144144144143E-3"/>
                  <c:y val="1.9792182088075212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4D2-4CF5-B0A9-11AA49BB9E1A}"/>
                </c:ext>
              </c:extLst>
            </c:dLbl>
            <c:dLbl>
              <c:idx val="5"/>
              <c:layout>
                <c:manualLayout>
                  <c:x val="-8.1644144144144143E-3"/>
                  <c:y val="1.4844136566056407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4D2-4CF5-B0A9-11AA49BB9E1A}"/>
                </c:ext>
              </c:extLst>
            </c:dLbl>
            <c:dLbl>
              <c:idx val="6"/>
              <c:layout>
                <c:manualLayout>
                  <c:x val="-8.1644144144144143E-3"/>
                  <c:y val="-2.9688273132112814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4D2-4CF5-B0A9-11AA49BB9E1A}"/>
                </c:ext>
              </c:extLst>
            </c:dLbl>
            <c:dLbl>
              <c:idx val="7"/>
              <c:layout>
                <c:manualLayout>
                  <c:x val="-8.1644144144144143E-3"/>
                  <c:y val="-7.9168728352300849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4D2-4CF5-B0A9-11AA49BB9E1A}"/>
                </c:ext>
              </c:extLst>
            </c:dLbl>
            <c:dLbl>
              <c:idx val="8"/>
              <c:layout>
                <c:manualLayout>
                  <c:x val="-8.1644144144144143E-3"/>
                  <c:y val="-1.3359722909450767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4D2-4CF5-B0A9-11AA49BB9E1A}"/>
                </c:ext>
              </c:extLst>
            </c:dLbl>
            <c:dLbl>
              <c:idx val="9"/>
              <c:layout>
                <c:manualLayout>
                  <c:x val="-8.1644144144144143E-3"/>
                  <c:y val="-5.1954477981197428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4D2-4CF5-B0A9-11AA49BB9E1A}"/>
                </c:ext>
              </c:extLst>
            </c:dLbl>
            <c:dLbl>
              <c:idx val="10"/>
              <c:layout>
                <c:manualLayout>
                  <c:x val="-6.7567567567567571E-3"/>
                  <c:y val="-0.20188025729836714"/>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4D2-4CF5-B0A9-11AA49BB9E1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Sheet1!$A$1:$K$1</c:f>
              <c:numCache>
                <c:formatCode>General</c:formatCode>
                <c:ptCount val="11"/>
                <c:pt idx="0">
                  <c:v>-3.9999999999999996E-5</c:v>
                </c:pt>
                <c:pt idx="1">
                  <c:v>-8.9999999999999992E-5</c:v>
                </c:pt>
                <c:pt idx="2">
                  <c:v>-2.5000000000000001E-4</c:v>
                </c:pt>
                <c:pt idx="3">
                  <c:v>-4.7999999999999996E-4</c:v>
                </c:pt>
                <c:pt idx="4">
                  <c:v>-8.3000000000000001E-4</c:v>
                </c:pt>
                <c:pt idx="5">
                  <c:v>-8.8999999999999995E-4</c:v>
                </c:pt>
                <c:pt idx="6">
                  <c:v>-1.49E-3</c:v>
                </c:pt>
                <c:pt idx="7">
                  <c:v>-2.1100000000000003E-3</c:v>
                </c:pt>
                <c:pt idx="8">
                  <c:v>-2.8400000000000001E-3</c:v>
                </c:pt>
                <c:pt idx="9">
                  <c:v>-7.899999999999999E-3</c:v>
                </c:pt>
                <c:pt idx="10">
                  <c:v>4.5499999999999999E-2</c:v>
                </c:pt>
              </c:numCache>
            </c:numRef>
          </c:val>
          <c:extLst>
            <c:ext xmlns:c16="http://schemas.microsoft.com/office/drawing/2014/chart" uri="{C3380CC4-5D6E-409C-BE32-E72D297353CC}">
              <c16:uniqueId val="{00000009-F4D2-4CF5-B0A9-11AA49BB9E1A}"/>
            </c:ext>
          </c:extLst>
        </c:ser>
        <c:ser>
          <c:idx val="1"/>
          <c:order val="1"/>
          <c:spPr>
            <a:solidFill>
              <a:schemeClr val="accent5"/>
            </a:solidFill>
            <a:ln w="9525" algn="ctr">
              <a:solidFill>
                <a:schemeClr val="tx1"/>
              </a:solidFill>
              <a:prstDash val="solid"/>
            </a:ln>
          </c:spPr>
          <c:invertIfNegative val="0"/>
          <c:dLbls>
            <c:dLbl>
              <c:idx val="0"/>
              <c:layout>
                <c:manualLayout>
                  <c:x val="0"/>
                  <c:y val="5.9376546264225628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4D2-4CF5-B0A9-11AA49BB9E1A}"/>
                </c:ext>
              </c:extLst>
            </c:dLbl>
            <c:dLbl>
              <c:idx val="1"/>
              <c:layout>
                <c:manualLayout>
                  <c:x val="0"/>
                  <c:y val="4.9480455220188031E-4"/>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F4D2-4CF5-B0A9-11AA49BB9E1A}"/>
                </c:ext>
              </c:extLst>
            </c:dLbl>
            <c:dLbl>
              <c:idx val="2"/>
              <c:layout>
                <c:manualLayout>
                  <c:x val="0"/>
                  <c:y val="6.9272637308263234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F4D2-4CF5-B0A9-11AA49BB9E1A}"/>
                </c:ext>
              </c:extLst>
            </c:dLbl>
            <c:dLbl>
              <c:idx val="3"/>
              <c:layout>
                <c:manualLayout>
                  <c:x val="0"/>
                  <c:y val="-3.6615536862939141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F4D2-4CF5-B0A9-11AA49BB9E1A}"/>
                </c:ext>
              </c:extLst>
            </c:dLbl>
            <c:dLbl>
              <c:idx val="4"/>
              <c:layout>
                <c:manualLayout>
                  <c:x val="0"/>
                  <c:y val="-3.9584364176150418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F4D2-4CF5-B0A9-11AA49BB9E1A}"/>
                </c:ext>
              </c:extLst>
            </c:dLbl>
            <c:dLbl>
              <c:idx val="5"/>
              <c:layout>
                <c:manualLayout>
                  <c:x val="0"/>
                  <c:y val="-4.00791687283523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F4D2-4CF5-B0A9-11AA49BB9E1A}"/>
                </c:ext>
              </c:extLst>
            </c:dLbl>
            <c:dLbl>
              <c:idx val="6"/>
              <c:layout>
                <c:manualLayout>
                  <c:x val="0"/>
                  <c:y val="-4.4532409698169226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F4D2-4CF5-B0A9-11AA49BB9E1A}"/>
                </c:ext>
              </c:extLst>
            </c:dLbl>
            <c:dLbl>
              <c:idx val="7"/>
              <c:layout>
                <c:manualLayout>
                  <c:x val="0"/>
                  <c:y val="-9.5497278574962888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F4D2-4CF5-B0A9-11AA49BB9E1A}"/>
                </c:ext>
              </c:extLst>
            </c:dLbl>
            <c:dLbl>
              <c:idx val="8"/>
              <c:layout>
                <c:manualLayout>
                  <c:x val="0"/>
                  <c:y val="-0.21375556655121228"/>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F4D2-4CF5-B0A9-11AA49BB9E1A}"/>
                </c:ext>
              </c:extLst>
            </c:dLbl>
            <c:dLbl>
              <c:idx val="9"/>
              <c:layout>
                <c:manualLayout>
                  <c:x val="0"/>
                  <c:y val="-0.2968827313211281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F4D2-4CF5-B0A9-11AA49BB9E1A}"/>
                </c:ext>
              </c:extLst>
            </c:dLbl>
            <c:dLbl>
              <c:idx val="10"/>
              <c:layout>
                <c:manualLayout>
                  <c:x val="6.1936936936936937E-3"/>
                  <c:y val="-0.20583869371598218"/>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F4D2-4CF5-B0A9-11AA49BB9E1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Sheet1!$A$2:$K$2</c:f>
              <c:numCache>
                <c:formatCode>General</c:formatCode>
                <c:ptCount val="11"/>
                <c:pt idx="0">
                  <c:v>4.3561459999999995E-4</c:v>
                </c:pt>
                <c:pt idx="1">
                  <c:v>1.1528969999999999E-3</c:v>
                </c:pt>
                <c:pt idx="2">
                  <c:v>3.526429E-4</c:v>
                </c:pt>
                <c:pt idx="3">
                  <c:v>-1.0381559999999999E-3</c:v>
                </c:pt>
                <c:pt idx="4">
                  <c:v>-1.8578000000000002E-3</c:v>
                </c:pt>
                <c:pt idx="5">
                  <c:v>-3.9871759999999994E-3</c:v>
                </c:pt>
                <c:pt idx="6">
                  <c:v>-4.3916390000000001E-3</c:v>
                </c:pt>
                <c:pt idx="7">
                  <c:v>-1.7387059999999999E-2</c:v>
                </c:pt>
                <c:pt idx="8">
                  <c:v>-4.8302369999999997E-2</c:v>
                </c:pt>
                <c:pt idx="9">
                  <c:v>-7.0165489999999997E-2</c:v>
                </c:pt>
                <c:pt idx="10">
                  <c:v>4.6558040000000002E-2</c:v>
                </c:pt>
              </c:numCache>
            </c:numRef>
          </c:val>
          <c:extLst>
            <c:ext xmlns:c16="http://schemas.microsoft.com/office/drawing/2014/chart" uri="{C3380CC4-5D6E-409C-BE32-E72D297353CC}">
              <c16:uniqueId val="{00000015-F4D2-4CF5-B0A9-11AA49BB9E1A}"/>
            </c:ext>
          </c:extLst>
        </c:ser>
        <c:dLbls>
          <c:showLegendKey val="0"/>
          <c:showVal val="0"/>
          <c:showCatName val="0"/>
          <c:showSerName val="0"/>
          <c:showPercent val="0"/>
          <c:showBubbleSize val="0"/>
        </c:dLbls>
        <c:gapWidth val="80"/>
        <c:axId val="1069570944"/>
        <c:axId val="1"/>
      </c:barChart>
      <c:catAx>
        <c:axId val="106957094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At val="0"/>
        <c:auto val="0"/>
        <c:lblAlgn val="ctr"/>
        <c:lblOffset val="100"/>
        <c:noMultiLvlLbl val="0"/>
      </c:catAx>
      <c:valAx>
        <c:axId val="1"/>
        <c:scaling>
          <c:orientation val="minMax"/>
          <c:max val="4.6558040000000002E-2"/>
          <c:min val="-7.0165489999999997E-2"/>
        </c:scaling>
        <c:delete val="1"/>
        <c:axPos val="l"/>
        <c:numFmt formatCode="General" sourceLinked="1"/>
        <c:majorTickMark val="out"/>
        <c:minorTickMark val="none"/>
        <c:tickLblPos val="nextTo"/>
        <c:crossAx val="1069570944"/>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211533205793932E-2"/>
          <c:y val="2.9579067121729235E-2"/>
          <c:w val="0.97157693358841202"/>
          <c:h val="0.9408418657565415"/>
        </c:manualLayout>
      </c:layout>
      <c:barChart>
        <c:barDir val="col"/>
        <c:grouping val="stacked"/>
        <c:varyColors val="0"/>
        <c:ser>
          <c:idx val="0"/>
          <c:order val="0"/>
          <c:spPr>
            <a:solidFill>
              <a:srgbClr val="C3CFE1"/>
            </a:solidFill>
            <a:ln w="9525" algn="ctr">
              <a:solidFill>
                <a:schemeClr val="tx1"/>
              </a:solidFill>
              <a:prstDash val="solid"/>
            </a:ln>
          </c:spPr>
          <c:invertIfNegative val="0"/>
          <c:dPt>
            <c:idx val="1"/>
            <c:invertIfNegative val="0"/>
            <c:bubble3D val="0"/>
            <c:spPr>
              <a:noFill/>
              <a:ln>
                <a:noFill/>
              </a:ln>
            </c:spPr>
            <c:extLst>
              <c:ext xmlns:c16="http://schemas.microsoft.com/office/drawing/2014/chart" uri="{C3380CC4-5D6E-409C-BE32-E72D297353CC}">
                <c16:uniqueId val="{00000000-FB63-4FBF-8A19-C3E06413F3E2}"/>
              </c:ext>
            </c:extLst>
          </c:dPt>
          <c:dLbls>
            <c:dLbl>
              <c:idx val="0"/>
              <c:layout>
                <c:manualLayout>
                  <c:x val="0"/>
                  <c:y val="1.7064846416382253E-3"/>
                </c:manualLayout>
              </c:layout>
              <c:numFmt formatCode="#,##0;#,##0" sourceLinked="0"/>
              <c:spPr>
                <a:noFill/>
                <a:ln>
                  <a:noFill/>
                </a:ln>
              </c:spPr>
              <c:txPr>
                <a:bodyPr wrap="none"/>
                <a:lstStyle/>
                <a:p>
                  <a:pPr>
                    <a:defRPr sz="1200">
                      <a:solidFill>
                        <a:srgbClr val="000000"/>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B63-4FBF-8A19-C3E06413F3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5539</c:v>
                </c:pt>
                <c:pt idx="1">
                  <c:v>516</c:v>
                </c:pt>
                <c:pt idx="2">
                  <c:v>442</c:v>
                </c:pt>
              </c:numCache>
            </c:numRef>
          </c:val>
          <c:extLst>
            <c:ext xmlns:c16="http://schemas.microsoft.com/office/drawing/2014/chart" uri="{C3380CC4-5D6E-409C-BE32-E72D297353CC}">
              <c16:uniqueId val="{00000002-FB63-4FBF-8A19-C3E06413F3E2}"/>
            </c:ext>
          </c:extLst>
        </c:ser>
        <c:ser>
          <c:idx val="1"/>
          <c:order val="1"/>
          <c:spPr>
            <a:solidFill>
              <a:srgbClr val="DFE5EF"/>
            </a:solidFill>
            <a:ln w="9525" algn="ctr">
              <a:solidFill>
                <a:schemeClr val="tx1"/>
              </a:solidFill>
              <a:prstDash val="solid"/>
            </a:ln>
          </c:spPr>
          <c:invertIfNegative val="0"/>
          <c:dPt>
            <c:idx val="1"/>
            <c:invertIfNegative val="0"/>
            <c:bubble3D val="0"/>
            <c:spPr>
              <a:solidFill>
                <a:srgbClr val="C3CFE1"/>
              </a:solidFill>
              <a:ln w="9525" algn="ctr">
                <a:solidFill>
                  <a:schemeClr val="tx1"/>
                </a:solidFill>
                <a:prstDash val="solid"/>
              </a:ln>
            </c:spPr>
            <c:extLst>
              <c:ext xmlns:c16="http://schemas.microsoft.com/office/drawing/2014/chart" uri="{C3380CC4-5D6E-409C-BE32-E72D297353CC}">
                <c16:uniqueId val="{00000003-FB63-4FBF-8A19-C3E06413F3E2}"/>
              </c:ext>
            </c:extLst>
          </c:dPt>
          <c:dLbls>
            <c:dLbl>
              <c:idx val="0"/>
              <c:layout>
                <c:manualLayout>
                  <c:x val="0"/>
                  <c:y val="1.7064846416382253E-3"/>
                </c:manualLayout>
              </c:layout>
              <c:numFmt formatCode="#,##0;#,##0" sourceLinked="0"/>
              <c:spPr>
                <a:noFill/>
                <a:ln>
                  <a:noFill/>
                </a:ln>
              </c:spPr>
              <c:txPr>
                <a:bodyPr wrap="none"/>
                <a:lstStyle/>
                <a:p>
                  <a:pPr>
                    <a:defRPr sz="1200">
                      <a:solidFill>
                        <a:srgbClr val="000000"/>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B63-4FBF-8A19-C3E06413F3E2}"/>
                </c:ext>
              </c:extLst>
            </c:dLbl>
            <c:dLbl>
              <c:idx val="1"/>
              <c:layout>
                <c:manualLayout>
                  <c:x val="0"/>
                  <c:y val="1.7064846416382253E-3"/>
                </c:manualLayout>
              </c:layout>
              <c:numFmt formatCode="#,##0;#,##0" sourceLinked="0"/>
              <c:spPr>
                <a:noFill/>
                <a:ln>
                  <a:noFill/>
                </a:ln>
              </c:spPr>
              <c:txPr>
                <a:bodyPr wrap="none"/>
                <a:lstStyle/>
                <a:p>
                  <a:pPr>
                    <a:defRPr sz="1200">
                      <a:solidFill>
                        <a:srgbClr val="000000"/>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B63-4FBF-8A19-C3E06413F3E2}"/>
                </c:ext>
              </c:extLst>
            </c:dLbl>
            <c:dLbl>
              <c:idx val="2"/>
              <c:layout>
                <c:manualLayout>
                  <c:x val="0.1117791746378792"/>
                  <c:y val="1.7064846416382253E-3"/>
                </c:manualLayout>
              </c:layout>
              <c:numFmt formatCode="#,##0;#,##0" sourceLinked="0"/>
              <c:spPr>
                <a:noFill/>
                <a:ln>
                  <a:noFill/>
                </a:ln>
              </c:spPr>
              <c:txPr>
                <a:bodyPr wrap="none"/>
                <a:lstStyle/>
                <a:p>
                  <a:pPr>
                    <a:defRPr sz="12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B63-4FBF-8A19-C3E06413F3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Sheet1!$A$2:$C$2</c:f>
              <c:numCache>
                <c:formatCode>General</c:formatCode>
                <c:ptCount val="3"/>
                <c:pt idx="0">
                  <c:v>1612</c:v>
                </c:pt>
                <c:pt idx="1">
                  <c:v>5097</c:v>
                </c:pt>
                <c:pt idx="2">
                  <c:v>74</c:v>
                </c:pt>
              </c:numCache>
            </c:numRef>
          </c:val>
          <c:extLst>
            <c:ext xmlns:c16="http://schemas.microsoft.com/office/drawing/2014/chart" uri="{C3380CC4-5D6E-409C-BE32-E72D297353CC}">
              <c16:uniqueId val="{00000006-FB63-4FBF-8A19-C3E06413F3E2}"/>
            </c:ext>
          </c:extLst>
        </c:ser>
        <c:ser>
          <c:idx val="2"/>
          <c:order val="2"/>
          <c:spPr>
            <a:solidFill>
              <a:srgbClr val="DFE5EF"/>
            </a:solidFill>
            <a:ln w="9525" algn="ctr">
              <a:solidFill>
                <a:schemeClr val="tx1"/>
              </a:solidFill>
              <a:prstDash val="solid"/>
            </a:ln>
          </c:spPr>
          <c:invertIfNegative val="0"/>
          <c:dLbls>
            <c:dLbl>
              <c:idx val="1"/>
              <c:layout>
                <c:manualLayout>
                  <c:x val="0"/>
                  <c:y val="1.7064846416382253E-3"/>
                </c:manualLayout>
              </c:layout>
              <c:numFmt formatCode="#,##0;#,##0" sourceLinked="0"/>
              <c:spPr>
                <a:noFill/>
                <a:ln>
                  <a:noFill/>
                </a:ln>
              </c:spPr>
              <c:txPr>
                <a:bodyPr wrap="none"/>
                <a:lstStyle/>
                <a:p>
                  <a:pPr>
                    <a:defRPr sz="1200">
                      <a:solidFill>
                        <a:srgbClr val="000000"/>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B63-4FBF-8A19-C3E06413F3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Sheet1!$A$3:$C$3</c:f>
              <c:numCache>
                <c:formatCode>General</c:formatCode>
                <c:ptCount val="3"/>
                <c:pt idx="1">
                  <c:v>1538</c:v>
                </c:pt>
              </c:numCache>
            </c:numRef>
          </c:val>
          <c:extLst>
            <c:ext xmlns:c16="http://schemas.microsoft.com/office/drawing/2014/chart" uri="{C3380CC4-5D6E-409C-BE32-E72D297353CC}">
              <c16:uniqueId val="{00000008-FB63-4FBF-8A19-C3E06413F3E2}"/>
            </c:ext>
          </c:extLst>
        </c:ser>
        <c:dLbls>
          <c:showLegendKey val="0"/>
          <c:showVal val="0"/>
          <c:showCatName val="0"/>
          <c:showSerName val="0"/>
          <c:showPercent val="0"/>
          <c:showBubbleSize val="0"/>
        </c:dLbls>
        <c:gapWidth val="80"/>
        <c:overlap val="100"/>
        <c:axId val="146124976"/>
        <c:axId val="1"/>
      </c:barChart>
      <c:catAx>
        <c:axId val="14612497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7151"/>
          <c:min val="0"/>
        </c:scaling>
        <c:delete val="1"/>
        <c:axPos val="l"/>
        <c:numFmt formatCode="General" sourceLinked="1"/>
        <c:majorTickMark val="out"/>
        <c:minorTickMark val="none"/>
        <c:tickLblPos val="nextTo"/>
        <c:crossAx val="146124976"/>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198198198198196E-3"/>
          <c:y val="5.3933696190004952E-2"/>
          <c:w val="0.98536036036036034"/>
          <c:h val="0.89064819396338457"/>
        </c:manualLayout>
      </c:layout>
      <c:barChart>
        <c:barDir val="col"/>
        <c:grouping val="clustered"/>
        <c:varyColors val="0"/>
        <c:ser>
          <c:idx val="0"/>
          <c:order val="0"/>
          <c:spPr>
            <a:solidFill>
              <a:srgbClr val="DFE5EF"/>
            </a:solidFill>
            <a:ln w="9525" algn="ctr">
              <a:solidFill>
                <a:schemeClr val="tx1"/>
              </a:solidFill>
              <a:prstDash val="solid"/>
            </a:ln>
          </c:spPr>
          <c:invertIfNegative val="0"/>
          <c:dLbls>
            <c:dLbl>
              <c:idx val="3"/>
              <c:layout>
                <c:manualLayout>
                  <c:x val="0"/>
                  <c:y val="6.9272637308263234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6FD-45C8-BF92-38DBEF513F57}"/>
                </c:ext>
              </c:extLst>
            </c:dLbl>
            <c:dLbl>
              <c:idx val="4"/>
              <c:layout>
                <c:manualLayout>
                  <c:x val="-8.1644144144144143E-3"/>
                  <c:y val="5.9376546264225628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6FD-45C8-BF92-38DBEF513F57}"/>
                </c:ext>
              </c:extLst>
            </c:dLbl>
            <c:dLbl>
              <c:idx val="5"/>
              <c:layout>
                <c:manualLayout>
                  <c:x val="0"/>
                  <c:y val="5.9376546264225628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6FD-45C8-BF92-38DBEF513F57}"/>
                </c:ext>
              </c:extLst>
            </c:dLbl>
            <c:dLbl>
              <c:idx val="6"/>
              <c:layout>
                <c:manualLayout>
                  <c:x val="-8.1644144144144143E-3"/>
                  <c:y val="4.4532409698169219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6FD-45C8-BF92-38DBEF513F57}"/>
                </c:ext>
              </c:extLst>
            </c:dLbl>
            <c:dLbl>
              <c:idx val="7"/>
              <c:layout>
                <c:manualLayout>
                  <c:x val="0"/>
                  <c:y val="2.9688273132112814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6FD-45C8-BF92-38DBEF513F57}"/>
                </c:ext>
              </c:extLst>
            </c:dLbl>
            <c:dLbl>
              <c:idx val="8"/>
              <c:layout>
                <c:manualLayout>
                  <c:x val="-8.1644144144144143E-3"/>
                  <c:y val="9.8960910440376061E-4"/>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6FD-45C8-BF92-38DBEF513F57}"/>
                </c:ext>
              </c:extLst>
            </c:dLbl>
            <c:dLbl>
              <c:idx val="9"/>
              <c:layout>
                <c:manualLayout>
                  <c:x val="-8.1644144144144143E-3"/>
                  <c:y val="-1.1380504700643246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6FD-45C8-BF92-38DBEF513F57}"/>
                </c:ext>
              </c:extLst>
            </c:dLbl>
            <c:dLbl>
              <c:idx val="10"/>
              <c:layout>
                <c:manualLayout>
                  <c:x val="-6.7567567567567571E-3"/>
                  <c:y val="-8.4611578426521519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6FD-45C8-BF92-38DBEF513F5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Sheet1!$A$1:$K$1</c:f>
              <c:numCache>
                <c:formatCode>General</c:formatCode>
                <c:ptCount val="11"/>
                <c:pt idx="0">
                  <c:v>-3.9999999999999996E-5</c:v>
                </c:pt>
                <c:pt idx="1">
                  <c:v>-8.9999999999999992E-5</c:v>
                </c:pt>
                <c:pt idx="2">
                  <c:v>-2.5000000000000001E-4</c:v>
                </c:pt>
                <c:pt idx="3">
                  <c:v>-4.7999999999999996E-4</c:v>
                </c:pt>
                <c:pt idx="4">
                  <c:v>-8.3000000000000001E-4</c:v>
                </c:pt>
                <c:pt idx="5">
                  <c:v>-8.8999999999999995E-4</c:v>
                </c:pt>
                <c:pt idx="6">
                  <c:v>-1.49E-3</c:v>
                </c:pt>
                <c:pt idx="7">
                  <c:v>-2.1100000000000003E-3</c:v>
                </c:pt>
                <c:pt idx="8">
                  <c:v>-2.8400000000000001E-3</c:v>
                </c:pt>
                <c:pt idx="9">
                  <c:v>-7.899999999999999E-3</c:v>
                </c:pt>
                <c:pt idx="10">
                  <c:v>4.5499999999999999E-2</c:v>
                </c:pt>
              </c:numCache>
            </c:numRef>
          </c:val>
          <c:extLst>
            <c:ext xmlns:c16="http://schemas.microsoft.com/office/drawing/2014/chart" uri="{C3380CC4-5D6E-409C-BE32-E72D297353CC}">
              <c16:uniqueId val="{00000008-86FD-45C8-BF92-38DBEF513F57}"/>
            </c:ext>
          </c:extLst>
        </c:ser>
        <c:ser>
          <c:idx val="1"/>
          <c:order val="1"/>
          <c:spPr>
            <a:solidFill>
              <a:schemeClr val="accent5"/>
            </a:solidFill>
            <a:ln w="9525" algn="ctr">
              <a:solidFill>
                <a:schemeClr val="tx1"/>
              </a:solidFill>
              <a:prstDash val="solid"/>
            </a:ln>
          </c:spPr>
          <c:invertIfNegative val="0"/>
          <c:dLbls>
            <c:dLbl>
              <c:idx val="0"/>
              <c:layout>
                <c:manualLayout>
                  <c:x val="0"/>
                  <c:y val="-3.3646709549727857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6FD-45C8-BF92-38DBEF513F57}"/>
                </c:ext>
              </c:extLst>
            </c:dLbl>
            <c:dLbl>
              <c:idx val="1"/>
              <c:layout>
                <c:manualLayout>
                  <c:x val="7.742117117117117E-3"/>
                  <c:y val="-2.9688273132112814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6FD-45C8-BF92-38DBEF513F57}"/>
                </c:ext>
              </c:extLst>
            </c:dLbl>
            <c:dLbl>
              <c:idx val="2"/>
              <c:layout>
                <c:manualLayout>
                  <c:x val="0"/>
                  <c:y val="-1.4844136566056407E-3"/>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6FD-45C8-BF92-38DBEF513F57}"/>
                </c:ext>
              </c:extLst>
            </c:dLbl>
            <c:dLbl>
              <c:idx val="3"/>
              <c:layout>
                <c:manualLayout>
                  <c:x val="0"/>
                  <c:y val="-1.2864918357248886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6FD-45C8-BF92-38DBEF513F57}"/>
                </c:ext>
              </c:extLst>
            </c:dLbl>
            <c:dLbl>
              <c:idx val="4"/>
              <c:layout>
                <c:manualLayout>
                  <c:x val="7.742117117117117E-3"/>
                  <c:y val="4.9480455220188031E-4"/>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6FD-45C8-BF92-38DBEF513F57}"/>
                </c:ext>
              </c:extLst>
            </c:dLbl>
            <c:dLbl>
              <c:idx val="5"/>
              <c:layout>
                <c:manualLayout>
                  <c:x val="0"/>
                  <c:y val="-9.8960910440376061E-4"/>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6FD-45C8-BF92-38DBEF513F57}"/>
                </c:ext>
              </c:extLst>
            </c:dLbl>
            <c:dLbl>
              <c:idx val="6"/>
              <c:layout>
                <c:manualLayout>
                  <c:x val="0"/>
                  <c:y val="-3.7110341415141017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6FD-45C8-BF92-38DBEF513F57}"/>
                </c:ext>
              </c:extLst>
            </c:dLbl>
            <c:dLbl>
              <c:idx val="7"/>
              <c:layout>
                <c:manualLayout>
                  <c:x val="0"/>
                  <c:y val="-2.6224641266699655E-2"/>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6FD-45C8-BF92-38DBEF513F57}"/>
                </c:ext>
              </c:extLst>
            </c:dLbl>
            <c:dLbl>
              <c:idx val="8"/>
              <c:layout>
                <c:manualLayout>
                  <c:x val="0"/>
                  <c:y val="-0.23057892132607619"/>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6FD-45C8-BF92-38DBEF513F57}"/>
                </c:ext>
              </c:extLst>
            </c:dLbl>
            <c:dLbl>
              <c:idx val="9"/>
              <c:layout>
                <c:manualLayout>
                  <c:x val="0"/>
                  <c:y val="-0.37159821870361209"/>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6FD-45C8-BF92-38DBEF513F57}"/>
                </c:ext>
              </c:extLst>
            </c:dLbl>
            <c:dLbl>
              <c:idx val="10"/>
              <c:layout>
                <c:manualLayout>
                  <c:x val="0"/>
                  <c:y val="-0.13112320633349828"/>
                </c:manualLayout>
              </c:layout>
              <c:numFmt formatCode="#,##0.00000&quot;%&quot;;&quot;-&quot;#,##0.00000&quot;%&quot;" sourceLinked="0"/>
              <c:spPr>
                <a:noFill/>
                <a:ln>
                  <a:noFill/>
                </a:ln>
              </c:spPr>
              <c:txPr>
                <a:bodyPr wrap="none"/>
                <a:lstStyle/>
                <a:p>
                  <a:pPr>
                    <a:defRPr sz="800">
                      <a:solidFill>
                        <a:schemeClr val="tx1"/>
                      </a:solidFill>
                      <a:latin typeface="+mn-lt"/>
                      <a:ea typeface="Roboto"/>
                      <a:cs typeface="Arial"/>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6FD-45C8-BF92-38DBEF513F5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Sheet1!$A$2:$K$2</c:f>
              <c:numCache>
                <c:formatCode>General</c:formatCode>
                <c:ptCount val="11"/>
                <c:pt idx="0">
                  <c:v>-3.63E-3</c:v>
                </c:pt>
                <c:pt idx="1">
                  <c:v>-4.5000000000000005E-3</c:v>
                </c:pt>
                <c:pt idx="2">
                  <c:v>4.5700000000000003E-3</c:v>
                </c:pt>
                <c:pt idx="3">
                  <c:v>9.0900000000000009E-3</c:v>
                </c:pt>
                <c:pt idx="4">
                  <c:v>-3.0800000000000003E-3</c:v>
                </c:pt>
                <c:pt idx="5">
                  <c:v>4.2399999999999998E-3</c:v>
                </c:pt>
                <c:pt idx="6">
                  <c:v>-1.171E-2</c:v>
                </c:pt>
                <c:pt idx="7">
                  <c:v>1.439E-2</c:v>
                </c:pt>
                <c:pt idx="8">
                  <c:v>-0.16272999999999999</c:v>
                </c:pt>
                <c:pt idx="9">
                  <c:v>-0.27652000000000004</c:v>
                </c:pt>
                <c:pt idx="10">
                  <c:v>8.3239999999999995E-2</c:v>
                </c:pt>
              </c:numCache>
            </c:numRef>
          </c:val>
          <c:extLst>
            <c:ext xmlns:c16="http://schemas.microsoft.com/office/drawing/2014/chart" uri="{C3380CC4-5D6E-409C-BE32-E72D297353CC}">
              <c16:uniqueId val="{00000014-86FD-45C8-BF92-38DBEF513F57}"/>
            </c:ext>
          </c:extLst>
        </c:ser>
        <c:dLbls>
          <c:showLegendKey val="0"/>
          <c:showVal val="0"/>
          <c:showCatName val="0"/>
          <c:showSerName val="0"/>
          <c:showPercent val="0"/>
          <c:showBubbleSize val="0"/>
        </c:dLbls>
        <c:gapWidth val="80"/>
        <c:axId val="146162176"/>
        <c:axId val="1"/>
      </c:barChart>
      <c:catAx>
        <c:axId val="14616217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At val="0"/>
        <c:auto val="0"/>
        <c:lblAlgn val="ctr"/>
        <c:lblOffset val="100"/>
        <c:noMultiLvlLbl val="0"/>
      </c:catAx>
      <c:valAx>
        <c:axId val="1"/>
        <c:scaling>
          <c:orientation val="minMax"/>
          <c:max val="8.3239999999999995E-2"/>
          <c:min val="-0.27652000000000004"/>
        </c:scaling>
        <c:delete val="1"/>
        <c:axPos val="l"/>
        <c:numFmt formatCode="General" sourceLinked="1"/>
        <c:majorTickMark val="out"/>
        <c:minorTickMark val="none"/>
        <c:tickLblPos val="nextTo"/>
        <c:crossAx val="146162176"/>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1f_Cov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14527" y="2165078"/>
            <a:ext cx="7562953" cy="1514261"/>
          </a:xfrm>
          <a:prstGeom prst="rect">
            <a:avLst/>
          </a:prstGeom>
        </p:spPr>
        <p:txBody>
          <a:bodyPr lIns="0" tIns="0" anchor="b" anchorCtr="0">
            <a:spAutoFit/>
          </a:bodyPr>
          <a:lstStyle>
            <a:lvl1pPr algn="ctr">
              <a:lnSpc>
                <a:spcPct val="90000"/>
              </a:lnSpc>
              <a:defRPr sz="5399" b="1" cap="all"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title 54pt MIN 48PT</a:t>
            </a:r>
            <a:br>
              <a:rPr lang="en-US" dirty="0"/>
            </a:br>
            <a:r>
              <a:rPr lang="en-US" dirty="0"/>
              <a:t>maximum 2 lines</a:t>
            </a:r>
            <a:endParaRPr lang="en-GB" dirty="0"/>
          </a:p>
        </p:txBody>
      </p:sp>
      <p:sp>
        <p:nvSpPr>
          <p:cNvPr id="4" name="Text Placeholder 3"/>
          <p:cNvSpPr>
            <a:spLocks noGrp="1"/>
          </p:cNvSpPr>
          <p:nvPr>
            <p:ph type="body" sz="quarter" idx="10" hasCustomPrompt="1"/>
          </p:nvPr>
        </p:nvSpPr>
        <p:spPr>
          <a:xfrm>
            <a:off x="2314527" y="4094092"/>
            <a:ext cx="7562953" cy="473848"/>
          </a:xfrm>
        </p:spPr>
        <p:txBody>
          <a:bodyPr>
            <a:spAutoFit/>
          </a:bodyPr>
          <a:lstStyle>
            <a:lvl1pPr algn="ctr">
              <a:defRPr sz="2799" cap="all"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SUB-TITLE 28PT MINIMUM 24PT</a:t>
            </a:r>
          </a:p>
        </p:txBody>
      </p:sp>
    </p:spTree>
    <p:extLst>
      <p:ext uri="{BB962C8B-B14F-4D97-AF65-F5344CB8AC3E}">
        <p14:creationId xmlns:p14="http://schemas.microsoft.com/office/powerpoint/2010/main" val="208765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3Columns_White_APinkSub">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5"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6"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1"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66472992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3Columns_White_SBluekSub">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5"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6"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1"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04395359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a_4Columns_White_APinkSub">
    <p:bg>
      <p:bgPr>
        <a:solidFill>
          <a:schemeClr val="bg1"/>
        </a:solidFill>
        <a:effectLst/>
      </p:bgPr>
    </p:bg>
    <p:spTree>
      <p:nvGrpSpPr>
        <p:cNvPr id="1" name=""/>
        <p:cNvGrpSpPr/>
        <p:nvPr/>
      </p:nvGrpSpPr>
      <p:grpSpPr>
        <a:xfrm>
          <a:off x="0" y="0"/>
          <a:ext cx="0" cy="0"/>
          <a:chOff x="0" y="0"/>
          <a:chExt cx="0" cy="0"/>
        </a:xfrm>
      </p:grpSpPr>
      <p:sp>
        <p:nvSpPr>
          <p:cNvPr id="11"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9"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0"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7"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3"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04370317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a_4Columns_White_SBlueSub">
    <p:bg>
      <p:bgPr>
        <a:solidFill>
          <a:schemeClr val="bg1"/>
        </a:solidFill>
        <a:effectLst/>
      </p:bgPr>
    </p:bg>
    <p:spTree>
      <p:nvGrpSpPr>
        <p:cNvPr id="1" name=""/>
        <p:cNvGrpSpPr/>
        <p:nvPr/>
      </p:nvGrpSpPr>
      <p:grpSpPr>
        <a:xfrm>
          <a:off x="0" y="0"/>
          <a:ext cx="0" cy="0"/>
          <a:chOff x="0" y="0"/>
          <a:chExt cx="0" cy="0"/>
        </a:xfrm>
      </p:grpSpPr>
      <p:sp>
        <p:nvSpPr>
          <p:cNvPr id="11"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9"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0"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7"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3"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341334680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b_4Columns_2Subtitles_White_APinkSub">
    <p:bg>
      <p:bgPr>
        <a:solidFill>
          <a:schemeClr val="bg1"/>
        </a:solidFill>
        <a:effectLst/>
      </p:bgPr>
    </p:bg>
    <p:spTree>
      <p:nvGrpSpPr>
        <p:cNvPr id="1" name=""/>
        <p:cNvGrpSpPr/>
        <p:nvPr/>
      </p:nvGrpSpPr>
      <p:grpSpPr>
        <a:xfrm>
          <a:off x="0" y="0"/>
          <a:ext cx="0" cy="0"/>
          <a:chOff x="0" y="0"/>
          <a:chExt cx="0" cy="0"/>
        </a:xfrm>
      </p:grpSpPr>
      <p:sp>
        <p:nvSpPr>
          <p:cNvPr id="2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ext Placeholder 4"/>
          <p:cNvSpPr>
            <a:spLocks noGrp="1"/>
          </p:cNvSpPr>
          <p:nvPr>
            <p:ph type="body" sz="quarter" idx="12" hasCustomPrompt="1"/>
          </p:nvPr>
        </p:nvSpPr>
        <p:spPr>
          <a:xfrm>
            <a:off x="355739"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7" name="Text Placeholder 4"/>
          <p:cNvSpPr>
            <a:spLocks noGrp="1"/>
          </p:cNvSpPr>
          <p:nvPr>
            <p:ph type="body" sz="quarter" idx="33" hasCustomPrompt="1"/>
          </p:nvPr>
        </p:nvSpPr>
        <p:spPr>
          <a:xfrm>
            <a:off x="6239727"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23"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3"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5"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8" name="Text Placeholder 4"/>
          <p:cNvSpPr>
            <a:spLocks noGrp="1"/>
          </p:cNvSpPr>
          <p:nvPr>
            <p:ph type="body" sz="quarter" idx="34"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225911214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b_4Columns_2Subtitles_White_SBlueSub">
    <p:bg>
      <p:bgPr>
        <a:solidFill>
          <a:schemeClr val="bg1"/>
        </a:solidFill>
        <a:effectLst/>
      </p:bgPr>
    </p:bg>
    <p:spTree>
      <p:nvGrpSpPr>
        <p:cNvPr id="1" name=""/>
        <p:cNvGrpSpPr/>
        <p:nvPr/>
      </p:nvGrpSpPr>
      <p:grpSpPr>
        <a:xfrm>
          <a:off x="0" y="0"/>
          <a:ext cx="0" cy="0"/>
          <a:chOff x="0" y="0"/>
          <a:chExt cx="0" cy="0"/>
        </a:xfrm>
      </p:grpSpPr>
      <p:sp>
        <p:nvSpPr>
          <p:cNvPr id="2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ext Placeholder 4"/>
          <p:cNvSpPr>
            <a:spLocks noGrp="1"/>
          </p:cNvSpPr>
          <p:nvPr>
            <p:ph type="body" sz="quarter" idx="12" hasCustomPrompt="1"/>
          </p:nvPr>
        </p:nvSpPr>
        <p:spPr>
          <a:xfrm>
            <a:off x="355739"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7" name="Text Placeholder 4"/>
          <p:cNvSpPr>
            <a:spLocks noGrp="1"/>
          </p:cNvSpPr>
          <p:nvPr>
            <p:ph type="body" sz="quarter" idx="33" hasCustomPrompt="1"/>
          </p:nvPr>
        </p:nvSpPr>
        <p:spPr>
          <a:xfrm>
            <a:off x="6239727"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23"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3"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5"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8" name="Text Placeholder 4"/>
          <p:cNvSpPr>
            <a:spLocks noGrp="1"/>
          </p:cNvSpPr>
          <p:nvPr>
            <p:ph type="body" sz="quarter" idx="34"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421353811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5Columns_White_APinkSub">
    <p:bg>
      <p:bgPr>
        <a:solidFill>
          <a:schemeClr val="bg1"/>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24" hasCustomPrompt="1"/>
          </p:nvPr>
        </p:nvSpPr>
        <p:spPr>
          <a:xfrm>
            <a:off x="355741"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8" name="Content Placeholder 17"/>
          <p:cNvSpPr>
            <a:spLocks noGrp="1"/>
          </p:cNvSpPr>
          <p:nvPr>
            <p:ph sz="quarter" idx="25" hasCustomPrompt="1"/>
          </p:nvPr>
        </p:nvSpPr>
        <p:spPr>
          <a:xfrm>
            <a:off x="2708559"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1" name="Content Placeholder 20"/>
          <p:cNvSpPr>
            <a:spLocks noGrp="1"/>
          </p:cNvSpPr>
          <p:nvPr>
            <p:ph sz="quarter" idx="26" hasCustomPrompt="1"/>
          </p:nvPr>
        </p:nvSpPr>
        <p:spPr>
          <a:xfrm>
            <a:off x="5061378"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3" name="Content Placeholder 22"/>
          <p:cNvSpPr>
            <a:spLocks noGrp="1"/>
          </p:cNvSpPr>
          <p:nvPr>
            <p:ph sz="quarter" idx="27" hasCustomPrompt="1"/>
          </p:nvPr>
        </p:nvSpPr>
        <p:spPr>
          <a:xfrm>
            <a:off x="7414198"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5" name="Content Placeholder 24"/>
          <p:cNvSpPr>
            <a:spLocks noGrp="1"/>
          </p:cNvSpPr>
          <p:nvPr>
            <p:ph sz="quarter" idx="28" hasCustomPrompt="1"/>
          </p:nvPr>
        </p:nvSpPr>
        <p:spPr>
          <a:xfrm>
            <a:off x="9767017"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9"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6"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20"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2"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340197822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5Columns_White_SBlueSub">
    <p:bg>
      <p:bgPr>
        <a:solidFill>
          <a:schemeClr val="bg1"/>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24" hasCustomPrompt="1"/>
          </p:nvPr>
        </p:nvSpPr>
        <p:spPr>
          <a:xfrm>
            <a:off x="355741"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8" name="Content Placeholder 17"/>
          <p:cNvSpPr>
            <a:spLocks noGrp="1"/>
          </p:cNvSpPr>
          <p:nvPr>
            <p:ph sz="quarter" idx="25" hasCustomPrompt="1"/>
          </p:nvPr>
        </p:nvSpPr>
        <p:spPr>
          <a:xfrm>
            <a:off x="2708559"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1" name="Content Placeholder 20"/>
          <p:cNvSpPr>
            <a:spLocks noGrp="1"/>
          </p:cNvSpPr>
          <p:nvPr>
            <p:ph sz="quarter" idx="26" hasCustomPrompt="1"/>
          </p:nvPr>
        </p:nvSpPr>
        <p:spPr>
          <a:xfrm>
            <a:off x="5061378"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3" name="Content Placeholder 22"/>
          <p:cNvSpPr>
            <a:spLocks noGrp="1"/>
          </p:cNvSpPr>
          <p:nvPr>
            <p:ph sz="quarter" idx="27" hasCustomPrompt="1"/>
          </p:nvPr>
        </p:nvSpPr>
        <p:spPr>
          <a:xfrm>
            <a:off x="7414198"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5" name="Content Placeholder 24"/>
          <p:cNvSpPr>
            <a:spLocks noGrp="1"/>
          </p:cNvSpPr>
          <p:nvPr>
            <p:ph sz="quarter" idx="28" hasCustomPrompt="1"/>
          </p:nvPr>
        </p:nvSpPr>
        <p:spPr>
          <a:xfrm>
            <a:off x="9767017"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9"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6"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20"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2"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88902983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amp;Subtitle_White_APinkSub">
    <p:bg>
      <p:bgPr>
        <a:solidFill>
          <a:schemeClr val="bg1"/>
        </a:solidFill>
        <a:effectLst/>
      </p:bgPr>
    </p:bg>
    <p:spTree>
      <p:nvGrpSpPr>
        <p:cNvPr id="1" name=""/>
        <p:cNvGrpSpPr/>
        <p:nvPr/>
      </p:nvGrpSpPr>
      <p:grpSpPr>
        <a:xfrm>
          <a:off x="0" y="0"/>
          <a:ext cx="0" cy="0"/>
          <a:chOff x="0" y="0"/>
          <a:chExt cx="0" cy="0"/>
        </a:xfrm>
      </p:grpSpPr>
      <p:sp>
        <p:nvSpPr>
          <p:cNvPr id="12"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7"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95466120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amp;Subtitle_White_SBlueSub">
    <p:bg>
      <p:bgPr>
        <a:solidFill>
          <a:schemeClr val="bg1"/>
        </a:solidFill>
        <a:effectLst/>
      </p:bgPr>
    </p:bg>
    <p:spTree>
      <p:nvGrpSpPr>
        <p:cNvPr id="1" name=""/>
        <p:cNvGrpSpPr/>
        <p:nvPr/>
      </p:nvGrpSpPr>
      <p:grpSpPr>
        <a:xfrm>
          <a:off x="0" y="0"/>
          <a:ext cx="0" cy="0"/>
          <a:chOff x="0" y="0"/>
          <a:chExt cx="0" cy="0"/>
        </a:xfrm>
      </p:grpSpPr>
      <p:sp>
        <p:nvSpPr>
          <p:cNvPr id="12"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7"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405656777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1Column_White_APinkSub">
    <p:bg>
      <p:bgPr>
        <a:solidFill>
          <a:schemeClr val="bg1"/>
        </a:solidFill>
        <a:effectLst/>
      </p:bgPr>
    </p:bg>
    <p:spTree>
      <p:nvGrpSpPr>
        <p:cNvPr id="1" name=""/>
        <p:cNvGrpSpPr/>
        <p:nvPr/>
      </p:nvGrpSpPr>
      <p:grpSpPr>
        <a:xfrm>
          <a:off x="0" y="0"/>
          <a:ext cx="0" cy="0"/>
          <a:chOff x="0" y="0"/>
          <a:chExt cx="0" cy="0"/>
        </a:xfrm>
      </p:grpSpPr>
      <p:sp>
        <p:nvSpPr>
          <p:cNvPr id="1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itle 1"/>
          <p:cNvSpPr>
            <a:spLocks noGrp="1"/>
          </p:cNvSpPr>
          <p:nvPr>
            <p:ph type="title" hasCustomPrompt="1"/>
          </p:nvPr>
        </p:nvSpPr>
        <p:spPr>
          <a:xfrm>
            <a:off x="355741" y="554272"/>
            <a:ext cx="11474881" cy="543475"/>
          </a:xfrm>
        </p:spPr>
        <p:txBody>
          <a:bodyPr/>
          <a:lstStyle>
            <a:lvl1pPr algn="l">
              <a:defRPr>
                <a:solidFill>
                  <a:srgbClr val="002060"/>
                </a:solidFill>
              </a:defRPr>
            </a:lvl1pPr>
          </a:lstStyle>
          <a:p>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a:lstStyle>
            <a:lvl1pPr algn="l">
              <a:lnSpc>
                <a:spcPct val="100000"/>
              </a:lnSpc>
              <a:spcBef>
                <a:spcPts val="0"/>
              </a:spcBef>
              <a:defRPr sz="2400">
                <a:solidFill>
                  <a:schemeClr val="accent6"/>
                </a:solidFill>
              </a:defRPr>
            </a:lvl1pPr>
          </a:lstStyle>
          <a:p>
            <a:r>
              <a:rPr lang="en-US" dirty="0"/>
              <a:t>Insert sub-title here at 24pt, min 20pt</a:t>
            </a:r>
          </a:p>
        </p:txBody>
      </p:sp>
      <p:sp>
        <p:nvSpPr>
          <p:cNvPr id="15"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
        <p:nvSpPr>
          <p:cNvPr id="14"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ysClr val="windowText" lastClr="000000"/>
                </a:solidFill>
                <a:latin typeface="Arial" panose="020B0604020202020204" pitchFamily="34" charset="0"/>
                <a:ea typeface="Roboto" panose="02000000000000000000" pitchFamily="2" charset="0"/>
              </a:defRPr>
            </a:lvl1pPr>
            <a:lvl2pPr>
              <a:lnSpc>
                <a:spcPct val="110000"/>
              </a:lnSpc>
              <a:spcBef>
                <a:spcPts val="1200"/>
              </a:spcBef>
              <a:defRPr sz="2000" baseline="0">
                <a:solidFill>
                  <a:sysClr val="windowText" lastClr="000000"/>
                </a:solidFill>
                <a:latin typeface="Arial" panose="020B0604020202020204" pitchFamily="34" charset="0"/>
                <a:ea typeface="Roboto" panose="02000000000000000000" pitchFamily="2" charset="0"/>
              </a:defRPr>
            </a:lvl2pPr>
            <a:lvl3pPr>
              <a:lnSpc>
                <a:spcPct val="110000"/>
              </a:lnSpc>
              <a:spcBef>
                <a:spcPts val="1200"/>
              </a:spcBef>
              <a:defRPr sz="2000">
                <a:solidFill>
                  <a:sysClr val="windowText" lastClr="000000"/>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67686916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Title_White">
    <p:bg>
      <p:bgPr>
        <a:solidFill>
          <a:schemeClr val="bg1"/>
        </a:solidFill>
        <a:effectLst/>
      </p:bgPr>
    </p:bg>
    <p:spTree>
      <p:nvGrpSpPr>
        <p:cNvPr id="1" name=""/>
        <p:cNvGrpSpPr/>
        <p:nvPr/>
      </p:nvGrpSpPr>
      <p:grpSpPr>
        <a:xfrm>
          <a:off x="0" y="0"/>
          <a:ext cx="0" cy="0"/>
          <a:chOff x="0" y="0"/>
          <a:chExt cx="0" cy="0"/>
        </a:xfrm>
      </p:grpSpPr>
      <p:sp>
        <p:nvSpPr>
          <p:cNvPr id="7"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0"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8"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283137066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0_Blank_White">
    <p:bg>
      <p:bgPr>
        <a:solidFill>
          <a:schemeClr val="bg1"/>
        </a:solidFill>
        <a:effectLst/>
      </p:bgPr>
    </p:bg>
    <p:spTree>
      <p:nvGrpSpPr>
        <p:cNvPr id="1" name=""/>
        <p:cNvGrpSpPr/>
        <p:nvPr/>
      </p:nvGrpSpPr>
      <p:grpSpPr>
        <a:xfrm>
          <a:off x="0" y="0"/>
          <a:ext cx="0" cy="0"/>
          <a:chOff x="0" y="0"/>
          <a:chExt cx="0" cy="0"/>
        </a:xfrm>
      </p:grpSpPr>
      <p:sp>
        <p:nvSpPr>
          <p:cNvPr id="8"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7"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2317122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1Statement_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3056435"/>
            <a:ext cx="11474082" cy="1895465"/>
          </a:xfrm>
        </p:spPr>
        <p:txBody>
          <a:bodyPr>
            <a:spAutoFit/>
          </a:bodyPr>
          <a:lstStyle>
            <a:lvl1pPr algn="ctr">
              <a:defRPr sz="2799" cap="none" baseline="0">
                <a:solidFill>
                  <a:schemeClr val="tx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9"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6"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440105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2Statements_White_APinkStat">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2"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3" name="Text Placeholder 4"/>
          <p:cNvSpPr>
            <a:spLocks noGrp="1"/>
          </p:cNvSpPr>
          <p:nvPr>
            <p:ph type="body" sz="quarter" idx="34"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
        <p:nvSpPr>
          <p:cNvPr id="8" name="Text Placeholder 4"/>
          <p:cNvSpPr>
            <a:spLocks noGrp="1"/>
          </p:cNvSpPr>
          <p:nvPr>
            <p:ph type="body" sz="quarter" idx="12" hasCustomPrompt="1"/>
          </p:nvPr>
        </p:nvSpPr>
        <p:spPr>
          <a:xfrm>
            <a:off x="1340725" y="2664123"/>
            <a:ext cx="3619414" cy="2166698"/>
          </a:xfrm>
        </p:spPr>
        <p:txBody>
          <a:bodyPr/>
          <a:lstStyle>
            <a:lvl1pPr marL="0" indent="0" algn="ctr" rtl="0" eaLnBrk="1" fontAlgn="base" hangingPunct="1">
              <a:lnSpc>
                <a:spcPct val="110000"/>
              </a:lnSpc>
              <a:spcBef>
                <a:spcPts val="1200"/>
              </a:spcBef>
              <a:spcAft>
                <a:spcPct val="0"/>
              </a:spcAft>
              <a:buFont typeface="Arial" pitchFamily="34" charset="0"/>
              <a:buNone/>
              <a:defRPr lang="en-US" sz="3199" kern="1200" cap="none" baseline="0" dirty="0">
                <a:solidFill>
                  <a:schemeClr val="accent1"/>
                </a:solidFill>
                <a:latin typeface="Arial" panose="020B0604020202020204" pitchFamily="34" charset="0"/>
                <a:ea typeface="Roboto" panose="02000000000000000000" pitchFamily="2" charset="0"/>
                <a:cs typeface="Arial" panose="020B0604020202020204" pitchFamily="34" charset="0"/>
              </a:defRPr>
            </a:lvl1pPr>
          </a:lstStyle>
          <a:p>
            <a:r>
              <a:rPr lang="en-US" sz="3199" dirty="0"/>
              <a:t>Insert statement text max 4 lines at 32pt minimum 30pt. As </a:t>
            </a:r>
            <a:r>
              <a:rPr lang="en-US" sz="3199" dirty="0" err="1"/>
              <a:t>dolestot</a:t>
            </a:r>
            <a:r>
              <a:rPr lang="en-US" sz="3199" dirty="0"/>
              <a:t> </a:t>
            </a:r>
            <a:r>
              <a:rPr lang="en-US" sz="3199" dirty="0" err="1"/>
              <a:t>raerum</a:t>
            </a:r>
            <a:r>
              <a:rPr lang="en-US" sz="3199" dirty="0"/>
              <a:t>.</a:t>
            </a:r>
          </a:p>
        </p:txBody>
      </p:sp>
      <p:sp>
        <p:nvSpPr>
          <p:cNvPr id="14" name="Text Placeholder 4"/>
          <p:cNvSpPr>
            <a:spLocks noGrp="1"/>
          </p:cNvSpPr>
          <p:nvPr>
            <p:ph type="body" sz="quarter" idx="36" hasCustomPrompt="1"/>
          </p:nvPr>
        </p:nvSpPr>
        <p:spPr>
          <a:xfrm>
            <a:off x="7225202" y="2664123"/>
            <a:ext cx="3619414" cy="2166698"/>
          </a:xfrm>
        </p:spPr>
        <p:txBody>
          <a:bodyPr/>
          <a:lstStyle>
            <a:lvl1pPr marL="0" indent="0" algn="ctr" rtl="0" eaLnBrk="1" fontAlgn="base" hangingPunct="1">
              <a:lnSpc>
                <a:spcPct val="110000"/>
              </a:lnSpc>
              <a:spcBef>
                <a:spcPts val="1200"/>
              </a:spcBef>
              <a:spcAft>
                <a:spcPct val="0"/>
              </a:spcAft>
              <a:buFont typeface="Arial" pitchFamily="34" charset="0"/>
              <a:buNone/>
              <a:defRPr lang="en-US" sz="3199" kern="1200" cap="none" baseline="0" dirty="0">
                <a:solidFill>
                  <a:schemeClr val="accent1"/>
                </a:solidFill>
                <a:latin typeface="Arial" panose="020B0604020202020204" pitchFamily="34" charset="0"/>
                <a:ea typeface="Roboto" panose="02000000000000000000" pitchFamily="2" charset="0"/>
                <a:cs typeface="Arial" panose="020B0604020202020204" pitchFamily="34" charset="0"/>
              </a:defRPr>
            </a:lvl1pPr>
          </a:lstStyle>
          <a:p>
            <a:r>
              <a:rPr lang="en-US" sz="3199" dirty="0"/>
              <a:t>Insert statement text max 4 lines at 32pt minimum 30pt. As </a:t>
            </a:r>
            <a:r>
              <a:rPr lang="en-US" sz="3199" dirty="0" err="1"/>
              <a:t>dolestot</a:t>
            </a:r>
            <a:r>
              <a:rPr lang="en-US" sz="3199" dirty="0"/>
              <a:t> </a:t>
            </a:r>
            <a:r>
              <a:rPr lang="en-US" sz="3199" dirty="0" err="1"/>
              <a:t>raerum</a:t>
            </a:r>
            <a:r>
              <a:rPr lang="en-US" sz="3199" dirty="0"/>
              <a:t>.</a:t>
            </a:r>
          </a:p>
        </p:txBody>
      </p:sp>
    </p:spTree>
    <p:extLst>
      <p:ext uri="{BB962C8B-B14F-4D97-AF65-F5344CB8AC3E}">
        <p14:creationId xmlns:p14="http://schemas.microsoft.com/office/powerpoint/2010/main" val="282072624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2Statements_White_SBlueStat">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2"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3" name="Text Placeholder 4"/>
          <p:cNvSpPr>
            <a:spLocks noGrp="1"/>
          </p:cNvSpPr>
          <p:nvPr>
            <p:ph type="body" sz="quarter" idx="34"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
        <p:nvSpPr>
          <p:cNvPr id="8" name="Text Placeholder 4"/>
          <p:cNvSpPr>
            <a:spLocks noGrp="1"/>
          </p:cNvSpPr>
          <p:nvPr>
            <p:ph type="body" sz="quarter" idx="12" hasCustomPrompt="1"/>
          </p:nvPr>
        </p:nvSpPr>
        <p:spPr>
          <a:xfrm>
            <a:off x="1340725" y="2664123"/>
            <a:ext cx="3619414" cy="2166698"/>
          </a:xfrm>
        </p:spPr>
        <p:txBody>
          <a:bodyPr/>
          <a:lstStyle>
            <a:lvl1pPr marL="0" indent="0" algn="ctr" rtl="0" eaLnBrk="1" fontAlgn="base" hangingPunct="1">
              <a:lnSpc>
                <a:spcPct val="110000"/>
              </a:lnSpc>
              <a:spcBef>
                <a:spcPts val="1200"/>
              </a:spcBef>
              <a:spcAft>
                <a:spcPct val="0"/>
              </a:spcAft>
              <a:buFont typeface="Arial" pitchFamily="34" charset="0"/>
              <a:buNone/>
              <a:defRPr lang="en-US" sz="3199" kern="1200" cap="none" baseline="0" dirty="0">
                <a:solidFill>
                  <a:schemeClr val="accent5"/>
                </a:solidFill>
                <a:latin typeface="Arial" panose="020B0604020202020204" pitchFamily="34" charset="0"/>
                <a:ea typeface="Roboto" panose="02000000000000000000" pitchFamily="2" charset="0"/>
                <a:cs typeface="Arial" panose="020B0604020202020204" pitchFamily="34" charset="0"/>
              </a:defRPr>
            </a:lvl1pPr>
          </a:lstStyle>
          <a:p>
            <a:r>
              <a:rPr lang="en-US" sz="3199" dirty="0"/>
              <a:t>Insert statement text max 4 lines at 32pt minimum 30pt. As </a:t>
            </a:r>
            <a:r>
              <a:rPr lang="en-US" sz="3199" dirty="0" err="1"/>
              <a:t>dolestot</a:t>
            </a:r>
            <a:r>
              <a:rPr lang="en-US" sz="3199" dirty="0"/>
              <a:t> </a:t>
            </a:r>
            <a:r>
              <a:rPr lang="en-US" sz="3199" dirty="0" err="1"/>
              <a:t>raerum</a:t>
            </a:r>
            <a:r>
              <a:rPr lang="en-US" sz="3199" dirty="0"/>
              <a:t>.</a:t>
            </a:r>
          </a:p>
        </p:txBody>
      </p:sp>
      <p:sp>
        <p:nvSpPr>
          <p:cNvPr id="14" name="Text Placeholder 4"/>
          <p:cNvSpPr>
            <a:spLocks noGrp="1"/>
          </p:cNvSpPr>
          <p:nvPr>
            <p:ph type="body" sz="quarter" idx="36" hasCustomPrompt="1"/>
          </p:nvPr>
        </p:nvSpPr>
        <p:spPr>
          <a:xfrm>
            <a:off x="7225202" y="2664123"/>
            <a:ext cx="3619414" cy="2166698"/>
          </a:xfrm>
        </p:spPr>
        <p:txBody>
          <a:bodyPr/>
          <a:lstStyle>
            <a:lvl1pPr marL="0" indent="0" algn="ctr" rtl="0" eaLnBrk="1" fontAlgn="base" hangingPunct="1">
              <a:lnSpc>
                <a:spcPct val="110000"/>
              </a:lnSpc>
              <a:spcBef>
                <a:spcPts val="1200"/>
              </a:spcBef>
              <a:spcAft>
                <a:spcPct val="0"/>
              </a:spcAft>
              <a:buFont typeface="Arial" pitchFamily="34" charset="0"/>
              <a:buNone/>
              <a:defRPr lang="en-US" sz="3199" kern="1200" cap="none" baseline="0" dirty="0">
                <a:solidFill>
                  <a:schemeClr val="accent5"/>
                </a:solidFill>
                <a:latin typeface="Arial" panose="020B0604020202020204" pitchFamily="34" charset="0"/>
                <a:ea typeface="Roboto" panose="02000000000000000000" pitchFamily="2" charset="0"/>
                <a:cs typeface="Arial" panose="020B0604020202020204" pitchFamily="34" charset="0"/>
              </a:defRPr>
            </a:lvl1pPr>
          </a:lstStyle>
          <a:p>
            <a:r>
              <a:rPr lang="en-US" sz="3199" dirty="0"/>
              <a:t>Insert statement text max 4 lines at 32pt minimum 30pt. As </a:t>
            </a:r>
            <a:r>
              <a:rPr lang="en-US" sz="3199" dirty="0" err="1"/>
              <a:t>dolestot</a:t>
            </a:r>
            <a:r>
              <a:rPr lang="en-US" sz="3199" dirty="0"/>
              <a:t> </a:t>
            </a:r>
            <a:r>
              <a:rPr lang="en-US" sz="3199" dirty="0" err="1"/>
              <a:t>raerum</a:t>
            </a:r>
            <a:r>
              <a:rPr lang="en-US" sz="3199" dirty="0"/>
              <a:t>.</a:t>
            </a:r>
          </a:p>
        </p:txBody>
      </p:sp>
    </p:spTree>
    <p:extLst>
      <p:ext uri="{BB962C8B-B14F-4D97-AF65-F5344CB8AC3E}">
        <p14:creationId xmlns:p14="http://schemas.microsoft.com/office/powerpoint/2010/main" val="333214050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Keypoint_White_APinkSub">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1"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accent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10"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8"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858054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Keypoint_White_SBlueSub">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1"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accent5"/>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10"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9"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808913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Divider_LargeFont_Whit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1"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10"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5"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075559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c_Divider_Whit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1"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10"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5"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3820007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Quote_White_APinkAuthor">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1"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YOUR QUOTE at 40pt </a:t>
            </a:r>
            <a:br>
              <a:rPr lang="en-US" dirty="0"/>
            </a:br>
            <a:r>
              <a:rPr lang="en-US" dirty="0"/>
              <a:t>min 36pt MAX 3 LINES AS SE ENI 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accent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
        <p:nvSpPr>
          <p:cNvPr id="1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7"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41733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1Column_White_SBlueSub">
    <p:bg>
      <p:bgPr>
        <a:solidFill>
          <a:schemeClr val="bg1"/>
        </a:solidFill>
        <a:effectLst/>
      </p:bgPr>
    </p:bg>
    <p:spTree>
      <p:nvGrpSpPr>
        <p:cNvPr id="1" name=""/>
        <p:cNvGrpSpPr/>
        <p:nvPr/>
      </p:nvGrpSpPr>
      <p:grpSpPr>
        <a:xfrm>
          <a:off x="0" y="0"/>
          <a:ext cx="0" cy="0"/>
          <a:chOff x="0" y="0"/>
          <a:chExt cx="0" cy="0"/>
        </a:xfrm>
      </p:grpSpPr>
      <p:sp>
        <p:nvSpPr>
          <p:cNvPr id="1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itle 1"/>
          <p:cNvSpPr>
            <a:spLocks noGrp="1"/>
          </p:cNvSpPr>
          <p:nvPr>
            <p:ph type="title" hasCustomPrompt="1"/>
          </p:nvPr>
        </p:nvSpPr>
        <p:spPr>
          <a:xfrm>
            <a:off x="355741" y="554272"/>
            <a:ext cx="11474881" cy="543475"/>
          </a:xfrm>
        </p:spPr>
        <p:txBody>
          <a:bodyPr vert="horz" lIns="0" tIns="60944" rIns="0" bIns="0" rtlCol="0" anchor="t" anchorCtr="0">
            <a:noAutofit/>
          </a:bodyPr>
          <a:lstStyle>
            <a:lvl1pPr>
              <a:defRPr lang="en-AU" dirty="0">
                <a:solidFill>
                  <a:srgbClr val="002060"/>
                </a:solidFill>
              </a:defRPr>
            </a:lvl1pPr>
          </a:lstStyle>
          <a:p>
            <a:pPr lvl="0" algn="l"/>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5"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
        <p:nvSpPr>
          <p:cNvPr id="9"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ysClr val="windowText" lastClr="000000"/>
                </a:solidFill>
                <a:latin typeface="Arial" panose="020B0604020202020204" pitchFamily="34" charset="0"/>
                <a:ea typeface="Roboto" panose="02000000000000000000" pitchFamily="2" charset="0"/>
              </a:defRPr>
            </a:lvl1pPr>
            <a:lvl2pPr>
              <a:lnSpc>
                <a:spcPct val="110000"/>
              </a:lnSpc>
              <a:spcBef>
                <a:spcPts val="1200"/>
              </a:spcBef>
              <a:defRPr sz="2000" baseline="0">
                <a:solidFill>
                  <a:sysClr val="windowText" lastClr="000000"/>
                </a:solidFill>
                <a:latin typeface="Arial" panose="020B0604020202020204" pitchFamily="34" charset="0"/>
                <a:ea typeface="Roboto" panose="02000000000000000000" pitchFamily="2" charset="0"/>
              </a:defRPr>
            </a:lvl2pPr>
            <a:lvl3pPr>
              <a:lnSpc>
                <a:spcPct val="110000"/>
              </a:lnSpc>
              <a:spcBef>
                <a:spcPts val="1200"/>
              </a:spcBef>
              <a:defRPr sz="2000">
                <a:solidFill>
                  <a:sysClr val="windowText" lastClr="000000"/>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3478907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Quote_White_SBlueAuthor">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1"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YOUR QUOTE at 40pt </a:t>
            </a:r>
            <a:br>
              <a:rPr lang="en-US" dirty="0"/>
            </a:br>
            <a:r>
              <a:rPr lang="en-US" dirty="0"/>
              <a:t>min 36pt MAX 3 LINES AS SE ENI 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accent5"/>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
        <p:nvSpPr>
          <p:cNvPr id="1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7"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20312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a_2Columns_White_APinkSub">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
        <p:nvSpPr>
          <p:cNvPr id="1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itle 1"/>
          <p:cNvSpPr>
            <a:spLocks noGrp="1"/>
          </p:cNvSpPr>
          <p:nvPr>
            <p:ph type="title" hasCustomPrompt="1"/>
          </p:nvPr>
        </p:nvSpPr>
        <p:spPr>
          <a:xfrm>
            <a:off x="355741" y="554272"/>
            <a:ext cx="11474881" cy="543475"/>
          </a:xfrm>
        </p:spPr>
        <p:txBody>
          <a:bodyPr vert="horz" lIns="0" tIns="60944" rIns="0" bIns="0" rtlCol="0" anchor="t" anchorCtr="0">
            <a:noAutofit/>
          </a:bodyPr>
          <a:lstStyle>
            <a:lvl1pPr>
              <a:defRPr lang="en-AU" dirty="0">
                <a:solidFill>
                  <a:srgbClr val="002060"/>
                </a:solidFill>
              </a:defRPr>
            </a:lvl1pPr>
          </a:lstStyle>
          <a:p>
            <a:pPr lvl="0" algn="l"/>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4" name="Content Placeholder 7"/>
          <p:cNvSpPr>
            <a:spLocks noGrp="1"/>
          </p:cNvSpPr>
          <p:nvPr>
            <p:ph sz="quarter" idx="33" hasCustomPrompt="1"/>
          </p:nvPr>
        </p:nvSpPr>
        <p:spPr>
          <a:xfrm>
            <a:off x="8192319" y="1774415"/>
            <a:ext cx="3619414" cy="4175033"/>
          </a:xfrm>
        </p:spPr>
        <p:txBody>
          <a:bodyPr/>
          <a:lstStyle>
            <a:lvl1pPr marL="0" indent="0">
              <a:lnSpc>
                <a:spcPct val="110000"/>
              </a:lnSpc>
              <a:spcBef>
                <a:spcPts val="1200"/>
              </a:spcBef>
              <a:buFont typeface="Arial" panose="020B0604020202020204" pitchFamily="34" charset="0"/>
              <a:buNone/>
              <a:defRPr sz="2000">
                <a:solidFill>
                  <a:schemeClr val="tx1"/>
                </a:solidFill>
                <a:latin typeface="Arial" panose="020B0604020202020204" pitchFamily="34" charset="0"/>
                <a:ea typeface="Roboto" panose="02000000000000000000" pitchFamily="2" charset="0"/>
              </a:defRPr>
            </a:lvl1pPr>
            <a:lvl2pPr marL="0" indent="0">
              <a:lnSpc>
                <a:spcPct val="110000"/>
              </a:lnSpc>
              <a:spcBef>
                <a:spcPts val="1200"/>
              </a:spcBef>
              <a:buNone/>
              <a:defRPr sz="2000">
                <a:solidFill>
                  <a:schemeClr val="tx1"/>
                </a:solidFill>
                <a:latin typeface="Arial" panose="020B0604020202020204" pitchFamily="34" charset="0"/>
                <a:ea typeface="Roboto" panose="02000000000000000000" pitchFamily="2" charset="0"/>
              </a:defRPr>
            </a:lvl2pPr>
            <a:lvl3pPr>
              <a:lnSpc>
                <a:spcPct val="110000"/>
              </a:lnSpc>
              <a:spcBef>
                <a:spcPts val="10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Qui deni dictiis dit qui sitae et as sant incitatet, vendios dolore prest, as aut eost, nonsend?</a:t>
            </a:r>
          </a:p>
          <a:p>
            <a:pPr lvl="1"/>
            <a:r>
              <a:rPr lang="pt-BR" dirty="0"/>
              <a:t>As se eni dolestotate con reseque peles aut que.</a:t>
            </a:r>
          </a:p>
        </p:txBody>
      </p:sp>
      <p:sp>
        <p:nvSpPr>
          <p:cNvPr id="15" name="Text Placeholder 4"/>
          <p:cNvSpPr>
            <a:spLocks noGrp="1"/>
          </p:cNvSpPr>
          <p:nvPr>
            <p:ph type="body" sz="quarter" idx="34"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302304859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a_2Columns_White_SBlueSub">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
        <p:nvSpPr>
          <p:cNvPr id="11"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2" name="Title 1"/>
          <p:cNvSpPr>
            <a:spLocks noGrp="1"/>
          </p:cNvSpPr>
          <p:nvPr>
            <p:ph type="title" hasCustomPrompt="1"/>
          </p:nvPr>
        </p:nvSpPr>
        <p:spPr>
          <a:xfrm>
            <a:off x="355741" y="554272"/>
            <a:ext cx="11474881" cy="543475"/>
          </a:xfrm>
        </p:spPr>
        <p:txBody>
          <a:bodyPr vert="horz" lIns="0" tIns="60944" rIns="0" bIns="0" rtlCol="0" anchor="t" anchorCtr="0">
            <a:noAutofit/>
          </a:bodyPr>
          <a:lstStyle>
            <a:lvl1pPr>
              <a:defRPr lang="en-AU" dirty="0">
                <a:solidFill>
                  <a:srgbClr val="002060"/>
                </a:solidFill>
              </a:defRPr>
            </a:lvl1pPr>
          </a:lstStyle>
          <a:p>
            <a:pPr lvl="0" algn="l"/>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4" name="Content Placeholder 7"/>
          <p:cNvSpPr>
            <a:spLocks noGrp="1"/>
          </p:cNvSpPr>
          <p:nvPr>
            <p:ph sz="quarter" idx="33" hasCustomPrompt="1"/>
          </p:nvPr>
        </p:nvSpPr>
        <p:spPr>
          <a:xfrm>
            <a:off x="8192319" y="1774415"/>
            <a:ext cx="3619414" cy="4175033"/>
          </a:xfrm>
        </p:spPr>
        <p:txBody>
          <a:bodyPr/>
          <a:lstStyle>
            <a:lvl1pPr marL="0" indent="0">
              <a:lnSpc>
                <a:spcPct val="110000"/>
              </a:lnSpc>
              <a:spcBef>
                <a:spcPts val="1200"/>
              </a:spcBef>
              <a:buFont typeface="Arial" panose="020B0604020202020204" pitchFamily="34" charset="0"/>
              <a:buNone/>
              <a:defRPr sz="2000">
                <a:solidFill>
                  <a:schemeClr val="tx1"/>
                </a:solidFill>
                <a:latin typeface="Arial" panose="020B0604020202020204" pitchFamily="34" charset="0"/>
                <a:ea typeface="Roboto" panose="02000000000000000000" pitchFamily="2" charset="0"/>
              </a:defRPr>
            </a:lvl1pPr>
            <a:lvl2pPr marL="0" indent="0">
              <a:lnSpc>
                <a:spcPct val="110000"/>
              </a:lnSpc>
              <a:spcBef>
                <a:spcPts val="1200"/>
              </a:spcBef>
              <a:buNone/>
              <a:defRPr sz="2000">
                <a:solidFill>
                  <a:schemeClr val="tx1"/>
                </a:solidFill>
                <a:latin typeface="Arial" panose="020B0604020202020204" pitchFamily="34" charset="0"/>
                <a:ea typeface="Roboto" panose="02000000000000000000" pitchFamily="2" charset="0"/>
              </a:defRPr>
            </a:lvl2pPr>
            <a:lvl3pPr>
              <a:lnSpc>
                <a:spcPct val="110000"/>
              </a:lnSpc>
              <a:spcBef>
                <a:spcPts val="10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Qui deni dictiis dit qui sitae et as sant incitatet, vendios dolore prest, as aut eost, nonsend?</a:t>
            </a:r>
          </a:p>
          <a:p>
            <a:pPr lvl="1"/>
            <a:r>
              <a:rPr lang="pt-BR" dirty="0"/>
              <a:t>As se eni dolestotate con reseque peles aut que.</a:t>
            </a:r>
          </a:p>
        </p:txBody>
      </p:sp>
    </p:spTree>
    <p:extLst>
      <p:ext uri="{BB962C8B-B14F-4D97-AF65-F5344CB8AC3E}">
        <p14:creationId xmlns:p14="http://schemas.microsoft.com/office/powerpoint/2010/main" val="254320868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b_2Columns_White_APinkSub">
    <p:bg>
      <p:bgPr>
        <a:solidFill>
          <a:schemeClr val="bg1"/>
        </a:solidFill>
        <a:effectLst/>
      </p:bgPr>
    </p:bg>
    <p:spTree>
      <p:nvGrpSpPr>
        <p:cNvPr id="1" name=""/>
        <p:cNvGrpSpPr/>
        <p:nvPr/>
      </p:nvGrpSpPr>
      <p:grpSpPr>
        <a:xfrm>
          <a:off x="0" y="0"/>
          <a:ext cx="0" cy="0"/>
          <a:chOff x="0" y="0"/>
          <a:chExt cx="0" cy="0"/>
        </a:xfrm>
      </p:grpSpPr>
      <p:sp>
        <p:nvSpPr>
          <p:cNvPr id="14"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1"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6"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7"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0"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179210359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b_2Columns_White_SBlueSub">
    <p:bg>
      <p:bgPr>
        <a:solidFill>
          <a:schemeClr val="bg1"/>
        </a:solidFill>
        <a:effectLst/>
      </p:bgPr>
    </p:bg>
    <p:spTree>
      <p:nvGrpSpPr>
        <p:cNvPr id="1" name=""/>
        <p:cNvGrpSpPr/>
        <p:nvPr/>
      </p:nvGrpSpPr>
      <p:grpSpPr>
        <a:xfrm>
          <a:off x="0" y="0"/>
          <a:ext cx="0" cy="0"/>
          <a:chOff x="0" y="0"/>
          <a:chExt cx="0" cy="0"/>
        </a:xfrm>
      </p:grpSpPr>
      <p:sp>
        <p:nvSpPr>
          <p:cNvPr id="14"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1"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098295"/>
            <a:ext cx="11474881"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6"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7"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0"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302937282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_2Columns_2Subtitles_White_APinkSub">
    <p:bg>
      <p:bgPr>
        <a:solidFill>
          <a:schemeClr val="bg1"/>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2" hasCustomPrompt="1"/>
          </p:nvPr>
        </p:nvSpPr>
        <p:spPr>
          <a:xfrm>
            <a:off x="355739"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4" name="Text Placeholder 4"/>
          <p:cNvSpPr>
            <a:spLocks noGrp="1"/>
          </p:cNvSpPr>
          <p:nvPr>
            <p:ph type="body" sz="quarter" idx="18" hasCustomPrompt="1"/>
          </p:nvPr>
        </p:nvSpPr>
        <p:spPr>
          <a:xfrm>
            <a:off x="6239727"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7"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5"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8"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9"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1"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2344153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c_2Columns_2Subtitles_White_SBlueSub">
    <p:bg>
      <p:bgPr>
        <a:solidFill>
          <a:schemeClr val="bg1"/>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2" hasCustomPrompt="1"/>
          </p:nvPr>
        </p:nvSpPr>
        <p:spPr>
          <a:xfrm>
            <a:off x="355739"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4" name="Text Placeholder 4"/>
          <p:cNvSpPr>
            <a:spLocks noGrp="1"/>
          </p:cNvSpPr>
          <p:nvPr>
            <p:ph type="body" sz="quarter" idx="18" hasCustomPrompt="1"/>
          </p:nvPr>
        </p:nvSpPr>
        <p:spPr>
          <a:xfrm>
            <a:off x="6239727" y="1098295"/>
            <a:ext cx="5589383" cy="407894"/>
          </a:xfrm>
        </p:spPr>
        <p:txBody>
          <a:bodyPr wrap="square"/>
          <a:lstStyle>
            <a:lvl1pPr algn="l">
              <a:lnSpc>
                <a:spcPct val="100000"/>
              </a:lnSpc>
              <a:spcBef>
                <a:spcPts val="0"/>
              </a:spcBef>
              <a:defRPr sz="2400" b="0" i="0">
                <a:solidFill>
                  <a:srgbClr val="2F539C"/>
                </a:solidFill>
                <a:latin typeface="Arial" panose="020B0604020202020204" pitchFamily="34" charset="0"/>
              </a:defRPr>
            </a:lvl1pPr>
          </a:lstStyle>
          <a:p>
            <a:r>
              <a:rPr lang="en-US" dirty="0"/>
              <a:t>Insert sub-title here at 24pt, min 20pt</a:t>
            </a:r>
          </a:p>
        </p:txBody>
      </p:sp>
      <p:sp>
        <p:nvSpPr>
          <p:cNvPr id="17" name="Slide Number Placeholder 3"/>
          <p:cNvSpPr>
            <a:spLocks noGrp="1"/>
          </p:cNvSpPr>
          <p:nvPr>
            <p:ph type="sldNum" sz="quarter" idx="32"/>
          </p:nvPr>
        </p:nvSpPr>
        <p:spPr>
          <a:xfrm flipH="1">
            <a:off x="11617001" y="6537400"/>
            <a:ext cx="216084" cy="161888"/>
          </a:xfrm>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5" name="Title 1"/>
          <p:cNvSpPr>
            <a:spLocks noGrp="1"/>
          </p:cNvSpPr>
          <p:nvPr>
            <p:ph type="title" hasCustomPrompt="1"/>
          </p:nvPr>
        </p:nvSpPr>
        <p:spPr>
          <a:xfrm>
            <a:off x="355741" y="554272"/>
            <a:ext cx="11474881" cy="543475"/>
          </a:xfrm>
        </p:spPr>
        <p:txBody>
          <a:bodyPr wrap="square"/>
          <a:lstStyle>
            <a:lvl1pPr algn="l">
              <a:defRPr sz="3599" b="0" i="0">
                <a:solidFill>
                  <a:srgbClr val="002060"/>
                </a:solidFill>
                <a:latin typeface="Arial Black" panose="020B0A04020102020204" pitchFamily="34" charset="0"/>
              </a:defRPr>
            </a:lvl1pPr>
          </a:lstStyle>
          <a:p>
            <a:r>
              <a:rPr lang="en-US" dirty="0"/>
              <a:t>INSERT MAIN TITLE AT 36PT MIN 30PT</a:t>
            </a:r>
            <a:endParaRPr lang="en-AU" dirty="0"/>
          </a:p>
        </p:txBody>
      </p:sp>
      <p:sp>
        <p:nvSpPr>
          <p:cNvPr id="18"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9"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1" name="Text Placeholder 4"/>
          <p:cNvSpPr>
            <a:spLocks noGrp="1"/>
          </p:cNvSpPr>
          <p:nvPr>
            <p:ph type="body" sz="quarter" idx="33" hasCustomPrompt="1"/>
          </p:nvPr>
        </p:nvSpPr>
        <p:spPr>
          <a:xfrm>
            <a:off x="355741" y="6334007"/>
            <a:ext cx="1928219" cy="331528"/>
          </a:xfrm>
          <a:ln>
            <a:solidFill>
              <a:schemeClr val="tx1"/>
            </a:solidFill>
          </a:ln>
        </p:spPr>
        <p:txBody>
          <a:bodyPr wrap="none" lIns="143987" tIns="71994" rIns="143987" bIns="71994" anchor="ctr">
            <a:spAutoFit/>
          </a:bodyPr>
          <a:lstStyle>
            <a:lvl1pPr>
              <a:spcBef>
                <a:spcPts val="0"/>
              </a:spcBef>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Key Point if Needed</a:t>
            </a:r>
            <a:endParaRPr lang="en-AU" dirty="0"/>
          </a:p>
        </p:txBody>
      </p:sp>
    </p:spTree>
    <p:extLst>
      <p:ext uri="{BB962C8B-B14F-4D97-AF65-F5344CB8AC3E}">
        <p14:creationId xmlns:p14="http://schemas.microsoft.com/office/powerpoint/2010/main" val="4997831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EF796BE-AF2A-4963-9A19-FB9070D8ACC8}"/>
              </a:ext>
            </a:extLst>
          </p:cNvPr>
          <p:cNvGraphicFramePr>
            <a:graphicFrameLocks noChangeAspect="1"/>
          </p:cNvGraphicFramePr>
          <p:nvPr userDrawn="1">
            <p:custDataLst>
              <p:tags r:id="rId33"/>
            </p:custDataLst>
            <p:extLst>
              <p:ext uri="{D42A27DB-BD31-4B8C-83A1-F6EECF244321}">
                <p14:modId xmlns:p14="http://schemas.microsoft.com/office/powerpoint/2010/main" val="21860502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5" name="think-cell Slide" r:id="rId35" imgW="425" imgH="424" progId="TCLayout.ActiveDocument.1">
                  <p:embed/>
                </p:oleObj>
              </mc:Choice>
              <mc:Fallback>
                <p:oleObj name="think-cell Slide" r:id="rId35" imgW="425" imgH="424"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ADAEFF5-1DA3-42B3-855E-E3A0FBA56A82}"/>
              </a:ext>
            </a:extLst>
          </p:cNvPr>
          <p:cNvSpPr/>
          <p:nvPr userDrawn="1">
            <p:custDataLst>
              <p:tags r:id="rId34"/>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marL="0" lvl="0" indent="0" algn="ctr"/>
            <a:endParaRPr lang="en-US" sz="3599" b="0" i="0" baseline="0" dirty="0">
              <a:latin typeface="Arial Black" panose="020B0A04020102020204" pitchFamily="34" charset="0"/>
              <a:ea typeface="Roboto Black" pitchFamily="2" charset="0"/>
              <a:cs typeface="Arial" panose="020B0604020202020204" pitchFamily="34" charset="0"/>
              <a:sym typeface="Arial Black" panose="020B0A04020102020204" pitchFamily="34" charset="0"/>
            </a:endParaRPr>
          </a:p>
        </p:txBody>
      </p:sp>
      <p:sp>
        <p:nvSpPr>
          <p:cNvPr id="3" name="Text Placeholder 2"/>
          <p:cNvSpPr>
            <a:spLocks noGrp="1"/>
          </p:cNvSpPr>
          <p:nvPr>
            <p:ph type="body" idx="1"/>
          </p:nvPr>
        </p:nvSpPr>
        <p:spPr>
          <a:xfrm>
            <a:off x="355739" y="1283994"/>
            <a:ext cx="11474082" cy="494867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355739" y="554272"/>
            <a:ext cx="11474082" cy="543475"/>
          </a:xfrm>
          <a:prstGeom prst="rect">
            <a:avLst/>
          </a:prstGeom>
        </p:spPr>
        <p:txBody>
          <a:bodyPr vert="horz" lIns="0" tIns="60944" rIns="0" bIns="0" rtlCol="0" anchor="t" anchorCtr="0">
            <a:noAutofit/>
          </a:bodyPr>
          <a:lstStyle/>
          <a:p>
            <a:pPr lvl="0"/>
            <a:r>
              <a:rPr lang="en-US" dirty="0"/>
              <a:t>INSERT MAIN TITLE AT 36PT MIN 30PT</a:t>
            </a:r>
            <a:endParaRPr lang="en-AU" dirty="0"/>
          </a:p>
        </p:txBody>
      </p:sp>
      <p:sp>
        <p:nvSpPr>
          <p:cNvPr id="6" name="Slide Number Placeholder 4"/>
          <p:cNvSpPr>
            <a:spLocks noGrp="1"/>
          </p:cNvSpPr>
          <p:nvPr>
            <p:ph type="sldNum" sz="quarter" idx="4"/>
          </p:nvPr>
        </p:nvSpPr>
        <p:spPr>
          <a:xfrm flipH="1">
            <a:off x="11617001" y="6537400"/>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bg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7495798"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bg1">
                    <a:alpha val="50000"/>
                  </a:schemeClr>
                </a:solidFill>
                <a:latin typeface="+mn-lt"/>
                <a:ea typeface="Roboto Light" panose="02000000000000000000" pitchFamily="2" charset="0"/>
                <a:cs typeface="Gotham Medium" pitchFamily="2" charset="0"/>
              </a:defRPr>
            </a:lvl1pPr>
          </a:lstStyle>
          <a:p>
            <a:r>
              <a:rPr lang="en-AU" dirty="0"/>
              <a:t>Copyright © 2016  Accenture. All rights reserved. Accenture Confidential Information    |</a:t>
            </a:r>
          </a:p>
        </p:txBody>
      </p:sp>
    </p:spTree>
    <p:extLst>
      <p:ext uri="{BB962C8B-B14F-4D97-AF65-F5344CB8AC3E}">
        <p14:creationId xmlns:p14="http://schemas.microsoft.com/office/powerpoint/2010/main" val="2419887424"/>
      </p:ext>
    </p:extLst>
  </p:cSld>
  <p:clrMap bg1="lt1" tx1="dk1" bg2="lt2" tx2="dk2" accent1="accent1" accent2="accent2" accent3="accent3" accent4="accent4" accent5="accent5" accent6="accent6" hlink="hlink" folHlink="folHlink"/>
  <p:sldLayoutIdLst>
    <p:sldLayoutId id="2147483669" r:id="rId1"/>
    <p:sldLayoutId id="2147483677" r:id="rId2"/>
    <p:sldLayoutId id="2147483678" r:id="rId3"/>
    <p:sldLayoutId id="2147483683" r:id="rId4"/>
    <p:sldLayoutId id="2147483684" r:id="rId5"/>
    <p:sldLayoutId id="2147483689" r:id="rId6"/>
    <p:sldLayoutId id="2147483690" r:id="rId7"/>
    <p:sldLayoutId id="2147483695" r:id="rId8"/>
    <p:sldLayoutId id="2147483696" r:id="rId9"/>
    <p:sldLayoutId id="2147483701" r:id="rId10"/>
    <p:sldLayoutId id="2147483702" r:id="rId11"/>
    <p:sldLayoutId id="2147483707" r:id="rId12"/>
    <p:sldLayoutId id="2147483708" r:id="rId13"/>
    <p:sldLayoutId id="2147483713" r:id="rId14"/>
    <p:sldLayoutId id="2147483714" r:id="rId15"/>
    <p:sldLayoutId id="2147483719" r:id="rId16"/>
    <p:sldLayoutId id="2147483720" r:id="rId17"/>
    <p:sldLayoutId id="2147483725" r:id="rId18"/>
    <p:sldLayoutId id="2147483726" r:id="rId19"/>
    <p:sldLayoutId id="2147483731" r:id="rId20"/>
    <p:sldLayoutId id="2147483736" r:id="rId21"/>
    <p:sldLayoutId id="2147483741" r:id="rId22"/>
    <p:sldLayoutId id="2147483746" r:id="rId23"/>
    <p:sldLayoutId id="2147483747" r:id="rId24"/>
    <p:sldLayoutId id="2147483752" r:id="rId25"/>
    <p:sldLayoutId id="2147483753" r:id="rId26"/>
    <p:sldLayoutId id="2147483757" r:id="rId27"/>
    <p:sldLayoutId id="2147483761" r:id="rId28"/>
    <p:sldLayoutId id="2147483791" r:id="rId29"/>
    <p:sldLayoutId id="2147483792" r:id="rId30"/>
  </p:sldLayoutIdLst>
  <p:hf hdr="0" dt="0"/>
  <p:txStyles>
    <p:titleStyle>
      <a:lvl1pPr algn="ctr" rtl="0" eaLnBrk="1" fontAlgn="base" hangingPunct="1">
        <a:lnSpc>
          <a:spcPct val="80000"/>
        </a:lnSpc>
        <a:spcBef>
          <a:spcPct val="0"/>
        </a:spcBef>
        <a:spcAft>
          <a:spcPct val="0"/>
        </a:spcAft>
        <a:buFont typeface="Arial" charset="0"/>
        <a:defRPr lang="en-AU" sz="3599" kern="1200" cap="all" spc="0" baseline="0" dirty="0" smtClean="0">
          <a:solidFill>
            <a:schemeClr val="bg1"/>
          </a:solidFill>
          <a:latin typeface="Arial Black" panose="020B0A04020102020204" pitchFamily="34" charset="0"/>
          <a:ea typeface="Roboto Black" panose="02000000000000000000" pitchFamily="2" charset="0"/>
          <a:cs typeface="Arial" panose="020B0604020202020204" pitchFamily="34" charset="0"/>
        </a:defRPr>
      </a:lvl1pPr>
      <a:lvl2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2pPr>
      <a:lvl3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3pPr>
      <a:lvl4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4pPr>
      <a:lvl5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5pPr>
      <a:lvl6pPr marL="60932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6pPr>
      <a:lvl7pPr marL="121864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7pPr>
      <a:lvl8pPr marL="1827962"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8pPr>
      <a:lvl9pPr marL="2437283"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41" rtl="0" eaLnBrk="1" latinLnBrk="0" hangingPunct="1">
        <a:defRPr sz="2400" kern="1200">
          <a:solidFill>
            <a:schemeClr val="tx1"/>
          </a:solidFill>
          <a:latin typeface="+mn-lt"/>
          <a:ea typeface="+mn-ea"/>
          <a:cs typeface="+mn-cs"/>
        </a:defRPr>
      </a:lvl1pPr>
      <a:lvl2pPr marL="609321" algn="l" defTabSz="1218641" rtl="0" eaLnBrk="1" latinLnBrk="0" hangingPunct="1">
        <a:defRPr sz="2400" kern="1200">
          <a:solidFill>
            <a:schemeClr val="tx1"/>
          </a:solidFill>
          <a:latin typeface="+mn-lt"/>
          <a:ea typeface="+mn-ea"/>
          <a:cs typeface="+mn-cs"/>
        </a:defRPr>
      </a:lvl2pPr>
      <a:lvl3pPr marL="1218641" algn="l" defTabSz="1218641" rtl="0" eaLnBrk="1" latinLnBrk="0" hangingPunct="1">
        <a:defRPr sz="2400" kern="1200">
          <a:solidFill>
            <a:schemeClr val="tx1"/>
          </a:solidFill>
          <a:latin typeface="+mn-lt"/>
          <a:ea typeface="+mn-ea"/>
          <a:cs typeface="+mn-cs"/>
        </a:defRPr>
      </a:lvl3pPr>
      <a:lvl4pPr marL="1827962" algn="l" defTabSz="1218641" rtl="0" eaLnBrk="1" latinLnBrk="0" hangingPunct="1">
        <a:defRPr sz="2400" kern="1200">
          <a:solidFill>
            <a:schemeClr val="tx1"/>
          </a:solidFill>
          <a:latin typeface="+mn-lt"/>
          <a:ea typeface="+mn-ea"/>
          <a:cs typeface="+mn-cs"/>
        </a:defRPr>
      </a:lvl4pPr>
      <a:lvl5pPr marL="2437283" algn="l" defTabSz="1218641" rtl="0" eaLnBrk="1" latinLnBrk="0" hangingPunct="1">
        <a:defRPr sz="2400" kern="1200">
          <a:solidFill>
            <a:schemeClr val="tx1"/>
          </a:solidFill>
          <a:latin typeface="+mn-lt"/>
          <a:ea typeface="+mn-ea"/>
          <a:cs typeface="+mn-cs"/>
        </a:defRPr>
      </a:lvl5pPr>
      <a:lvl6pPr marL="3046604" algn="l" defTabSz="1218641" rtl="0" eaLnBrk="1" latinLnBrk="0" hangingPunct="1">
        <a:defRPr sz="2400" kern="1200">
          <a:solidFill>
            <a:schemeClr val="tx1"/>
          </a:solidFill>
          <a:latin typeface="+mn-lt"/>
          <a:ea typeface="+mn-ea"/>
          <a:cs typeface="+mn-cs"/>
        </a:defRPr>
      </a:lvl6pPr>
      <a:lvl7pPr marL="3655925" algn="l" defTabSz="1218641" rtl="0" eaLnBrk="1" latinLnBrk="0" hangingPunct="1">
        <a:defRPr sz="2400" kern="1200">
          <a:solidFill>
            <a:schemeClr val="tx1"/>
          </a:solidFill>
          <a:latin typeface="+mn-lt"/>
          <a:ea typeface="+mn-ea"/>
          <a:cs typeface="+mn-cs"/>
        </a:defRPr>
      </a:lvl7pPr>
      <a:lvl8pPr marL="4265244" algn="l" defTabSz="1218641" rtl="0" eaLnBrk="1" latinLnBrk="0" hangingPunct="1">
        <a:defRPr sz="2400" kern="1200">
          <a:solidFill>
            <a:schemeClr val="tx1"/>
          </a:solidFill>
          <a:latin typeface="+mn-lt"/>
          <a:ea typeface="+mn-ea"/>
          <a:cs typeface="+mn-cs"/>
        </a:defRPr>
      </a:lvl8pPr>
      <a:lvl9pPr marL="4874566" algn="l" defTabSz="1218641"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9">
          <p15:clr>
            <a:srgbClr val="F26B43"/>
          </p15:clr>
        </p15:guide>
        <p15:guide id="2" pos="225">
          <p15:clr>
            <a:srgbClr val="F26B43"/>
          </p15:clr>
        </p15:guide>
        <p15:guide id="3" pos="7452">
          <p15:clr>
            <a:srgbClr val="F26B43"/>
          </p15:clr>
        </p15:guide>
        <p15:guide id="4" pos="1277">
          <p15:clr>
            <a:srgbClr val="F26B43"/>
          </p15:clr>
        </p15:guide>
        <p15:guide id="5" pos="1460">
          <p15:clr>
            <a:srgbClr val="F26B43"/>
          </p15:clr>
        </p15:guide>
        <p15:guide id="6" pos="2514">
          <p15:clr>
            <a:srgbClr val="F26B43"/>
          </p15:clr>
        </p15:guide>
        <p15:guide id="7" pos="2696">
          <p15:clr>
            <a:srgbClr val="F26B43"/>
          </p15:clr>
        </p15:guide>
        <p15:guide id="8" pos="3929">
          <p15:clr>
            <a:srgbClr val="F26B43"/>
          </p15:clr>
        </p15:guide>
        <p15:guide id="9" pos="3748">
          <p15:clr>
            <a:srgbClr val="F26B43"/>
          </p15:clr>
        </p15:guide>
        <p15:guide id="10" pos="4982">
          <p15:clr>
            <a:srgbClr val="F26B43"/>
          </p15:clr>
        </p15:guide>
        <p15:guide id="11" pos="5162">
          <p15:clr>
            <a:srgbClr val="F26B43"/>
          </p15:clr>
        </p15:guide>
        <p15:guide id="12" pos="6218">
          <p15:clr>
            <a:srgbClr val="F26B43"/>
          </p15:clr>
        </p15:guide>
        <p15:guide id="13" pos="6399">
          <p15:clr>
            <a:srgbClr val="F26B43"/>
          </p15:clr>
        </p15:guide>
        <p15:guide id="14" orient="horz" pos="807">
          <p15:clr>
            <a:srgbClr val="F26B43"/>
          </p15:clr>
        </p15:guide>
        <p15:guide id="15" orient="horz" pos="876">
          <p15:clr>
            <a:srgbClr val="F26B43"/>
          </p15:clr>
        </p15:guide>
        <p15:guide id="16" orient="horz" pos="4031">
          <p15:clr>
            <a:srgbClr val="F26B43"/>
          </p15:clr>
        </p15:guide>
        <p15:guide id="17" orient="horz" pos="597">
          <p15:clr>
            <a:srgbClr val="F26B43"/>
          </p15:clr>
        </p15:guide>
        <p15:guide id="18" orient="horz" pos="2435">
          <p15:clr>
            <a:srgbClr val="F26B43"/>
          </p15:clr>
        </p15:guide>
        <p15:guide id="19" orient="horz" pos="3756">
          <p15:clr>
            <a:srgbClr val="F26B43"/>
          </p15:clr>
        </p15:guide>
        <p15:guide id="20" orient="horz" pos="419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oleObject" Target="../embeddings/oleObject12.bin"/><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slideLayout" Target="../slideLayouts/slideLayout2.xml"/><Relationship Id="rId2" Type="http://schemas.openxmlformats.org/officeDocument/2006/relationships/tags" Target="../tags/tag137.xml"/><Relationship Id="rId16" Type="http://schemas.openxmlformats.org/officeDocument/2006/relationships/tags" Target="../tags/tag151.xml"/><Relationship Id="rId20" Type="http://schemas.openxmlformats.org/officeDocument/2006/relationships/chart" Target="../charts/chart6.xml"/><Relationship Id="rId1" Type="http://schemas.openxmlformats.org/officeDocument/2006/relationships/vmlDrawing" Target="../drawings/vmlDrawing12.vml"/><Relationship Id="rId6" Type="http://schemas.openxmlformats.org/officeDocument/2006/relationships/tags" Target="../tags/tag141.xml"/><Relationship Id="rId11" Type="http://schemas.openxmlformats.org/officeDocument/2006/relationships/tags" Target="../tags/tag146.xml"/><Relationship Id="rId5" Type="http://schemas.openxmlformats.org/officeDocument/2006/relationships/tags" Target="../tags/tag140.xml"/><Relationship Id="rId15" Type="http://schemas.openxmlformats.org/officeDocument/2006/relationships/tags" Target="../tags/tag150.xml"/><Relationship Id="rId10" Type="http://schemas.openxmlformats.org/officeDocument/2006/relationships/tags" Target="../tags/tag145.xml"/><Relationship Id="rId19" Type="http://schemas.openxmlformats.org/officeDocument/2006/relationships/image" Target="../media/image1.emf"/><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s>
</file>

<file path=ppt/slides/_rels/slide12.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tags" Target="../tags/tag168.xml"/><Relationship Id="rId26" Type="http://schemas.openxmlformats.org/officeDocument/2006/relationships/chart" Target="../charts/chart7.xml"/><Relationship Id="rId3" Type="http://schemas.openxmlformats.org/officeDocument/2006/relationships/tags" Target="../tags/tag153.xml"/><Relationship Id="rId21" Type="http://schemas.openxmlformats.org/officeDocument/2006/relationships/tags" Target="../tags/tag171.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5" Type="http://schemas.openxmlformats.org/officeDocument/2006/relationships/image" Target="../media/image1.emf"/><Relationship Id="rId2" Type="http://schemas.openxmlformats.org/officeDocument/2006/relationships/tags" Target="../tags/tag152.xml"/><Relationship Id="rId16" Type="http://schemas.openxmlformats.org/officeDocument/2006/relationships/tags" Target="../tags/tag166.xml"/><Relationship Id="rId20" Type="http://schemas.openxmlformats.org/officeDocument/2006/relationships/tags" Target="../tags/tag170.xml"/><Relationship Id="rId1" Type="http://schemas.openxmlformats.org/officeDocument/2006/relationships/vmlDrawing" Target="../drawings/vmlDrawing13.vml"/><Relationship Id="rId6" Type="http://schemas.openxmlformats.org/officeDocument/2006/relationships/tags" Target="../tags/tag156.xml"/><Relationship Id="rId11" Type="http://schemas.openxmlformats.org/officeDocument/2006/relationships/tags" Target="../tags/tag161.xml"/><Relationship Id="rId24" Type="http://schemas.openxmlformats.org/officeDocument/2006/relationships/oleObject" Target="../embeddings/oleObject13.bin"/><Relationship Id="rId5" Type="http://schemas.openxmlformats.org/officeDocument/2006/relationships/tags" Target="../tags/tag155.xml"/><Relationship Id="rId15" Type="http://schemas.openxmlformats.org/officeDocument/2006/relationships/tags" Target="../tags/tag165.xml"/><Relationship Id="rId23" Type="http://schemas.openxmlformats.org/officeDocument/2006/relationships/slideLayout" Target="../slideLayouts/slideLayout2.xml"/><Relationship Id="rId10" Type="http://schemas.openxmlformats.org/officeDocument/2006/relationships/tags" Target="../tags/tag160.xml"/><Relationship Id="rId19" Type="http://schemas.openxmlformats.org/officeDocument/2006/relationships/tags" Target="../tags/tag169.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 Id="rId22" Type="http://schemas.openxmlformats.org/officeDocument/2006/relationships/tags" Target="../tags/tag17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crsp.com/products/research-products/crspcompustat-merged-databa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mailto:grubin1@stevens.edu" TargetMode="External"/><Relationship Id="rId13" Type="http://schemas.openxmlformats.org/officeDocument/2006/relationships/hyperlink" Target="mailto:binta.d.patel@accenture.com" TargetMode="External"/><Relationship Id="rId3" Type="http://schemas.openxmlformats.org/officeDocument/2006/relationships/tags" Target="../tags/tag174.xml"/><Relationship Id="rId7" Type="http://schemas.openxmlformats.org/officeDocument/2006/relationships/hyperlink" Target="mailto:nschaefe@stevens.edu" TargetMode="External"/><Relationship Id="rId12" Type="http://schemas.openxmlformats.org/officeDocument/2006/relationships/hyperlink" Target="mailto:bpatel93@stevens.edu" TargetMode="Externa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hyperlink" Target="mailto:richard.j.williams@accenture.com" TargetMode="External"/><Relationship Id="rId5" Type="http://schemas.openxmlformats.org/officeDocument/2006/relationships/oleObject" Target="../embeddings/oleObject14.bin"/><Relationship Id="rId10" Type="http://schemas.openxmlformats.org/officeDocument/2006/relationships/hyperlink" Target="mailto:rwillia9@stevens.edu" TargetMode="External"/><Relationship Id="rId4" Type="http://schemas.openxmlformats.org/officeDocument/2006/relationships/slideLayout" Target="../slideLayouts/slideLayout2.xml"/><Relationship Id="rId9" Type="http://schemas.openxmlformats.org/officeDocument/2006/relationships/hyperlink" Target="mailto:gordon.rubin@accentur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1.emf"/><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oleObject" Target="../embeddings/oleObject7.bin"/><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slideLayout" Target="../slideLayouts/slideLayout2.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chart" Target="../charts/chart2.xml"/><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chart" Target="../charts/chart1.xml"/></Relationships>
</file>

<file path=ppt/slides/_rels/slide7.xml.rels><?xml version="1.0" encoding="UTF-8" standalone="yes"?>
<Relationships xmlns="http://schemas.openxmlformats.org/package/2006/relationships"><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39" Type="http://schemas.openxmlformats.org/officeDocument/2006/relationships/tags" Target="../tags/tag71.xml"/><Relationship Id="rId21" Type="http://schemas.openxmlformats.org/officeDocument/2006/relationships/tags" Target="../tags/tag53.xml"/><Relationship Id="rId34" Type="http://schemas.openxmlformats.org/officeDocument/2006/relationships/tags" Target="../tags/tag66.xml"/><Relationship Id="rId42" Type="http://schemas.openxmlformats.org/officeDocument/2006/relationships/tags" Target="../tags/tag74.xml"/><Relationship Id="rId47" Type="http://schemas.openxmlformats.org/officeDocument/2006/relationships/tags" Target="../tags/tag79.xml"/><Relationship Id="rId50" Type="http://schemas.openxmlformats.org/officeDocument/2006/relationships/tags" Target="../tags/tag82.xml"/><Relationship Id="rId55" Type="http://schemas.openxmlformats.org/officeDocument/2006/relationships/tags" Target="../tags/tag87.xml"/><Relationship Id="rId7" Type="http://schemas.openxmlformats.org/officeDocument/2006/relationships/tags" Target="../tags/tag39.xml"/><Relationship Id="rId2" Type="http://schemas.openxmlformats.org/officeDocument/2006/relationships/tags" Target="../tags/tag34.xml"/><Relationship Id="rId16" Type="http://schemas.openxmlformats.org/officeDocument/2006/relationships/tags" Target="../tags/tag48.xml"/><Relationship Id="rId29" Type="http://schemas.openxmlformats.org/officeDocument/2006/relationships/tags" Target="../tags/tag61.xml"/><Relationship Id="rId11" Type="http://schemas.openxmlformats.org/officeDocument/2006/relationships/tags" Target="../tags/tag43.xml"/><Relationship Id="rId24" Type="http://schemas.openxmlformats.org/officeDocument/2006/relationships/tags" Target="../tags/tag56.xml"/><Relationship Id="rId32" Type="http://schemas.openxmlformats.org/officeDocument/2006/relationships/tags" Target="../tags/tag64.xml"/><Relationship Id="rId37" Type="http://schemas.openxmlformats.org/officeDocument/2006/relationships/tags" Target="../tags/tag69.xml"/><Relationship Id="rId40" Type="http://schemas.openxmlformats.org/officeDocument/2006/relationships/tags" Target="../tags/tag72.xml"/><Relationship Id="rId45" Type="http://schemas.openxmlformats.org/officeDocument/2006/relationships/tags" Target="../tags/tag77.xml"/><Relationship Id="rId53" Type="http://schemas.openxmlformats.org/officeDocument/2006/relationships/tags" Target="../tags/tag85.xml"/><Relationship Id="rId58" Type="http://schemas.openxmlformats.org/officeDocument/2006/relationships/image" Target="../media/image1.emf"/><Relationship Id="rId5" Type="http://schemas.openxmlformats.org/officeDocument/2006/relationships/tags" Target="../tags/tag37.xml"/><Relationship Id="rId19" Type="http://schemas.openxmlformats.org/officeDocument/2006/relationships/tags" Target="../tags/tag51.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tags" Target="../tags/tag59.xml"/><Relationship Id="rId30" Type="http://schemas.openxmlformats.org/officeDocument/2006/relationships/tags" Target="../tags/tag62.xml"/><Relationship Id="rId35" Type="http://schemas.openxmlformats.org/officeDocument/2006/relationships/tags" Target="../tags/tag67.xml"/><Relationship Id="rId43" Type="http://schemas.openxmlformats.org/officeDocument/2006/relationships/tags" Target="../tags/tag75.xml"/><Relationship Id="rId48" Type="http://schemas.openxmlformats.org/officeDocument/2006/relationships/tags" Target="../tags/tag80.xml"/><Relationship Id="rId56" Type="http://schemas.openxmlformats.org/officeDocument/2006/relationships/slideLayout" Target="../slideLayouts/slideLayout2.xml"/><Relationship Id="rId8" Type="http://schemas.openxmlformats.org/officeDocument/2006/relationships/tags" Target="../tags/tag40.xml"/><Relationship Id="rId51" Type="http://schemas.openxmlformats.org/officeDocument/2006/relationships/tags" Target="../tags/tag83.xml"/><Relationship Id="rId3" Type="http://schemas.openxmlformats.org/officeDocument/2006/relationships/tags" Target="../tags/tag35.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33" Type="http://schemas.openxmlformats.org/officeDocument/2006/relationships/tags" Target="../tags/tag65.xml"/><Relationship Id="rId38" Type="http://schemas.openxmlformats.org/officeDocument/2006/relationships/tags" Target="../tags/tag70.xml"/><Relationship Id="rId46" Type="http://schemas.openxmlformats.org/officeDocument/2006/relationships/tags" Target="../tags/tag78.xml"/><Relationship Id="rId59" Type="http://schemas.openxmlformats.org/officeDocument/2006/relationships/chart" Target="../charts/chart3.xml"/><Relationship Id="rId20" Type="http://schemas.openxmlformats.org/officeDocument/2006/relationships/tags" Target="../tags/tag52.xml"/><Relationship Id="rId41" Type="http://schemas.openxmlformats.org/officeDocument/2006/relationships/tags" Target="../tags/tag73.xml"/><Relationship Id="rId54" Type="http://schemas.openxmlformats.org/officeDocument/2006/relationships/tags" Target="../tags/tag86.xml"/><Relationship Id="rId1" Type="http://schemas.openxmlformats.org/officeDocument/2006/relationships/vmlDrawing" Target="../drawings/vmlDrawing8.vml"/><Relationship Id="rId6" Type="http://schemas.openxmlformats.org/officeDocument/2006/relationships/tags" Target="../tags/tag38.xml"/><Relationship Id="rId15" Type="http://schemas.openxmlformats.org/officeDocument/2006/relationships/tags" Target="../tags/tag47.xml"/><Relationship Id="rId23" Type="http://schemas.openxmlformats.org/officeDocument/2006/relationships/tags" Target="../tags/tag55.xml"/><Relationship Id="rId28" Type="http://schemas.openxmlformats.org/officeDocument/2006/relationships/tags" Target="../tags/tag60.xml"/><Relationship Id="rId36" Type="http://schemas.openxmlformats.org/officeDocument/2006/relationships/tags" Target="../tags/tag68.xml"/><Relationship Id="rId49" Type="http://schemas.openxmlformats.org/officeDocument/2006/relationships/tags" Target="../tags/tag81.xml"/><Relationship Id="rId57" Type="http://schemas.openxmlformats.org/officeDocument/2006/relationships/oleObject" Target="../embeddings/oleObject8.bin"/><Relationship Id="rId10" Type="http://schemas.openxmlformats.org/officeDocument/2006/relationships/tags" Target="../tags/tag42.xml"/><Relationship Id="rId31" Type="http://schemas.openxmlformats.org/officeDocument/2006/relationships/tags" Target="../tags/tag63.xml"/><Relationship Id="rId44" Type="http://schemas.openxmlformats.org/officeDocument/2006/relationships/tags" Target="../tags/tag76.xml"/><Relationship Id="rId52" Type="http://schemas.openxmlformats.org/officeDocument/2006/relationships/tags" Target="../tags/tag84.xml"/></Relationships>
</file>

<file path=ppt/slides/_rels/slide8.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 Type="http://schemas.openxmlformats.org/officeDocument/2006/relationships/tags" Target="../tags/tag89.xml"/><Relationship Id="rId21" Type="http://schemas.openxmlformats.org/officeDocument/2006/relationships/tags" Target="../tags/tag107.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29"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chart" Target="../charts/chart4.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image" Target="../media/image1.emf"/><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chart" Target="../charts/chart5.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image" Target="../media/image1.emf"/><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oleObject" Target="../embeddings/oleObject10.bin"/><Relationship Id="rId10" Type="http://schemas.openxmlformats.org/officeDocument/2006/relationships/tags" Target="../tags/tag123.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296221F-5024-44EB-8942-81D7EB304286}"/>
              </a:ext>
            </a:extLst>
          </p:cNvPr>
          <p:cNvGraphicFramePr>
            <a:graphicFrameLocks noChangeAspect="1"/>
          </p:cNvGraphicFramePr>
          <p:nvPr>
            <p:custDataLst>
              <p:tags r:id="rId2"/>
            </p:custDataLst>
            <p:extLst>
              <p:ext uri="{D42A27DB-BD31-4B8C-83A1-F6EECF244321}">
                <p14:modId xmlns:p14="http://schemas.microsoft.com/office/powerpoint/2010/main" val="13456369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1A01D0D-C40E-47FC-94AF-E99750E76021}"/>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5399" b="1" dirty="0">
              <a:latin typeface="Arial Black" panose="020B0A04020102020204" pitchFamily="34" charset="0"/>
              <a:cs typeface="Arial" panose="020B0604020202020204" pitchFamily="34" charset="0"/>
              <a:sym typeface="Arial Black" panose="020B0A04020102020204" pitchFamily="34" charset="0"/>
            </a:endParaRPr>
          </a:p>
        </p:txBody>
      </p:sp>
      <p:sp>
        <p:nvSpPr>
          <p:cNvPr id="3" name="Slide Number Placeholder 2">
            <a:extLst>
              <a:ext uri="{FF2B5EF4-FFF2-40B4-BE49-F238E27FC236}">
                <a16:creationId xmlns:a16="http://schemas.microsoft.com/office/drawing/2014/main" id="{2A55C354-87B0-41C7-A771-856F874D419F}"/>
              </a:ext>
            </a:extLst>
          </p:cNvPr>
          <p:cNvSpPr>
            <a:spLocks noGrp="1"/>
          </p:cNvSpPr>
          <p:nvPr>
            <p:ph type="sldNum" sz="quarter" idx="4294967295"/>
          </p:nvPr>
        </p:nvSpPr>
        <p:spPr>
          <a:xfrm>
            <a:off x="11976100" y="6537325"/>
            <a:ext cx="215900" cy="161925"/>
          </a:xfrm>
        </p:spPr>
        <p:txBody>
          <a:bodyPr/>
          <a:lstStyle/>
          <a:p>
            <a:pPr>
              <a:defRPr/>
            </a:pPr>
            <a:fld id="{90CBDC3A-D49F-4631-A8C7-55D59B33E5FA}" type="slidenum">
              <a:rPr lang="en-US" smtClean="0"/>
              <a:pPr>
                <a:defRPr/>
              </a:pPr>
              <a:t>1</a:t>
            </a:fld>
            <a:endParaRPr lang="en-US" dirty="0"/>
          </a:p>
        </p:txBody>
      </p:sp>
      <p:sp>
        <p:nvSpPr>
          <p:cNvPr id="8" name="Text Placeholder 7">
            <a:extLst>
              <a:ext uri="{FF2B5EF4-FFF2-40B4-BE49-F238E27FC236}">
                <a16:creationId xmlns:a16="http://schemas.microsoft.com/office/drawing/2014/main" id="{9715E4C6-53BA-4169-90F9-6E71D89650D3}"/>
              </a:ext>
            </a:extLst>
          </p:cNvPr>
          <p:cNvSpPr>
            <a:spLocks noGrp="1"/>
          </p:cNvSpPr>
          <p:nvPr>
            <p:ph type="body" sz="quarter" idx="10"/>
          </p:nvPr>
        </p:nvSpPr>
        <p:spPr>
          <a:xfrm>
            <a:off x="286485" y="3908045"/>
            <a:ext cx="4967687" cy="1077731"/>
          </a:xfrm>
        </p:spPr>
        <p:txBody>
          <a:bodyPr/>
          <a:lstStyle/>
          <a:p>
            <a:pPr algn="l"/>
            <a:r>
              <a:rPr lang="en-US" dirty="0">
                <a:solidFill>
                  <a:srgbClr val="002060"/>
                </a:solidFill>
                <a:latin typeface="Arial Black" panose="020B0A04020102020204" pitchFamily="34" charset="0"/>
              </a:rPr>
              <a:t>Project update</a:t>
            </a:r>
          </a:p>
          <a:p>
            <a:pPr algn="l"/>
            <a:r>
              <a:rPr lang="en-US" dirty="0">
                <a:solidFill>
                  <a:srgbClr val="002060"/>
                </a:solidFill>
                <a:latin typeface="Arial Black" panose="020B0A04020102020204" pitchFamily="34" charset="0"/>
              </a:rPr>
              <a:t>August 10, 2019</a:t>
            </a:r>
          </a:p>
        </p:txBody>
      </p:sp>
      <p:pic>
        <p:nvPicPr>
          <p:cNvPr id="2" name="Picture 2" descr="Image result for donald trump yell">
            <a:extLst>
              <a:ext uri="{FF2B5EF4-FFF2-40B4-BE49-F238E27FC236}">
                <a16:creationId xmlns:a16="http://schemas.microsoft.com/office/drawing/2014/main" id="{CB287D4B-444C-4061-95A8-FFF25EB563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6622" y="0"/>
            <a:ext cx="7275377"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AF8300A-D919-45DD-9134-F9470FFA87BE}"/>
              </a:ext>
            </a:extLst>
          </p:cNvPr>
          <p:cNvSpPr/>
          <p:nvPr/>
        </p:nvSpPr>
        <p:spPr>
          <a:xfrm>
            <a:off x="4258733" y="0"/>
            <a:ext cx="9470243" cy="6858000"/>
          </a:xfrm>
          <a:prstGeom prst="rect">
            <a:avLst/>
          </a:prstGeom>
          <a:gradFill flip="none" rotWithShape="1">
            <a:gsLst>
              <a:gs pos="0">
                <a:schemeClr val="bg1"/>
              </a:gs>
              <a:gs pos="74000">
                <a:schemeClr val="bg1">
                  <a:alpha val="10000"/>
                </a:schemeClr>
              </a:gs>
              <a:gs pos="83000">
                <a:schemeClr val="bg1">
                  <a:alpha val="0"/>
                </a:schemeClr>
              </a:gs>
              <a:gs pos="100000">
                <a:schemeClr val="bg1">
                  <a:alpha val="0"/>
                </a:schemeClr>
              </a:gs>
            </a:gsLst>
            <a:lin ang="0" scaled="1"/>
            <a:tileRect/>
          </a:gra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6">
            <a:extLst>
              <a:ext uri="{FF2B5EF4-FFF2-40B4-BE49-F238E27FC236}">
                <a16:creationId xmlns:a16="http://schemas.microsoft.com/office/drawing/2014/main" id="{30408EDE-9E5B-442D-A2DE-EFF0B9BF9ED9}"/>
              </a:ext>
            </a:extLst>
          </p:cNvPr>
          <p:cNvSpPr>
            <a:spLocks noGrp="1"/>
          </p:cNvSpPr>
          <p:nvPr>
            <p:ph type="ctrTitle"/>
          </p:nvPr>
        </p:nvSpPr>
        <p:spPr>
          <a:xfrm>
            <a:off x="286485" y="502217"/>
            <a:ext cx="6143344" cy="2991075"/>
          </a:xfrm>
        </p:spPr>
        <p:txBody>
          <a:bodyPr/>
          <a:lstStyle/>
          <a:p>
            <a:pPr algn="l"/>
            <a:r>
              <a:rPr lang="en-US" dirty="0">
                <a:solidFill>
                  <a:srgbClr val="002060"/>
                </a:solidFill>
                <a:latin typeface="Arial Black" panose="020B0A04020102020204" pitchFamily="34" charset="0"/>
              </a:rPr>
              <a:t>Does Donald trump impact financial markets? </a:t>
            </a:r>
          </a:p>
        </p:txBody>
      </p:sp>
      <p:sp>
        <p:nvSpPr>
          <p:cNvPr id="10" name="Text Placeholder 7">
            <a:extLst>
              <a:ext uri="{FF2B5EF4-FFF2-40B4-BE49-F238E27FC236}">
                <a16:creationId xmlns:a16="http://schemas.microsoft.com/office/drawing/2014/main" id="{85FD5C47-F68A-4BCF-A9F5-B7AAE59E3866}"/>
              </a:ext>
            </a:extLst>
          </p:cNvPr>
          <p:cNvSpPr txBox="1">
            <a:spLocks/>
          </p:cNvSpPr>
          <p:nvPr/>
        </p:nvSpPr>
        <p:spPr>
          <a:xfrm>
            <a:off x="286485" y="5383661"/>
            <a:ext cx="4967687" cy="989438"/>
          </a:xfrm>
          <a:prstGeom prst="rect">
            <a:avLst/>
          </a:prstGeom>
        </p:spPr>
        <p:txBody>
          <a:bodyPr vert="horz" lIns="0" tIns="0" rIns="0" bIns="0" rtlCol="0">
            <a:spAutoFit/>
          </a:bodyPr>
          <a:lstStyle>
            <a:lvl1pPr marL="0" indent="0" algn="ctr" rtl="0" eaLnBrk="1" fontAlgn="base" hangingPunct="1">
              <a:lnSpc>
                <a:spcPct val="110000"/>
              </a:lnSpc>
              <a:spcBef>
                <a:spcPts val="1200"/>
              </a:spcBef>
              <a:spcAft>
                <a:spcPct val="0"/>
              </a:spcAft>
              <a:buFont typeface="Arial" pitchFamily="34" charset="0"/>
              <a:buNone/>
              <a:defRPr sz="2799" kern="1200" cap="all" baseline="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ctr"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ctr"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ctr"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ctr"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l">
              <a:spcBef>
                <a:spcPts val="0"/>
              </a:spcBef>
            </a:pPr>
            <a:r>
              <a:rPr lang="en-US" sz="2000" dirty="0">
                <a:solidFill>
                  <a:srgbClr val="002060"/>
                </a:solidFill>
                <a:latin typeface="+mj-lt"/>
              </a:rPr>
              <a:t>Binta </a:t>
            </a:r>
            <a:r>
              <a:rPr lang="en-US" sz="2000" dirty="0" err="1">
                <a:solidFill>
                  <a:srgbClr val="002060"/>
                </a:solidFill>
                <a:latin typeface="+mj-lt"/>
              </a:rPr>
              <a:t>patel</a:t>
            </a:r>
            <a:endParaRPr lang="en-US" sz="2000" dirty="0">
              <a:solidFill>
                <a:srgbClr val="002060"/>
              </a:solidFill>
              <a:latin typeface="+mj-lt"/>
            </a:endParaRPr>
          </a:p>
          <a:p>
            <a:pPr algn="l">
              <a:spcBef>
                <a:spcPts val="0"/>
              </a:spcBef>
            </a:pPr>
            <a:r>
              <a:rPr lang="en-US" sz="2000" dirty="0" err="1">
                <a:solidFill>
                  <a:srgbClr val="002060"/>
                </a:solidFill>
                <a:latin typeface="+mj-lt"/>
              </a:rPr>
              <a:t>Harshil</a:t>
            </a:r>
            <a:r>
              <a:rPr lang="en-US" sz="2000" dirty="0">
                <a:solidFill>
                  <a:srgbClr val="002060"/>
                </a:solidFill>
                <a:latin typeface="+mj-lt"/>
              </a:rPr>
              <a:t> shah</a:t>
            </a:r>
          </a:p>
          <a:p>
            <a:pPr algn="l">
              <a:spcBef>
                <a:spcPts val="0"/>
              </a:spcBef>
            </a:pPr>
            <a:r>
              <a:rPr lang="en-US" sz="2000" dirty="0">
                <a:solidFill>
                  <a:srgbClr val="002060"/>
                </a:solidFill>
                <a:latin typeface="+mj-lt"/>
              </a:rPr>
              <a:t>Richard Williams</a:t>
            </a:r>
          </a:p>
        </p:txBody>
      </p:sp>
    </p:spTree>
    <p:extLst>
      <p:ext uri="{BB962C8B-B14F-4D97-AF65-F5344CB8AC3E}">
        <p14:creationId xmlns:p14="http://schemas.microsoft.com/office/powerpoint/2010/main" val="128610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B3E7EC7-6FD9-49C4-8B11-825B74A87D89}"/>
              </a:ext>
            </a:extLst>
          </p:cNvPr>
          <p:cNvGraphicFramePr>
            <a:graphicFrameLocks noChangeAspect="1"/>
          </p:cNvGraphicFramePr>
          <p:nvPr>
            <p:custDataLst>
              <p:tags r:id="rId2"/>
            </p:custDataLst>
            <p:extLst>
              <p:ext uri="{D42A27DB-BD31-4B8C-83A1-F6EECF244321}">
                <p14:modId xmlns:p14="http://schemas.microsoft.com/office/powerpoint/2010/main" val="3643750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5"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286125CC-0B85-4F87-801D-38DFA184BBFB}"/>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3599" dirty="0">
              <a:latin typeface="Arial Black" panose="020B0A04020102020204" pitchFamily="34" charset="0"/>
              <a:ea typeface="Roboto Black" pitchFamily="2" charset="0"/>
              <a:cs typeface="Arial" panose="020B0604020202020204" pitchFamily="34" charset="0"/>
              <a:sym typeface="Arial Black" panose="020B0A04020102020204" pitchFamily="34" charset="0"/>
            </a:endParaRPr>
          </a:p>
        </p:txBody>
      </p:sp>
      <p:sp>
        <p:nvSpPr>
          <p:cNvPr id="2" name="Slide Number Placeholder 1">
            <a:extLst>
              <a:ext uri="{FF2B5EF4-FFF2-40B4-BE49-F238E27FC236}">
                <a16:creationId xmlns:a16="http://schemas.microsoft.com/office/drawing/2014/main" id="{A8EA6AA3-6BD7-4016-9C45-A1A720108B44}"/>
              </a:ext>
            </a:extLst>
          </p:cNvPr>
          <p:cNvSpPr>
            <a:spLocks noGrp="1"/>
          </p:cNvSpPr>
          <p:nvPr>
            <p:ph type="sldNum" sz="quarter" idx="32"/>
          </p:nvPr>
        </p:nvSpPr>
        <p:spPr/>
        <p:txBody>
          <a:bodyPr/>
          <a:lstStyle/>
          <a:p>
            <a:pPr>
              <a:defRPr/>
            </a:pPr>
            <a:fld id="{90CBDC3A-D49F-4631-A8C7-55D59B33E5FA}" type="slidenum">
              <a:rPr lang="en-US" smtClean="0"/>
              <a:pPr>
                <a:defRPr/>
              </a:pPr>
              <a:t>10</a:t>
            </a:fld>
            <a:endParaRPr lang="en-US" dirty="0"/>
          </a:p>
        </p:txBody>
      </p:sp>
      <p:sp>
        <p:nvSpPr>
          <p:cNvPr id="3" name="Title 2">
            <a:extLst>
              <a:ext uri="{FF2B5EF4-FFF2-40B4-BE49-F238E27FC236}">
                <a16:creationId xmlns:a16="http://schemas.microsoft.com/office/drawing/2014/main" id="{F1FF1D06-4402-4281-8C40-907B6794E1CA}"/>
              </a:ext>
            </a:extLst>
          </p:cNvPr>
          <p:cNvSpPr>
            <a:spLocks noGrp="1"/>
          </p:cNvSpPr>
          <p:nvPr>
            <p:ph type="title"/>
          </p:nvPr>
        </p:nvSpPr>
        <p:spPr/>
        <p:txBody>
          <a:bodyPr anchor="b"/>
          <a:lstStyle/>
          <a:p>
            <a:r>
              <a:rPr lang="en-US" dirty="0"/>
              <a:t>Studying the impact of trump’s economic tweets</a:t>
            </a:r>
          </a:p>
        </p:txBody>
      </p:sp>
      <p:sp>
        <p:nvSpPr>
          <p:cNvPr id="4" name="Text Placeholder 3">
            <a:extLst>
              <a:ext uri="{FF2B5EF4-FFF2-40B4-BE49-F238E27FC236}">
                <a16:creationId xmlns:a16="http://schemas.microsoft.com/office/drawing/2014/main" id="{EC40FBC2-A728-46FC-AC43-358A519A7EA3}"/>
              </a:ext>
            </a:extLst>
          </p:cNvPr>
          <p:cNvSpPr>
            <a:spLocks noGrp="1"/>
          </p:cNvSpPr>
          <p:nvPr>
            <p:ph type="body" sz="quarter" idx="12"/>
          </p:nvPr>
        </p:nvSpPr>
        <p:spPr/>
        <p:txBody>
          <a:bodyPr/>
          <a:lstStyle/>
          <a:p>
            <a:endParaRPr lang="en-US" sz="1600"/>
          </a:p>
        </p:txBody>
      </p:sp>
      <p:sp>
        <p:nvSpPr>
          <p:cNvPr id="5" name="Text Placeholder 4">
            <a:extLst>
              <a:ext uri="{FF2B5EF4-FFF2-40B4-BE49-F238E27FC236}">
                <a16:creationId xmlns:a16="http://schemas.microsoft.com/office/drawing/2014/main" id="{B9D7857D-230C-4864-86EF-3CE7E47FAAD8}"/>
              </a:ext>
            </a:extLst>
          </p:cNvPr>
          <p:cNvSpPr>
            <a:spLocks noGrp="1"/>
          </p:cNvSpPr>
          <p:nvPr>
            <p:ph type="body" sz="quarter" idx="33"/>
          </p:nvPr>
        </p:nvSpPr>
        <p:spPr/>
        <p:txBody>
          <a:bodyPr/>
          <a:lstStyle/>
          <a:p>
            <a:endParaRPr lang="en-US"/>
          </a:p>
        </p:txBody>
      </p:sp>
      <p:sp>
        <p:nvSpPr>
          <p:cNvPr id="6" name="Content Placeholder 5">
            <a:extLst>
              <a:ext uri="{FF2B5EF4-FFF2-40B4-BE49-F238E27FC236}">
                <a16:creationId xmlns:a16="http://schemas.microsoft.com/office/drawing/2014/main" id="{F6A3EFD7-DF5D-41EB-B5D4-C84816F9160C}"/>
              </a:ext>
            </a:extLst>
          </p:cNvPr>
          <p:cNvSpPr>
            <a:spLocks noGrp="1"/>
          </p:cNvSpPr>
          <p:nvPr>
            <p:ph sz="quarter" idx="11"/>
          </p:nvPr>
        </p:nvSpPr>
        <p:spPr/>
        <p:txBody>
          <a:bodyPr/>
          <a:lstStyle/>
          <a:p>
            <a:r>
              <a:rPr lang="en-US" dirty="0"/>
              <a:t>We used XXX</a:t>
            </a:r>
          </a:p>
          <a:p>
            <a:pPr marL="342900" indent="-342900">
              <a:buFont typeface="Wingdings" panose="05000000000000000000" pitchFamily="2" charset="2"/>
              <a:buChar char="§"/>
            </a:pPr>
            <a:r>
              <a:rPr lang="en-US" dirty="0"/>
              <a:t>Tax Cut</a:t>
            </a:r>
          </a:p>
          <a:p>
            <a:pPr marL="342900" indent="-342900">
              <a:buFont typeface="Wingdings" panose="05000000000000000000" pitchFamily="2" charset="2"/>
              <a:buChar char="§"/>
            </a:pPr>
            <a:r>
              <a:rPr lang="en-US" dirty="0"/>
              <a:t>Stock Market</a:t>
            </a:r>
          </a:p>
          <a:p>
            <a:pPr marL="342900" indent="-342900">
              <a:buFont typeface="Wingdings" panose="05000000000000000000" pitchFamily="2" charset="2"/>
              <a:buChar char="§"/>
            </a:pPr>
            <a:r>
              <a:rPr lang="en-US" dirty="0"/>
              <a:t>China</a:t>
            </a:r>
          </a:p>
          <a:p>
            <a:pPr marL="342900" indent="-342900">
              <a:buFont typeface="Wingdings" panose="05000000000000000000" pitchFamily="2" charset="2"/>
              <a:buChar char="§"/>
            </a:pPr>
            <a:r>
              <a:rPr lang="en-US" dirty="0"/>
              <a:t>Trade</a:t>
            </a:r>
          </a:p>
          <a:p>
            <a:pPr marL="342900" indent="-342900">
              <a:buFont typeface="Wingdings" panose="05000000000000000000" pitchFamily="2" charset="2"/>
              <a:buChar char="§"/>
            </a:pPr>
            <a:r>
              <a:rPr lang="en-US" dirty="0"/>
              <a:t>Tariff</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09232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FF2048D-DCB9-471C-A5EA-BD95D65E3F32}"/>
              </a:ext>
            </a:extLst>
          </p:cNvPr>
          <p:cNvGraphicFramePr>
            <a:graphicFrameLocks noChangeAspect="1"/>
          </p:cNvGraphicFramePr>
          <p:nvPr>
            <p:custDataLst>
              <p:tags r:id="rId2"/>
            </p:custDataLst>
            <p:extLst>
              <p:ext uri="{D42A27DB-BD31-4B8C-83A1-F6EECF244321}">
                <p14:modId xmlns:p14="http://schemas.microsoft.com/office/powerpoint/2010/main" val="36917123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3" name="think-cell Slide" r:id="rId18" imgW="425" imgH="424" progId="TCLayout.ActiveDocument.1">
                  <p:embed/>
                </p:oleObj>
              </mc:Choice>
              <mc:Fallback>
                <p:oleObj name="think-cell Slide" r:id="rId18" imgW="425" imgH="424"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A6449FB6-0D90-4B78-AFE5-B36A4B6CFC28}"/>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1200" dirty="0">
              <a:latin typeface="Arial" panose="020B0604020202020204" pitchFamily="34" charset="0"/>
              <a:ea typeface="Roboto" panose="02000000000000000000" pitchFamily="2" charset="0"/>
              <a:cs typeface="Arial" panose="020B0604020202020204" pitchFamily="34" charset="0"/>
              <a:sym typeface="Arial" panose="020B0604020202020204" pitchFamily="34" charset="0"/>
            </a:endParaRPr>
          </a:p>
        </p:txBody>
      </p:sp>
      <p:sp>
        <p:nvSpPr>
          <p:cNvPr id="85" name="Rectangle 84">
            <a:extLst>
              <a:ext uri="{FF2B5EF4-FFF2-40B4-BE49-F238E27FC236}">
                <a16:creationId xmlns:a16="http://schemas.microsoft.com/office/drawing/2014/main" id="{222ED059-6EA3-43DC-9EE0-C24FBC6B9A97}"/>
              </a:ext>
            </a:extLst>
          </p:cNvPr>
          <p:cNvSpPr/>
          <p:nvPr/>
        </p:nvSpPr>
        <p:spPr>
          <a:xfrm>
            <a:off x="4271131" y="4576838"/>
            <a:ext cx="1626507" cy="1161973"/>
          </a:xfrm>
          <a:prstGeom prst="rect">
            <a:avLst/>
          </a:prstGeom>
          <a:solidFill>
            <a:srgbClr val="FFFFCC"/>
          </a:solidFill>
          <a:ln w="19050">
            <a:solidFill>
              <a:schemeClr val="accent4"/>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a:extLst>
              <a:ext uri="{FF2B5EF4-FFF2-40B4-BE49-F238E27FC236}">
                <a16:creationId xmlns:a16="http://schemas.microsoft.com/office/drawing/2014/main" id="{057D8DCB-4635-473D-BC0E-2CA38EE14D06}"/>
              </a:ext>
            </a:extLst>
          </p:cNvPr>
          <p:cNvSpPr txBox="1"/>
          <p:nvPr/>
        </p:nvSpPr>
        <p:spPr>
          <a:xfrm>
            <a:off x="3529616" y="4116087"/>
            <a:ext cx="3109535" cy="461665"/>
          </a:xfrm>
          <a:prstGeom prst="rect">
            <a:avLst/>
          </a:prstGeom>
          <a:noFill/>
        </p:spPr>
        <p:txBody>
          <a:bodyPr wrap="square" rtlCol="0">
            <a:spAutoFit/>
          </a:bodyPr>
          <a:lstStyle/>
          <a:p>
            <a:pPr algn="ctr"/>
            <a:r>
              <a:rPr lang="en-US" sz="1200" i="1" dirty="0"/>
              <a:t>In scope based on key word</a:t>
            </a:r>
          </a:p>
          <a:p>
            <a:pPr algn="ctr"/>
            <a:r>
              <a:rPr lang="en-US" sz="1200" i="1" dirty="0"/>
              <a:t>matches</a:t>
            </a:r>
          </a:p>
        </p:txBody>
      </p:sp>
      <p:sp>
        <p:nvSpPr>
          <p:cNvPr id="2" name="Slide Number Placeholder 1">
            <a:extLst>
              <a:ext uri="{FF2B5EF4-FFF2-40B4-BE49-F238E27FC236}">
                <a16:creationId xmlns:a16="http://schemas.microsoft.com/office/drawing/2014/main" id="{9305FA09-F2DD-41B1-888B-008D132B1298}"/>
              </a:ext>
            </a:extLst>
          </p:cNvPr>
          <p:cNvSpPr>
            <a:spLocks noGrp="1"/>
          </p:cNvSpPr>
          <p:nvPr>
            <p:ph type="sldNum" sz="quarter" idx="32"/>
          </p:nvPr>
        </p:nvSpPr>
        <p:spPr/>
        <p:txBody>
          <a:bodyPr/>
          <a:lstStyle/>
          <a:p>
            <a:pPr>
              <a:defRPr/>
            </a:pPr>
            <a:fld id="{90CBDC3A-D49F-4631-A8C7-55D59B33E5FA}" type="slidenum">
              <a:rPr lang="en-US" smtClean="0"/>
              <a:pPr>
                <a:defRPr/>
              </a:pPr>
              <a:t>11</a:t>
            </a:fld>
            <a:endParaRPr lang="en-US" dirty="0"/>
          </a:p>
        </p:txBody>
      </p:sp>
      <p:sp>
        <p:nvSpPr>
          <p:cNvPr id="3" name="Title 2">
            <a:extLst>
              <a:ext uri="{FF2B5EF4-FFF2-40B4-BE49-F238E27FC236}">
                <a16:creationId xmlns:a16="http://schemas.microsoft.com/office/drawing/2014/main" id="{A76BF3DE-410F-462C-A107-1C8AFA479B16}"/>
              </a:ext>
            </a:extLst>
          </p:cNvPr>
          <p:cNvSpPr>
            <a:spLocks noGrp="1"/>
          </p:cNvSpPr>
          <p:nvPr>
            <p:ph type="title"/>
          </p:nvPr>
        </p:nvSpPr>
        <p:spPr/>
        <p:txBody>
          <a:bodyPr/>
          <a:lstStyle/>
          <a:p>
            <a:r>
              <a:rPr lang="en-US" dirty="0"/>
              <a:t>Breakdown of trump’s tweets</a:t>
            </a:r>
          </a:p>
        </p:txBody>
      </p:sp>
      <p:sp>
        <p:nvSpPr>
          <p:cNvPr id="4" name="Text Placeholder 3">
            <a:extLst>
              <a:ext uri="{FF2B5EF4-FFF2-40B4-BE49-F238E27FC236}">
                <a16:creationId xmlns:a16="http://schemas.microsoft.com/office/drawing/2014/main" id="{CDB016BD-7277-49DD-847A-B0DF2ABC8718}"/>
              </a:ext>
            </a:extLst>
          </p:cNvPr>
          <p:cNvSpPr>
            <a:spLocks noGrp="1"/>
          </p:cNvSpPr>
          <p:nvPr>
            <p:ph type="body" sz="quarter" idx="12"/>
          </p:nvPr>
        </p:nvSpPr>
        <p:spPr/>
        <p:txBody>
          <a:bodyPr/>
          <a:lstStyle/>
          <a:p>
            <a:endParaRPr lang="en-US" sz="1600"/>
          </a:p>
        </p:txBody>
      </p:sp>
      <p:sp>
        <p:nvSpPr>
          <p:cNvPr id="5" name="Text Placeholder 4">
            <a:extLst>
              <a:ext uri="{FF2B5EF4-FFF2-40B4-BE49-F238E27FC236}">
                <a16:creationId xmlns:a16="http://schemas.microsoft.com/office/drawing/2014/main" id="{AD452A9C-6862-490F-A35D-790396B439D5}"/>
              </a:ext>
            </a:extLst>
          </p:cNvPr>
          <p:cNvSpPr>
            <a:spLocks noGrp="1"/>
          </p:cNvSpPr>
          <p:nvPr>
            <p:ph type="body" sz="quarter" idx="33"/>
          </p:nvPr>
        </p:nvSpPr>
        <p:spPr/>
        <p:txBody>
          <a:bodyPr/>
          <a:lstStyle/>
          <a:p>
            <a:endParaRPr lang="en-US"/>
          </a:p>
        </p:txBody>
      </p:sp>
      <p:cxnSp>
        <p:nvCxnSpPr>
          <p:cNvPr id="13" name="Straight Connector 12">
            <a:extLst>
              <a:ext uri="{FF2B5EF4-FFF2-40B4-BE49-F238E27FC236}">
                <a16:creationId xmlns:a16="http://schemas.microsoft.com/office/drawing/2014/main" id="{BB35C4A9-D2AE-4E1F-B528-D280A9164F76}"/>
              </a:ext>
            </a:extLst>
          </p:cNvPr>
          <p:cNvCxnSpPr/>
          <p:nvPr>
            <p:custDataLst>
              <p:tags r:id="rId4"/>
            </p:custDataLst>
          </p:nvPr>
        </p:nvCxnSpPr>
        <p:spPr bwMode="auto">
          <a:xfrm>
            <a:off x="3700463" y="5054600"/>
            <a:ext cx="835025" cy="0"/>
          </a:xfrm>
          <a:prstGeom prst="line">
            <a:avLst/>
          </a:prstGeom>
          <a:ln w="3175" cap="flat" cmpd="sng" algn="ctr">
            <a:solidFill>
              <a:schemeClr val="tx1"/>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E600E13-2DC9-4CFC-A3CD-0A56464A1D88}"/>
              </a:ext>
            </a:extLst>
          </p:cNvPr>
          <p:cNvCxnSpPr/>
          <p:nvPr>
            <p:custDataLst>
              <p:tags r:id="rId5"/>
            </p:custDataLst>
          </p:nvPr>
        </p:nvCxnSpPr>
        <p:spPr bwMode="auto">
          <a:xfrm>
            <a:off x="1819275" y="2617788"/>
            <a:ext cx="835025" cy="0"/>
          </a:xfrm>
          <a:prstGeom prst="line">
            <a:avLst/>
          </a:prstGeom>
          <a:ln w="3175" cap="flat" cmpd="sng" algn="ctr">
            <a:solidFill>
              <a:schemeClr val="tx1"/>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83" name="Chart 82">
            <a:extLst>
              <a:ext uri="{FF2B5EF4-FFF2-40B4-BE49-F238E27FC236}">
                <a16:creationId xmlns:a16="http://schemas.microsoft.com/office/drawing/2014/main" id="{E5E6DDD5-695D-4EE3-9163-0ADF2B9CF525}"/>
              </a:ext>
            </a:extLst>
          </p:cNvPr>
          <p:cNvGraphicFramePr/>
          <p:nvPr>
            <p:custDataLst>
              <p:tags r:id="rId6"/>
            </p:custDataLst>
            <p:extLst>
              <p:ext uri="{D42A27DB-BD31-4B8C-83A1-F6EECF244321}">
                <p14:modId xmlns:p14="http://schemas.microsoft.com/office/powerpoint/2010/main" val="2727902998"/>
              </p:ext>
            </p:extLst>
          </p:nvPr>
        </p:nvGraphicFramePr>
        <p:xfrm>
          <a:off x="273050" y="2535238"/>
          <a:ext cx="5808663" cy="2790825"/>
        </p:xfrm>
        <a:graphic>
          <a:graphicData uri="http://schemas.openxmlformats.org/drawingml/2006/chart">
            <c:chart xmlns:c="http://schemas.openxmlformats.org/drawingml/2006/chart" xmlns:r="http://schemas.openxmlformats.org/officeDocument/2006/relationships" r:id="rId20"/>
          </a:graphicData>
        </a:graphic>
      </p:graphicFrame>
      <p:cxnSp>
        <p:nvCxnSpPr>
          <p:cNvPr id="74" name="Straight Connector 73">
            <a:extLst>
              <a:ext uri="{FF2B5EF4-FFF2-40B4-BE49-F238E27FC236}">
                <a16:creationId xmlns:a16="http://schemas.microsoft.com/office/drawing/2014/main" id="{1E141488-4BF6-45EC-B308-996B2C1A0554}"/>
              </a:ext>
            </a:extLst>
          </p:cNvPr>
          <p:cNvCxnSpPr/>
          <p:nvPr>
            <p:custDataLst>
              <p:tags r:id="rId7"/>
            </p:custDataLst>
          </p:nvPr>
        </p:nvCxnSpPr>
        <p:spPr bwMode="white">
          <a:xfrm flipH="1">
            <a:off x="5505450" y="5067300"/>
            <a:ext cx="95250" cy="0"/>
          </a:xfrm>
          <a:prstGeom prst="line">
            <a:avLst/>
          </a:prstGeom>
          <a:ln w="635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3" name="Text Placeholder 2">
            <a:extLst>
              <a:ext uri="{FF2B5EF4-FFF2-40B4-BE49-F238E27FC236}">
                <a16:creationId xmlns:a16="http://schemas.microsoft.com/office/drawing/2014/main" id="{01E4FFEF-ACA0-4DD1-B0AB-6F8819D8C5C4}"/>
              </a:ext>
            </a:extLst>
          </p:cNvPr>
          <p:cNvSpPr>
            <a:spLocks noGrp="1"/>
          </p:cNvSpPr>
          <p:nvPr>
            <p:custDataLst>
              <p:tags r:id="rId8"/>
            </p:custDataLst>
          </p:nvPr>
        </p:nvSpPr>
        <p:spPr bwMode="auto">
          <a:xfrm>
            <a:off x="-530225" y="4125913"/>
            <a:ext cx="1181100"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r">
              <a:spcBef>
                <a:spcPct val="0"/>
              </a:spcBef>
            </a:pPr>
            <a:fld id="{3C034A6A-C95F-4C74-86F7-C0FA754F0329}" type="datetime'O''''''v''''''e''''''''''rn''ig''''ht ''''Tw''''e''e''''t''s'">
              <a:rPr lang="en-US" altLang="en-US" sz="1200" smtClean="0">
                <a:latin typeface="+mn-lt"/>
                <a:sym typeface="+mn-lt"/>
              </a:rPr>
              <a:pPr/>
              <a:t>Overnight Tweets</a:t>
            </a:fld>
            <a:endParaRPr lang="en-US" sz="1200" dirty="0">
              <a:latin typeface="+mn-lt"/>
              <a:sym typeface="+mn-lt"/>
            </a:endParaRPr>
          </a:p>
        </p:txBody>
      </p:sp>
      <p:sp>
        <p:nvSpPr>
          <p:cNvPr id="20" name="Text Placeholder 2">
            <a:extLst>
              <a:ext uri="{FF2B5EF4-FFF2-40B4-BE49-F238E27FC236}">
                <a16:creationId xmlns:a16="http://schemas.microsoft.com/office/drawing/2014/main" id="{9B97B162-B06C-4767-958A-FD0A5E863386}"/>
              </a:ext>
            </a:extLst>
          </p:cNvPr>
          <p:cNvSpPr>
            <a:spLocks noGrp="1"/>
          </p:cNvSpPr>
          <p:nvPr>
            <p:custDataLst>
              <p:tags r:id="rId9"/>
            </p:custDataLst>
          </p:nvPr>
        </p:nvSpPr>
        <p:spPr bwMode="auto">
          <a:xfrm>
            <a:off x="1128713" y="5314950"/>
            <a:ext cx="333375"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CE280B26-1A7F-42B1-A8C3-D173CC96C85D}" type="datetime'''''''''''''''''To''''t''''''''''''''''''''al'''''''">
              <a:rPr lang="en-US" altLang="en-US" sz="1200" smtClean="0">
                <a:solidFill>
                  <a:schemeClr val="tx1"/>
                </a:solidFill>
                <a:latin typeface="+mn-lt"/>
                <a:sym typeface="+mn-lt"/>
              </a:rPr>
              <a:pPr/>
              <a:t>Total</a:t>
            </a:fld>
            <a:endParaRPr lang="en-US" sz="1200" dirty="0">
              <a:solidFill>
                <a:schemeClr val="tx1"/>
              </a:solidFill>
              <a:latin typeface="+mn-lt"/>
              <a:sym typeface="+mn-lt"/>
            </a:endParaRPr>
          </a:p>
        </p:txBody>
      </p:sp>
      <p:sp>
        <p:nvSpPr>
          <p:cNvPr id="21" name="Text Placeholder 2">
            <a:extLst>
              <a:ext uri="{FF2B5EF4-FFF2-40B4-BE49-F238E27FC236}">
                <a16:creationId xmlns:a16="http://schemas.microsoft.com/office/drawing/2014/main" id="{F6252ABB-220E-4C7A-BC95-AE62E5D82DBD}"/>
              </a:ext>
            </a:extLst>
          </p:cNvPr>
          <p:cNvSpPr>
            <a:spLocks noGrp="1"/>
          </p:cNvSpPr>
          <p:nvPr>
            <p:custDataLst>
              <p:tags r:id="rId10"/>
            </p:custDataLst>
          </p:nvPr>
        </p:nvSpPr>
        <p:spPr bwMode="auto">
          <a:xfrm>
            <a:off x="2587625" y="5314950"/>
            <a:ext cx="1177925" cy="4032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F8C472E5-1930-493C-9EE8-9D2EE970346C}" type="datetime'Does ''No''t ''I''''nclude'''' &#10;K''ey W''o''''r''''d''''s'">
              <a:rPr lang="en-US" altLang="en-US" sz="1200" smtClean="0">
                <a:solidFill>
                  <a:schemeClr val="tx1"/>
                </a:solidFill>
                <a:latin typeface="+mn-lt"/>
                <a:sym typeface="+mn-lt"/>
              </a:rPr>
              <a:pPr/>
              <a:t>Does Not Include 
Key Words</a:t>
            </a:fld>
            <a:endParaRPr lang="en-US" sz="1200" dirty="0">
              <a:solidFill>
                <a:schemeClr val="tx1"/>
              </a:solidFill>
              <a:latin typeface="+mn-lt"/>
              <a:sym typeface="+mn-lt"/>
            </a:endParaRPr>
          </a:p>
        </p:txBody>
      </p:sp>
      <p:sp>
        <p:nvSpPr>
          <p:cNvPr id="37" name="Text Placeholder 2">
            <a:extLst>
              <a:ext uri="{FF2B5EF4-FFF2-40B4-BE49-F238E27FC236}">
                <a16:creationId xmlns:a16="http://schemas.microsoft.com/office/drawing/2014/main" id="{2CE964AB-17EA-4641-A512-A43BCE5F7A2D}"/>
              </a:ext>
            </a:extLst>
          </p:cNvPr>
          <p:cNvSpPr>
            <a:spLocks noGrp="1"/>
          </p:cNvSpPr>
          <p:nvPr>
            <p:custDataLst>
              <p:tags r:id="rId11"/>
            </p:custDataLst>
          </p:nvPr>
        </p:nvSpPr>
        <p:spPr bwMode="auto">
          <a:xfrm>
            <a:off x="-792163" y="2813050"/>
            <a:ext cx="1443038"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r">
              <a:spcBef>
                <a:spcPct val="0"/>
              </a:spcBef>
            </a:pPr>
            <a:fld id="{325870AA-6166-423B-80DB-9125E9245B25}" type="datetime'''''''Du''''ri''''ng'' ''''''T''''''ra''di''ng Ho''''u''r''s'">
              <a:rPr lang="en-US" altLang="en-US" sz="1200" smtClean="0">
                <a:latin typeface="+mn-lt"/>
                <a:sym typeface="+mn-lt"/>
              </a:rPr>
              <a:pPr algn="r">
                <a:spcBef>
                  <a:spcPct val="0"/>
                </a:spcBef>
              </a:pPr>
              <a:t>During Trading Hours</a:t>
            </a:fld>
            <a:endParaRPr lang="en-US" sz="1200" dirty="0">
              <a:latin typeface="+mn-lt"/>
              <a:sym typeface="+mn-lt"/>
            </a:endParaRPr>
          </a:p>
        </p:txBody>
      </p:sp>
      <p:sp>
        <p:nvSpPr>
          <p:cNvPr id="22" name="Text Placeholder 2">
            <a:extLst>
              <a:ext uri="{FF2B5EF4-FFF2-40B4-BE49-F238E27FC236}">
                <a16:creationId xmlns:a16="http://schemas.microsoft.com/office/drawing/2014/main" id="{F6C87523-E9BA-4E8E-86E0-E94D390C51B6}"/>
              </a:ext>
            </a:extLst>
          </p:cNvPr>
          <p:cNvSpPr>
            <a:spLocks noGrp="1"/>
          </p:cNvSpPr>
          <p:nvPr>
            <p:custDataLst>
              <p:tags r:id="rId12"/>
            </p:custDataLst>
          </p:nvPr>
        </p:nvSpPr>
        <p:spPr bwMode="auto">
          <a:xfrm>
            <a:off x="4376738" y="5314950"/>
            <a:ext cx="1362075"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79D09551-E8A4-45EA-A2EC-66A70054306E}" type="datetime'In''''''''c''lud''es'''''''' ''''''''Key ''W''or''d''''s'''''">
              <a:rPr lang="en-US" altLang="en-US" sz="1200" smtClean="0">
                <a:solidFill>
                  <a:schemeClr val="tx1"/>
                </a:solidFill>
                <a:latin typeface="+mn-lt"/>
                <a:sym typeface="+mn-lt"/>
              </a:rPr>
              <a:pPr/>
              <a:t>Includes Key Words</a:t>
            </a:fld>
            <a:endParaRPr lang="en-US" sz="1200" dirty="0">
              <a:solidFill>
                <a:schemeClr val="tx1"/>
              </a:solidFill>
              <a:latin typeface="+mn-lt"/>
              <a:sym typeface="+mn-lt"/>
            </a:endParaRPr>
          </a:p>
        </p:txBody>
      </p:sp>
      <p:sp>
        <p:nvSpPr>
          <p:cNvPr id="66" name="Text Placeholder 2">
            <a:extLst>
              <a:ext uri="{FF2B5EF4-FFF2-40B4-BE49-F238E27FC236}">
                <a16:creationId xmlns:a16="http://schemas.microsoft.com/office/drawing/2014/main" id="{E1FACC68-05B0-49E4-B370-AC1815A84116}"/>
              </a:ext>
            </a:extLst>
          </p:cNvPr>
          <p:cNvSpPr>
            <a:spLocks noGrp="1"/>
          </p:cNvSpPr>
          <p:nvPr>
            <p:custDataLst>
              <p:tags r:id="rId13"/>
            </p:custDataLst>
          </p:nvPr>
        </p:nvSpPr>
        <p:spPr bwMode="gray">
          <a:xfrm>
            <a:off x="1084263" y="2390775"/>
            <a:ext cx="423863"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01E84BBC-8BDE-4DAF-8901-05B4BFB5671A}" type="datetime'''''7'''''',''''''''''''''''1''''''''''5''''''1'''''''''''">
              <a:rPr lang="en-US" altLang="en-US" sz="1200" smtClean="0">
                <a:solidFill>
                  <a:schemeClr val="tx1"/>
                </a:solidFill>
                <a:latin typeface="+mn-lt"/>
                <a:sym typeface="+mn-lt"/>
              </a:rPr>
              <a:pPr algn="ctr">
                <a:spcBef>
                  <a:spcPct val="0"/>
                </a:spcBef>
              </a:pPr>
              <a:t>7,151</a:t>
            </a:fld>
            <a:endParaRPr lang="en-US" sz="1200" dirty="0">
              <a:solidFill>
                <a:schemeClr val="tx1"/>
              </a:solidFill>
              <a:latin typeface="+mn-lt"/>
              <a:sym typeface="+mn-lt"/>
            </a:endParaRPr>
          </a:p>
        </p:txBody>
      </p:sp>
      <p:sp>
        <p:nvSpPr>
          <p:cNvPr id="67" name="Text Placeholder 2">
            <a:extLst>
              <a:ext uri="{FF2B5EF4-FFF2-40B4-BE49-F238E27FC236}">
                <a16:creationId xmlns:a16="http://schemas.microsoft.com/office/drawing/2014/main" id="{3EDE294D-2832-4EA1-BB21-2F5B23791950}"/>
              </a:ext>
            </a:extLst>
          </p:cNvPr>
          <p:cNvSpPr>
            <a:spLocks noGrp="1"/>
          </p:cNvSpPr>
          <p:nvPr>
            <p:custDataLst>
              <p:tags r:id="rId14"/>
            </p:custDataLst>
          </p:nvPr>
        </p:nvSpPr>
        <p:spPr bwMode="gray">
          <a:xfrm>
            <a:off x="2965450" y="2390775"/>
            <a:ext cx="423863"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B3B77CFA-C854-4683-8AD7-D3B80AD721AB}" type="datetime'6,''6''3''''''''''''''''''''''''''''''5'">
              <a:rPr lang="en-US" altLang="en-US" sz="1200" smtClean="0">
                <a:solidFill>
                  <a:schemeClr val="tx1"/>
                </a:solidFill>
                <a:latin typeface="+mn-lt"/>
                <a:sym typeface="+mn-lt"/>
              </a:rPr>
              <a:pPr algn="ctr">
                <a:spcBef>
                  <a:spcPct val="0"/>
                </a:spcBef>
              </a:pPr>
              <a:t>6,635</a:t>
            </a:fld>
            <a:endParaRPr lang="en-US" sz="1200" dirty="0">
              <a:solidFill>
                <a:schemeClr val="tx1"/>
              </a:solidFill>
              <a:latin typeface="+mn-lt"/>
              <a:sym typeface="+mn-lt"/>
            </a:endParaRPr>
          </a:p>
        </p:txBody>
      </p:sp>
      <p:sp>
        <p:nvSpPr>
          <p:cNvPr id="68" name="Text Placeholder 2">
            <a:extLst>
              <a:ext uri="{FF2B5EF4-FFF2-40B4-BE49-F238E27FC236}">
                <a16:creationId xmlns:a16="http://schemas.microsoft.com/office/drawing/2014/main" id="{BBE623E0-01BF-44DD-8E3A-7992E5096897}"/>
              </a:ext>
            </a:extLst>
          </p:cNvPr>
          <p:cNvSpPr>
            <a:spLocks noGrp="1"/>
          </p:cNvSpPr>
          <p:nvPr>
            <p:custDataLst>
              <p:tags r:id="rId15"/>
            </p:custDataLst>
          </p:nvPr>
        </p:nvSpPr>
        <p:spPr bwMode="gray">
          <a:xfrm>
            <a:off x="4910138" y="4827588"/>
            <a:ext cx="296863"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22225" tIns="0" rIns="22225"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304B7A67-129F-4BEB-88BB-B7C8885327C2}" type="datetime'''''''''''''''''''''''''''''''5''''1''6'''''''">
              <a:rPr lang="en-US" altLang="en-US" sz="1200" smtClean="0">
                <a:solidFill>
                  <a:schemeClr val="tx1"/>
                </a:solidFill>
                <a:latin typeface="+mn-lt"/>
                <a:sym typeface="+mn-lt"/>
              </a:rPr>
              <a:pPr algn="ctr">
                <a:spcBef>
                  <a:spcPct val="0"/>
                </a:spcBef>
              </a:pPr>
              <a:t>516</a:t>
            </a:fld>
            <a:endParaRPr lang="en-US" sz="1200" dirty="0">
              <a:solidFill>
                <a:schemeClr val="tx1"/>
              </a:solidFill>
              <a:latin typeface="+mn-lt"/>
              <a:sym typeface="+mn-lt"/>
            </a:endParaRPr>
          </a:p>
        </p:txBody>
      </p:sp>
      <p:sp>
        <p:nvSpPr>
          <p:cNvPr id="80" name="Text Placeholder 2">
            <a:extLst>
              <a:ext uri="{FF2B5EF4-FFF2-40B4-BE49-F238E27FC236}">
                <a16:creationId xmlns:a16="http://schemas.microsoft.com/office/drawing/2014/main" id="{AF7B9B90-E602-4274-BBD5-DBF01619E386}"/>
              </a:ext>
            </a:extLst>
          </p:cNvPr>
          <p:cNvSpPr>
            <a:spLocks noGrp="1"/>
          </p:cNvSpPr>
          <p:nvPr>
            <p:custDataLst>
              <p:tags r:id="rId16"/>
            </p:custDataLst>
          </p:nvPr>
        </p:nvSpPr>
        <p:spPr bwMode="gray">
          <a:xfrm>
            <a:off x="4910138" y="5062538"/>
            <a:ext cx="296863" cy="201613"/>
          </a:xfrm>
          <a:prstGeom prst="rect">
            <a:avLst/>
          </a:prstGeom>
          <a:solidFill>
            <a:srgbClr val="C3CFE1"/>
          </a:solidFill>
          <a:ln>
            <a:noFill/>
          </a:ln>
        </p:spPr>
        <p:txBody>
          <a:bodyPr vert="horz" wrap="none" lIns="22225" tIns="0" rIns="22225"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D474103-4B5D-469E-9073-5BB2466DD29F}" type="datetime'''''''''''''4''''''''''42'''''''''''''''''''''''''''''">
              <a:rPr lang="en-US" altLang="en-US" sz="1200" smtClean="0">
                <a:solidFill>
                  <a:srgbClr val="000000"/>
                </a:solidFill>
                <a:latin typeface="+mn-lt"/>
                <a:sym typeface="+mn-lt"/>
              </a:rPr>
              <a:pPr algn="ctr">
                <a:spcBef>
                  <a:spcPct val="0"/>
                </a:spcBef>
              </a:pPr>
              <a:t>442</a:t>
            </a:fld>
            <a:endParaRPr lang="en-US" sz="1200" dirty="0">
              <a:solidFill>
                <a:srgbClr val="000000"/>
              </a:solidFill>
              <a:latin typeface="+mn-lt"/>
              <a:sym typeface="+mn-lt"/>
            </a:endParaRPr>
          </a:p>
        </p:txBody>
      </p:sp>
      <p:sp>
        <p:nvSpPr>
          <p:cNvPr id="82" name="TextBox 81">
            <a:extLst>
              <a:ext uri="{FF2B5EF4-FFF2-40B4-BE49-F238E27FC236}">
                <a16:creationId xmlns:a16="http://schemas.microsoft.com/office/drawing/2014/main" id="{E61DD988-FC05-4748-8B3F-CC05CA07B3A6}"/>
              </a:ext>
            </a:extLst>
          </p:cNvPr>
          <p:cNvSpPr txBox="1"/>
          <p:nvPr/>
        </p:nvSpPr>
        <p:spPr>
          <a:xfrm>
            <a:off x="361951" y="1776413"/>
            <a:ext cx="4127802" cy="492443"/>
          </a:xfrm>
          <a:prstGeom prst="rect">
            <a:avLst/>
          </a:prstGeom>
          <a:noFill/>
        </p:spPr>
        <p:txBody>
          <a:bodyPr wrap="square" rtlCol="0">
            <a:spAutoFit/>
          </a:bodyPr>
          <a:lstStyle/>
          <a:p>
            <a:r>
              <a:rPr lang="en-US" sz="1400" b="1" dirty="0"/>
              <a:t>Breakdown of Donald Trump’s Tweets</a:t>
            </a:r>
          </a:p>
          <a:p>
            <a:r>
              <a:rPr lang="en-US" sz="1200" dirty="0"/>
              <a:t># of Tweets</a:t>
            </a:r>
          </a:p>
        </p:txBody>
      </p:sp>
    </p:spTree>
    <p:extLst>
      <p:ext uri="{BB962C8B-B14F-4D97-AF65-F5344CB8AC3E}">
        <p14:creationId xmlns:p14="http://schemas.microsoft.com/office/powerpoint/2010/main" val="232131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FE264EB-2034-4686-A1A5-73B8BB999972}"/>
              </a:ext>
            </a:extLst>
          </p:cNvPr>
          <p:cNvGraphicFramePr>
            <a:graphicFrameLocks noChangeAspect="1"/>
          </p:cNvGraphicFramePr>
          <p:nvPr>
            <p:custDataLst>
              <p:tags r:id="rId2"/>
            </p:custDataLst>
            <p:extLst>
              <p:ext uri="{D42A27DB-BD31-4B8C-83A1-F6EECF244321}">
                <p14:modId xmlns:p14="http://schemas.microsoft.com/office/powerpoint/2010/main" val="35249496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0" name="think-cell Slide" r:id="rId24" imgW="425" imgH="424" progId="TCLayout.ActiveDocument.1">
                  <p:embed/>
                </p:oleObj>
              </mc:Choice>
              <mc:Fallback>
                <p:oleObj name="think-cell Slide" r:id="rId24" imgW="425" imgH="424" progId="TCLayout.ActiveDocument.1">
                  <p:embed/>
                  <p:pic>
                    <p:nvPicPr>
                      <p:cNvPr id="7" name="Object 6" hidden="1">
                        <a:extLst>
                          <a:ext uri="{FF2B5EF4-FFF2-40B4-BE49-F238E27FC236}">
                            <a16:creationId xmlns:a16="http://schemas.microsoft.com/office/drawing/2014/main" id="{8FE264EB-2034-4686-A1A5-73B8BB999972}"/>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123AAE2-87C3-4627-BD85-47E6C389CF54}"/>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800" dirty="0">
              <a:latin typeface="Arial" panose="020B0604020202020204" pitchFamily="34" charset="0"/>
              <a:ea typeface="Roboto" panose="02000000000000000000" pitchFamily="2" charset="0"/>
              <a:cs typeface="Arial" panose="020B0604020202020204" pitchFamily="34" charset="0"/>
              <a:sym typeface="Arial" panose="020B0604020202020204" pitchFamily="34" charset="0"/>
            </a:endParaRPr>
          </a:p>
        </p:txBody>
      </p:sp>
      <p:sp>
        <p:nvSpPr>
          <p:cNvPr id="2" name="Slide Number Placeholder 1">
            <a:extLst>
              <a:ext uri="{FF2B5EF4-FFF2-40B4-BE49-F238E27FC236}">
                <a16:creationId xmlns:a16="http://schemas.microsoft.com/office/drawing/2014/main" id="{761201E6-93A1-4A99-8C63-AA5B74FA8BA7}"/>
              </a:ext>
            </a:extLst>
          </p:cNvPr>
          <p:cNvSpPr>
            <a:spLocks noGrp="1"/>
          </p:cNvSpPr>
          <p:nvPr>
            <p:ph type="sldNum" sz="quarter" idx="32"/>
          </p:nvPr>
        </p:nvSpPr>
        <p:spPr/>
        <p:txBody>
          <a:bodyPr/>
          <a:lstStyle/>
          <a:p>
            <a:pPr>
              <a:defRPr/>
            </a:pPr>
            <a:fld id="{90CBDC3A-D49F-4631-A8C7-55D59B33E5FA}" type="slidenum">
              <a:rPr lang="en-US" smtClean="0"/>
              <a:pPr>
                <a:defRPr/>
              </a:pPr>
              <a:t>12</a:t>
            </a:fld>
            <a:endParaRPr lang="en-US" dirty="0"/>
          </a:p>
        </p:txBody>
      </p:sp>
      <p:sp>
        <p:nvSpPr>
          <p:cNvPr id="3" name="Title 2">
            <a:extLst>
              <a:ext uri="{FF2B5EF4-FFF2-40B4-BE49-F238E27FC236}">
                <a16:creationId xmlns:a16="http://schemas.microsoft.com/office/drawing/2014/main" id="{6A5FA426-561F-4685-B77B-442280B0C471}"/>
              </a:ext>
            </a:extLst>
          </p:cNvPr>
          <p:cNvSpPr>
            <a:spLocks noGrp="1"/>
          </p:cNvSpPr>
          <p:nvPr>
            <p:ph type="title"/>
          </p:nvPr>
        </p:nvSpPr>
        <p:spPr/>
        <p:txBody>
          <a:bodyPr/>
          <a:lstStyle/>
          <a:p>
            <a:r>
              <a:rPr lang="en-US" dirty="0"/>
              <a:t>Returns comparison</a:t>
            </a:r>
          </a:p>
        </p:txBody>
      </p:sp>
      <p:sp>
        <p:nvSpPr>
          <p:cNvPr id="4" name="Text Placeholder 3">
            <a:extLst>
              <a:ext uri="{FF2B5EF4-FFF2-40B4-BE49-F238E27FC236}">
                <a16:creationId xmlns:a16="http://schemas.microsoft.com/office/drawing/2014/main" id="{B55DAD87-3FDB-4D1C-89D3-7262B1D9DEAD}"/>
              </a:ext>
            </a:extLst>
          </p:cNvPr>
          <p:cNvSpPr>
            <a:spLocks noGrp="1"/>
          </p:cNvSpPr>
          <p:nvPr>
            <p:ph type="body" sz="quarter" idx="12"/>
          </p:nvPr>
        </p:nvSpPr>
        <p:spPr/>
        <p:txBody>
          <a:bodyPr/>
          <a:lstStyle/>
          <a:p>
            <a:endParaRPr lang="en-US" sz="1600" dirty="0"/>
          </a:p>
        </p:txBody>
      </p:sp>
      <p:sp>
        <p:nvSpPr>
          <p:cNvPr id="5" name="Text Placeholder 4">
            <a:extLst>
              <a:ext uri="{FF2B5EF4-FFF2-40B4-BE49-F238E27FC236}">
                <a16:creationId xmlns:a16="http://schemas.microsoft.com/office/drawing/2014/main" id="{78B1673F-5330-4C53-B337-09C76644AC81}"/>
              </a:ext>
            </a:extLst>
          </p:cNvPr>
          <p:cNvSpPr>
            <a:spLocks noGrp="1"/>
          </p:cNvSpPr>
          <p:nvPr>
            <p:ph type="body" sz="quarter" idx="33"/>
          </p:nvPr>
        </p:nvSpPr>
        <p:spPr/>
        <p:txBody>
          <a:bodyPr/>
          <a:lstStyle/>
          <a:p>
            <a:endParaRPr lang="en-US"/>
          </a:p>
        </p:txBody>
      </p:sp>
      <p:graphicFrame>
        <p:nvGraphicFramePr>
          <p:cNvPr id="31" name="Chart 30">
            <a:extLst>
              <a:ext uri="{FF2B5EF4-FFF2-40B4-BE49-F238E27FC236}">
                <a16:creationId xmlns:a16="http://schemas.microsoft.com/office/drawing/2014/main" id="{597381B0-A40D-4BA2-9C36-559341C7A7BB}"/>
              </a:ext>
            </a:extLst>
          </p:cNvPr>
          <p:cNvGraphicFramePr/>
          <p:nvPr>
            <p:custDataLst>
              <p:tags r:id="rId4"/>
            </p:custDataLst>
            <p:extLst>
              <p:ext uri="{D42A27DB-BD31-4B8C-83A1-F6EECF244321}">
                <p14:modId xmlns:p14="http://schemas.microsoft.com/office/powerpoint/2010/main" val="2655308233"/>
              </p:ext>
            </p:extLst>
          </p:nvPr>
        </p:nvGraphicFramePr>
        <p:xfrm>
          <a:off x="638175" y="1703388"/>
          <a:ext cx="11277600" cy="3208337"/>
        </p:xfrm>
        <a:graphic>
          <a:graphicData uri="http://schemas.openxmlformats.org/drawingml/2006/chart">
            <c:chart xmlns:c="http://schemas.openxmlformats.org/drawingml/2006/chart" xmlns:r="http://schemas.openxmlformats.org/officeDocument/2006/relationships" r:id="rId26"/>
          </a:graphicData>
        </a:graphic>
      </p:graphicFrame>
      <p:sp>
        <p:nvSpPr>
          <p:cNvPr id="163" name="Text Placeholder 2">
            <a:extLst>
              <a:ext uri="{FF2B5EF4-FFF2-40B4-BE49-F238E27FC236}">
                <a16:creationId xmlns:a16="http://schemas.microsoft.com/office/drawing/2014/main" id="{5E3EC62A-520D-4948-972A-680B2F3FEBDF}"/>
              </a:ext>
            </a:extLst>
          </p:cNvPr>
          <p:cNvSpPr>
            <a:spLocks noGrp="1"/>
          </p:cNvSpPr>
          <p:nvPr>
            <p:custDataLst>
              <p:tags r:id="rId5"/>
            </p:custDataLst>
          </p:nvPr>
        </p:nvSpPr>
        <p:spPr bwMode="gray">
          <a:xfrm>
            <a:off x="1701800" y="2563813"/>
            <a:ext cx="52387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5EA26B8-FD40-4785-9684-BF9C61FF62CB}" type="datetime'-''''0.''''''''''''''''''''''000''''''''0''''''''''9''%'">
              <a:rPr lang="en-US" altLang="en-US" sz="800" smtClean="0">
                <a:solidFill>
                  <a:schemeClr val="tx1"/>
                </a:solidFill>
                <a:latin typeface="+mn-lt"/>
                <a:sym typeface="+mn-lt"/>
              </a:rPr>
              <a:pPr/>
              <a:t>-0.00009%</a:t>
            </a:fld>
            <a:endParaRPr lang="en-US" sz="800" dirty="0">
              <a:solidFill>
                <a:schemeClr val="tx1"/>
              </a:solidFill>
              <a:latin typeface="+mn-lt"/>
              <a:sym typeface="+mn-lt"/>
            </a:endParaRPr>
          </a:p>
        </p:txBody>
      </p:sp>
      <p:sp>
        <p:nvSpPr>
          <p:cNvPr id="175" name="Text Placeholder 2">
            <a:extLst>
              <a:ext uri="{FF2B5EF4-FFF2-40B4-BE49-F238E27FC236}">
                <a16:creationId xmlns:a16="http://schemas.microsoft.com/office/drawing/2014/main" id="{3F74E228-E2E9-4D62-8D62-D815BDE98AB2}"/>
              </a:ext>
            </a:extLst>
          </p:cNvPr>
          <p:cNvSpPr>
            <a:spLocks noGrp="1"/>
          </p:cNvSpPr>
          <p:nvPr>
            <p:custDataLst>
              <p:tags r:id="rId6"/>
            </p:custDataLst>
          </p:nvPr>
        </p:nvSpPr>
        <p:spPr bwMode="auto">
          <a:xfrm>
            <a:off x="7210425"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4AD98E5-2B9B-48D6-BFB6-6D9D457171E2}" type="datetime'''''''6''''''''''''0'''''''''''''''''''''''">
              <a:rPr lang="en-US" altLang="en-US" sz="1000" b="1" smtClean="0">
                <a:solidFill>
                  <a:schemeClr val="tx1"/>
                </a:solidFill>
              </a:rPr>
              <a:pPr/>
              <a:t>60</a:t>
            </a:fld>
            <a:endParaRPr lang="en-US" sz="1000" b="1" dirty="0">
              <a:solidFill>
                <a:schemeClr val="tx1"/>
              </a:solidFill>
              <a:latin typeface="+mn-lt"/>
              <a:sym typeface="+mn-lt"/>
            </a:endParaRPr>
          </a:p>
        </p:txBody>
      </p:sp>
      <p:sp>
        <p:nvSpPr>
          <p:cNvPr id="171" name="Text Placeholder 2">
            <a:extLst>
              <a:ext uri="{FF2B5EF4-FFF2-40B4-BE49-F238E27FC236}">
                <a16:creationId xmlns:a16="http://schemas.microsoft.com/office/drawing/2014/main" id="{A7E75245-CE71-45A6-904A-D4C2856111E0}"/>
              </a:ext>
            </a:extLst>
          </p:cNvPr>
          <p:cNvSpPr>
            <a:spLocks noGrp="1"/>
          </p:cNvSpPr>
          <p:nvPr>
            <p:custDataLst>
              <p:tags r:id="rId7"/>
            </p:custDataLst>
          </p:nvPr>
        </p:nvSpPr>
        <p:spPr bwMode="auto">
          <a:xfrm>
            <a:off x="3203575" y="4935538"/>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4C66FE0-7958-46EC-992B-877390C1C5AF}" type="datetime'''''''''''''''''''''''''''''''''''5'''''''''''''''''">
              <a:rPr lang="en-US" altLang="en-US" sz="1000" b="1" smtClean="0">
                <a:solidFill>
                  <a:schemeClr val="tx1"/>
                </a:solidFill>
              </a:rPr>
              <a:pPr/>
              <a:t>5</a:t>
            </a:fld>
            <a:endParaRPr lang="en-US" sz="1000" b="1" dirty="0">
              <a:solidFill>
                <a:schemeClr val="tx1"/>
              </a:solidFill>
              <a:latin typeface="+mn-lt"/>
              <a:sym typeface="+mn-lt"/>
            </a:endParaRPr>
          </a:p>
        </p:txBody>
      </p:sp>
      <p:sp>
        <p:nvSpPr>
          <p:cNvPr id="173" name="Text Placeholder 2">
            <a:extLst>
              <a:ext uri="{FF2B5EF4-FFF2-40B4-BE49-F238E27FC236}">
                <a16:creationId xmlns:a16="http://schemas.microsoft.com/office/drawing/2014/main" id="{653CBC2C-AB06-4379-B77D-14A7C6487897}"/>
              </a:ext>
            </a:extLst>
          </p:cNvPr>
          <p:cNvSpPr>
            <a:spLocks noGrp="1"/>
          </p:cNvSpPr>
          <p:nvPr>
            <p:custDataLst>
              <p:tags r:id="rId8"/>
            </p:custDataLst>
          </p:nvPr>
        </p:nvSpPr>
        <p:spPr bwMode="auto">
          <a:xfrm>
            <a:off x="5189538"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46FA10A-0D35-4540-AA47-A8C9AD345E08}" type="datetime'''''''''2''''''''''''''''''''''''''''''0'''''''''''">
              <a:rPr lang="en-US" altLang="en-US" sz="1000" b="1" smtClean="0">
                <a:solidFill>
                  <a:schemeClr val="tx1"/>
                </a:solidFill>
              </a:rPr>
              <a:pPr/>
              <a:t>20</a:t>
            </a:fld>
            <a:endParaRPr lang="en-US" sz="1000" b="1" dirty="0">
              <a:solidFill>
                <a:schemeClr val="tx1"/>
              </a:solidFill>
              <a:latin typeface="+mn-lt"/>
              <a:sym typeface="+mn-lt"/>
            </a:endParaRPr>
          </a:p>
        </p:txBody>
      </p:sp>
      <p:sp>
        <p:nvSpPr>
          <p:cNvPr id="170" name="Text Placeholder 2">
            <a:extLst>
              <a:ext uri="{FF2B5EF4-FFF2-40B4-BE49-F238E27FC236}">
                <a16:creationId xmlns:a16="http://schemas.microsoft.com/office/drawing/2014/main" id="{BA1B78B3-D6F2-46A6-A05F-2ABF435909FB}"/>
              </a:ext>
            </a:extLst>
          </p:cNvPr>
          <p:cNvSpPr>
            <a:spLocks noGrp="1"/>
          </p:cNvSpPr>
          <p:nvPr>
            <p:custDataLst>
              <p:tags r:id="rId9"/>
            </p:custDataLst>
          </p:nvPr>
        </p:nvSpPr>
        <p:spPr bwMode="auto">
          <a:xfrm>
            <a:off x="2193925" y="4935538"/>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C6A8493-3532-4D02-9CF6-6375A08C3416}" type="datetime'''''''''''''''''''''''''''''''2'''''''''''''''''''''''''''">
              <a:rPr lang="en-US" altLang="en-US" sz="1000" b="1" smtClean="0">
                <a:solidFill>
                  <a:schemeClr val="tx1"/>
                </a:solidFill>
              </a:rPr>
              <a:pPr/>
              <a:t>2</a:t>
            </a:fld>
            <a:endParaRPr lang="en-US" sz="1000" b="1" dirty="0">
              <a:solidFill>
                <a:schemeClr val="tx1"/>
              </a:solidFill>
              <a:latin typeface="+mn-lt"/>
              <a:sym typeface="+mn-lt"/>
            </a:endParaRPr>
          </a:p>
        </p:txBody>
      </p:sp>
      <p:sp>
        <p:nvSpPr>
          <p:cNvPr id="172" name="Text Placeholder 2">
            <a:extLst>
              <a:ext uri="{FF2B5EF4-FFF2-40B4-BE49-F238E27FC236}">
                <a16:creationId xmlns:a16="http://schemas.microsoft.com/office/drawing/2014/main" id="{18A18C4B-B3E1-4E77-A853-3D73F63BCDB2}"/>
              </a:ext>
            </a:extLst>
          </p:cNvPr>
          <p:cNvSpPr>
            <a:spLocks noGrp="1"/>
          </p:cNvSpPr>
          <p:nvPr>
            <p:custDataLst>
              <p:tags r:id="rId10"/>
            </p:custDataLst>
          </p:nvPr>
        </p:nvSpPr>
        <p:spPr bwMode="auto">
          <a:xfrm>
            <a:off x="4178300"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4DCD963-34FD-4E34-9666-A00EAE26E31C}" type="datetime'''''''''''1''''''''''''''''''''''0'''''''''''''''''''''''''">
              <a:rPr lang="en-US" altLang="en-US" sz="1000" b="1" smtClean="0">
                <a:solidFill>
                  <a:schemeClr val="tx1"/>
                </a:solidFill>
              </a:rPr>
              <a:pPr/>
              <a:t>10</a:t>
            </a:fld>
            <a:endParaRPr lang="en-US" sz="1000" b="1" dirty="0">
              <a:solidFill>
                <a:schemeClr val="tx1"/>
              </a:solidFill>
              <a:latin typeface="+mn-lt"/>
              <a:sym typeface="+mn-lt"/>
            </a:endParaRPr>
          </a:p>
        </p:txBody>
      </p:sp>
      <p:sp>
        <p:nvSpPr>
          <p:cNvPr id="169" name="Text Placeholder 2">
            <a:extLst>
              <a:ext uri="{FF2B5EF4-FFF2-40B4-BE49-F238E27FC236}">
                <a16:creationId xmlns:a16="http://schemas.microsoft.com/office/drawing/2014/main" id="{79408D7B-0453-4452-ACCF-78C851E5A7DC}"/>
              </a:ext>
            </a:extLst>
          </p:cNvPr>
          <p:cNvSpPr>
            <a:spLocks noGrp="1"/>
          </p:cNvSpPr>
          <p:nvPr>
            <p:custDataLst>
              <p:tags r:id="rId11"/>
            </p:custDataLst>
          </p:nvPr>
        </p:nvSpPr>
        <p:spPr bwMode="auto">
          <a:xfrm>
            <a:off x="1182688" y="4935538"/>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72362701-7A37-44ED-8888-EB20A3F5AAD9}" type="datetime'''''''''''1'">
              <a:rPr lang="en-US" altLang="en-US" sz="1000" b="1" smtClean="0">
                <a:solidFill>
                  <a:schemeClr val="tx1"/>
                </a:solidFill>
              </a:rPr>
              <a:pPr/>
              <a:t>1</a:t>
            </a:fld>
            <a:endParaRPr lang="en-US" sz="1000" b="1" dirty="0">
              <a:solidFill>
                <a:schemeClr val="tx1"/>
              </a:solidFill>
              <a:latin typeface="+mn-lt"/>
              <a:sym typeface="+mn-lt"/>
            </a:endParaRPr>
          </a:p>
        </p:txBody>
      </p:sp>
      <p:sp>
        <p:nvSpPr>
          <p:cNvPr id="174" name="Text Placeholder 2">
            <a:extLst>
              <a:ext uri="{FF2B5EF4-FFF2-40B4-BE49-F238E27FC236}">
                <a16:creationId xmlns:a16="http://schemas.microsoft.com/office/drawing/2014/main" id="{4BC8EB88-CF35-4A91-9C74-0C8B944C4A13}"/>
              </a:ext>
            </a:extLst>
          </p:cNvPr>
          <p:cNvSpPr>
            <a:spLocks noGrp="1"/>
          </p:cNvSpPr>
          <p:nvPr>
            <p:custDataLst>
              <p:tags r:id="rId12"/>
            </p:custDataLst>
          </p:nvPr>
        </p:nvSpPr>
        <p:spPr bwMode="auto">
          <a:xfrm>
            <a:off x="6199188"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4C725A2B-8F36-4692-B944-6F8F404A7BEE}" type="datetime'''''''''''''''''''''''''3''0'">
              <a:rPr lang="en-US" altLang="en-US" sz="1000" b="1" smtClean="0">
                <a:solidFill>
                  <a:schemeClr val="tx1"/>
                </a:solidFill>
              </a:rPr>
              <a:pPr/>
              <a:t>30</a:t>
            </a:fld>
            <a:endParaRPr lang="en-US" sz="1000" b="1" dirty="0">
              <a:solidFill>
                <a:schemeClr val="tx1"/>
              </a:solidFill>
              <a:latin typeface="+mn-lt"/>
              <a:sym typeface="+mn-lt"/>
            </a:endParaRPr>
          </a:p>
        </p:txBody>
      </p:sp>
      <p:sp>
        <p:nvSpPr>
          <p:cNvPr id="176" name="Text Placeholder 2">
            <a:extLst>
              <a:ext uri="{FF2B5EF4-FFF2-40B4-BE49-F238E27FC236}">
                <a16:creationId xmlns:a16="http://schemas.microsoft.com/office/drawing/2014/main" id="{40C253CE-FB56-4484-A8D4-FE88C2316940}"/>
              </a:ext>
            </a:extLst>
          </p:cNvPr>
          <p:cNvSpPr>
            <a:spLocks noGrp="1"/>
          </p:cNvSpPr>
          <p:nvPr>
            <p:custDataLst>
              <p:tags r:id="rId13"/>
            </p:custDataLst>
          </p:nvPr>
        </p:nvSpPr>
        <p:spPr bwMode="auto">
          <a:xfrm>
            <a:off x="8185150" y="4935538"/>
            <a:ext cx="2222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FF733EF2-CD40-47F1-AFBA-DF6849526F0D}" type="datetime'''''1''''''''''''2''''''''''''''0'''''''''''''''''''''''''">
              <a:rPr lang="en-US" altLang="en-US" sz="1000" b="1" smtClean="0">
                <a:solidFill>
                  <a:schemeClr val="tx1"/>
                </a:solidFill>
              </a:rPr>
              <a:pPr/>
              <a:t>120</a:t>
            </a:fld>
            <a:endParaRPr lang="en-US" sz="1000" b="1" dirty="0">
              <a:solidFill>
                <a:schemeClr val="tx1"/>
              </a:solidFill>
              <a:latin typeface="+mn-lt"/>
              <a:sym typeface="+mn-lt"/>
            </a:endParaRPr>
          </a:p>
        </p:txBody>
      </p:sp>
      <p:sp>
        <p:nvSpPr>
          <p:cNvPr id="178" name="Text Placeholder 2">
            <a:extLst>
              <a:ext uri="{FF2B5EF4-FFF2-40B4-BE49-F238E27FC236}">
                <a16:creationId xmlns:a16="http://schemas.microsoft.com/office/drawing/2014/main" id="{3A2A9CEF-CC13-496E-A383-5B3DA3A35435}"/>
              </a:ext>
            </a:extLst>
          </p:cNvPr>
          <p:cNvSpPr>
            <a:spLocks noGrp="1"/>
          </p:cNvSpPr>
          <p:nvPr>
            <p:custDataLst>
              <p:tags r:id="rId14"/>
            </p:custDataLst>
          </p:nvPr>
        </p:nvSpPr>
        <p:spPr bwMode="auto">
          <a:xfrm>
            <a:off x="10206038" y="4935538"/>
            <a:ext cx="2222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0E56459-155B-43FA-A8D8-BD57D06A8E3C}" type="datetime'''3''''''''''''6''''''''''''0'''''''''''">
              <a:rPr lang="en-US" altLang="en-US" sz="1000" b="1" smtClean="0">
                <a:solidFill>
                  <a:schemeClr val="tx1"/>
                </a:solidFill>
              </a:rPr>
              <a:pPr/>
              <a:t>360</a:t>
            </a:fld>
            <a:endParaRPr lang="en-US" sz="1000" b="1" dirty="0">
              <a:solidFill>
                <a:schemeClr val="tx1"/>
              </a:solidFill>
              <a:latin typeface="+mn-lt"/>
              <a:sym typeface="+mn-lt"/>
            </a:endParaRPr>
          </a:p>
        </p:txBody>
      </p:sp>
      <p:sp>
        <p:nvSpPr>
          <p:cNvPr id="177" name="Text Placeholder 2">
            <a:extLst>
              <a:ext uri="{FF2B5EF4-FFF2-40B4-BE49-F238E27FC236}">
                <a16:creationId xmlns:a16="http://schemas.microsoft.com/office/drawing/2014/main" id="{E1FAB6A9-FC3C-4EAC-8A1B-A80095C46724}"/>
              </a:ext>
            </a:extLst>
          </p:cNvPr>
          <p:cNvSpPr>
            <a:spLocks noGrp="1"/>
          </p:cNvSpPr>
          <p:nvPr>
            <p:custDataLst>
              <p:tags r:id="rId15"/>
            </p:custDataLst>
          </p:nvPr>
        </p:nvSpPr>
        <p:spPr bwMode="auto">
          <a:xfrm>
            <a:off x="9194800" y="4935538"/>
            <a:ext cx="2222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5C14761-A27E-4275-A302-A92F5D395589}" type="datetime'''''''''''''24''''''''''''''''''''''''''0'''">
              <a:rPr lang="en-US" altLang="en-US" sz="1000" b="1" smtClean="0">
                <a:solidFill>
                  <a:schemeClr val="tx1"/>
                </a:solidFill>
              </a:rPr>
              <a:pPr/>
              <a:t>240</a:t>
            </a:fld>
            <a:endParaRPr lang="en-US" sz="1000" b="1" dirty="0">
              <a:solidFill>
                <a:schemeClr val="tx1"/>
              </a:solidFill>
              <a:latin typeface="+mn-lt"/>
              <a:sym typeface="+mn-lt"/>
            </a:endParaRPr>
          </a:p>
        </p:txBody>
      </p:sp>
      <p:sp>
        <p:nvSpPr>
          <p:cNvPr id="179" name="Text Placeholder 2">
            <a:extLst>
              <a:ext uri="{FF2B5EF4-FFF2-40B4-BE49-F238E27FC236}">
                <a16:creationId xmlns:a16="http://schemas.microsoft.com/office/drawing/2014/main" id="{BF8437E4-604C-4928-B6F4-56BE7A2F496D}"/>
              </a:ext>
            </a:extLst>
          </p:cNvPr>
          <p:cNvSpPr>
            <a:spLocks noGrp="1"/>
          </p:cNvSpPr>
          <p:nvPr>
            <p:custDataLst>
              <p:tags r:id="rId16"/>
            </p:custDataLst>
          </p:nvPr>
        </p:nvSpPr>
        <p:spPr bwMode="auto">
          <a:xfrm>
            <a:off x="11022013" y="4935538"/>
            <a:ext cx="611188"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29BB5E5-477A-48F4-8326-E743A8415579}" type="datetime'Ov''''''''e''''''''''''r''''nig''''h''''''''''''t'''''''">
              <a:rPr lang="en-US" altLang="en-US" sz="1000" b="1" smtClean="0">
                <a:solidFill>
                  <a:schemeClr val="tx1"/>
                </a:solidFill>
              </a:rPr>
              <a:pPr/>
              <a:t>Overnight</a:t>
            </a:fld>
            <a:endParaRPr lang="en-US" sz="1000" b="1" dirty="0">
              <a:solidFill>
                <a:schemeClr val="tx1"/>
              </a:solidFill>
              <a:latin typeface="+mn-lt"/>
              <a:sym typeface="+mn-lt"/>
            </a:endParaRPr>
          </a:p>
        </p:txBody>
      </p:sp>
      <p:sp>
        <p:nvSpPr>
          <p:cNvPr id="161" name="Text Placeholder 2">
            <a:extLst>
              <a:ext uri="{FF2B5EF4-FFF2-40B4-BE49-F238E27FC236}">
                <a16:creationId xmlns:a16="http://schemas.microsoft.com/office/drawing/2014/main" id="{17E93837-7156-4EAB-8350-7AC91407BD0A}"/>
              </a:ext>
            </a:extLst>
          </p:cNvPr>
          <p:cNvSpPr>
            <a:spLocks noGrp="1"/>
          </p:cNvSpPr>
          <p:nvPr>
            <p:custDataLst>
              <p:tags r:id="rId17"/>
            </p:custDataLst>
          </p:nvPr>
        </p:nvSpPr>
        <p:spPr bwMode="gray">
          <a:xfrm>
            <a:off x="690563" y="2563813"/>
            <a:ext cx="52387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CD04D1D0-9291-4032-8022-9EE5D3C1EB7E}" type="datetime'''''''-''''0''''''''.0''''''''0''''''''0''0''4''''%'''''''''''">
              <a:rPr lang="en-US" altLang="en-US" sz="800" smtClean="0">
                <a:solidFill>
                  <a:schemeClr val="tx1"/>
                </a:solidFill>
                <a:latin typeface="+mn-lt"/>
                <a:sym typeface="+mn-lt"/>
              </a:rPr>
              <a:pPr/>
              <a:t>-0.00004%</a:t>
            </a:fld>
            <a:endParaRPr lang="en-US" sz="800" dirty="0">
              <a:solidFill>
                <a:schemeClr val="tx1"/>
              </a:solidFill>
              <a:latin typeface="+mn-lt"/>
              <a:sym typeface="+mn-lt"/>
            </a:endParaRPr>
          </a:p>
        </p:txBody>
      </p:sp>
      <p:sp>
        <p:nvSpPr>
          <p:cNvPr id="30" name="Text Placeholder 2">
            <a:extLst>
              <a:ext uri="{FF2B5EF4-FFF2-40B4-BE49-F238E27FC236}">
                <a16:creationId xmlns:a16="http://schemas.microsoft.com/office/drawing/2014/main" id="{31CACF44-B81B-4058-A35E-BCA6FA8B5A74}"/>
              </a:ext>
            </a:extLst>
          </p:cNvPr>
          <p:cNvSpPr>
            <a:spLocks noGrp="1"/>
          </p:cNvSpPr>
          <p:nvPr>
            <p:custDataLst>
              <p:tags r:id="rId18"/>
            </p:custDataLst>
          </p:nvPr>
        </p:nvSpPr>
        <p:spPr bwMode="gray">
          <a:xfrm>
            <a:off x="2803526" y="2565400"/>
            <a:ext cx="52387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DBB26424-98F4-4979-9008-D41C7A2B98C0}" type="datetime'''''''''''''''-''0''.0''00''''''''25''''''%'">
              <a:rPr lang="en-US" altLang="en-US" sz="800" smtClean="0">
                <a:solidFill>
                  <a:schemeClr val="tx1"/>
                </a:solidFill>
                <a:latin typeface="+mn-lt"/>
                <a:sym typeface="+mn-lt"/>
              </a:rPr>
              <a:pPr algn="ctr">
                <a:spcBef>
                  <a:spcPct val="0"/>
                </a:spcBef>
              </a:pPr>
              <a:t>-0.00025%</a:t>
            </a:fld>
            <a:endParaRPr lang="en-US" sz="800" dirty="0">
              <a:solidFill>
                <a:schemeClr val="tx1"/>
              </a:solidFill>
              <a:latin typeface="+mn-lt"/>
              <a:sym typeface="+mn-lt"/>
            </a:endParaRPr>
          </a:p>
        </p:txBody>
      </p:sp>
      <p:sp>
        <p:nvSpPr>
          <p:cNvPr id="121" name="Rectangle 120">
            <a:extLst>
              <a:ext uri="{FF2B5EF4-FFF2-40B4-BE49-F238E27FC236}">
                <a16:creationId xmlns:a16="http://schemas.microsoft.com/office/drawing/2014/main" id="{0A1BDE04-931C-4FA0-AACB-4DB19BBF0D8F}"/>
              </a:ext>
            </a:extLst>
          </p:cNvPr>
          <p:cNvSpPr/>
          <p:nvPr>
            <p:custDataLst>
              <p:tags r:id="rId19"/>
            </p:custDataLst>
          </p:nvPr>
        </p:nvSpPr>
        <p:spPr bwMode="auto">
          <a:xfrm>
            <a:off x="3814763" y="6280150"/>
            <a:ext cx="214313" cy="160338"/>
          </a:xfrm>
          <a:prstGeom prst="rect">
            <a:avLst/>
          </a:prstGeom>
          <a:solidFill>
            <a:srgbClr val="DFE5EF"/>
          </a:solidFill>
          <a:ln w="9525" algn="ctr">
            <a:solidFill>
              <a:schemeClr val="tx1"/>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Rectangle 153">
            <a:extLst>
              <a:ext uri="{FF2B5EF4-FFF2-40B4-BE49-F238E27FC236}">
                <a16:creationId xmlns:a16="http://schemas.microsoft.com/office/drawing/2014/main" id="{59574F5D-A4A4-4C33-9C7E-32BAA553F9C2}"/>
              </a:ext>
            </a:extLst>
          </p:cNvPr>
          <p:cNvSpPr/>
          <p:nvPr>
            <p:custDataLst>
              <p:tags r:id="rId20"/>
            </p:custDataLst>
          </p:nvPr>
        </p:nvSpPr>
        <p:spPr bwMode="auto">
          <a:xfrm>
            <a:off x="5643563" y="6280150"/>
            <a:ext cx="214313" cy="160338"/>
          </a:xfrm>
          <a:prstGeom prst="rect">
            <a:avLst/>
          </a:prstGeom>
          <a:solidFill>
            <a:schemeClr val="accent5"/>
          </a:solidFill>
          <a:ln w="9525" algn="ctr">
            <a:solidFill>
              <a:schemeClr val="tx1"/>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 Placeholder 2">
            <a:extLst>
              <a:ext uri="{FF2B5EF4-FFF2-40B4-BE49-F238E27FC236}">
                <a16:creationId xmlns:a16="http://schemas.microsoft.com/office/drawing/2014/main" id="{70C6E0EB-6DD9-45EA-A95D-4494C0CB3324}"/>
              </a:ext>
            </a:extLst>
          </p:cNvPr>
          <p:cNvSpPr>
            <a:spLocks noGrp="1"/>
          </p:cNvSpPr>
          <p:nvPr>
            <p:custDataLst>
              <p:tags r:id="rId21"/>
            </p:custDataLst>
          </p:nvPr>
        </p:nvSpPr>
        <p:spPr bwMode="auto">
          <a:xfrm>
            <a:off x="4079875" y="6275388"/>
            <a:ext cx="1462088"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spcBef>
                <a:spcPct val="0"/>
              </a:spcBef>
            </a:pPr>
            <a:fld id="{EE983632-F928-48A2-87CB-8137D098634D}" type="datetime'Me''an'' Ma''''''''rk''''e''''''t'''' ''''''Re''tur''n''s'''">
              <a:rPr lang="en-US" altLang="en-US" sz="1200" smtClean="0">
                <a:solidFill>
                  <a:schemeClr val="tx1"/>
                </a:solidFill>
              </a:rPr>
              <a:pPr/>
              <a:t>Mean Market Returns</a:t>
            </a:fld>
            <a:endParaRPr lang="en-US" sz="1200" dirty="0">
              <a:solidFill>
                <a:schemeClr val="tx1"/>
              </a:solidFill>
              <a:latin typeface="+mn-lt"/>
              <a:sym typeface="+mn-lt"/>
            </a:endParaRPr>
          </a:p>
        </p:txBody>
      </p:sp>
      <p:sp>
        <p:nvSpPr>
          <p:cNvPr id="130" name="Text Placeholder 2">
            <a:extLst>
              <a:ext uri="{FF2B5EF4-FFF2-40B4-BE49-F238E27FC236}">
                <a16:creationId xmlns:a16="http://schemas.microsoft.com/office/drawing/2014/main" id="{13B8F36A-B7C1-4C6F-B186-06D01EA68757}"/>
              </a:ext>
            </a:extLst>
          </p:cNvPr>
          <p:cNvSpPr>
            <a:spLocks noGrp="1"/>
          </p:cNvSpPr>
          <p:nvPr>
            <p:custDataLst>
              <p:tags r:id="rId22"/>
            </p:custDataLst>
          </p:nvPr>
        </p:nvSpPr>
        <p:spPr bwMode="auto">
          <a:xfrm>
            <a:off x="5908675" y="6275388"/>
            <a:ext cx="2390775"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spcBef>
                <a:spcPct val="0"/>
              </a:spcBef>
            </a:pPr>
            <a:fld id="{F4166F96-DB17-4A67-8170-3D6EB5EFA5C2}" type="datetime'Mean ''R''et''''''ur''''ns ''W''hen ''T''r''um''p Twe''e''ts'">
              <a:rPr lang="en-US" altLang="en-US" sz="1200" smtClean="0">
                <a:solidFill>
                  <a:schemeClr val="tx1"/>
                </a:solidFill>
              </a:rPr>
              <a:pPr/>
              <a:t>Mean Returns When Trump Tweets</a:t>
            </a:fld>
            <a:endParaRPr lang="en-US" sz="1200" dirty="0">
              <a:solidFill>
                <a:schemeClr val="tx1"/>
              </a:solidFill>
              <a:latin typeface="+mn-lt"/>
              <a:sym typeface="+mn-lt"/>
            </a:endParaRPr>
          </a:p>
        </p:txBody>
      </p:sp>
      <p:graphicFrame>
        <p:nvGraphicFramePr>
          <p:cNvPr id="227" name="Table 226">
            <a:extLst>
              <a:ext uri="{FF2B5EF4-FFF2-40B4-BE49-F238E27FC236}">
                <a16:creationId xmlns:a16="http://schemas.microsoft.com/office/drawing/2014/main" id="{3ACFF77E-FC6E-4F25-9FA0-05472CE9C26B}"/>
              </a:ext>
            </a:extLst>
          </p:cNvPr>
          <p:cNvGraphicFramePr>
            <a:graphicFrameLocks noGrp="1"/>
          </p:cNvGraphicFramePr>
          <p:nvPr>
            <p:extLst>
              <p:ext uri="{D42A27DB-BD31-4B8C-83A1-F6EECF244321}">
                <p14:modId xmlns:p14="http://schemas.microsoft.com/office/powerpoint/2010/main" val="2332792407"/>
              </p:ext>
            </p:extLst>
          </p:nvPr>
        </p:nvGraphicFramePr>
        <p:xfrm>
          <a:off x="706361" y="5360987"/>
          <a:ext cx="11124267" cy="370840"/>
        </p:xfrm>
        <a:graphic>
          <a:graphicData uri="http://schemas.openxmlformats.org/drawingml/2006/table">
            <a:tbl>
              <a:tblPr firstRow="1" bandRow="1">
                <a:tableStyleId>{5C22544A-7EE6-4342-B048-85BDC9FD1C3A}</a:tableStyleId>
              </a:tblPr>
              <a:tblGrid>
                <a:gridCol w="1011297">
                  <a:extLst>
                    <a:ext uri="{9D8B030D-6E8A-4147-A177-3AD203B41FA5}">
                      <a16:colId xmlns:a16="http://schemas.microsoft.com/office/drawing/2014/main" val="878719409"/>
                    </a:ext>
                  </a:extLst>
                </a:gridCol>
                <a:gridCol w="1011297">
                  <a:extLst>
                    <a:ext uri="{9D8B030D-6E8A-4147-A177-3AD203B41FA5}">
                      <a16:colId xmlns:a16="http://schemas.microsoft.com/office/drawing/2014/main" val="1765148106"/>
                    </a:ext>
                  </a:extLst>
                </a:gridCol>
                <a:gridCol w="1011297">
                  <a:extLst>
                    <a:ext uri="{9D8B030D-6E8A-4147-A177-3AD203B41FA5}">
                      <a16:colId xmlns:a16="http://schemas.microsoft.com/office/drawing/2014/main" val="3217312689"/>
                    </a:ext>
                  </a:extLst>
                </a:gridCol>
                <a:gridCol w="1011297">
                  <a:extLst>
                    <a:ext uri="{9D8B030D-6E8A-4147-A177-3AD203B41FA5}">
                      <a16:colId xmlns:a16="http://schemas.microsoft.com/office/drawing/2014/main" val="92509953"/>
                    </a:ext>
                  </a:extLst>
                </a:gridCol>
                <a:gridCol w="1011297">
                  <a:extLst>
                    <a:ext uri="{9D8B030D-6E8A-4147-A177-3AD203B41FA5}">
                      <a16:colId xmlns:a16="http://schemas.microsoft.com/office/drawing/2014/main" val="815435381"/>
                    </a:ext>
                  </a:extLst>
                </a:gridCol>
                <a:gridCol w="1011297">
                  <a:extLst>
                    <a:ext uri="{9D8B030D-6E8A-4147-A177-3AD203B41FA5}">
                      <a16:colId xmlns:a16="http://schemas.microsoft.com/office/drawing/2014/main" val="3123174217"/>
                    </a:ext>
                  </a:extLst>
                </a:gridCol>
                <a:gridCol w="1011297">
                  <a:extLst>
                    <a:ext uri="{9D8B030D-6E8A-4147-A177-3AD203B41FA5}">
                      <a16:colId xmlns:a16="http://schemas.microsoft.com/office/drawing/2014/main" val="3698703849"/>
                    </a:ext>
                  </a:extLst>
                </a:gridCol>
                <a:gridCol w="1011297">
                  <a:extLst>
                    <a:ext uri="{9D8B030D-6E8A-4147-A177-3AD203B41FA5}">
                      <a16:colId xmlns:a16="http://schemas.microsoft.com/office/drawing/2014/main" val="4124040884"/>
                    </a:ext>
                  </a:extLst>
                </a:gridCol>
                <a:gridCol w="1011297">
                  <a:extLst>
                    <a:ext uri="{9D8B030D-6E8A-4147-A177-3AD203B41FA5}">
                      <a16:colId xmlns:a16="http://schemas.microsoft.com/office/drawing/2014/main" val="3081212209"/>
                    </a:ext>
                  </a:extLst>
                </a:gridCol>
                <a:gridCol w="1011297">
                  <a:extLst>
                    <a:ext uri="{9D8B030D-6E8A-4147-A177-3AD203B41FA5}">
                      <a16:colId xmlns:a16="http://schemas.microsoft.com/office/drawing/2014/main" val="2753233128"/>
                    </a:ext>
                  </a:extLst>
                </a:gridCol>
                <a:gridCol w="1011297">
                  <a:extLst>
                    <a:ext uri="{9D8B030D-6E8A-4147-A177-3AD203B41FA5}">
                      <a16:colId xmlns:a16="http://schemas.microsoft.com/office/drawing/2014/main" val="1765697299"/>
                    </a:ext>
                  </a:extLst>
                </a:gridCol>
              </a:tblGrid>
              <a:tr h="370840">
                <a:tc>
                  <a:txBody>
                    <a:bodyPr/>
                    <a:lstStyle/>
                    <a:p>
                      <a:pPr algn="ctr" fontAlgn="b"/>
                      <a:r>
                        <a:rPr lang="en-US" sz="1100" b="0" i="1" u="none" strike="noStrike" dirty="0">
                          <a:solidFill>
                            <a:srgbClr val="000000"/>
                          </a:solidFill>
                          <a:effectLst/>
                          <a:latin typeface="+mj-lt"/>
                        </a:rPr>
                        <a:t>70</a:t>
                      </a:r>
                    </a:p>
                  </a:txBody>
                  <a:tcPr marL="3810" marR="3810" marT="3810" marB="0" anchor="ctr">
                    <a:noFill/>
                  </a:tcPr>
                </a:tc>
                <a:tc>
                  <a:txBody>
                    <a:bodyPr/>
                    <a:lstStyle/>
                    <a:p>
                      <a:pPr algn="ctr" fontAlgn="b"/>
                      <a:r>
                        <a:rPr lang="en-US" sz="1100" b="0" i="1" u="none" strike="noStrike" dirty="0">
                          <a:solidFill>
                            <a:srgbClr val="000000"/>
                          </a:solidFill>
                          <a:effectLst/>
                          <a:latin typeface="+mj-lt"/>
                        </a:rPr>
                        <a:t>69</a:t>
                      </a:r>
                    </a:p>
                  </a:txBody>
                  <a:tcPr marL="3810" marR="3810" marT="3810" marB="0" anchor="ctr">
                    <a:noFill/>
                  </a:tcPr>
                </a:tc>
                <a:tc>
                  <a:txBody>
                    <a:bodyPr/>
                    <a:lstStyle/>
                    <a:p>
                      <a:pPr algn="ctr" fontAlgn="b"/>
                      <a:r>
                        <a:rPr lang="en-US" sz="1100" b="0" i="1" u="none" strike="noStrike" dirty="0">
                          <a:solidFill>
                            <a:srgbClr val="000000"/>
                          </a:solidFill>
                          <a:effectLst/>
                          <a:latin typeface="+mj-lt"/>
                        </a:rPr>
                        <a:t>69</a:t>
                      </a:r>
                    </a:p>
                  </a:txBody>
                  <a:tcPr marL="3810" marR="3810" marT="3810" marB="0" anchor="ctr">
                    <a:noFill/>
                  </a:tcPr>
                </a:tc>
                <a:tc>
                  <a:txBody>
                    <a:bodyPr/>
                    <a:lstStyle/>
                    <a:p>
                      <a:pPr algn="ctr" fontAlgn="b"/>
                      <a:r>
                        <a:rPr lang="en-US" sz="1100" b="0" i="1" u="none" strike="noStrike" dirty="0">
                          <a:solidFill>
                            <a:srgbClr val="000000"/>
                          </a:solidFill>
                          <a:effectLst/>
                          <a:latin typeface="+mj-lt"/>
                        </a:rPr>
                        <a:t>68</a:t>
                      </a:r>
                    </a:p>
                  </a:txBody>
                  <a:tcPr marL="3810" marR="3810" marT="3810" marB="0" anchor="ctr">
                    <a:noFill/>
                  </a:tcPr>
                </a:tc>
                <a:tc>
                  <a:txBody>
                    <a:bodyPr/>
                    <a:lstStyle/>
                    <a:p>
                      <a:pPr algn="ctr" fontAlgn="b"/>
                      <a:r>
                        <a:rPr lang="en-US" sz="1100" b="0" i="1" u="none" strike="noStrike" dirty="0">
                          <a:solidFill>
                            <a:srgbClr val="000000"/>
                          </a:solidFill>
                          <a:effectLst/>
                          <a:latin typeface="+mj-lt"/>
                        </a:rPr>
                        <a:t>63</a:t>
                      </a:r>
                    </a:p>
                  </a:txBody>
                  <a:tcPr marL="3810" marR="3810" marT="3810" marB="0" anchor="ctr">
                    <a:noFill/>
                  </a:tcPr>
                </a:tc>
                <a:tc>
                  <a:txBody>
                    <a:bodyPr/>
                    <a:lstStyle/>
                    <a:p>
                      <a:pPr algn="ctr" fontAlgn="b"/>
                      <a:r>
                        <a:rPr lang="en-US" sz="1100" b="0" i="1" u="none" strike="noStrike" dirty="0">
                          <a:solidFill>
                            <a:srgbClr val="000000"/>
                          </a:solidFill>
                          <a:effectLst/>
                          <a:latin typeface="+mj-lt"/>
                        </a:rPr>
                        <a:t>63</a:t>
                      </a:r>
                    </a:p>
                  </a:txBody>
                  <a:tcPr marL="3810" marR="3810" marT="3810" marB="0" anchor="ctr">
                    <a:noFill/>
                  </a:tcPr>
                </a:tc>
                <a:tc>
                  <a:txBody>
                    <a:bodyPr/>
                    <a:lstStyle/>
                    <a:p>
                      <a:pPr algn="ctr" fontAlgn="b"/>
                      <a:r>
                        <a:rPr lang="en-US" sz="1100" b="0" i="1" u="none" strike="noStrike" dirty="0">
                          <a:solidFill>
                            <a:srgbClr val="000000"/>
                          </a:solidFill>
                          <a:effectLst/>
                          <a:latin typeface="+mj-lt"/>
                        </a:rPr>
                        <a:t>55</a:t>
                      </a:r>
                    </a:p>
                  </a:txBody>
                  <a:tcPr marL="3810" marR="3810" marT="3810" marB="0" anchor="ctr">
                    <a:noFill/>
                  </a:tcPr>
                </a:tc>
                <a:tc>
                  <a:txBody>
                    <a:bodyPr/>
                    <a:lstStyle/>
                    <a:p>
                      <a:pPr algn="ctr" fontAlgn="b"/>
                      <a:r>
                        <a:rPr lang="en-US" sz="1100" b="0" i="1" u="none" strike="noStrike" dirty="0">
                          <a:solidFill>
                            <a:srgbClr val="000000"/>
                          </a:solidFill>
                          <a:effectLst/>
                          <a:latin typeface="+mj-lt"/>
                        </a:rPr>
                        <a:t>44</a:t>
                      </a:r>
                    </a:p>
                  </a:txBody>
                  <a:tcPr marL="3810" marR="3810" marT="3810" marB="0" anchor="ctr">
                    <a:noFill/>
                  </a:tcPr>
                </a:tc>
                <a:tc>
                  <a:txBody>
                    <a:bodyPr/>
                    <a:lstStyle/>
                    <a:p>
                      <a:pPr algn="ctr" fontAlgn="b"/>
                      <a:r>
                        <a:rPr lang="en-US" sz="1100" b="0" i="1" u="none" strike="noStrike" dirty="0">
                          <a:solidFill>
                            <a:srgbClr val="000000"/>
                          </a:solidFill>
                          <a:effectLst/>
                          <a:latin typeface="+mj-lt"/>
                        </a:rPr>
                        <a:t>27</a:t>
                      </a:r>
                    </a:p>
                  </a:txBody>
                  <a:tcPr marL="3810" marR="3810" marT="3810" marB="0" anchor="ctr">
                    <a:noFill/>
                  </a:tcPr>
                </a:tc>
                <a:tc>
                  <a:txBody>
                    <a:bodyPr/>
                    <a:lstStyle/>
                    <a:p>
                      <a:pPr algn="ctr" fontAlgn="b"/>
                      <a:r>
                        <a:rPr lang="en-US" sz="1100" b="0" i="1" u="none" strike="noStrike" dirty="0">
                          <a:solidFill>
                            <a:srgbClr val="000000"/>
                          </a:solidFill>
                          <a:effectLst/>
                          <a:latin typeface="+mj-lt"/>
                        </a:rPr>
                        <a:t>7</a:t>
                      </a:r>
                    </a:p>
                  </a:txBody>
                  <a:tcPr marL="3810" marR="3810" marT="3810" marB="0" anchor="ctr">
                    <a:noFill/>
                  </a:tcPr>
                </a:tc>
                <a:tc>
                  <a:txBody>
                    <a:bodyPr/>
                    <a:lstStyle/>
                    <a:p>
                      <a:pPr algn="ctr" fontAlgn="b"/>
                      <a:r>
                        <a:rPr lang="en-US" sz="1100" b="0" i="1" u="none" strike="noStrike" dirty="0">
                          <a:solidFill>
                            <a:srgbClr val="000000"/>
                          </a:solidFill>
                          <a:effectLst/>
                          <a:latin typeface="+mj-lt"/>
                        </a:rPr>
                        <a:t>230</a:t>
                      </a:r>
                    </a:p>
                  </a:txBody>
                  <a:tcPr marL="3810" marR="3810" marT="3810" marB="0" anchor="ctr">
                    <a:noFill/>
                  </a:tcPr>
                </a:tc>
                <a:extLst>
                  <a:ext uri="{0D108BD9-81ED-4DB2-BD59-A6C34878D82A}">
                    <a16:rowId xmlns:a16="http://schemas.microsoft.com/office/drawing/2014/main" val="2070631863"/>
                  </a:ext>
                </a:extLst>
              </a:tr>
            </a:tbl>
          </a:graphicData>
        </a:graphic>
      </p:graphicFrame>
      <p:sp>
        <p:nvSpPr>
          <p:cNvPr id="228" name="TextBox 227">
            <a:extLst>
              <a:ext uri="{FF2B5EF4-FFF2-40B4-BE49-F238E27FC236}">
                <a16:creationId xmlns:a16="http://schemas.microsoft.com/office/drawing/2014/main" id="{8137DF94-62FB-4E81-894F-D686D513C278}"/>
              </a:ext>
            </a:extLst>
          </p:cNvPr>
          <p:cNvSpPr txBox="1"/>
          <p:nvPr/>
        </p:nvSpPr>
        <p:spPr>
          <a:xfrm>
            <a:off x="304800" y="5409367"/>
            <a:ext cx="696686" cy="261610"/>
          </a:xfrm>
          <a:prstGeom prst="rect">
            <a:avLst/>
          </a:prstGeom>
          <a:noFill/>
        </p:spPr>
        <p:txBody>
          <a:bodyPr wrap="square" rtlCol="0">
            <a:spAutoFit/>
          </a:bodyPr>
          <a:lstStyle/>
          <a:p>
            <a:r>
              <a:rPr lang="en-US" sz="1050" dirty="0"/>
              <a:t>N = </a:t>
            </a:r>
          </a:p>
        </p:txBody>
      </p:sp>
      <p:sp>
        <p:nvSpPr>
          <p:cNvPr id="229" name="Speech Bubble: Rectangle 228">
            <a:extLst>
              <a:ext uri="{FF2B5EF4-FFF2-40B4-BE49-F238E27FC236}">
                <a16:creationId xmlns:a16="http://schemas.microsoft.com/office/drawing/2014/main" id="{34307866-79AB-4C3D-A5FB-F4F7D9F28408}"/>
              </a:ext>
            </a:extLst>
          </p:cNvPr>
          <p:cNvSpPr/>
          <p:nvPr/>
        </p:nvSpPr>
        <p:spPr>
          <a:xfrm>
            <a:off x="7525738" y="1045940"/>
            <a:ext cx="2680300" cy="909188"/>
          </a:xfrm>
          <a:prstGeom prst="wedgeRectCallout">
            <a:avLst>
              <a:gd name="adj1" fmla="val 93969"/>
              <a:gd name="adj2" fmla="val 57145"/>
            </a:avLst>
          </a:prstGeom>
          <a:solidFill>
            <a:srgbClr val="FFFFCC"/>
          </a:solidFill>
          <a:ln w="1270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With 230 observations, the overnight returns are more interesting – about 1/3 of the overnight data contains a tweet from Trump about one of these topics. </a:t>
            </a:r>
          </a:p>
        </p:txBody>
      </p:sp>
      <p:sp>
        <p:nvSpPr>
          <p:cNvPr id="32" name="TextBox 31">
            <a:extLst>
              <a:ext uri="{FF2B5EF4-FFF2-40B4-BE49-F238E27FC236}">
                <a16:creationId xmlns:a16="http://schemas.microsoft.com/office/drawing/2014/main" id="{7105EAA0-456B-4B1C-BA97-D3D4DA9B9744}"/>
              </a:ext>
            </a:extLst>
          </p:cNvPr>
          <p:cNvSpPr txBox="1"/>
          <p:nvPr/>
        </p:nvSpPr>
        <p:spPr>
          <a:xfrm>
            <a:off x="361951" y="1776413"/>
            <a:ext cx="4127802" cy="492443"/>
          </a:xfrm>
          <a:prstGeom prst="rect">
            <a:avLst/>
          </a:prstGeom>
          <a:noFill/>
        </p:spPr>
        <p:txBody>
          <a:bodyPr wrap="square" rtlCol="0">
            <a:spAutoFit/>
          </a:bodyPr>
          <a:lstStyle/>
          <a:p>
            <a:r>
              <a:rPr lang="en-US" sz="1400" b="1" dirty="0"/>
              <a:t>Mean Returns Per Minute Duration</a:t>
            </a:r>
          </a:p>
          <a:p>
            <a:r>
              <a:rPr lang="en-US" sz="1200" dirty="0"/>
              <a:t>% Returns</a:t>
            </a:r>
          </a:p>
        </p:txBody>
      </p:sp>
      <p:sp>
        <p:nvSpPr>
          <p:cNvPr id="33" name="TextBox 32">
            <a:extLst>
              <a:ext uri="{FF2B5EF4-FFF2-40B4-BE49-F238E27FC236}">
                <a16:creationId xmlns:a16="http://schemas.microsoft.com/office/drawing/2014/main" id="{DB185CD2-A0B9-46F0-B6F9-CE75D8E732F1}"/>
              </a:ext>
            </a:extLst>
          </p:cNvPr>
          <p:cNvSpPr txBox="1"/>
          <p:nvPr/>
        </p:nvSpPr>
        <p:spPr>
          <a:xfrm>
            <a:off x="304800" y="4889976"/>
            <a:ext cx="696686" cy="253916"/>
          </a:xfrm>
          <a:prstGeom prst="rect">
            <a:avLst/>
          </a:prstGeom>
          <a:noFill/>
        </p:spPr>
        <p:txBody>
          <a:bodyPr wrap="square" rtlCol="0">
            <a:spAutoFit/>
          </a:bodyPr>
          <a:lstStyle/>
          <a:p>
            <a:r>
              <a:rPr lang="en-US" sz="1050" dirty="0"/>
              <a:t>Duration</a:t>
            </a:r>
          </a:p>
        </p:txBody>
      </p:sp>
    </p:spTree>
    <p:extLst>
      <p:ext uri="{BB962C8B-B14F-4D97-AF65-F5344CB8AC3E}">
        <p14:creationId xmlns:p14="http://schemas.microsoft.com/office/powerpoint/2010/main" val="243667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1DC5F7-50CB-4B5F-9B86-FFD41EBFEA35}"/>
              </a:ext>
            </a:extLst>
          </p:cNvPr>
          <p:cNvSpPr>
            <a:spLocks noGrp="1"/>
          </p:cNvSpPr>
          <p:nvPr>
            <p:ph type="sldNum" sz="quarter" idx="32"/>
          </p:nvPr>
        </p:nvSpPr>
        <p:spPr/>
        <p:txBody>
          <a:bodyPr/>
          <a:lstStyle/>
          <a:p>
            <a:pPr>
              <a:defRPr/>
            </a:pPr>
            <a:fld id="{90CBDC3A-D49F-4631-A8C7-55D59B33E5FA}" type="slidenum">
              <a:rPr lang="en-US" smtClean="0"/>
              <a:pPr>
                <a:defRPr/>
              </a:pPr>
              <a:t>13</a:t>
            </a:fld>
            <a:endParaRPr lang="en-US" dirty="0"/>
          </a:p>
        </p:txBody>
      </p:sp>
      <p:sp>
        <p:nvSpPr>
          <p:cNvPr id="3" name="Title 2">
            <a:extLst>
              <a:ext uri="{FF2B5EF4-FFF2-40B4-BE49-F238E27FC236}">
                <a16:creationId xmlns:a16="http://schemas.microsoft.com/office/drawing/2014/main" id="{9CC9FAB8-B7A9-4701-A0FA-27E384707198}"/>
              </a:ext>
            </a:extLst>
          </p:cNvPr>
          <p:cNvSpPr>
            <a:spLocks noGrp="1"/>
          </p:cNvSpPr>
          <p:nvPr>
            <p:ph type="title"/>
          </p:nvPr>
        </p:nvSpPr>
        <p:spPr/>
        <p:txBody>
          <a:bodyPr/>
          <a:lstStyle/>
          <a:p>
            <a:r>
              <a:rPr lang="en-US" dirty="0"/>
              <a:t>Techniques</a:t>
            </a:r>
          </a:p>
        </p:txBody>
      </p:sp>
      <p:sp>
        <p:nvSpPr>
          <p:cNvPr id="4" name="Text Placeholder 3">
            <a:extLst>
              <a:ext uri="{FF2B5EF4-FFF2-40B4-BE49-F238E27FC236}">
                <a16:creationId xmlns:a16="http://schemas.microsoft.com/office/drawing/2014/main" id="{589B6AEE-011A-49F8-B489-2CA5BFCE9EC2}"/>
              </a:ext>
            </a:extLst>
          </p:cNvPr>
          <p:cNvSpPr>
            <a:spLocks noGrp="1"/>
          </p:cNvSpPr>
          <p:nvPr>
            <p:ph type="body" sz="quarter" idx="12"/>
          </p:nvPr>
        </p:nvSpPr>
        <p:spPr>
          <a:xfrm>
            <a:off x="355741" y="1439491"/>
            <a:ext cx="11474881" cy="407894"/>
          </a:xfrm>
        </p:spPr>
        <p:txBody>
          <a:bodyPr/>
          <a:lstStyle/>
          <a:p>
            <a:r>
              <a:rPr lang="en-US" sz="1600" dirty="0"/>
              <a:t>Candidate techniques for </a:t>
            </a:r>
            <a:r>
              <a:rPr lang="en-US" sz="1600" b="1" dirty="0"/>
              <a:t>Feature Extraction </a:t>
            </a:r>
            <a:r>
              <a:rPr lang="en-US" sz="1600" dirty="0"/>
              <a:t>from the time-domain signals that are planned and in progress are below:</a:t>
            </a:r>
          </a:p>
          <a:p>
            <a:endParaRPr lang="en-US" sz="1600" dirty="0"/>
          </a:p>
        </p:txBody>
      </p:sp>
      <p:sp>
        <p:nvSpPr>
          <p:cNvPr id="6" name="TextBox 5">
            <a:extLst>
              <a:ext uri="{FF2B5EF4-FFF2-40B4-BE49-F238E27FC236}">
                <a16:creationId xmlns:a16="http://schemas.microsoft.com/office/drawing/2014/main" id="{E671ECF4-5DD5-4F2E-917C-2623B1B7EB64}"/>
              </a:ext>
            </a:extLst>
          </p:cNvPr>
          <p:cNvSpPr txBox="1"/>
          <p:nvPr/>
        </p:nvSpPr>
        <p:spPr>
          <a:xfrm>
            <a:off x="699214" y="1897039"/>
            <a:ext cx="10030205" cy="2308324"/>
          </a:xfrm>
          <a:prstGeom prst="rect">
            <a:avLst/>
          </a:prstGeom>
          <a:noFill/>
        </p:spPr>
        <p:txBody>
          <a:bodyPr wrap="square" rtlCol="0">
            <a:spAutoFit/>
          </a:bodyPr>
          <a:lstStyle/>
          <a:p>
            <a:pPr marL="285750" lvl="0" indent="-285750">
              <a:buFont typeface="Arial" panose="020B0604020202020204" pitchFamily="34" charset="0"/>
              <a:buChar char="•"/>
            </a:pPr>
            <a:r>
              <a:rPr lang="en-US" sz="1600" dirty="0"/>
              <a:t>Statistical measures, including </a:t>
            </a:r>
            <a:r>
              <a:rPr lang="en-US" sz="1600" b="1" dirty="0"/>
              <a:t>autocorrelation</a:t>
            </a:r>
            <a:r>
              <a:rPr lang="en-US" sz="1600" dirty="0"/>
              <a:t> of the daily adjusted close price and calculation of the </a:t>
            </a:r>
            <a:r>
              <a:rPr lang="en-US" sz="1600" b="1" dirty="0"/>
              <a:t>geometric mean </a:t>
            </a:r>
            <a:r>
              <a:rPr lang="en-US" sz="1600" dirty="0"/>
              <a:t>for ‘losers’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Model-based parametric features, </a:t>
            </a:r>
            <a:r>
              <a:rPr lang="en-US" sz="1600" dirty="0" err="1"/>
              <a:t>e.g.using</a:t>
            </a:r>
            <a:r>
              <a:rPr lang="en-US" sz="1600" dirty="0"/>
              <a:t> </a:t>
            </a:r>
            <a:r>
              <a:rPr lang="en-US" sz="1600" b="1" dirty="0"/>
              <a:t>Linear Predictive Coding</a:t>
            </a:r>
            <a:r>
              <a:rPr lang="en-US" sz="1600" dirty="0"/>
              <a:t>, </a:t>
            </a:r>
            <a:r>
              <a:rPr lang="en-US" sz="1600" b="1" dirty="0"/>
              <a:t>Vector Quantization </a:t>
            </a:r>
            <a:r>
              <a:rPr lang="en-US" sz="1600" dirty="0"/>
              <a:t>(VQ)</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b="1" dirty="0"/>
              <a:t>Multidimensional scaling </a:t>
            </a:r>
            <a:r>
              <a:rPr lang="en-US" sz="1600" dirty="0"/>
              <a:t>and </a:t>
            </a:r>
            <a:r>
              <a:rPr lang="en-US" sz="1600" b="1" dirty="0"/>
              <a:t>Principal Component Analysis </a:t>
            </a:r>
            <a:r>
              <a:rPr lang="en-US" sz="1600" dirty="0"/>
              <a:t>will be explored in search of low-dimensional representation of the mixed-domain signal (consisting of varied data types)</a:t>
            </a:r>
          </a:p>
          <a:p>
            <a:pPr marL="285750" lvl="0" indent="-285750">
              <a:buFont typeface="Arial" panose="020B0604020202020204" pitchFamily="34" charset="0"/>
              <a:buChar char="•"/>
            </a:pPr>
            <a:endParaRPr lang="en-US" sz="1600" dirty="0"/>
          </a:p>
          <a:p>
            <a:pPr lvl="0"/>
            <a:endParaRPr lang="en-US" sz="1600" dirty="0"/>
          </a:p>
        </p:txBody>
      </p:sp>
      <p:sp>
        <p:nvSpPr>
          <p:cNvPr id="7" name="Text Placeholder 3">
            <a:extLst>
              <a:ext uri="{FF2B5EF4-FFF2-40B4-BE49-F238E27FC236}">
                <a16:creationId xmlns:a16="http://schemas.microsoft.com/office/drawing/2014/main" id="{2C477DC7-9A2E-4D8C-8620-BD533E2A55E3}"/>
              </a:ext>
            </a:extLst>
          </p:cNvPr>
          <p:cNvSpPr>
            <a:spLocks noGrp="1"/>
          </p:cNvSpPr>
          <p:nvPr>
            <p:ph type="body" sz="quarter" idx="12"/>
          </p:nvPr>
        </p:nvSpPr>
        <p:spPr>
          <a:xfrm>
            <a:off x="248833" y="4269551"/>
            <a:ext cx="11474881" cy="407894"/>
          </a:xfrm>
        </p:spPr>
        <p:txBody>
          <a:bodyPr/>
          <a:lstStyle/>
          <a:p>
            <a:r>
              <a:rPr lang="en-US" sz="1600" dirty="0"/>
              <a:t>Candidate techniques for </a:t>
            </a:r>
            <a:r>
              <a:rPr lang="en-US" sz="1600" b="1" dirty="0"/>
              <a:t>Analytical Processing</a:t>
            </a:r>
            <a:r>
              <a:rPr lang="en-US" sz="1600" dirty="0"/>
              <a:t> planned are below:</a:t>
            </a:r>
          </a:p>
          <a:p>
            <a:endParaRPr lang="en-US" sz="1600" dirty="0"/>
          </a:p>
        </p:txBody>
      </p:sp>
      <p:sp>
        <p:nvSpPr>
          <p:cNvPr id="8" name="TextBox 7">
            <a:extLst>
              <a:ext uri="{FF2B5EF4-FFF2-40B4-BE49-F238E27FC236}">
                <a16:creationId xmlns:a16="http://schemas.microsoft.com/office/drawing/2014/main" id="{420CAB9E-4B05-49D9-91E5-B81BBBD00F73}"/>
              </a:ext>
            </a:extLst>
          </p:cNvPr>
          <p:cNvSpPr txBox="1"/>
          <p:nvPr/>
        </p:nvSpPr>
        <p:spPr>
          <a:xfrm>
            <a:off x="699214" y="4727099"/>
            <a:ext cx="10030205" cy="1323439"/>
          </a:xfrm>
          <a:prstGeom prst="rect">
            <a:avLst/>
          </a:prstGeom>
          <a:noFill/>
        </p:spPr>
        <p:txBody>
          <a:bodyPr wrap="square" rtlCol="0">
            <a:spAutoFit/>
          </a:bodyPr>
          <a:lstStyle/>
          <a:p>
            <a:pPr marL="285750" lvl="0" indent="-285750">
              <a:buFont typeface="Arial" panose="020B0604020202020204" pitchFamily="34" charset="0"/>
              <a:buChar char="•"/>
            </a:pPr>
            <a:r>
              <a:rPr lang="en-US" sz="1600" b="1" dirty="0"/>
              <a:t>Clustering </a:t>
            </a:r>
            <a:r>
              <a:rPr lang="en-US" sz="1600" dirty="0"/>
              <a:t>techniques presently under consideration for this project are K-Means and Support Vector Machines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b="1" dirty="0"/>
              <a:t>Classification</a:t>
            </a:r>
            <a:r>
              <a:rPr lang="en-US" sz="1600" dirty="0"/>
              <a:t> may be performed using Classification and Regression Trees (CARTs) or directly in a lower-dimensional component space obtained using Principal Component Analysis</a:t>
            </a:r>
          </a:p>
        </p:txBody>
      </p:sp>
      <p:sp>
        <p:nvSpPr>
          <p:cNvPr id="5" name="Rectangle 4">
            <a:extLst>
              <a:ext uri="{FF2B5EF4-FFF2-40B4-BE49-F238E27FC236}">
                <a16:creationId xmlns:a16="http://schemas.microsoft.com/office/drawing/2014/main" id="{EB2C3C71-0EB4-4D4B-9420-8DFA8DC2E3C1}"/>
              </a:ext>
            </a:extLst>
          </p:cNvPr>
          <p:cNvSpPr/>
          <p:nvPr/>
        </p:nvSpPr>
        <p:spPr>
          <a:xfrm>
            <a:off x="4279900" y="2627086"/>
            <a:ext cx="3819071" cy="2007809"/>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We can re-use this and update it</a:t>
            </a:r>
          </a:p>
        </p:txBody>
      </p:sp>
    </p:spTree>
    <p:extLst>
      <p:ext uri="{BB962C8B-B14F-4D97-AF65-F5344CB8AC3E}">
        <p14:creationId xmlns:p14="http://schemas.microsoft.com/office/powerpoint/2010/main" val="2641497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2201F7-9F41-4F1B-8961-B0AD5E1DC9F0}"/>
              </a:ext>
            </a:extLst>
          </p:cNvPr>
          <p:cNvSpPr txBox="1"/>
          <p:nvPr/>
        </p:nvSpPr>
        <p:spPr>
          <a:xfrm>
            <a:off x="501170" y="1815151"/>
            <a:ext cx="9777873" cy="3785652"/>
          </a:xfrm>
          <a:prstGeom prst="rect">
            <a:avLst/>
          </a:prstGeom>
          <a:noFill/>
        </p:spPr>
        <p:txBody>
          <a:bodyPr wrap="square" rtlCol="0">
            <a:spAutoFit/>
          </a:bodyPr>
          <a:lstStyle/>
          <a:p>
            <a:pPr marL="342900" indent="-342900">
              <a:buFont typeface="+mj-lt"/>
              <a:buAutoNum type="arabicPeriod"/>
            </a:pPr>
            <a:r>
              <a:rPr lang="en-US" sz="1600" b="1" kern="0" dirty="0">
                <a:solidFill>
                  <a:schemeClr val="bg1">
                    <a:lumMod val="85000"/>
                  </a:schemeClr>
                </a:solidFill>
                <a:cs typeface="Arial"/>
              </a:rPr>
              <a:t>Data Collection </a:t>
            </a:r>
            <a:r>
              <a:rPr lang="en-US" sz="1600" dirty="0">
                <a:solidFill>
                  <a:schemeClr val="bg1">
                    <a:lumMod val="85000"/>
                  </a:schemeClr>
                </a:solidFill>
              </a:rPr>
              <a:t>is complete for 10 years of NYSE data has been extracted from CRSP and </a:t>
            </a:r>
            <a:r>
              <a:rPr lang="en-US" sz="1600" dirty="0" err="1">
                <a:solidFill>
                  <a:schemeClr val="bg1">
                    <a:lumMod val="85000"/>
                  </a:schemeClr>
                </a:solidFill>
              </a:rPr>
              <a:t>Compustat</a:t>
            </a:r>
            <a:r>
              <a:rPr lang="en-US" sz="1600" dirty="0">
                <a:solidFill>
                  <a:schemeClr val="bg1">
                    <a:lumMod val="85000"/>
                  </a:schemeClr>
                </a:solidFill>
              </a:rPr>
              <a:t> for 2006 – 2017</a:t>
            </a:r>
          </a:p>
          <a:p>
            <a:pPr marL="342900" indent="-342900">
              <a:buFont typeface="+mj-lt"/>
              <a:buAutoNum type="arabicPeriod"/>
            </a:pPr>
            <a:endParaRPr lang="en-US" sz="1600" b="1" kern="0" dirty="0">
              <a:solidFill>
                <a:schemeClr val="accent6"/>
              </a:solidFill>
              <a:cs typeface="Arial"/>
            </a:endParaRPr>
          </a:p>
          <a:p>
            <a:pPr marL="342900" indent="-342900">
              <a:buFont typeface="+mj-lt"/>
              <a:buAutoNum type="arabicPeriod"/>
            </a:pPr>
            <a:r>
              <a:rPr lang="en-US" sz="1600" b="1" kern="0" dirty="0">
                <a:solidFill>
                  <a:schemeClr val="accent6"/>
                </a:solidFill>
                <a:cs typeface="Arial"/>
              </a:rPr>
              <a:t>Data Preparation </a:t>
            </a:r>
            <a:r>
              <a:rPr lang="en-US" sz="1600" dirty="0"/>
              <a:t>is in progress; extracting and &amp; selecting features for time domain signals, exploring multi-dimensional scaling, and Principal Component Analysis will be completed in the following weeks</a:t>
            </a:r>
          </a:p>
          <a:p>
            <a:pPr marL="342900" indent="-342900">
              <a:buFont typeface="+mj-lt"/>
              <a:buAutoNum type="arabicPeriod"/>
            </a:pPr>
            <a:endParaRPr lang="en-US" sz="1600" b="1" kern="0" dirty="0">
              <a:solidFill>
                <a:schemeClr val="accent6"/>
              </a:solidFill>
              <a:cs typeface="Arial"/>
            </a:endParaRPr>
          </a:p>
          <a:p>
            <a:pPr marL="342900" indent="-342900">
              <a:buFont typeface="+mj-lt"/>
              <a:buAutoNum type="arabicPeriod"/>
            </a:pPr>
            <a:r>
              <a:rPr lang="en-US" sz="1600" b="1" kern="0" dirty="0">
                <a:solidFill>
                  <a:schemeClr val="accent6"/>
                </a:solidFill>
                <a:cs typeface="Arial"/>
              </a:rPr>
              <a:t>Execution of Analytical Processing and Model Training </a:t>
            </a:r>
            <a:r>
              <a:rPr lang="en-US" sz="1600" dirty="0"/>
              <a:t>will be completed, applying supervised and unsupervised learning techniques after which we will determine decision making and execution strategy for training model</a:t>
            </a:r>
          </a:p>
          <a:p>
            <a:pPr marL="342900" indent="-342900">
              <a:buFont typeface="+mj-lt"/>
              <a:buAutoNum type="arabicPeriod"/>
            </a:pPr>
            <a:endParaRPr lang="en-US" sz="1600" b="1" kern="0" dirty="0">
              <a:solidFill>
                <a:schemeClr val="accent6"/>
              </a:solidFill>
              <a:cs typeface="Arial"/>
            </a:endParaRPr>
          </a:p>
          <a:p>
            <a:pPr marL="342900" indent="-342900">
              <a:buFont typeface="+mj-lt"/>
              <a:buAutoNum type="arabicPeriod"/>
            </a:pPr>
            <a:r>
              <a:rPr lang="en-US" sz="1600" b="1" kern="0" dirty="0">
                <a:solidFill>
                  <a:schemeClr val="accent6"/>
                </a:solidFill>
                <a:cs typeface="Arial"/>
              </a:rPr>
              <a:t>Model Evaluation</a:t>
            </a:r>
          </a:p>
          <a:p>
            <a:pPr marL="342900" indent="-342900">
              <a:buFont typeface="+mj-lt"/>
              <a:buAutoNum type="arabicPeriod"/>
            </a:pPr>
            <a:endParaRPr lang="en-US" sz="1600" b="1" kern="0" dirty="0">
              <a:solidFill>
                <a:schemeClr val="accent6"/>
              </a:solidFill>
              <a:cs typeface="Arial"/>
            </a:endParaRPr>
          </a:p>
          <a:p>
            <a:pPr marL="342900" indent="-342900">
              <a:buFont typeface="+mj-lt"/>
              <a:buAutoNum type="arabicPeriod"/>
            </a:pPr>
            <a:r>
              <a:rPr lang="en-US" sz="1600" b="1" kern="0" dirty="0">
                <a:solidFill>
                  <a:schemeClr val="accent6"/>
                </a:solidFill>
                <a:cs typeface="Arial"/>
              </a:rPr>
              <a:t>Model Application </a:t>
            </a:r>
            <a:r>
              <a:rPr lang="en-US" sz="1600" dirty="0"/>
              <a:t>for a larger subset of the NYSE data and adjust model accordingly</a:t>
            </a:r>
          </a:p>
          <a:p>
            <a:pPr marL="342900" indent="-342900">
              <a:buFont typeface="+mj-lt"/>
              <a:buAutoNum type="arabicPeriod"/>
            </a:pPr>
            <a:endParaRPr lang="en-US" sz="1600" dirty="0"/>
          </a:p>
          <a:p>
            <a:pPr marL="342900" indent="-342900">
              <a:buFont typeface="+mj-lt"/>
              <a:buAutoNum type="arabicPeriod"/>
            </a:pPr>
            <a:r>
              <a:rPr lang="en-US" sz="1600" b="1" kern="0" dirty="0">
                <a:solidFill>
                  <a:schemeClr val="accent6"/>
                </a:solidFill>
                <a:cs typeface="Arial"/>
              </a:rPr>
              <a:t>Final Project Write-Up </a:t>
            </a:r>
            <a:r>
              <a:rPr lang="en-US" sz="1600" dirty="0"/>
              <a:t>inclusive of final techniques </a:t>
            </a:r>
            <a:r>
              <a:rPr lang="en-US" sz="1600"/>
              <a:t>and results</a:t>
            </a:r>
            <a:endParaRPr lang="en-US" sz="1600" b="1" kern="0" dirty="0">
              <a:solidFill>
                <a:schemeClr val="accent6"/>
              </a:solidFill>
              <a:cs typeface="Arial"/>
            </a:endParaRPr>
          </a:p>
        </p:txBody>
      </p:sp>
      <p:sp>
        <p:nvSpPr>
          <p:cNvPr id="2" name="Slide Number Placeholder 1">
            <a:extLst>
              <a:ext uri="{FF2B5EF4-FFF2-40B4-BE49-F238E27FC236}">
                <a16:creationId xmlns:a16="http://schemas.microsoft.com/office/drawing/2014/main" id="{00EA93D7-30BD-4C66-9784-10D75405E2F2}"/>
              </a:ext>
            </a:extLst>
          </p:cNvPr>
          <p:cNvSpPr>
            <a:spLocks noGrp="1"/>
          </p:cNvSpPr>
          <p:nvPr>
            <p:ph type="sldNum" sz="quarter" idx="3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CBDC3A-D49F-4631-A8C7-55D59B33E5FA}" type="slidenum">
              <a:rPr kumimoji="0" lang="en-US" sz="800" b="0" i="0" u="none" strike="noStrike" kern="1200" cap="none" spc="0" normalizeH="0" baseline="0" noProof="0" smtClean="0">
                <a:ln>
                  <a:noFill/>
                </a:ln>
                <a:solidFill>
                  <a:srgbClr val="000000">
                    <a:alpha val="50000"/>
                  </a:srgbClr>
                </a:solidFill>
                <a:effectLst/>
                <a:uLnTx/>
                <a:uFillTx/>
                <a:latin typeface="Arial"/>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srgbClr val="000000">
                  <a:alpha val="50000"/>
                </a:srgbClr>
              </a:solidFill>
              <a:effectLst/>
              <a:uLnTx/>
              <a:uFillTx/>
              <a:latin typeface="Arial"/>
            </a:endParaRPr>
          </a:p>
        </p:txBody>
      </p:sp>
      <p:sp>
        <p:nvSpPr>
          <p:cNvPr id="3" name="Title 2">
            <a:extLst>
              <a:ext uri="{FF2B5EF4-FFF2-40B4-BE49-F238E27FC236}">
                <a16:creationId xmlns:a16="http://schemas.microsoft.com/office/drawing/2014/main" id="{36D583D4-830E-40C8-923A-887EA23D079B}"/>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8CA32F8-BF6F-4EBA-A9F8-147AAD6DC4C3}"/>
              </a:ext>
            </a:extLst>
          </p:cNvPr>
          <p:cNvSpPr>
            <a:spLocks noGrp="1"/>
          </p:cNvSpPr>
          <p:nvPr>
            <p:ph type="body" sz="quarter" idx="12"/>
          </p:nvPr>
        </p:nvSpPr>
        <p:spPr/>
        <p:txBody>
          <a:bodyPr/>
          <a:lstStyle/>
          <a:p>
            <a:r>
              <a:rPr lang="en-US" sz="1600" dirty="0"/>
              <a:t>The following are planned to be completed XXX</a:t>
            </a:r>
          </a:p>
        </p:txBody>
      </p:sp>
      <p:sp>
        <p:nvSpPr>
          <p:cNvPr id="6" name="Rectangle 5">
            <a:extLst>
              <a:ext uri="{FF2B5EF4-FFF2-40B4-BE49-F238E27FC236}">
                <a16:creationId xmlns:a16="http://schemas.microsoft.com/office/drawing/2014/main" id="{29F880F4-1B98-46C3-9948-5AA92B41E9CC}"/>
              </a:ext>
            </a:extLst>
          </p:cNvPr>
          <p:cNvSpPr/>
          <p:nvPr/>
        </p:nvSpPr>
        <p:spPr>
          <a:xfrm>
            <a:off x="4279900" y="2627086"/>
            <a:ext cx="3819071" cy="2007809"/>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We can re-use this and update it</a:t>
            </a:r>
          </a:p>
        </p:txBody>
      </p:sp>
    </p:spTree>
    <p:extLst>
      <p:ext uri="{BB962C8B-B14F-4D97-AF65-F5344CB8AC3E}">
        <p14:creationId xmlns:p14="http://schemas.microsoft.com/office/powerpoint/2010/main" val="171388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rading">
            <a:extLst>
              <a:ext uri="{FF2B5EF4-FFF2-40B4-BE49-F238E27FC236}">
                <a16:creationId xmlns:a16="http://schemas.microsoft.com/office/drawing/2014/main" id="{EE0FAB5C-498A-4057-9162-9AD45BED1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55C354-87B0-41C7-A771-856F874D419F}"/>
              </a:ext>
            </a:extLst>
          </p:cNvPr>
          <p:cNvSpPr>
            <a:spLocks noGrp="1"/>
          </p:cNvSpPr>
          <p:nvPr>
            <p:ph type="sldNum" sz="quarter" idx="4294967295"/>
          </p:nvPr>
        </p:nvSpPr>
        <p:spPr>
          <a:xfrm>
            <a:off x="11976100" y="6537325"/>
            <a:ext cx="215900" cy="161925"/>
          </a:xfrm>
        </p:spPr>
        <p:txBody>
          <a:bodyPr/>
          <a:lstStyle/>
          <a:p>
            <a:pPr>
              <a:defRPr/>
            </a:pPr>
            <a:fld id="{90CBDC3A-D49F-4631-A8C7-55D59B33E5FA}" type="slidenum">
              <a:rPr lang="en-US" smtClean="0"/>
              <a:pPr>
                <a:defRPr/>
              </a:pPr>
              <a:t>15</a:t>
            </a:fld>
            <a:endParaRPr lang="en-US" dirty="0"/>
          </a:p>
        </p:txBody>
      </p:sp>
      <p:sp>
        <p:nvSpPr>
          <p:cNvPr id="9" name="Rectangle 8">
            <a:extLst>
              <a:ext uri="{FF2B5EF4-FFF2-40B4-BE49-F238E27FC236}">
                <a16:creationId xmlns:a16="http://schemas.microsoft.com/office/drawing/2014/main" id="{3AF8300A-D919-45DD-9134-F9470FFA87BE}"/>
              </a:ext>
            </a:extLst>
          </p:cNvPr>
          <p:cNvSpPr/>
          <p:nvPr/>
        </p:nvSpPr>
        <p:spPr>
          <a:xfrm>
            <a:off x="0" y="0"/>
            <a:ext cx="12191999" cy="6858000"/>
          </a:xfrm>
          <a:prstGeom prst="rect">
            <a:avLst/>
          </a:prstGeom>
          <a:gradFill flip="none" rotWithShape="1">
            <a:gsLst>
              <a:gs pos="0">
                <a:schemeClr val="bg1"/>
              </a:gs>
              <a:gs pos="74000">
                <a:schemeClr val="bg1">
                  <a:alpha val="10000"/>
                </a:schemeClr>
              </a:gs>
              <a:gs pos="83000">
                <a:schemeClr val="bg1">
                  <a:alpha val="0"/>
                </a:schemeClr>
              </a:gs>
              <a:gs pos="100000">
                <a:schemeClr val="bg1">
                  <a:alpha val="0"/>
                </a:schemeClr>
              </a:gs>
            </a:gsLst>
            <a:lin ang="0" scaled="1"/>
            <a:tileRect/>
          </a:gra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6">
            <a:extLst>
              <a:ext uri="{FF2B5EF4-FFF2-40B4-BE49-F238E27FC236}">
                <a16:creationId xmlns:a16="http://schemas.microsoft.com/office/drawing/2014/main" id="{30408EDE-9E5B-442D-A2DE-EFF0B9BF9ED9}"/>
              </a:ext>
            </a:extLst>
          </p:cNvPr>
          <p:cNvSpPr>
            <a:spLocks noGrp="1"/>
          </p:cNvSpPr>
          <p:nvPr>
            <p:ph type="ctrTitle"/>
          </p:nvPr>
        </p:nvSpPr>
        <p:spPr>
          <a:xfrm>
            <a:off x="286485" y="2745523"/>
            <a:ext cx="6143344" cy="747769"/>
          </a:xfrm>
        </p:spPr>
        <p:txBody>
          <a:bodyPr/>
          <a:lstStyle/>
          <a:p>
            <a:pPr algn="l"/>
            <a:r>
              <a:rPr lang="en-US" dirty="0">
                <a:solidFill>
                  <a:srgbClr val="002060"/>
                </a:solidFill>
                <a:latin typeface="Arial Black" panose="020B0A04020102020204" pitchFamily="34" charset="0"/>
              </a:rPr>
              <a:t>appendix</a:t>
            </a:r>
          </a:p>
        </p:txBody>
      </p:sp>
    </p:spTree>
    <p:extLst>
      <p:ext uri="{BB962C8B-B14F-4D97-AF65-F5344CB8AC3E}">
        <p14:creationId xmlns:p14="http://schemas.microsoft.com/office/powerpoint/2010/main" val="15598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D8DEB5-2A9D-42E9-809B-F0872A05AB57}"/>
              </a:ext>
            </a:extLst>
          </p:cNvPr>
          <p:cNvSpPr>
            <a:spLocks noGrp="1"/>
          </p:cNvSpPr>
          <p:nvPr>
            <p:ph type="sldNum" sz="quarter" idx="32"/>
          </p:nvPr>
        </p:nvSpPr>
        <p:spPr/>
        <p:txBody>
          <a:bodyPr/>
          <a:lstStyle/>
          <a:p>
            <a:pPr>
              <a:defRPr/>
            </a:pPr>
            <a:fld id="{90CBDC3A-D49F-4631-A8C7-55D59B33E5FA}" type="slidenum">
              <a:rPr lang="en-US" smtClean="0"/>
              <a:pPr>
                <a:defRPr/>
              </a:pPr>
              <a:t>16</a:t>
            </a:fld>
            <a:endParaRPr lang="en-US" dirty="0"/>
          </a:p>
        </p:txBody>
      </p:sp>
      <p:sp>
        <p:nvSpPr>
          <p:cNvPr id="3" name="Title 2">
            <a:extLst>
              <a:ext uri="{FF2B5EF4-FFF2-40B4-BE49-F238E27FC236}">
                <a16:creationId xmlns:a16="http://schemas.microsoft.com/office/drawing/2014/main" id="{A25AAB40-22AB-4E85-85E3-B8F3CE38D161}"/>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A3E9B619-1B5F-4E03-A5D0-74A7C41FFD58}"/>
              </a:ext>
            </a:extLst>
          </p:cNvPr>
          <p:cNvSpPr>
            <a:spLocks noGrp="1"/>
          </p:cNvSpPr>
          <p:nvPr>
            <p:ph sz="quarter" idx="11"/>
          </p:nvPr>
        </p:nvSpPr>
        <p:spPr>
          <a:xfrm>
            <a:off x="355739" y="1583141"/>
            <a:ext cx="10339970" cy="4366308"/>
          </a:xfrm>
        </p:spPr>
        <p:txBody>
          <a:bodyPr/>
          <a:lstStyle/>
          <a:p>
            <a:r>
              <a:rPr lang="en-US" sz="1000" b="1" u="sng" dirty="0"/>
              <a:t>DATA SOURCES</a:t>
            </a:r>
            <a:endParaRPr lang="en-US" sz="1000" b="1" u="sng" dirty="0">
              <a:hlinkClick r:id="rId2"/>
            </a:endParaRPr>
          </a:p>
          <a:p>
            <a:pPr marL="673157" lvl="1" indent="-457200">
              <a:buFont typeface="+mj-lt"/>
              <a:buAutoNum type="arabicPeriod"/>
            </a:pPr>
            <a:r>
              <a:rPr lang="en-US" sz="1000" dirty="0">
                <a:hlinkClick r:id="rId2"/>
              </a:rPr>
              <a:t>https://wrds-web.wharton.upenn.edu/wrds/</a:t>
            </a:r>
          </a:p>
          <a:p>
            <a:pPr marL="673157" lvl="1" indent="-457200">
              <a:buFont typeface="+mj-lt"/>
              <a:buAutoNum type="arabicPeriod"/>
            </a:pPr>
            <a:r>
              <a:rPr lang="en-US" sz="1000" dirty="0">
                <a:hlinkClick r:id="rId2"/>
              </a:rPr>
              <a:t>http://www.crsp.com/products/research-products/crspcompustat-merged-database</a:t>
            </a:r>
            <a:endParaRPr lang="en-US" sz="1000" dirty="0"/>
          </a:p>
          <a:p>
            <a:pPr marL="673157" lvl="1" indent="-457200">
              <a:buFont typeface="+mj-lt"/>
              <a:buAutoNum type="arabicPeriod"/>
            </a:pPr>
            <a:endParaRPr lang="en-US" sz="1000" dirty="0"/>
          </a:p>
          <a:p>
            <a:r>
              <a:rPr lang="en-US" sz="1000" b="1" u="sng" dirty="0"/>
              <a:t>LITERATURE</a:t>
            </a:r>
          </a:p>
          <a:p>
            <a:pPr marL="457200" indent="-457200">
              <a:buFont typeface="+mj-lt"/>
              <a:buAutoNum type="arabicPeriod"/>
            </a:pPr>
            <a:r>
              <a:rPr lang="en-US" sz="1000" dirty="0"/>
              <a:t>Thaler, R., &amp; De </a:t>
            </a:r>
            <a:r>
              <a:rPr lang="en-US" sz="1000" dirty="0" err="1"/>
              <a:t>Bondt</a:t>
            </a:r>
            <a:r>
              <a:rPr lang="en-US" sz="1000" dirty="0"/>
              <a:t>, W. F. M. (1985). Does the Stock Market Overreact? Journal of Finance. https://doi.org/10.1111/j.1540-6261.1985.tb05004.x</a:t>
            </a:r>
          </a:p>
          <a:p>
            <a:pPr marL="457200" indent="-457200">
              <a:buFont typeface="+mj-lt"/>
              <a:buAutoNum type="arabicPeriod"/>
            </a:pPr>
            <a:r>
              <a:rPr lang="en-US" sz="1000" dirty="0"/>
              <a:t>Reviewed, P., &amp; Paik, R. (2012). University of California Statistical Approach to Stock Market.</a:t>
            </a:r>
          </a:p>
          <a:p>
            <a:pPr marL="457200" indent="-457200">
              <a:buFont typeface="+mj-lt"/>
              <a:buAutoNum type="arabicPeriod"/>
            </a:pPr>
            <a:r>
              <a:rPr lang="en-US" sz="1000" dirty="0" err="1"/>
              <a:t>Naderi</a:t>
            </a:r>
            <a:r>
              <a:rPr lang="en-US" sz="1000" dirty="0"/>
              <a:t>, M., &amp; </a:t>
            </a:r>
            <a:r>
              <a:rPr lang="en-US" sz="1000" dirty="0" err="1"/>
              <a:t>Mekanik</a:t>
            </a:r>
            <a:r>
              <a:rPr lang="en-US" sz="1000" dirty="0"/>
              <a:t>, S. (2012). An Analysis of Short- Term Overreaction to Stock Market News : Iranian Evidence. International Journal of Academic Research in Business and Social Sciences, 2(9), 230–242.</a:t>
            </a:r>
          </a:p>
          <a:p>
            <a:pPr marL="457200" indent="-457200">
              <a:buFont typeface="+mj-lt"/>
              <a:buAutoNum type="arabicPeriod"/>
            </a:pPr>
            <a:r>
              <a:rPr lang="en-US" sz="1000" dirty="0"/>
              <a:t>Ali, R., Ahmad, Z., &amp; </a:t>
            </a:r>
            <a:r>
              <a:rPr lang="en-US" sz="1000" dirty="0" err="1"/>
              <a:t>Anusakumar</a:t>
            </a:r>
            <a:r>
              <a:rPr lang="en-US" sz="1000" dirty="0"/>
              <a:t>, S. V. (2012). Stock market overreaction and trading volume: Evidence from Malaysia. Asian Academy of Management Journal of Accounting and Finance, 7(2), 103–119.</a:t>
            </a:r>
          </a:p>
          <a:p>
            <a:pPr marL="457200" indent="-457200">
              <a:buFont typeface="+mj-lt"/>
              <a:buAutoNum type="arabicPeriod"/>
            </a:pPr>
            <a:r>
              <a:rPr lang="en-US" sz="1000" dirty="0"/>
              <a:t>Veronesi, P. (1999). Stock Market Overreactions to Bad News in Good Times: A Rational Expectations Equilibrium Model. Review of Financial Studies, 12(5), 975–1007. https://doi.org/10.1093/rfs/12.5.975</a:t>
            </a:r>
          </a:p>
          <a:p>
            <a:pPr marL="457200" indent="-457200">
              <a:buFont typeface="+mj-lt"/>
              <a:buAutoNum type="arabicPeriod"/>
            </a:pPr>
            <a:r>
              <a:rPr lang="en-US" sz="1000" dirty="0" err="1"/>
              <a:t>Salighehdar</a:t>
            </a:r>
            <a:r>
              <a:rPr lang="en-US" sz="1000" dirty="0"/>
              <a:t>, A., Liu, Y., </a:t>
            </a:r>
            <a:r>
              <a:rPr lang="en-US" sz="1000" dirty="0" err="1"/>
              <a:t>Bozdog</a:t>
            </a:r>
            <a:r>
              <a:rPr lang="en-US" sz="1000" dirty="0"/>
              <a:t>, D., &amp; </a:t>
            </a:r>
            <a:r>
              <a:rPr lang="en-US" sz="1000" dirty="0" err="1"/>
              <a:t>Florescu</a:t>
            </a:r>
            <a:r>
              <a:rPr lang="en-US" sz="1000" dirty="0"/>
              <a:t>, I. (2017). Cluster Analysis of Liquidity Measures in a Stock Market Using High Frequency Data. Journal of Management Science and Business Intelligence, 9264(1985), 2–2. https://doi.org/10.5281/zenodo.808452</a:t>
            </a:r>
          </a:p>
          <a:p>
            <a:pPr marL="457200" indent="-457200">
              <a:buFont typeface="+mj-lt"/>
              <a:buAutoNum type="arabicPeriod"/>
            </a:pPr>
            <a:r>
              <a:rPr lang="en-US" sz="1000" dirty="0"/>
              <a:t>Mendel, J. (1991). Tutorial on higher-order statistics(spectra) in signal processing and system theory- Theoretical results and some applications. IEEE, Proceedings, 79, 278–305.</a:t>
            </a:r>
          </a:p>
          <a:p>
            <a:pPr marL="457200" indent="-457200">
              <a:buFont typeface="+mj-lt"/>
              <a:buAutoNum type="arabicPeriod"/>
            </a:pPr>
            <a:r>
              <a:rPr lang="en-US" sz="1000" dirty="0" err="1"/>
              <a:t>Lathauwer</a:t>
            </a:r>
            <a:r>
              <a:rPr lang="en-US" sz="1000" dirty="0"/>
              <a:t>, L. De, Moor, B. De, &amp; </a:t>
            </a:r>
            <a:r>
              <a:rPr lang="en-US" sz="1000" dirty="0" err="1"/>
              <a:t>Vandewalle</a:t>
            </a:r>
            <a:r>
              <a:rPr lang="en-US" sz="1000" dirty="0"/>
              <a:t>, J. (2000). A multilinear singular value decomposition. SIAM Journal on Matrix Analysis …. Retrieved from http://epubs.siam.org/doi/abs/10.1137/S0895479896305696</a:t>
            </a:r>
          </a:p>
          <a:p>
            <a:endParaRPr lang="en-US" sz="1000" dirty="0"/>
          </a:p>
        </p:txBody>
      </p:sp>
      <p:sp>
        <p:nvSpPr>
          <p:cNvPr id="5" name="Rectangle 4">
            <a:extLst>
              <a:ext uri="{FF2B5EF4-FFF2-40B4-BE49-F238E27FC236}">
                <a16:creationId xmlns:a16="http://schemas.microsoft.com/office/drawing/2014/main" id="{9899880F-1C5E-4FC9-A843-6F3463377A20}"/>
              </a:ext>
            </a:extLst>
          </p:cNvPr>
          <p:cNvSpPr/>
          <p:nvPr/>
        </p:nvSpPr>
        <p:spPr>
          <a:xfrm>
            <a:off x="4279900" y="2627086"/>
            <a:ext cx="3819071" cy="2007809"/>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We can re-use this and update it</a:t>
            </a:r>
          </a:p>
        </p:txBody>
      </p:sp>
    </p:spTree>
    <p:extLst>
      <p:ext uri="{BB962C8B-B14F-4D97-AF65-F5344CB8AC3E}">
        <p14:creationId xmlns:p14="http://schemas.microsoft.com/office/powerpoint/2010/main" val="331715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D8DEB5-2A9D-42E9-809B-F0872A05AB57}"/>
              </a:ext>
            </a:extLst>
          </p:cNvPr>
          <p:cNvSpPr>
            <a:spLocks noGrp="1"/>
          </p:cNvSpPr>
          <p:nvPr>
            <p:ph type="sldNum" sz="quarter" idx="32"/>
          </p:nvPr>
        </p:nvSpPr>
        <p:spPr/>
        <p:txBody>
          <a:bodyPr/>
          <a:lstStyle/>
          <a:p>
            <a:pPr>
              <a:defRPr/>
            </a:pPr>
            <a:fld id="{90CBDC3A-D49F-4631-A8C7-55D59B33E5FA}" type="slidenum">
              <a:rPr lang="en-US" smtClean="0"/>
              <a:pPr>
                <a:defRPr/>
              </a:pPr>
              <a:t>17</a:t>
            </a:fld>
            <a:endParaRPr lang="en-US" dirty="0"/>
          </a:p>
        </p:txBody>
      </p:sp>
      <p:sp>
        <p:nvSpPr>
          <p:cNvPr id="3" name="Title 2">
            <a:extLst>
              <a:ext uri="{FF2B5EF4-FFF2-40B4-BE49-F238E27FC236}">
                <a16:creationId xmlns:a16="http://schemas.microsoft.com/office/drawing/2014/main" id="{A25AAB40-22AB-4E85-85E3-B8F3CE38D161}"/>
              </a:ext>
            </a:extLst>
          </p:cNvPr>
          <p:cNvSpPr>
            <a:spLocks noGrp="1"/>
          </p:cNvSpPr>
          <p:nvPr>
            <p:ph type="title"/>
          </p:nvPr>
        </p:nvSpPr>
        <p:spPr/>
        <p:txBody>
          <a:bodyPr/>
          <a:lstStyle/>
          <a:p>
            <a:r>
              <a:rPr lang="en-US" dirty="0"/>
              <a:t>Packages</a:t>
            </a:r>
          </a:p>
        </p:txBody>
      </p:sp>
      <p:sp>
        <p:nvSpPr>
          <p:cNvPr id="6" name="Content Placeholder 5">
            <a:extLst>
              <a:ext uri="{FF2B5EF4-FFF2-40B4-BE49-F238E27FC236}">
                <a16:creationId xmlns:a16="http://schemas.microsoft.com/office/drawing/2014/main" id="{A3E9B619-1B5F-4E03-A5D0-74A7C41FFD58}"/>
              </a:ext>
            </a:extLst>
          </p:cNvPr>
          <p:cNvSpPr>
            <a:spLocks noGrp="1"/>
          </p:cNvSpPr>
          <p:nvPr>
            <p:ph sz="quarter" idx="11"/>
          </p:nvPr>
        </p:nvSpPr>
        <p:spPr>
          <a:xfrm>
            <a:off x="355739" y="1583141"/>
            <a:ext cx="10339970" cy="4366308"/>
          </a:xfrm>
        </p:spPr>
        <p:txBody>
          <a:bodyPr/>
          <a:lstStyle/>
          <a:p>
            <a:pPr>
              <a:lnSpc>
                <a:spcPct val="100000"/>
              </a:lnSpc>
              <a:spcBef>
                <a:spcPts val="0"/>
              </a:spcBef>
            </a:pPr>
            <a:r>
              <a:rPr lang="en-US" sz="1100" b="1" u="sng" dirty="0"/>
              <a:t>AOD (Analysis of </a:t>
            </a:r>
            <a:r>
              <a:rPr lang="en-US" sz="1100" b="1" u="sng" dirty="0" err="1"/>
              <a:t>Overdispersed</a:t>
            </a:r>
            <a:r>
              <a:rPr lang="en-US" sz="1100" b="1" u="sng" dirty="0"/>
              <a:t> Data)</a:t>
            </a:r>
          </a:p>
          <a:p>
            <a:pPr marL="401638" indent="-234950">
              <a:lnSpc>
                <a:spcPct val="100000"/>
              </a:lnSpc>
              <a:spcBef>
                <a:spcPts val="0"/>
              </a:spcBef>
              <a:buFont typeface="Wingdings" panose="05000000000000000000" pitchFamily="2" charset="2"/>
              <a:buChar char="Ø"/>
            </a:pPr>
            <a:r>
              <a:rPr lang="en-US" sz="1100" dirty="0"/>
              <a:t>This package provides a set of functions to </a:t>
            </a:r>
            <a:r>
              <a:rPr lang="en-US" sz="1100" dirty="0" err="1"/>
              <a:t>analyse</a:t>
            </a:r>
            <a:r>
              <a:rPr lang="en-US" sz="1100" dirty="0"/>
              <a:t> </a:t>
            </a:r>
            <a:r>
              <a:rPr lang="en-US" sz="1100" dirty="0" err="1"/>
              <a:t>overdispersed</a:t>
            </a:r>
            <a:r>
              <a:rPr lang="en-US" sz="1100" dirty="0"/>
              <a:t> counts or proportions. Most of the methods are already available elsewhere but are scattered in different packages. The proposed functions should be considered as complements to more sophisticated methods such as generalized estimating equations (GEE) or generalized linear mixed effect models (GLMM).</a:t>
            </a:r>
          </a:p>
          <a:p>
            <a:pPr marL="401638" indent="-234950">
              <a:lnSpc>
                <a:spcPct val="100000"/>
              </a:lnSpc>
              <a:spcBef>
                <a:spcPts val="0"/>
              </a:spcBef>
              <a:buFont typeface="Wingdings" panose="05000000000000000000" pitchFamily="2" charset="2"/>
              <a:buChar char="Ø"/>
            </a:pPr>
            <a:endParaRPr lang="en-US" sz="1100" dirty="0"/>
          </a:p>
          <a:p>
            <a:pPr>
              <a:lnSpc>
                <a:spcPct val="100000"/>
              </a:lnSpc>
              <a:spcBef>
                <a:spcPts val="0"/>
              </a:spcBef>
            </a:pPr>
            <a:r>
              <a:rPr lang="en-US" sz="1100" b="1" u="sng" dirty="0"/>
              <a:t>ISLR (Data for an Introduction to Statistical Learning with Applications in R)</a:t>
            </a:r>
          </a:p>
          <a:p>
            <a:pPr marL="401638" indent="-234950">
              <a:lnSpc>
                <a:spcPct val="100000"/>
              </a:lnSpc>
              <a:spcBef>
                <a:spcPts val="0"/>
              </a:spcBef>
              <a:buFont typeface="Wingdings" panose="05000000000000000000" pitchFamily="2" charset="2"/>
              <a:buChar char="Ø"/>
            </a:pPr>
            <a:r>
              <a:rPr lang="en-US" sz="1100" dirty="0"/>
              <a:t>We provide the collection of data-sets used in the book 'An Introduction to Statistical Learning with Applications in R’. Includes weekly S&amp;P stock market data.</a:t>
            </a:r>
          </a:p>
          <a:p>
            <a:pPr>
              <a:lnSpc>
                <a:spcPct val="100000"/>
              </a:lnSpc>
              <a:spcBef>
                <a:spcPts val="0"/>
              </a:spcBef>
            </a:pPr>
            <a:endParaRPr lang="en-US" sz="1100" b="1" u="sng" dirty="0"/>
          </a:p>
          <a:p>
            <a:pPr>
              <a:lnSpc>
                <a:spcPct val="100000"/>
              </a:lnSpc>
              <a:spcBef>
                <a:spcPts val="0"/>
              </a:spcBef>
            </a:pPr>
            <a:r>
              <a:rPr lang="en-US" sz="1100" b="1" u="sng" dirty="0"/>
              <a:t>MASS (Internal MASS functions; </a:t>
            </a:r>
            <a:r>
              <a:rPr lang="en-US" sz="1100" b="1" dirty="0"/>
              <a:t>Results from an administration of the Math Anxiety Scale Survey?)</a:t>
            </a:r>
            <a:endParaRPr lang="en-US" sz="1100" b="1" u="sng" dirty="0"/>
          </a:p>
          <a:p>
            <a:pPr marL="401638" indent="-234950">
              <a:lnSpc>
                <a:spcPct val="100000"/>
              </a:lnSpc>
              <a:spcBef>
                <a:spcPts val="0"/>
              </a:spcBef>
              <a:buFont typeface="Wingdings" panose="05000000000000000000" pitchFamily="2" charset="2"/>
              <a:buChar char="Ø"/>
            </a:pPr>
            <a:r>
              <a:rPr lang="en-US" sz="1100" dirty="0"/>
              <a:t>Support Functions and Datasets for </a:t>
            </a:r>
            <a:r>
              <a:rPr lang="en-US" sz="1100" dirty="0" err="1"/>
              <a:t>Venables</a:t>
            </a:r>
            <a:r>
              <a:rPr lang="en-US" sz="1100" dirty="0"/>
              <a:t> and Ripley's MASS</a:t>
            </a:r>
          </a:p>
          <a:p>
            <a:pPr marL="401638" indent="-234950">
              <a:lnSpc>
                <a:spcPct val="100000"/>
              </a:lnSpc>
              <a:spcBef>
                <a:spcPts val="0"/>
              </a:spcBef>
              <a:buFont typeface="Wingdings" panose="05000000000000000000" pitchFamily="2" charset="2"/>
              <a:buChar char="Ø"/>
            </a:pPr>
            <a:r>
              <a:rPr lang="en-US" sz="1100" dirty="0"/>
              <a:t>Interfaces for MASS package for data science pipelines</a:t>
            </a:r>
          </a:p>
          <a:p>
            <a:pPr marL="401638" indent="-234950">
              <a:lnSpc>
                <a:spcPct val="100000"/>
              </a:lnSpc>
              <a:spcBef>
                <a:spcPts val="0"/>
              </a:spcBef>
              <a:buFont typeface="Wingdings" panose="05000000000000000000" pitchFamily="2" charset="2"/>
              <a:buChar char="Ø"/>
            </a:pPr>
            <a:r>
              <a:rPr lang="en-US" sz="1100" dirty="0"/>
              <a:t>A data frame (14 rows, 6 columns) of results of the Math Anxiety Scale Survey administered to 20 students in a statistics course. This data frame contains the original data and can be used to verify the pre-summarized procedures</a:t>
            </a:r>
          </a:p>
          <a:p>
            <a:pPr>
              <a:lnSpc>
                <a:spcPct val="100000"/>
              </a:lnSpc>
              <a:spcBef>
                <a:spcPts val="0"/>
              </a:spcBef>
            </a:pPr>
            <a:endParaRPr lang="en-US" sz="1100" b="1" u="sng" dirty="0"/>
          </a:p>
          <a:p>
            <a:pPr>
              <a:lnSpc>
                <a:spcPct val="100000"/>
              </a:lnSpc>
              <a:spcBef>
                <a:spcPts val="0"/>
              </a:spcBef>
            </a:pPr>
            <a:r>
              <a:rPr lang="en-US" sz="1100" b="1" u="sng" dirty="0" err="1"/>
              <a:t>xgboost</a:t>
            </a:r>
            <a:r>
              <a:rPr lang="en-US" sz="1100" b="1" u="sng" dirty="0"/>
              <a:t> (Extreme Gradient Boosting)</a:t>
            </a:r>
          </a:p>
          <a:p>
            <a:pPr marL="401638" indent="-234950">
              <a:lnSpc>
                <a:spcPct val="100000"/>
              </a:lnSpc>
              <a:spcBef>
                <a:spcPts val="0"/>
              </a:spcBef>
              <a:buFont typeface="Wingdings" panose="05000000000000000000" pitchFamily="2" charset="2"/>
              <a:buChar char="Ø"/>
            </a:pPr>
            <a:r>
              <a:rPr lang="en-US" sz="1100" dirty="0"/>
              <a:t>Extreme Gradient Boosting, which is an efficient implementation of the gradient boosting framework from Chen &amp; </a:t>
            </a:r>
            <a:r>
              <a:rPr lang="en-US" sz="1100" dirty="0" err="1"/>
              <a:t>Guestrin</a:t>
            </a:r>
            <a:r>
              <a:rPr lang="en-US" sz="1100" dirty="0"/>
              <a:t> (2016) &lt;doi:10.1145/2939672.2939785&gt;. This package is its R interface. The package </a:t>
            </a:r>
            <a:r>
              <a:rPr lang="en-US" sz="1100" i="1" dirty="0"/>
              <a:t>includes efficient linear model solver and tree learning algorithms</a:t>
            </a:r>
            <a:r>
              <a:rPr lang="en-US" sz="1100" dirty="0"/>
              <a:t>. The package can automatically do parallel computation on a single machine which could be more than 10 times faster than existing gradient boosting packages. </a:t>
            </a:r>
            <a:r>
              <a:rPr lang="en-US" sz="1100" i="1" dirty="0"/>
              <a:t>It supports various objective functions, including regression, classification and ranking</a:t>
            </a:r>
            <a:r>
              <a:rPr lang="en-US" sz="1100" dirty="0"/>
              <a:t>. The package is made to be extensible, so that users are also allowed to define their own objectives easily.</a:t>
            </a:r>
          </a:p>
          <a:p>
            <a:pPr>
              <a:lnSpc>
                <a:spcPct val="100000"/>
              </a:lnSpc>
              <a:spcBef>
                <a:spcPts val="0"/>
              </a:spcBef>
            </a:pPr>
            <a:endParaRPr lang="en-US" sz="1100" b="1" u="sng" dirty="0"/>
          </a:p>
          <a:p>
            <a:pPr>
              <a:lnSpc>
                <a:spcPct val="100000"/>
              </a:lnSpc>
              <a:spcBef>
                <a:spcPts val="0"/>
              </a:spcBef>
            </a:pPr>
            <a:r>
              <a:rPr lang="en-US" sz="1100" b="1" u="sng" dirty="0" err="1"/>
              <a:t>TensorA</a:t>
            </a:r>
            <a:r>
              <a:rPr lang="en-US" sz="1100" b="1" u="sng" dirty="0"/>
              <a:t> (Advanced tensors arithmetic with named indices)</a:t>
            </a:r>
            <a:endParaRPr lang="en-US" sz="1100" dirty="0"/>
          </a:p>
          <a:p>
            <a:pPr marL="401638" indent="-234950">
              <a:lnSpc>
                <a:spcPct val="100000"/>
              </a:lnSpc>
              <a:spcBef>
                <a:spcPts val="0"/>
              </a:spcBef>
              <a:buFont typeface="Wingdings" panose="05000000000000000000" pitchFamily="2" charset="2"/>
              <a:buChar char="Ø"/>
            </a:pPr>
            <a:r>
              <a:rPr lang="en-US" sz="1100" dirty="0"/>
              <a:t>The package provides convenient functions for advance linear algebra with tensors and computation with datasets of tensors on a higher level abstraction. It includes Einstein and Riemann summing conventions, dragging, co- and </a:t>
            </a:r>
            <a:r>
              <a:rPr lang="en-US" sz="1100" dirty="0" err="1"/>
              <a:t>contravariate</a:t>
            </a:r>
            <a:r>
              <a:rPr lang="en-US" sz="1100" dirty="0"/>
              <a:t> indices, parallel computations on sequences of tensors.</a:t>
            </a:r>
          </a:p>
          <a:p>
            <a:pPr marL="166688">
              <a:lnSpc>
                <a:spcPct val="100000"/>
              </a:lnSpc>
              <a:spcBef>
                <a:spcPts val="0"/>
              </a:spcBef>
            </a:pPr>
            <a:endParaRPr lang="en-US" sz="1100" dirty="0"/>
          </a:p>
          <a:p>
            <a:pPr marL="166688" indent="-166688">
              <a:lnSpc>
                <a:spcPct val="100000"/>
              </a:lnSpc>
              <a:spcBef>
                <a:spcPts val="0"/>
              </a:spcBef>
            </a:pPr>
            <a:r>
              <a:rPr lang="en-US" sz="1100" b="1" u="sng" dirty="0" err="1"/>
              <a:t>pROC</a:t>
            </a:r>
            <a:endParaRPr lang="en-US" sz="1100" b="1" u="sng" dirty="0"/>
          </a:p>
          <a:p>
            <a:pPr>
              <a:lnSpc>
                <a:spcPct val="100000"/>
              </a:lnSpc>
              <a:spcBef>
                <a:spcPts val="0"/>
              </a:spcBef>
            </a:pPr>
            <a:endParaRPr lang="en-US" sz="1100" dirty="0"/>
          </a:p>
          <a:p>
            <a:pPr>
              <a:lnSpc>
                <a:spcPct val="100000"/>
              </a:lnSpc>
              <a:spcBef>
                <a:spcPts val="0"/>
              </a:spcBef>
            </a:pPr>
            <a:endParaRPr lang="en-US" sz="1100" dirty="0"/>
          </a:p>
          <a:p>
            <a:pPr>
              <a:lnSpc>
                <a:spcPct val="100000"/>
              </a:lnSpc>
              <a:spcBef>
                <a:spcPts val="0"/>
              </a:spcBef>
            </a:pPr>
            <a:endParaRPr lang="en-US" sz="1100" dirty="0"/>
          </a:p>
        </p:txBody>
      </p:sp>
      <p:sp>
        <p:nvSpPr>
          <p:cNvPr id="5" name="Rectangle 4">
            <a:extLst>
              <a:ext uri="{FF2B5EF4-FFF2-40B4-BE49-F238E27FC236}">
                <a16:creationId xmlns:a16="http://schemas.microsoft.com/office/drawing/2014/main" id="{9B03773A-3DE0-4068-8C52-7086C4FE0B6D}"/>
              </a:ext>
            </a:extLst>
          </p:cNvPr>
          <p:cNvSpPr/>
          <p:nvPr/>
        </p:nvSpPr>
        <p:spPr>
          <a:xfrm>
            <a:off x="4279900" y="2627086"/>
            <a:ext cx="3819071" cy="2007809"/>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We can re-use this and update it</a:t>
            </a:r>
          </a:p>
        </p:txBody>
      </p:sp>
    </p:spTree>
    <p:extLst>
      <p:ext uri="{BB962C8B-B14F-4D97-AF65-F5344CB8AC3E}">
        <p14:creationId xmlns:p14="http://schemas.microsoft.com/office/powerpoint/2010/main" val="323885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F1C136A-FFC9-4D00-BB39-0581A5EA0D8A}"/>
              </a:ext>
            </a:extLst>
          </p:cNvPr>
          <p:cNvGraphicFramePr>
            <a:graphicFrameLocks noChangeAspect="1"/>
          </p:cNvGraphicFramePr>
          <p:nvPr>
            <p:custDataLst>
              <p:tags r:id="rId2"/>
            </p:custDataLst>
            <p:extLst>
              <p:ext uri="{D42A27DB-BD31-4B8C-83A1-F6EECF244321}">
                <p14:modId xmlns:p14="http://schemas.microsoft.com/office/powerpoint/2010/main" val="3881170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8"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98D0619-42D3-4A7D-9841-FD6BF0169CEF}"/>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3599" dirty="0">
              <a:latin typeface="Arial Black" panose="020B0A04020102020204" pitchFamily="34" charset="0"/>
              <a:ea typeface="Roboto Black" pitchFamily="2" charset="0"/>
              <a:cs typeface="Arial" panose="020B0604020202020204" pitchFamily="34" charset="0"/>
              <a:sym typeface="Arial Black" panose="020B0A04020102020204" pitchFamily="34" charset="0"/>
            </a:endParaRPr>
          </a:p>
        </p:txBody>
      </p:sp>
      <p:sp>
        <p:nvSpPr>
          <p:cNvPr id="2" name="Slide Number Placeholder 1">
            <a:extLst>
              <a:ext uri="{FF2B5EF4-FFF2-40B4-BE49-F238E27FC236}">
                <a16:creationId xmlns:a16="http://schemas.microsoft.com/office/drawing/2014/main" id="{00EA93D7-30BD-4C66-9784-10D75405E2F2}"/>
              </a:ext>
            </a:extLst>
          </p:cNvPr>
          <p:cNvSpPr>
            <a:spLocks noGrp="1"/>
          </p:cNvSpPr>
          <p:nvPr>
            <p:ph type="sldNum" sz="quarter" idx="3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CBDC3A-D49F-4631-A8C7-55D59B33E5FA}" type="slidenum">
              <a:rPr kumimoji="0" lang="en-US" sz="800" b="0" i="0" u="none" strike="noStrike" kern="1200" cap="none" spc="0" normalizeH="0" baseline="0" noProof="0" smtClean="0">
                <a:ln>
                  <a:noFill/>
                </a:ln>
                <a:solidFill>
                  <a:srgbClr val="000000">
                    <a:alpha val="50000"/>
                  </a:srgbClr>
                </a:solidFill>
                <a:effectLst/>
                <a:uLnTx/>
                <a:uFillTx/>
                <a:latin typeface="Arial"/>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srgbClr val="000000">
                  <a:alpha val="50000"/>
                </a:srgbClr>
              </a:solidFill>
              <a:effectLst/>
              <a:uLnTx/>
              <a:uFillTx/>
              <a:latin typeface="Arial"/>
            </a:endParaRPr>
          </a:p>
        </p:txBody>
      </p:sp>
      <p:sp>
        <p:nvSpPr>
          <p:cNvPr id="3" name="Title 2">
            <a:extLst>
              <a:ext uri="{FF2B5EF4-FFF2-40B4-BE49-F238E27FC236}">
                <a16:creationId xmlns:a16="http://schemas.microsoft.com/office/drawing/2014/main" id="{36D583D4-830E-40C8-923A-887EA23D079B}"/>
              </a:ext>
            </a:extLst>
          </p:cNvPr>
          <p:cNvSpPr>
            <a:spLocks noGrp="1"/>
          </p:cNvSpPr>
          <p:nvPr>
            <p:ph type="title"/>
          </p:nvPr>
        </p:nvSpPr>
        <p:spPr/>
        <p:txBody>
          <a:bodyPr/>
          <a:lstStyle/>
          <a:p>
            <a:r>
              <a:rPr lang="en-US" dirty="0"/>
              <a:t>FE800 - Group 9</a:t>
            </a:r>
          </a:p>
        </p:txBody>
      </p:sp>
      <p:graphicFrame>
        <p:nvGraphicFramePr>
          <p:cNvPr id="8" name="Table 7">
            <a:extLst>
              <a:ext uri="{FF2B5EF4-FFF2-40B4-BE49-F238E27FC236}">
                <a16:creationId xmlns:a16="http://schemas.microsoft.com/office/drawing/2014/main" id="{01F22AC6-0BFA-43B8-B3E6-73FDD2AFAB91}"/>
              </a:ext>
            </a:extLst>
          </p:cNvPr>
          <p:cNvGraphicFramePr>
            <a:graphicFrameLocks noGrp="1"/>
          </p:cNvGraphicFramePr>
          <p:nvPr>
            <p:extLst>
              <p:ext uri="{D42A27DB-BD31-4B8C-83A1-F6EECF244321}">
                <p14:modId xmlns:p14="http://schemas.microsoft.com/office/powerpoint/2010/main" val="3520606316"/>
              </p:ext>
            </p:extLst>
          </p:nvPr>
        </p:nvGraphicFramePr>
        <p:xfrm>
          <a:off x="355741" y="1703338"/>
          <a:ext cx="11261260" cy="2522295"/>
        </p:xfrm>
        <a:graphic>
          <a:graphicData uri="http://schemas.openxmlformats.org/drawingml/2006/table">
            <a:tbl>
              <a:tblPr firstRow="1" bandRow="1">
                <a:tableStyleId>{93296810-A885-4BE3-A3E7-6D5BEEA58F35}</a:tableStyleId>
              </a:tblPr>
              <a:tblGrid>
                <a:gridCol w="3717495">
                  <a:extLst>
                    <a:ext uri="{9D8B030D-6E8A-4147-A177-3AD203B41FA5}">
                      <a16:colId xmlns:a16="http://schemas.microsoft.com/office/drawing/2014/main" val="926341288"/>
                    </a:ext>
                  </a:extLst>
                </a:gridCol>
                <a:gridCol w="7543765">
                  <a:extLst>
                    <a:ext uri="{9D8B030D-6E8A-4147-A177-3AD203B41FA5}">
                      <a16:colId xmlns:a16="http://schemas.microsoft.com/office/drawing/2014/main" val="4057573467"/>
                    </a:ext>
                  </a:extLst>
                </a:gridCol>
              </a:tblGrid>
              <a:tr h="504459">
                <a:tc>
                  <a:txBody>
                    <a:bodyPr/>
                    <a:lstStyle/>
                    <a:p>
                      <a:r>
                        <a:rPr lang="en-US" sz="1800" dirty="0"/>
                        <a:t>Team Member</a:t>
                      </a:r>
                    </a:p>
                  </a:txBody>
                  <a:tcPr/>
                </a:tc>
                <a:tc>
                  <a:txBody>
                    <a:bodyPr/>
                    <a:lstStyle/>
                    <a:p>
                      <a:r>
                        <a:rPr lang="en-US" sz="1800" dirty="0"/>
                        <a:t>Email</a:t>
                      </a:r>
                    </a:p>
                  </a:txBody>
                  <a:tcPr/>
                </a:tc>
                <a:extLst>
                  <a:ext uri="{0D108BD9-81ED-4DB2-BD59-A6C34878D82A}">
                    <a16:rowId xmlns:a16="http://schemas.microsoft.com/office/drawing/2014/main" val="230112196"/>
                  </a:ext>
                </a:extLst>
              </a:tr>
              <a:tr h="504459">
                <a:tc>
                  <a:txBody>
                    <a:bodyPr/>
                    <a:lstStyle/>
                    <a:p>
                      <a:r>
                        <a:rPr lang="en-US" sz="1800" dirty="0"/>
                        <a:t>Nathan Schaefer</a:t>
                      </a:r>
                    </a:p>
                  </a:txBody>
                  <a:tcPr/>
                </a:tc>
                <a:tc>
                  <a:txBody>
                    <a:bodyPr/>
                    <a:lstStyle/>
                    <a:p>
                      <a:r>
                        <a:rPr lang="de-DE" sz="1800" dirty="0">
                          <a:hlinkClick r:id="rId7"/>
                        </a:rPr>
                        <a:t>nschaefe@stevens.edu</a:t>
                      </a:r>
                      <a:endParaRPr lang="en-US" sz="1800" dirty="0"/>
                    </a:p>
                  </a:txBody>
                  <a:tcPr/>
                </a:tc>
                <a:extLst>
                  <a:ext uri="{0D108BD9-81ED-4DB2-BD59-A6C34878D82A}">
                    <a16:rowId xmlns:a16="http://schemas.microsoft.com/office/drawing/2014/main" val="3308901602"/>
                  </a:ext>
                </a:extLst>
              </a:tr>
              <a:tr h="504459">
                <a:tc>
                  <a:txBody>
                    <a:bodyPr/>
                    <a:lstStyle/>
                    <a:p>
                      <a:r>
                        <a:rPr lang="en-US" sz="1800" dirty="0"/>
                        <a:t>Gordon Rubin</a:t>
                      </a:r>
                    </a:p>
                  </a:txBody>
                  <a:tcPr/>
                </a:tc>
                <a:tc>
                  <a:txBody>
                    <a:bodyPr/>
                    <a:lstStyle/>
                    <a:p>
                      <a:r>
                        <a:rPr lang="en-US" sz="1800" dirty="0">
                          <a:hlinkClick r:id="rId8"/>
                        </a:rPr>
                        <a:t>grubin1@stevens.edu</a:t>
                      </a:r>
                      <a:r>
                        <a:rPr lang="en-US" sz="1800" dirty="0"/>
                        <a:t>; </a:t>
                      </a:r>
                      <a:r>
                        <a:rPr lang="en-US" sz="1800" dirty="0">
                          <a:hlinkClick r:id="rId9"/>
                        </a:rPr>
                        <a:t>gordon.rubin@accenture.com</a:t>
                      </a:r>
                      <a:endParaRPr lang="en-US" sz="1800" dirty="0"/>
                    </a:p>
                  </a:txBody>
                  <a:tcPr/>
                </a:tc>
                <a:extLst>
                  <a:ext uri="{0D108BD9-81ED-4DB2-BD59-A6C34878D82A}">
                    <a16:rowId xmlns:a16="http://schemas.microsoft.com/office/drawing/2014/main" val="1013615043"/>
                  </a:ext>
                </a:extLst>
              </a:tr>
              <a:tr h="504459">
                <a:tc>
                  <a:txBody>
                    <a:bodyPr/>
                    <a:lstStyle/>
                    <a:p>
                      <a:r>
                        <a:rPr lang="en-US" sz="1800" dirty="0"/>
                        <a:t>Richard Williams</a:t>
                      </a:r>
                    </a:p>
                  </a:txBody>
                  <a:tcPr/>
                </a:tc>
                <a:tc>
                  <a:txBody>
                    <a:bodyPr/>
                    <a:lstStyle/>
                    <a:p>
                      <a:r>
                        <a:rPr lang="en-US" sz="1800" dirty="0">
                          <a:hlinkClick r:id="rId10"/>
                        </a:rPr>
                        <a:t>rwillia9@stevens.edu</a:t>
                      </a:r>
                      <a:r>
                        <a:rPr lang="en-US" sz="1800" dirty="0"/>
                        <a:t>; </a:t>
                      </a:r>
                      <a:r>
                        <a:rPr lang="en-US" sz="1800" dirty="0">
                          <a:hlinkClick r:id="rId11"/>
                        </a:rPr>
                        <a:t>richard.j.williams@accenture.com</a:t>
                      </a:r>
                      <a:endParaRPr lang="en-US" sz="1800" dirty="0"/>
                    </a:p>
                  </a:txBody>
                  <a:tcPr/>
                </a:tc>
                <a:extLst>
                  <a:ext uri="{0D108BD9-81ED-4DB2-BD59-A6C34878D82A}">
                    <a16:rowId xmlns:a16="http://schemas.microsoft.com/office/drawing/2014/main" val="613468085"/>
                  </a:ext>
                </a:extLst>
              </a:tr>
              <a:tr h="504459">
                <a:tc>
                  <a:txBody>
                    <a:bodyPr/>
                    <a:lstStyle/>
                    <a:p>
                      <a:r>
                        <a:rPr lang="en-US" sz="1800" dirty="0"/>
                        <a:t>Binta Patel</a:t>
                      </a:r>
                    </a:p>
                  </a:txBody>
                  <a:tcPr/>
                </a:tc>
                <a:tc>
                  <a:txBody>
                    <a:bodyPr/>
                    <a:lstStyle/>
                    <a:p>
                      <a:r>
                        <a:rPr lang="en-US" sz="1800" dirty="0">
                          <a:hlinkClick r:id="rId12"/>
                        </a:rPr>
                        <a:t>bpatel93@stevens.edu</a:t>
                      </a:r>
                      <a:r>
                        <a:rPr lang="en-US" sz="1800" dirty="0"/>
                        <a:t>; </a:t>
                      </a:r>
                      <a:r>
                        <a:rPr lang="en-US" sz="1800" dirty="0">
                          <a:hlinkClick r:id="rId13"/>
                        </a:rPr>
                        <a:t>binta.d.patel@accenture.com</a:t>
                      </a:r>
                      <a:endParaRPr lang="en-US" sz="1800" dirty="0"/>
                    </a:p>
                  </a:txBody>
                  <a:tcPr/>
                </a:tc>
                <a:extLst>
                  <a:ext uri="{0D108BD9-81ED-4DB2-BD59-A6C34878D82A}">
                    <a16:rowId xmlns:a16="http://schemas.microsoft.com/office/drawing/2014/main" val="767866856"/>
                  </a:ext>
                </a:extLst>
              </a:tr>
            </a:tbl>
          </a:graphicData>
        </a:graphic>
      </p:graphicFrame>
      <p:sp>
        <p:nvSpPr>
          <p:cNvPr id="5" name="Rectangle 4">
            <a:extLst>
              <a:ext uri="{FF2B5EF4-FFF2-40B4-BE49-F238E27FC236}">
                <a16:creationId xmlns:a16="http://schemas.microsoft.com/office/drawing/2014/main" id="{9B006648-FC2F-48C8-B854-01D38C0BDB14}"/>
              </a:ext>
            </a:extLst>
          </p:cNvPr>
          <p:cNvSpPr/>
          <p:nvPr/>
        </p:nvSpPr>
        <p:spPr>
          <a:xfrm>
            <a:off x="4279900" y="2627086"/>
            <a:ext cx="3819071" cy="2007809"/>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We can re-use this and update it</a:t>
            </a:r>
          </a:p>
        </p:txBody>
      </p:sp>
    </p:spTree>
    <p:extLst>
      <p:ext uri="{BB962C8B-B14F-4D97-AF65-F5344CB8AC3E}">
        <p14:creationId xmlns:p14="http://schemas.microsoft.com/office/powerpoint/2010/main" val="139892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527932-F8DC-4980-A9AE-2657734FFBE1}"/>
              </a:ext>
            </a:extLst>
          </p:cNvPr>
          <p:cNvSpPr/>
          <p:nvPr/>
        </p:nvSpPr>
        <p:spPr>
          <a:xfrm>
            <a:off x="9825665" y="3393408"/>
            <a:ext cx="2004957" cy="3257701"/>
          </a:xfrm>
          <a:prstGeom prst="rect">
            <a:avLst/>
          </a:prstGeom>
          <a:solidFill>
            <a:sysClr val="window" lastClr="FFFFFF"/>
          </a:solidFill>
          <a:ln>
            <a:solidFill>
              <a:schemeClr val="accent6"/>
            </a:solidFill>
          </a:ln>
        </p:spPr>
        <p:txBody>
          <a:bodyPr wrap="square" anchor="t">
            <a:noAutofit/>
          </a:bodyPr>
          <a:lstStyle/>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u="none" strike="noStrike" kern="0" cap="none" spc="0" normalizeH="0" baseline="0" noProof="0" dirty="0">
                <a:ln>
                  <a:noFill/>
                </a:ln>
                <a:effectLst/>
                <a:uLnTx/>
                <a:uFillTx/>
                <a:ea typeface="Calibri" panose="020F0502020204030204" pitchFamily="34" charset="0"/>
                <a:cs typeface="Times New Roman" panose="02020603050405020304" pitchFamily="18" charset="0"/>
              </a:rPr>
              <a:t>Re-deploy model for a larger subset of the NYSE data and adjust model accordingly</a:t>
            </a:r>
          </a:p>
          <a:p>
            <a:pPr marL="285750" marR="0" lvl="0" indent="-28575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kern="0" dirty="0">
                <a:ea typeface="Calibri" panose="020F0502020204030204" pitchFamily="34" charset="0"/>
                <a:cs typeface="Times New Roman" panose="02020603050405020304" pitchFamily="18" charset="0"/>
              </a:rPr>
              <a:t>Conduct and document final analysis</a:t>
            </a:r>
            <a:endParaRPr kumimoji="0" lang="en-US" sz="1200" b="0" u="none" strike="noStrike" kern="0" cap="none" spc="0" normalizeH="0" baseline="0" noProof="0" dirty="0">
              <a:ln>
                <a:noFill/>
              </a:ln>
              <a:effectLst/>
              <a:uLnTx/>
              <a:uFillTx/>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D972BA0-9939-4C33-AE47-8DBA04B01672}"/>
              </a:ext>
            </a:extLst>
          </p:cNvPr>
          <p:cNvSpPr>
            <a:spLocks noGrp="1"/>
          </p:cNvSpPr>
          <p:nvPr>
            <p:ph type="sldNum" sz="quarter" idx="32"/>
          </p:nvPr>
        </p:nvSpPr>
        <p:spPr/>
        <p:txBody>
          <a:bodyPr/>
          <a:lstStyle/>
          <a:p>
            <a:pPr>
              <a:defRPr/>
            </a:pPr>
            <a:fld id="{90CBDC3A-D49F-4631-A8C7-55D59B33E5FA}" type="slidenum">
              <a:rPr lang="en-US" smtClean="0"/>
              <a:pPr>
                <a:defRPr/>
              </a:pPr>
              <a:t>19</a:t>
            </a:fld>
            <a:endParaRPr lang="en-US" dirty="0"/>
          </a:p>
        </p:txBody>
      </p:sp>
      <p:sp>
        <p:nvSpPr>
          <p:cNvPr id="3" name="Title 2">
            <a:extLst>
              <a:ext uri="{FF2B5EF4-FFF2-40B4-BE49-F238E27FC236}">
                <a16:creationId xmlns:a16="http://schemas.microsoft.com/office/drawing/2014/main" id="{7A8A2F95-6E2C-482D-8E82-8803A5249E4B}"/>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592E16C-86CD-4B7D-A1BD-BB3710FADB84}"/>
              </a:ext>
            </a:extLst>
          </p:cNvPr>
          <p:cNvSpPr>
            <a:spLocks noGrp="1"/>
          </p:cNvSpPr>
          <p:nvPr>
            <p:ph type="body" sz="quarter" idx="12"/>
          </p:nvPr>
        </p:nvSpPr>
        <p:spPr>
          <a:xfrm>
            <a:off x="355741" y="1098295"/>
            <a:ext cx="11474881" cy="407894"/>
          </a:xfrm>
        </p:spPr>
        <p:txBody>
          <a:bodyPr/>
          <a:lstStyle/>
          <a:p>
            <a:r>
              <a:rPr lang="en-US" sz="1600" dirty="0"/>
              <a:t>Our approach starts with identifying the data we need to conduct our analysis from CRSP and </a:t>
            </a:r>
            <a:r>
              <a:rPr lang="en-US" sz="1600" dirty="0" err="1"/>
              <a:t>Compustat</a:t>
            </a:r>
            <a:r>
              <a:rPr lang="en-US" sz="1600" dirty="0"/>
              <a:t>, preparing the data by cleaning and merging data sets, before executing different analytical techniques to derive insights from our analysis:</a:t>
            </a:r>
          </a:p>
        </p:txBody>
      </p:sp>
      <p:sp>
        <p:nvSpPr>
          <p:cNvPr id="6" name="AutoShape 2">
            <a:extLst>
              <a:ext uri="{FF2B5EF4-FFF2-40B4-BE49-F238E27FC236}">
                <a16:creationId xmlns:a16="http://schemas.microsoft.com/office/drawing/2014/main" id="{7A4E80C3-D640-4AC5-B4EE-85A58C1C640C}"/>
              </a:ext>
            </a:extLst>
          </p:cNvPr>
          <p:cNvSpPr>
            <a:spLocks noChangeArrowheads="1"/>
          </p:cNvSpPr>
          <p:nvPr/>
        </p:nvSpPr>
        <p:spPr bwMode="auto">
          <a:xfrm>
            <a:off x="440622" y="1848410"/>
            <a:ext cx="2016243" cy="922498"/>
          </a:xfrm>
          <a:prstGeom prst="rect">
            <a:avLst/>
          </a:prstGeom>
          <a:solidFill>
            <a:srgbClr val="002266">
              <a:lumMod val="20000"/>
              <a:lumOff val="80000"/>
            </a:srgbClr>
          </a:solidFill>
          <a:ln w="12700">
            <a:solidFill>
              <a:schemeClr val="accent6"/>
            </a:solidFill>
            <a:prstDash val="solid"/>
            <a:miter lim="800000"/>
            <a:headEnd/>
            <a:tailEnd/>
          </a:ln>
          <a:effectLst>
            <a:outerShdw blurRad="50800" dist="38100" dir="2700000" algn="tl" rotWithShape="0">
              <a:prstClr val="black">
                <a:alpha val="40000"/>
              </a:prstClr>
            </a:outerShdw>
          </a:effectLst>
        </p:spPr>
        <p:txBody>
          <a:bodyPr lIns="118841" tIns="45708" rIns="91416" bIns="45708"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6"/>
                </a:solidFill>
                <a:effectLst/>
                <a:uLnTx/>
                <a:uFillTx/>
                <a:cs typeface="Arial"/>
              </a:rPr>
              <a:t>Determine Data Sources &amp; Collect Data</a:t>
            </a:r>
          </a:p>
        </p:txBody>
      </p:sp>
      <p:sp>
        <p:nvSpPr>
          <p:cNvPr id="7" name="AutoShape 2">
            <a:extLst>
              <a:ext uri="{FF2B5EF4-FFF2-40B4-BE49-F238E27FC236}">
                <a16:creationId xmlns:a16="http://schemas.microsoft.com/office/drawing/2014/main" id="{CC0089E2-D105-4842-A8E4-F7D97027D4AA}"/>
              </a:ext>
            </a:extLst>
          </p:cNvPr>
          <p:cNvSpPr>
            <a:spLocks noChangeArrowheads="1"/>
          </p:cNvSpPr>
          <p:nvPr/>
        </p:nvSpPr>
        <p:spPr bwMode="auto">
          <a:xfrm>
            <a:off x="5339955" y="1848410"/>
            <a:ext cx="2004957" cy="922498"/>
          </a:xfrm>
          <a:prstGeom prst="rect">
            <a:avLst/>
          </a:prstGeom>
          <a:solidFill>
            <a:srgbClr val="002266">
              <a:lumMod val="20000"/>
              <a:lumOff val="80000"/>
            </a:srgbClr>
          </a:solidFill>
          <a:ln w="12700">
            <a:solidFill>
              <a:schemeClr val="accent6"/>
            </a:solidFill>
            <a:prstDash val="solid"/>
            <a:miter lim="800000"/>
            <a:headEnd/>
            <a:tailEnd/>
          </a:ln>
          <a:effectLst>
            <a:outerShdw blurRad="50800" dist="38100" dir="2700000" algn="tl" rotWithShape="0">
              <a:prstClr val="black">
                <a:alpha val="40000"/>
              </a:prstClr>
            </a:outerShdw>
          </a:effectLst>
        </p:spPr>
        <p:txBody>
          <a:bodyPr lIns="118841" tIns="45708" rIns="91416" bIns="45708" anchor="ctr"/>
          <a:lstStyle/>
          <a:p>
            <a:pPr lvl="0" algn="ctr">
              <a:lnSpc>
                <a:spcPct val="85000"/>
              </a:lnSpc>
              <a:defRPr/>
            </a:pPr>
            <a:r>
              <a:rPr lang="en-US" sz="1300" b="1" kern="0" dirty="0">
                <a:solidFill>
                  <a:schemeClr val="accent6"/>
                </a:solidFill>
                <a:cs typeface="Arial"/>
              </a:rPr>
              <a:t>Execute Analytical Processing and Model Training</a:t>
            </a:r>
          </a:p>
        </p:txBody>
      </p:sp>
      <p:sp>
        <p:nvSpPr>
          <p:cNvPr id="8" name="Oval 7">
            <a:extLst>
              <a:ext uri="{FF2B5EF4-FFF2-40B4-BE49-F238E27FC236}">
                <a16:creationId xmlns:a16="http://schemas.microsoft.com/office/drawing/2014/main" id="{1C5C8695-4702-4753-8F58-5CA38DE50F99}"/>
              </a:ext>
            </a:extLst>
          </p:cNvPr>
          <p:cNvSpPr/>
          <p:nvPr/>
        </p:nvSpPr>
        <p:spPr>
          <a:xfrm>
            <a:off x="297613" y="1734139"/>
            <a:ext cx="283346" cy="254317"/>
          </a:xfrm>
          <a:prstGeom prst="ellipse">
            <a:avLst/>
          </a:prstGeom>
          <a:solidFill>
            <a:srgbClr val="00BBEE"/>
          </a:solidFill>
          <a:ln w="9525"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6"/>
                </a:solidFill>
                <a:effectLst/>
                <a:uLnTx/>
                <a:uFillTx/>
                <a:cs typeface="Arial"/>
              </a:rPr>
              <a:t>1</a:t>
            </a:r>
          </a:p>
        </p:txBody>
      </p:sp>
      <p:sp>
        <p:nvSpPr>
          <p:cNvPr id="9" name="Oval 8">
            <a:extLst>
              <a:ext uri="{FF2B5EF4-FFF2-40B4-BE49-F238E27FC236}">
                <a16:creationId xmlns:a16="http://schemas.microsoft.com/office/drawing/2014/main" id="{D22F685A-BA0D-4F20-9C35-1A70C061957F}"/>
              </a:ext>
            </a:extLst>
          </p:cNvPr>
          <p:cNvSpPr/>
          <p:nvPr/>
        </p:nvSpPr>
        <p:spPr>
          <a:xfrm>
            <a:off x="5219255" y="1734139"/>
            <a:ext cx="283346" cy="254317"/>
          </a:xfrm>
          <a:prstGeom prst="ellipse">
            <a:avLst/>
          </a:prstGeom>
          <a:solidFill>
            <a:srgbClr val="00BBEE"/>
          </a:solidFill>
          <a:ln w="9525"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6"/>
                </a:solidFill>
                <a:effectLst/>
                <a:uLnTx/>
                <a:uFillTx/>
                <a:cs typeface="Arial"/>
              </a:rPr>
              <a:t>3</a:t>
            </a:r>
          </a:p>
        </p:txBody>
      </p:sp>
      <p:sp>
        <p:nvSpPr>
          <p:cNvPr id="10" name="AutoShape 2">
            <a:extLst>
              <a:ext uri="{FF2B5EF4-FFF2-40B4-BE49-F238E27FC236}">
                <a16:creationId xmlns:a16="http://schemas.microsoft.com/office/drawing/2014/main" id="{501BF26C-E32A-47B7-A8BA-5327372DE99A}"/>
              </a:ext>
            </a:extLst>
          </p:cNvPr>
          <p:cNvSpPr>
            <a:spLocks noChangeArrowheads="1"/>
          </p:cNvSpPr>
          <p:nvPr/>
        </p:nvSpPr>
        <p:spPr bwMode="auto">
          <a:xfrm>
            <a:off x="2957540" y="1848410"/>
            <a:ext cx="2016243" cy="922498"/>
          </a:xfrm>
          <a:prstGeom prst="rect">
            <a:avLst/>
          </a:prstGeom>
          <a:solidFill>
            <a:srgbClr val="002266">
              <a:lumMod val="20000"/>
              <a:lumOff val="80000"/>
            </a:srgbClr>
          </a:solidFill>
          <a:ln w="12700">
            <a:solidFill>
              <a:schemeClr val="accent6"/>
            </a:solidFill>
            <a:prstDash val="solid"/>
            <a:miter lim="800000"/>
            <a:headEnd/>
            <a:tailEnd/>
          </a:ln>
          <a:effectLst>
            <a:outerShdw blurRad="50800" dist="38100" dir="2700000" algn="tl" rotWithShape="0">
              <a:prstClr val="black">
                <a:alpha val="40000"/>
              </a:prstClr>
            </a:outerShdw>
          </a:effectLst>
        </p:spPr>
        <p:txBody>
          <a:bodyPr lIns="118841" tIns="45708" rIns="91416" bIns="45708"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6"/>
                </a:solidFill>
                <a:effectLst/>
                <a:uLnTx/>
                <a:uFillTx/>
                <a:cs typeface="Arial"/>
              </a:rPr>
              <a:t>Prepare Data</a:t>
            </a:r>
          </a:p>
        </p:txBody>
      </p:sp>
      <p:sp>
        <p:nvSpPr>
          <p:cNvPr id="11" name="Oval 10">
            <a:extLst>
              <a:ext uri="{FF2B5EF4-FFF2-40B4-BE49-F238E27FC236}">
                <a16:creationId xmlns:a16="http://schemas.microsoft.com/office/drawing/2014/main" id="{E1B64EC3-14FF-4952-91BD-D37B23DA9B83}"/>
              </a:ext>
            </a:extLst>
          </p:cNvPr>
          <p:cNvSpPr/>
          <p:nvPr/>
        </p:nvSpPr>
        <p:spPr>
          <a:xfrm>
            <a:off x="2814532" y="1734139"/>
            <a:ext cx="283346" cy="254317"/>
          </a:xfrm>
          <a:prstGeom prst="ellipse">
            <a:avLst/>
          </a:prstGeom>
          <a:solidFill>
            <a:srgbClr val="00BBEE"/>
          </a:solidFill>
          <a:ln w="9525"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6"/>
                </a:solidFill>
                <a:effectLst/>
                <a:uLnTx/>
                <a:uFillTx/>
                <a:cs typeface="Arial"/>
              </a:rPr>
              <a:t>2</a:t>
            </a:r>
          </a:p>
        </p:txBody>
      </p:sp>
      <p:sp>
        <p:nvSpPr>
          <p:cNvPr id="12" name="Isosceles Triangle 11">
            <a:extLst>
              <a:ext uri="{FF2B5EF4-FFF2-40B4-BE49-F238E27FC236}">
                <a16:creationId xmlns:a16="http://schemas.microsoft.com/office/drawing/2014/main" id="{532073BB-9F45-4568-B1AD-0BF4C821E6C2}"/>
              </a:ext>
            </a:extLst>
          </p:cNvPr>
          <p:cNvSpPr/>
          <p:nvPr/>
        </p:nvSpPr>
        <p:spPr>
          <a:xfrm rot="10800000">
            <a:off x="668043" y="3007525"/>
            <a:ext cx="1561401" cy="299804"/>
          </a:xfrm>
          <a:prstGeom prst="triangle">
            <a:avLst/>
          </a:prstGeom>
          <a:solidFill>
            <a:srgbClr val="002266">
              <a:lumMod val="20000"/>
              <a:lumOff val="80000"/>
            </a:srgbClr>
          </a:solidFill>
          <a:ln w="19050" cap="flat" cmpd="sng" algn="ctr">
            <a:solidFill>
              <a:schemeClr val="accent6"/>
            </a:solidFill>
            <a:prstDash val="sysDot"/>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1" u="none" strike="noStrike" kern="0" cap="none" spc="0" normalizeH="0" baseline="0" noProof="0">
              <a:ln>
                <a:noFill/>
              </a:ln>
              <a:solidFill>
                <a:schemeClr val="accent6"/>
              </a:solidFill>
              <a:effectLst/>
              <a:uLnTx/>
              <a:uFillTx/>
              <a:latin typeface="Arial"/>
              <a:ea typeface="+mn-ea"/>
              <a:cs typeface="+mn-cs"/>
            </a:endParaRPr>
          </a:p>
        </p:txBody>
      </p:sp>
      <p:sp>
        <p:nvSpPr>
          <p:cNvPr id="13" name="Isosceles Triangle 12">
            <a:extLst>
              <a:ext uri="{FF2B5EF4-FFF2-40B4-BE49-F238E27FC236}">
                <a16:creationId xmlns:a16="http://schemas.microsoft.com/office/drawing/2014/main" id="{F9B5D092-50FF-4E83-B81F-63EA93F4945F}"/>
              </a:ext>
            </a:extLst>
          </p:cNvPr>
          <p:cNvSpPr/>
          <p:nvPr/>
        </p:nvSpPr>
        <p:spPr>
          <a:xfrm rot="10800000">
            <a:off x="3184962" y="3029919"/>
            <a:ext cx="1561401" cy="299804"/>
          </a:xfrm>
          <a:prstGeom prst="triangle">
            <a:avLst/>
          </a:prstGeom>
          <a:solidFill>
            <a:srgbClr val="002266">
              <a:lumMod val="20000"/>
              <a:lumOff val="80000"/>
            </a:srgbClr>
          </a:solidFill>
          <a:ln w="19050" cap="flat" cmpd="sng" algn="ctr">
            <a:solidFill>
              <a:schemeClr val="accent6"/>
            </a:solidFill>
            <a:prstDash val="sysDot"/>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1" u="none" strike="noStrike" kern="0" cap="none" spc="0" normalizeH="0" baseline="0" noProof="0">
              <a:ln>
                <a:noFill/>
              </a:ln>
              <a:solidFill>
                <a:schemeClr val="accent6"/>
              </a:solidFill>
              <a:effectLst/>
              <a:uLnTx/>
              <a:uFillTx/>
              <a:latin typeface="Arial"/>
              <a:ea typeface="+mn-ea"/>
              <a:cs typeface="+mn-cs"/>
            </a:endParaRPr>
          </a:p>
        </p:txBody>
      </p:sp>
      <p:sp>
        <p:nvSpPr>
          <p:cNvPr id="14" name="Isosceles Triangle 13">
            <a:extLst>
              <a:ext uri="{FF2B5EF4-FFF2-40B4-BE49-F238E27FC236}">
                <a16:creationId xmlns:a16="http://schemas.microsoft.com/office/drawing/2014/main" id="{B492690A-1EB3-43BF-9AF9-C80F2A4B66EF}"/>
              </a:ext>
            </a:extLst>
          </p:cNvPr>
          <p:cNvSpPr/>
          <p:nvPr/>
        </p:nvSpPr>
        <p:spPr>
          <a:xfrm rot="10800000">
            <a:off x="5561732" y="3016540"/>
            <a:ext cx="1561401" cy="299804"/>
          </a:xfrm>
          <a:prstGeom prst="triangle">
            <a:avLst/>
          </a:prstGeom>
          <a:solidFill>
            <a:srgbClr val="002266">
              <a:lumMod val="20000"/>
              <a:lumOff val="80000"/>
            </a:srgbClr>
          </a:solidFill>
          <a:ln w="19050" cap="flat" cmpd="sng" algn="ctr">
            <a:solidFill>
              <a:schemeClr val="accent6"/>
            </a:solidFill>
            <a:prstDash val="sysDot"/>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1" u="none" strike="noStrike" kern="0" cap="none" spc="0" normalizeH="0" baseline="0" noProof="0">
              <a:ln>
                <a:noFill/>
              </a:ln>
              <a:solidFill>
                <a:schemeClr val="accent6"/>
              </a:solidFill>
              <a:effectLst/>
              <a:uLnTx/>
              <a:uFillTx/>
              <a:latin typeface="Arial"/>
              <a:ea typeface="+mn-ea"/>
              <a:cs typeface="+mn-cs"/>
            </a:endParaRPr>
          </a:p>
        </p:txBody>
      </p:sp>
      <p:sp>
        <p:nvSpPr>
          <p:cNvPr id="15" name="AutoShape 2">
            <a:extLst>
              <a:ext uri="{FF2B5EF4-FFF2-40B4-BE49-F238E27FC236}">
                <a16:creationId xmlns:a16="http://schemas.microsoft.com/office/drawing/2014/main" id="{E608C834-8ED1-4628-B286-D20B032BE539}"/>
              </a:ext>
            </a:extLst>
          </p:cNvPr>
          <p:cNvSpPr>
            <a:spLocks noChangeArrowheads="1"/>
          </p:cNvSpPr>
          <p:nvPr/>
        </p:nvSpPr>
        <p:spPr bwMode="auto">
          <a:xfrm>
            <a:off x="7604427" y="1848410"/>
            <a:ext cx="2004957" cy="922498"/>
          </a:xfrm>
          <a:prstGeom prst="rect">
            <a:avLst/>
          </a:prstGeom>
          <a:solidFill>
            <a:srgbClr val="002266">
              <a:lumMod val="20000"/>
              <a:lumOff val="80000"/>
            </a:srgbClr>
          </a:solidFill>
          <a:ln w="12700">
            <a:solidFill>
              <a:schemeClr val="accent6"/>
            </a:solidFill>
            <a:prstDash val="solid"/>
            <a:miter lim="800000"/>
            <a:headEnd/>
            <a:tailEnd/>
          </a:ln>
          <a:effectLst>
            <a:outerShdw blurRad="50800" dist="38100" dir="2700000" algn="tl" rotWithShape="0">
              <a:prstClr val="black">
                <a:alpha val="40000"/>
              </a:prstClr>
            </a:outerShdw>
          </a:effectLst>
        </p:spPr>
        <p:txBody>
          <a:bodyPr lIns="118841" tIns="45708" rIns="91416" bIns="45708" anchor="ct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sz="1300" b="1" i="0" u="none" strike="noStrike" kern="0" cap="none" spc="0" normalizeH="0" baseline="0" noProof="0" dirty="0">
                <a:ln>
                  <a:noFill/>
                </a:ln>
                <a:solidFill>
                  <a:schemeClr val="accent6"/>
                </a:solidFill>
                <a:effectLst/>
                <a:uLnTx/>
                <a:uFillTx/>
                <a:cs typeface="Arial"/>
              </a:rPr>
              <a:t>Evaluate Model</a:t>
            </a:r>
            <a:endParaRPr kumimoji="0" lang="en-US" sz="1300" b="1" i="0" u="none" strike="noStrike" kern="0" cap="none" spc="0" normalizeH="0" baseline="30000" noProof="0" dirty="0">
              <a:ln>
                <a:noFill/>
              </a:ln>
              <a:solidFill>
                <a:schemeClr val="accent6"/>
              </a:solidFill>
              <a:effectLst/>
              <a:uLnTx/>
              <a:uFillTx/>
              <a:cs typeface="Arial"/>
            </a:endParaRPr>
          </a:p>
        </p:txBody>
      </p:sp>
      <p:sp>
        <p:nvSpPr>
          <p:cNvPr id="16" name="Oval 15">
            <a:extLst>
              <a:ext uri="{FF2B5EF4-FFF2-40B4-BE49-F238E27FC236}">
                <a16:creationId xmlns:a16="http://schemas.microsoft.com/office/drawing/2014/main" id="{328AD7F8-33FB-4595-9B4E-8D27160DDF74}"/>
              </a:ext>
            </a:extLst>
          </p:cNvPr>
          <p:cNvSpPr/>
          <p:nvPr/>
        </p:nvSpPr>
        <p:spPr>
          <a:xfrm>
            <a:off x="7483727" y="1734139"/>
            <a:ext cx="283346" cy="254317"/>
          </a:xfrm>
          <a:prstGeom prst="ellipse">
            <a:avLst/>
          </a:prstGeom>
          <a:solidFill>
            <a:srgbClr val="00BBEE"/>
          </a:solidFill>
          <a:ln w="9525"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300" b="1" kern="0" dirty="0">
                <a:solidFill>
                  <a:schemeClr val="accent6"/>
                </a:solidFill>
                <a:cs typeface="Arial"/>
              </a:rPr>
              <a:t>4</a:t>
            </a:r>
            <a:endParaRPr kumimoji="0" lang="en-US" sz="1300" b="1" i="0" u="none" strike="noStrike" kern="0" cap="none" spc="0" normalizeH="0" baseline="0" noProof="0" dirty="0">
              <a:ln>
                <a:noFill/>
              </a:ln>
              <a:solidFill>
                <a:schemeClr val="accent6"/>
              </a:solidFill>
              <a:effectLst/>
              <a:uLnTx/>
              <a:uFillTx/>
              <a:cs typeface="Arial"/>
            </a:endParaRPr>
          </a:p>
        </p:txBody>
      </p:sp>
      <p:sp>
        <p:nvSpPr>
          <p:cNvPr id="17" name="Isosceles Triangle 16">
            <a:extLst>
              <a:ext uri="{FF2B5EF4-FFF2-40B4-BE49-F238E27FC236}">
                <a16:creationId xmlns:a16="http://schemas.microsoft.com/office/drawing/2014/main" id="{365BED14-A30D-4E34-AF16-A3D21C3316B8}"/>
              </a:ext>
            </a:extLst>
          </p:cNvPr>
          <p:cNvSpPr/>
          <p:nvPr/>
        </p:nvSpPr>
        <p:spPr>
          <a:xfrm rot="10800000">
            <a:off x="7826204" y="3016540"/>
            <a:ext cx="1561401" cy="299804"/>
          </a:xfrm>
          <a:prstGeom prst="triangle">
            <a:avLst/>
          </a:prstGeom>
          <a:solidFill>
            <a:srgbClr val="002266">
              <a:lumMod val="20000"/>
              <a:lumOff val="80000"/>
            </a:srgbClr>
          </a:solidFill>
          <a:ln w="19050" cap="flat" cmpd="sng" algn="ctr">
            <a:solidFill>
              <a:schemeClr val="accent6"/>
            </a:solidFill>
            <a:prstDash val="sysDot"/>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1" u="none" strike="noStrike" kern="0" cap="none" spc="0" normalizeH="0" baseline="0" noProof="0">
              <a:ln>
                <a:noFill/>
              </a:ln>
              <a:solidFill>
                <a:schemeClr val="accent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10AEFD09-47C1-48CC-814E-9AEEEE8713F1}"/>
              </a:ext>
            </a:extLst>
          </p:cNvPr>
          <p:cNvSpPr/>
          <p:nvPr/>
        </p:nvSpPr>
        <p:spPr>
          <a:xfrm>
            <a:off x="-1" y="3402405"/>
            <a:ext cx="440623" cy="3257701"/>
          </a:xfrm>
          <a:prstGeom prst="rect">
            <a:avLst/>
          </a:prstGeom>
          <a:noFill/>
          <a:ln>
            <a:noFill/>
          </a:ln>
        </p:spPr>
        <p:txBody>
          <a:bodyPr vert="vert270" wrap="square" anchor="t">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1" u="none" strike="noStrike" kern="0" cap="none" spc="0" normalizeH="0" baseline="0" noProof="0" dirty="0">
                <a:solidFill>
                  <a:schemeClr val="accent6"/>
                </a:solidFill>
                <a:effectLst/>
                <a:uLnTx/>
                <a:uFillTx/>
                <a:ea typeface="Calibri" panose="020F0502020204030204" pitchFamily="34" charset="0"/>
                <a:cs typeface="Times New Roman" panose="02020603050405020304" pitchFamily="18" charset="0"/>
              </a:rPr>
              <a:t>Objectives</a:t>
            </a:r>
          </a:p>
        </p:txBody>
      </p:sp>
      <p:sp>
        <p:nvSpPr>
          <p:cNvPr id="19" name="Rectangle 18">
            <a:extLst>
              <a:ext uri="{FF2B5EF4-FFF2-40B4-BE49-F238E27FC236}">
                <a16:creationId xmlns:a16="http://schemas.microsoft.com/office/drawing/2014/main" id="{9DC14E62-6E73-44EE-A361-76C57A7F6338}"/>
              </a:ext>
            </a:extLst>
          </p:cNvPr>
          <p:cNvSpPr/>
          <p:nvPr/>
        </p:nvSpPr>
        <p:spPr>
          <a:xfrm>
            <a:off x="440622" y="3402407"/>
            <a:ext cx="2016243" cy="3257700"/>
          </a:xfrm>
          <a:prstGeom prst="rect">
            <a:avLst/>
          </a:prstGeom>
          <a:solidFill>
            <a:sysClr val="window" lastClr="FFFFFF"/>
          </a:solidFill>
          <a:ln>
            <a:solidFill>
              <a:schemeClr val="accent6"/>
            </a:solidFill>
          </a:ln>
        </p:spPr>
        <p:txBody>
          <a:bodyPr wrap="square" anchor="t">
            <a:noAutofit/>
          </a:bodyPr>
          <a:lstStyle/>
          <a:p>
            <a:pPr marL="285750" indent="-285750">
              <a:spcAft>
                <a:spcPts val="600"/>
              </a:spcAft>
              <a:buFont typeface="Arial" panose="020B0604020202020204" pitchFamily="34" charset="0"/>
              <a:buChar char="•"/>
              <a:defRPr/>
            </a:pPr>
            <a:r>
              <a:rPr kumimoji="0" lang="en-US" sz="1200" b="0" u="none" strike="noStrike" kern="0" cap="none" spc="0" normalizeH="0" baseline="0" noProof="0" dirty="0">
                <a:effectLst/>
                <a:uLnTx/>
                <a:uFillTx/>
                <a:ea typeface="Calibri" panose="020F0502020204030204" pitchFamily="34" charset="0"/>
                <a:cs typeface="Times New Roman" panose="02020603050405020304" pitchFamily="18" charset="0"/>
              </a:rPr>
              <a:t>Assess and collect stock price data, company financials, and composite measures </a:t>
            </a:r>
            <a:r>
              <a:rPr lang="en-US" sz="1200" kern="0" dirty="0">
                <a:ea typeface="Calibri" panose="020F0502020204030204" pitchFamily="34" charset="0"/>
                <a:cs typeface="Times New Roman" panose="02020603050405020304" pitchFamily="18" charset="0"/>
              </a:rPr>
              <a:t>(e.g. Piotrowski score) for stocks traded on NYSE that fall below a pre-defined threshold</a:t>
            </a:r>
          </a:p>
        </p:txBody>
      </p:sp>
      <p:sp>
        <p:nvSpPr>
          <p:cNvPr id="20" name="Rectangle 19">
            <a:extLst>
              <a:ext uri="{FF2B5EF4-FFF2-40B4-BE49-F238E27FC236}">
                <a16:creationId xmlns:a16="http://schemas.microsoft.com/office/drawing/2014/main" id="{26A8B511-176F-4D00-8CC8-7EF50668CCCC}"/>
              </a:ext>
            </a:extLst>
          </p:cNvPr>
          <p:cNvSpPr/>
          <p:nvPr/>
        </p:nvSpPr>
        <p:spPr>
          <a:xfrm>
            <a:off x="5339955" y="3402405"/>
            <a:ext cx="2004957" cy="3257701"/>
          </a:xfrm>
          <a:prstGeom prst="rect">
            <a:avLst/>
          </a:prstGeom>
          <a:solidFill>
            <a:sysClr val="window" lastClr="FFFFFF"/>
          </a:solidFill>
          <a:ln>
            <a:solidFill>
              <a:schemeClr val="accent6"/>
            </a:solidFill>
          </a:ln>
        </p:spPr>
        <p:txBody>
          <a:bodyPr wrap="square" anchor="t">
            <a:noAutofit/>
          </a:bodyPr>
          <a:lstStyle/>
          <a:p>
            <a:pPr marL="285750" lvl="0" indent="-285750">
              <a:spcAft>
                <a:spcPts val="600"/>
              </a:spcAft>
              <a:buFont typeface="Arial" panose="020B0604020202020204" pitchFamily="34" charset="0"/>
              <a:buChar char="•"/>
            </a:pPr>
            <a:r>
              <a:rPr lang="en-US" sz="1200" kern="0" dirty="0">
                <a:ea typeface="Calibri" panose="020F0502020204030204" pitchFamily="34" charset="0"/>
                <a:cs typeface="Times New Roman" panose="02020603050405020304" pitchFamily="18" charset="0"/>
              </a:rPr>
              <a:t>Apply Supervised learning techniques (e.g. classification and regression trees), Unsupervised learning techniques (e.g. K-means and support vector machines)</a:t>
            </a:r>
          </a:p>
          <a:p>
            <a:pPr marL="285750" lvl="0" indent="-285750">
              <a:spcAft>
                <a:spcPts val="600"/>
              </a:spcAft>
              <a:buFont typeface="Arial" panose="020B0604020202020204" pitchFamily="34" charset="0"/>
              <a:buChar char="•"/>
            </a:pPr>
            <a:r>
              <a:rPr lang="en-US" sz="1200" kern="0" dirty="0">
                <a:ea typeface="Calibri" panose="020F0502020204030204" pitchFamily="34" charset="0"/>
                <a:cs typeface="Times New Roman" panose="02020603050405020304" pitchFamily="18" charset="0"/>
              </a:rPr>
              <a:t>Determine decision making and execution strategy for training model</a:t>
            </a:r>
          </a:p>
        </p:txBody>
      </p:sp>
      <p:sp>
        <p:nvSpPr>
          <p:cNvPr id="21" name="Rectangle 20">
            <a:extLst>
              <a:ext uri="{FF2B5EF4-FFF2-40B4-BE49-F238E27FC236}">
                <a16:creationId xmlns:a16="http://schemas.microsoft.com/office/drawing/2014/main" id="{B6CBF196-DB9B-4659-AB6C-FB8DF968145F}"/>
              </a:ext>
            </a:extLst>
          </p:cNvPr>
          <p:cNvSpPr/>
          <p:nvPr/>
        </p:nvSpPr>
        <p:spPr>
          <a:xfrm>
            <a:off x="2957540" y="3402407"/>
            <a:ext cx="2038484" cy="3257700"/>
          </a:xfrm>
          <a:prstGeom prst="rect">
            <a:avLst/>
          </a:prstGeom>
          <a:solidFill>
            <a:sysClr val="window" lastClr="FFFFFF"/>
          </a:solidFill>
          <a:ln>
            <a:solidFill>
              <a:schemeClr val="accent6"/>
            </a:solidFill>
          </a:ln>
        </p:spPr>
        <p:txBody>
          <a:bodyPr wrap="square" anchor="t">
            <a:noAutofit/>
          </a:bodyPr>
          <a:lstStyle/>
          <a:p>
            <a:pPr marL="285750" lvl="0" indent="-285750">
              <a:spcAft>
                <a:spcPts val="600"/>
              </a:spcAft>
              <a:buFont typeface="Arial" panose="020B0604020202020204" pitchFamily="34" charset="0"/>
              <a:buChar char="•"/>
            </a:pPr>
            <a:r>
              <a:rPr lang="en-US" sz="1200" kern="0" dirty="0">
                <a:ea typeface="Calibri" panose="020F0502020204030204" pitchFamily="34" charset="0"/>
                <a:cs typeface="Times New Roman" panose="02020603050405020304" pitchFamily="18" charset="0"/>
              </a:rPr>
              <a:t>Size the model data training set</a:t>
            </a:r>
          </a:p>
          <a:p>
            <a:pPr marL="285750" lvl="0" indent="-285750">
              <a:spcAft>
                <a:spcPts val="600"/>
              </a:spcAft>
              <a:buFont typeface="Arial" panose="020B0604020202020204" pitchFamily="34" charset="0"/>
              <a:buChar char="•"/>
            </a:pPr>
            <a:r>
              <a:rPr lang="en-US" sz="1200" kern="0" dirty="0">
                <a:ea typeface="Calibri" panose="020F0502020204030204" pitchFamily="34" charset="0"/>
                <a:cs typeface="Times New Roman" panose="02020603050405020304" pitchFamily="18" charset="0"/>
              </a:rPr>
              <a:t>Extract &amp; Select Features for Time Domain Signals using statistical measures and m</a:t>
            </a:r>
            <a:r>
              <a:rPr lang="en-US" sz="1200" kern="0" dirty="0">
                <a:cs typeface="Times New Roman" panose="02020603050405020304" pitchFamily="18" charset="0"/>
              </a:rPr>
              <a:t>odel-based parametric features</a:t>
            </a:r>
          </a:p>
          <a:p>
            <a:pPr marL="285750" lvl="0" indent="-285750">
              <a:spcAft>
                <a:spcPts val="600"/>
              </a:spcAft>
              <a:buFont typeface="Arial" panose="020B0604020202020204" pitchFamily="34" charset="0"/>
              <a:buChar char="•"/>
            </a:pPr>
            <a:r>
              <a:rPr lang="en-US" sz="1200" kern="0" dirty="0">
                <a:cs typeface="Times New Roman" panose="02020603050405020304" pitchFamily="18" charset="0"/>
              </a:rPr>
              <a:t>Explore multi-dimensional scaling and Principal Component Analysis in search of low-dimensional representation of the mixed-domain signal</a:t>
            </a:r>
          </a:p>
        </p:txBody>
      </p:sp>
      <p:sp>
        <p:nvSpPr>
          <p:cNvPr id="22" name="Rectangle 21">
            <a:extLst>
              <a:ext uri="{FF2B5EF4-FFF2-40B4-BE49-F238E27FC236}">
                <a16:creationId xmlns:a16="http://schemas.microsoft.com/office/drawing/2014/main" id="{AA6DF040-D61A-4568-8F63-8F0435A28A54}"/>
              </a:ext>
            </a:extLst>
          </p:cNvPr>
          <p:cNvSpPr/>
          <p:nvPr/>
        </p:nvSpPr>
        <p:spPr>
          <a:xfrm>
            <a:off x="7604427" y="3402405"/>
            <a:ext cx="2004957" cy="3257701"/>
          </a:xfrm>
          <a:prstGeom prst="rect">
            <a:avLst/>
          </a:prstGeom>
          <a:solidFill>
            <a:sysClr val="window" lastClr="FFFFFF"/>
          </a:solidFill>
          <a:ln>
            <a:solidFill>
              <a:schemeClr val="accent6"/>
            </a:solidFill>
          </a:ln>
        </p:spPr>
        <p:txBody>
          <a:bodyPr wrap="square" anchor="t">
            <a:noAutofit/>
          </a:bodyPr>
          <a:lstStyle/>
          <a:p>
            <a:pPr marL="285750" lvl="0" indent="-285750">
              <a:spcAft>
                <a:spcPts val="600"/>
              </a:spcAft>
              <a:buFont typeface="Arial" panose="020B0604020202020204" pitchFamily="34" charset="0"/>
              <a:buChar char="•"/>
            </a:pPr>
            <a:r>
              <a:rPr lang="en-US" sz="1200" kern="0" dirty="0">
                <a:ea typeface="Calibri" panose="020F0502020204030204" pitchFamily="34" charset="0"/>
                <a:cs typeface="Times New Roman" panose="02020603050405020304" pitchFamily="18" charset="0"/>
              </a:rPr>
              <a:t>Evaluate model performance leveraging both hold-out and cross-validation methods to avoid overfitting</a:t>
            </a:r>
            <a:endParaRPr kumimoji="0" lang="en-US" sz="1200" b="0" u="none" strike="noStrike" kern="0" cap="none" spc="0" normalizeH="0" baseline="0" noProof="0" dirty="0">
              <a:ln>
                <a:noFill/>
              </a:ln>
              <a:effectLst/>
              <a:uLnTx/>
              <a:uFillTx/>
              <a:ea typeface="Calibri" panose="020F0502020204030204" pitchFamily="34" charset="0"/>
              <a:cs typeface="Times New Roman" panose="02020603050405020304" pitchFamily="18" charset="0"/>
            </a:endParaRPr>
          </a:p>
        </p:txBody>
      </p:sp>
      <p:sp>
        <p:nvSpPr>
          <p:cNvPr id="24" name="AutoShape 2">
            <a:extLst>
              <a:ext uri="{FF2B5EF4-FFF2-40B4-BE49-F238E27FC236}">
                <a16:creationId xmlns:a16="http://schemas.microsoft.com/office/drawing/2014/main" id="{11D2435A-FA1F-4299-BA4A-52E98FC32C1C}"/>
              </a:ext>
            </a:extLst>
          </p:cNvPr>
          <p:cNvSpPr>
            <a:spLocks noChangeArrowheads="1"/>
          </p:cNvSpPr>
          <p:nvPr/>
        </p:nvSpPr>
        <p:spPr bwMode="auto">
          <a:xfrm>
            <a:off x="9825665" y="1841152"/>
            <a:ext cx="2004957" cy="922498"/>
          </a:xfrm>
          <a:prstGeom prst="rect">
            <a:avLst/>
          </a:prstGeom>
          <a:solidFill>
            <a:srgbClr val="002266">
              <a:lumMod val="20000"/>
              <a:lumOff val="80000"/>
            </a:srgbClr>
          </a:solidFill>
          <a:ln w="12700">
            <a:solidFill>
              <a:schemeClr val="accent6"/>
            </a:solidFill>
            <a:prstDash val="solid"/>
            <a:miter lim="800000"/>
            <a:headEnd/>
            <a:tailEnd/>
          </a:ln>
          <a:effectLst>
            <a:outerShdw blurRad="50800" dist="38100" dir="2700000" algn="tl" rotWithShape="0">
              <a:prstClr val="black">
                <a:alpha val="40000"/>
              </a:prstClr>
            </a:outerShdw>
          </a:effectLst>
        </p:spPr>
        <p:txBody>
          <a:bodyPr lIns="118841" tIns="45708" rIns="91416" bIns="45708" anchor="ct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300" b="1" kern="0" dirty="0">
                <a:solidFill>
                  <a:schemeClr val="accent6"/>
                </a:solidFill>
                <a:cs typeface="Arial"/>
              </a:rPr>
              <a:t>Apply</a:t>
            </a:r>
            <a:r>
              <a:rPr kumimoji="0" lang="en-US" sz="1300" b="1" i="0" u="none" strike="noStrike" kern="0" cap="none" spc="0" normalizeH="0" baseline="0" noProof="0" dirty="0">
                <a:ln>
                  <a:noFill/>
                </a:ln>
                <a:solidFill>
                  <a:schemeClr val="accent6"/>
                </a:solidFill>
                <a:effectLst/>
                <a:uLnTx/>
                <a:uFillTx/>
                <a:cs typeface="Arial"/>
              </a:rPr>
              <a:t> Model</a:t>
            </a:r>
            <a:endParaRPr kumimoji="0" lang="en-US" sz="1300" b="1" i="0" u="none" strike="noStrike" kern="0" cap="none" spc="0" normalizeH="0" baseline="30000" noProof="0" dirty="0">
              <a:ln>
                <a:noFill/>
              </a:ln>
              <a:solidFill>
                <a:schemeClr val="accent6"/>
              </a:solidFill>
              <a:effectLst/>
              <a:uLnTx/>
              <a:uFillTx/>
              <a:cs typeface="Arial"/>
            </a:endParaRPr>
          </a:p>
        </p:txBody>
      </p:sp>
      <p:sp>
        <p:nvSpPr>
          <p:cNvPr id="25" name="Oval 24">
            <a:extLst>
              <a:ext uri="{FF2B5EF4-FFF2-40B4-BE49-F238E27FC236}">
                <a16:creationId xmlns:a16="http://schemas.microsoft.com/office/drawing/2014/main" id="{F709D677-2C46-4441-B708-F49AC19738A8}"/>
              </a:ext>
            </a:extLst>
          </p:cNvPr>
          <p:cNvSpPr/>
          <p:nvPr/>
        </p:nvSpPr>
        <p:spPr>
          <a:xfrm>
            <a:off x="9704965" y="1726881"/>
            <a:ext cx="283346" cy="254317"/>
          </a:xfrm>
          <a:prstGeom prst="ellipse">
            <a:avLst/>
          </a:prstGeom>
          <a:solidFill>
            <a:srgbClr val="00BBEE"/>
          </a:solidFill>
          <a:ln w="9525"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300" b="1" kern="0" dirty="0">
                <a:solidFill>
                  <a:schemeClr val="accent6"/>
                </a:solidFill>
                <a:cs typeface="Arial"/>
              </a:rPr>
              <a:t>5</a:t>
            </a:r>
            <a:endParaRPr kumimoji="0" lang="en-US" sz="1300" b="1" i="0" u="none" strike="noStrike" kern="0" cap="none" spc="0" normalizeH="0" baseline="0" noProof="0" dirty="0">
              <a:ln>
                <a:noFill/>
              </a:ln>
              <a:solidFill>
                <a:schemeClr val="accent6"/>
              </a:solidFill>
              <a:effectLst/>
              <a:uLnTx/>
              <a:uFillTx/>
              <a:cs typeface="Arial"/>
            </a:endParaRPr>
          </a:p>
        </p:txBody>
      </p:sp>
      <p:sp>
        <p:nvSpPr>
          <p:cNvPr id="26" name="Isosceles Triangle 25">
            <a:extLst>
              <a:ext uri="{FF2B5EF4-FFF2-40B4-BE49-F238E27FC236}">
                <a16:creationId xmlns:a16="http://schemas.microsoft.com/office/drawing/2014/main" id="{AFF2147A-8FB8-4559-8E36-13406D9BE851}"/>
              </a:ext>
            </a:extLst>
          </p:cNvPr>
          <p:cNvSpPr/>
          <p:nvPr/>
        </p:nvSpPr>
        <p:spPr>
          <a:xfrm rot="10800000">
            <a:off x="10047442" y="3009282"/>
            <a:ext cx="1561401" cy="299804"/>
          </a:xfrm>
          <a:prstGeom prst="triangle">
            <a:avLst/>
          </a:prstGeom>
          <a:solidFill>
            <a:srgbClr val="002266">
              <a:lumMod val="20000"/>
              <a:lumOff val="80000"/>
            </a:srgbClr>
          </a:solidFill>
          <a:ln w="19050" cap="flat" cmpd="sng" algn="ctr">
            <a:solidFill>
              <a:schemeClr val="accent6"/>
            </a:solidFill>
            <a:prstDash val="sysDot"/>
            <a:headEnd type="none" w="med" len="med"/>
            <a:tailEnd type="oval"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00" b="1" u="none" strike="noStrike" kern="0" cap="none" spc="0" normalizeH="0" baseline="0" noProof="0">
              <a:ln>
                <a:noFill/>
              </a:ln>
              <a:solidFill>
                <a:schemeClr val="accent6"/>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66203F12-9A80-446C-97E1-3121FBBBAE88}"/>
              </a:ext>
            </a:extLst>
          </p:cNvPr>
          <p:cNvSpPr/>
          <p:nvPr/>
        </p:nvSpPr>
        <p:spPr>
          <a:xfrm>
            <a:off x="4279900" y="2627086"/>
            <a:ext cx="3819071" cy="2007809"/>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We can re-use this and update it</a:t>
            </a:r>
          </a:p>
        </p:txBody>
      </p:sp>
    </p:spTree>
    <p:extLst>
      <p:ext uri="{BB962C8B-B14F-4D97-AF65-F5344CB8AC3E}">
        <p14:creationId xmlns:p14="http://schemas.microsoft.com/office/powerpoint/2010/main" val="352440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D9AF3FD-7259-4480-BD09-D570F726CCA3}"/>
              </a:ext>
            </a:extLst>
          </p:cNvPr>
          <p:cNvGraphicFramePr>
            <a:graphicFrameLocks noChangeAspect="1"/>
          </p:cNvGraphicFramePr>
          <p:nvPr>
            <p:custDataLst>
              <p:tags r:id="rId2"/>
            </p:custDataLst>
            <p:extLst>
              <p:ext uri="{D42A27DB-BD31-4B8C-83A1-F6EECF244321}">
                <p14:modId xmlns:p14="http://schemas.microsoft.com/office/powerpoint/2010/main" val="3030450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6" name="think-cell Slide" r:id="rId4" imgW="425" imgH="424" progId="TCLayout.ActiveDocument.1">
                  <p:embed/>
                </p:oleObj>
              </mc:Choice>
              <mc:Fallback>
                <p:oleObj name="think-cell Slide"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9F1BA8A-2561-40DD-8945-5DB71DFFF894}"/>
              </a:ext>
            </a:extLst>
          </p:cNvPr>
          <p:cNvSpPr>
            <a:spLocks noGrp="1"/>
          </p:cNvSpPr>
          <p:nvPr>
            <p:ph type="sldNum" sz="quarter" idx="32"/>
          </p:nvPr>
        </p:nvSpPr>
        <p:spPr/>
        <p:txBody>
          <a:bodyPr/>
          <a:lstStyle/>
          <a:p>
            <a:pPr>
              <a:defRPr/>
            </a:pPr>
            <a:fld id="{90CBDC3A-D49F-4631-A8C7-55D59B33E5FA}" type="slidenum">
              <a:rPr lang="en-US" smtClean="0"/>
              <a:pPr>
                <a:defRPr/>
              </a:pPr>
              <a:t>2</a:t>
            </a:fld>
            <a:endParaRPr lang="en-US" dirty="0"/>
          </a:p>
        </p:txBody>
      </p:sp>
      <p:sp>
        <p:nvSpPr>
          <p:cNvPr id="5" name="Title 4">
            <a:extLst>
              <a:ext uri="{FF2B5EF4-FFF2-40B4-BE49-F238E27FC236}">
                <a16:creationId xmlns:a16="http://schemas.microsoft.com/office/drawing/2014/main" id="{5E6C1C55-74D0-4780-89B2-25F84C479884}"/>
              </a:ext>
            </a:extLst>
          </p:cNvPr>
          <p:cNvSpPr>
            <a:spLocks noGrp="1"/>
          </p:cNvSpPr>
          <p:nvPr>
            <p:ph type="title"/>
          </p:nvPr>
        </p:nvSpPr>
        <p:spPr/>
        <p:txBody>
          <a:bodyPr/>
          <a:lstStyle/>
          <a:p>
            <a:r>
              <a:rPr lang="en-US" dirty="0"/>
              <a:t>background</a:t>
            </a:r>
          </a:p>
        </p:txBody>
      </p:sp>
      <p:sp>
        <p:nvSpPr>
          <p:cNvPr id="6" name="Text Placeholder 5">
            <a:extLst>
              <a:ext uri="{FF2B5EF4-FFF2-40B4-BE49-F238E27FC236}">
                <a16:creationId xmlns:a16="http://schemas.microsoft.com/office/drawing/2014/main" id="{23B1C339-7ACA-44B2-8764-50D7BA4E83E3}"/>
              </a:ext>
            </a:extLst>
          </p:cNvPr>
          <p:cNvSpPr>
            <a:spLocks noGrp="1"/>
          </p:cNvSpPr>
          <p:nvPr>
            <p:ph type="body" sz="quarter" idx="12"/>
          </p:nvPr>
        </p:nvSpPr>
        <p:spPr/>
        <p:txBody>
          <a:bodyPr/>
          <a:lstStyle/>
          <a:p>
            <a:r>
              <a:rPr lang="en-US" sz="1600" dirty="0"/>
              <a:t>Background / intro page</a:t>
            </a:r>
          </a:p>
        </p:txBody>
      </p:sp>
    </p:spTree>
    <p:extLst>
      <p:ext uri="{BB962C8B-B14F-4D97-AF65-F5344CB8AC3E}">
        <p14:creationId xmlns:p14="http://schemas.microsoft.com/office/powerpoint/2010/main" val="328217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D9AF3FD-7259-4480-BD09-D570F726CCA3}"/>
              </a:ext>
            </a:extLst>
          </p:cNvPr>
          <p:cNvGraphicFramePr>
            <a:graphicFrameLocks noChangeAspect="1"/>
          </p:cNvGraphicFramePr>
          <p:nvPr>
            <p:custDataLst>
              <p:tags r:id="rId2"/>
            </p:custDataLst>
            <p:extLst>
              <p:ext uri="{D42A27DB-BD31-4B8C-83A1-F6EECF244321}">
                <p14:modId xmlns:p14="http://schemas.microsoft.com/office/powerpoint/2010/main" val="2191436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8" name="think-cell Slide" r:id="rId4" imgW="425" imgH="424" progId="TCLayout.ActiveDocument.1">
                  <p:embed/>
                </p:oleObj>
              </mc:Choice>
              <mc:Fallback>
                <p:oleObj name="think-cell Slide" r:id="rId4" imgW="425" imgH="424" progId="TCLayout.ActiveDocument.1">
                  <p:embed/>
                  <p:pic>
                    <p:nvPicPr>
                      <p:cNvPr id="7" name="Object 6" hidden="1">
                        <a:extLst>
                          <a:ext uri="{FF2B5EF4-FFF2-40B4-BE49-F238E27FC236}">
                            <a16:creationId xmlns:a16="http://schemas.microsoft.com/office/drawing/2014/main" id="{7D9AF3FD-7259-4480-BD09-D570F726CCA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9F1BA8A-2561-40DD-8945-5DB71DFFF894}"/>
              </a:ext>
            </a:extLst>
          </p:cNvPr>
          <p:cNvSpPr>
            <a:spLocks noGrp="1"/>
          </p:cNvSpPr>
          <p:nvPr>
            <p:ph type="sldNum" sz="quarter" idx="32"/>
          </p:nvPr>
        </p:nvSpPr>
        <p:spPr/>
        <p:txBody>
          <a:bodyPr/>
          <a:lstStyle/>
          <a:p>
            <a:pPr>
              <a:defRPr/>
            </a:pPr>
            <a:fld id="{90CBDC3A-D49F-4631-A8C7-55D59B33E5FA}" type="slidenum">
              <a:rPr lang="en-US" smtClean="0"/>
              <a:pPr>
                <a:defRPr/>
              </a:pPr>
              <a:t>3</a:t>
            </a:fld>
            <a:endParaRPr lang="en-US" dirty="0"/>
          </a:p>
        </p:txBody>
      </p:sp>
      <p:sp>
        <p:nvSpPr>
          <p:cNvPr id="5" name="Title 4">
            <a:extLst>
              <a:ext uri="{FF2B5EF4-FFF2-40B4-BE49-F238E27FC236}">
                <a16:creationId xmlns:a16="http://schemas.microsoft.com/office/drawing/2014/main" id="{5E6C1C55-74D0-4780-89B2-25F84C479884}"/>
              </a:ext>
            </a:extLst>
          </p:cNvPr>
          <p:cNvSpPr>
            <a:spLocks noGrp="1"/>
          </p:cNvSpPr>
          <p:nvPr>
            <p:ph type="title"/>
          </p:nvPr>
        </p:nvSpPr>
        <p:spPr/>
        <p:txBody>
          <a:bodyPr/>
          <a:lstStyle/>
          <a:p>
            <a:r>
              <a:rPr lang="en-US" dirty="0"/>
              <a:t>data</a:t>
            </a:r>
          </a:p>
        </p:txBody>
      </p:sp>
      <p:sp>
        <p:nvSpPr>
          <p:cNvPr id="6" name="Text Placeholder 5">
            <a:extLst>
              <a:ext uri="{FF2B5EF4-FFF2-40B4-BE49-F238E27FC236}">
                <a16:creationId xmlns:a16="http://schemas.microsoft.com/office/drawing/2014/main" id="{23B1C339-7ACA-44B2-8764-50D7BA4E83E3}"/>
              </a:ext>
            </a:extLst>
          </p:cNvPr>
          <p:cNvSpPr>
            <a:spLocks noGrp="1"/>
          </p:cNvSpPr>
          <p:nvPr>
            <p:ph type="body" sz="quarter" idx="12"/>
          </p:nvPr>
        </p:nvSpPr>
        <p:spPr/>
        <p:txBody>
          <a:bodyPr/>
          <a:lstStyle/>
          <a:p>
            <a:r>
              <a:rPr lang="en-US" sz="1600" dirty="0"/>
              <a:t>For our analysis, we used two publicly available datasets to obtain return data for the S&amp;P 500 and Trump’s Twitter feed</a:t>
            </a:r>
          </a:p>
        </p:txBody>
      </p:sp>
      <p:sp>
        <p:nvSpPr>
          <p:cNvPr id="17" name="TextBox 16">
            <a:extLst>
              <a:ext uri="{FF2B5EF4-FFF2-40B4-BE49-F238E27FC236}">
                <a16:creationId xmlns:a16="http://schemas.microsoft.com/office/drawing/2014/main" id="{6AD69E45-10BB-4793-9E2F-5E70B04467EB}"/>
              </a:ext>
            </a:extLst>
          </p:cNvPr>
          <p:cNvSpPr txBox="1"/>
          <p:nvPr/>
        </p:nvSpPr>
        <p:spPr>
          <a:xfrm>
            <a:off x="3846286" y="4019585"/>
            <a:ext cx="6789630" cy="923330"/>
          </a:xfrm>
          <a:prstGeom prst="rect">
            <a:avLst/>
          </a:prstGeom>
          <a:noFill/>
        </p:spPr>
        <p:txBody>
          <a:bodyPr wrap="square" rtlCol="0">
            <a:spAutoFit/>
          </a:bodyPr>
          <a:lstStyle/>
          <a:p>
            <a:r>
              <a:rPr lang="en-US" dirty="0"/>
              <a:t>We obtained a download of Donald Trump’s Twitter feed from a publicly available source.  We cleaned the data by standardizing the time stamps between the two data sets.</a:t>
            </a:r>
          </a:p>
        </p:txBody>
      </p:sp>
      <p:sp>
        <p:nvSpPr>
          <p:cNvPr id="19" name="TextBox 18">
            <a:extLst>
              <a:ext uri="{FF2B5EF4-FFF2-40B4-BE49-F238E27FC236}">
                <a16:creationId xmlns:a16="http://schemas.microsoft.com/office/drawing/2014/main" id="{FE78D9AC-225B-4DD4-8462-1CE824AEC252}"/>
              </a:ext>
            </a:extLst>
          </p:cNvPr>
          <p:cNvSpPr txBox="1"/>
          <p:nvPr/>
        </p:nvSpPr>
        <p:spPr>
          <a:xfrm>
            <a:off x="3846286" y="2067216"/>
            <a:ext cx="6789630" cy="923330"/>
          </a:xfrm>
          <a:prstGeom prst="rect">
            <a:avLst/>
          </a:prstGeom>
          <a:noFill/>
        </p:spPr>
        <p:txBody>
          <a:bodyPr wrap="square" rtlCol="0">
            <a:spAutoFit/>
          </a:bodyPr>
          <a:lstStyle/>
          <a:p>
            <a:r>
              <a:rPr lang="en-US" dirty="0"/>
              <a:t>We downloaded 7 years of minute level return data for the S&amp;P 500.  The data ranges from 2012 through the end of 2018.  The data includes almost 250,000 events.</a:t>
            </a:r>
          </a:p>
        </p:txBody>
      </p:sp>
      <p:pic>
        <p:nvPicPr>
          <p:cNvPr id="3079" name="Picture 7" descr="Image result for s&amp;p 500">
            <a:extLst>
              <a:ext uri="{FF2B5EF4-FFF2-40B4-BE49-F238E27FC236}">
                <a16:creationId xmlns:a16="http://schemas.microsoft.com/office/drawing/2014/main" id="{FD8A5F4E-E2B7-4212-AD22-489FF9DDB9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56" y="1657344"/>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Image result for twitter logo">
            <a:extLst>
              <a:ext uri="{FF2B5EF4-FFF2-40B4-BE49-F238E27FC236}">
                <a16:creationId xmlns:a16="http://schemas.microsoft.com/office/drawing/2014/main" id="{E5E32B7D-6CF2-4A41-BD88-76F7888C3E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56" y="3280813"/>
            <a:ext cx="2400874" cy="2400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07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C862442-B80A-42E9-8D5B-D4B282D2BA03}"/>
              </a:ext>
            </a:extLst>
          </p:cNvPr>
          <p:cNvGraphicFramePr>
            <a:graphicFrameLocks noChangeAspect="1"/>
          </p:cNvGraphicFramePr>
          <p:nvPr>
            <p:custDataLst>
              <p:tags r:id="rId2"/>
            </p:custDataLst>
            <p:extLst>
              <p:ext uri="{D42A27DB-BD31-4B8C-83A1-F6EECF244321}">
                <p14:modId xmlns:p14="http://schemas.microsoft.com/office/powerpoint/2010/main" val="2740218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9"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EE49DB2-160B-48E4-B810-68EF2B6C63C5}"/>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3599" dirty="0">
              <a:latin typeface="Arial Black" panose="020B0A04020102020204" pitchFamily="34" charset="0"/>
              <a:ea typeface="Roboto Black" pitchFamily="2" charset="0"/>
              <a:cs typeface="Arial" panose="020B0604020202020204" pitchFamily="34" charset="0"/>
              <a:sym typeface="Arial Black" panose="020B0A04020102020204" pitchFamily="34" charset="0"/>
            </a:endParaRPr>
          </a:p>
        </p:txBody>
      </p:sp>
      <p:sp>
        <p:nvSpPr>
          <p:cNvPr id="2" name="Slide Number Placeholder 1">
            <a:extLst>
              <a:ext uri="{FF2B5EF4-FFF2-40B4-BE49-F238E27FC236}">
                <a16:creationId xmlns:a16="http://schemas.microsoft.com/office/drawing/2014/main" id="{286345A1-7848-40B8-943C-EDE0CF40A238}"/>
              </a:ext>
            </a:extLst>
          </p:cNvPr>
          <p:cNvSpPr>
            <a:spLocks noGrp="1"/>
          </p:cNvSpPr>
          <p:nvPr>
            <p:ph type="sldNum" sz="quarter" idx="32"/>
          </p:nvPr>
        </p:nvSpPr>
        <p:spPr/>
        <p:txBody>
          <a:bodyPr/>
          <a:lstStyle/>
          <a:p>
            <a:pPr>
              <a:defRPr/>
            </a:pPr>
            <a:fld id="{90CBDC3A-D49F-4631-A8C7-55D59B33E5FA}" type="slidenum">
              <a:rPr lang="en-US" smtClean="0"/>
              <a:pPr>
                <a:defRPr/>
              </a:pPr>
              <a:t>4</a:t>
            </a:fld>
            <a:endParaRPr lang="en-US" dirty="0"/>
          </a:p>
        </p:txBody>
      </p:sp>
      <p:sp>
        <p:nvSpPr>
          <p:cNvPr id="3" name="Title 2">
            <a:extLst>
              <a:ext uri="{FF2B5EF4-FFF2-40B4-BE49-F238E27FC236}">
                <a16:creationId xmlns:a16="http://schemas.microsoft.com/office/drawing/2014/main" id="{B84FB752-596B-47E9-8901-6B111350E148}"/>
              </a:ext>
            </a:extLst>
          </p:cNvPr>
          <p:cNvSpPr>
            <a:spLocks noGrp="1"/>
          </p:cNvSpPr>
          <p:nvPr>
            <p:ph type="title"/>
          </p:nvPr>
        </p:nvSpPr>
        <p:spPr/>
        <p:txBody>
          <a:bodyPr/>
          <a:lstStyle/>
          <a:p>
            <a:r>
              <a:rPr lang="en-US" dirty="0"/>
              <a:t>Timeline </a:t>
            </a:r>
          </a:p>
        </p:txBody>
      </p:sp>
      <p:sp>
        <p:nvSpPr>
          <p:cNvPr id="4" name="Text Placeholder 3">
            <a:extLst>
              <a:ext uri="{FF2B5EF4-FFF2-40B4-BE49-F238E27FC236}">
                <a16:creationId xmlns:a16="http://schemas.microsoft.com/office/drawing/2014/main" id="{E1B7F43D-B263-4545-B86E-CB48E79CFBC2}"/>
              </a:ext>
            </a:extLst>
          </p:cNvPr>
          <p:cNvSpPr>
            <a:spLocks noGrp="1"/>
          </p:cNvSpPr>
          <p:nvPr>
            <p:ph type="body" sz="quarter" idx="12"/>
          </p:nvPr>
        </p:nvSpPr>
        <p:spPr/>
        <p:txBody>
          <a:bodyPr/>
          <a:lstStyle/>
          <a:p>
            <a:r>
              <a:rPr lang="en-US" sz="1600" dirty="0"/>
              <a:t>The timeline below provides an overview of range of dates that we are working with.  While we did have 2019 data for Trump’s Twitter feed, we were not able to obtain the minute-level data we need for the S&amp;P 500 beyond 2018.  We decided to focus only on the Trump tweets after July 2016, once it was clear that he would be the Republican nominee.</a:t>
            </a:r>
          </a:p>
        </p:txBody>
      </p:sp>
      <p:sp>
        <p:nvSpPr>
          <p:cNvPr id="5" name="Text Placeholder 4">
            <a:extLst>
              <a:ext uri="{FF2B5EF4-FFF2-40B4-BE49-F238E27FC236}">
                <a16:creationId xmlns:a16="http://schemas.microsoft.com/office/drawing/2014/main" id="{B131640F-8327-4E54-A576-D4CFA219075C}"/>
              </a:ext>
            </a:extLst>
          </p:cNvPr>
          <p:cNvSpPr>
            <a:spLocks noGrp="1"/>
          </p:cNvSpPr>
          <p:nvPr>
            <p:ph type="body" sz="quarter" idx="33"/>
          </p:nvPr>
        </p:nvSpPr>
        <p:spPr/>
        <p:txBody>
          <a:bodyPr/>
          <a:lstStyle/>
          <a:p>
            <a:endParaRPr lang="en-US"/>
          </a:p>
        </p:txBody>
      </p:sp>
      <p:cxnSp>
        <p:nvCxnSpPr>
          <p:cNvPr id="9" name="Straight Arrow Connector 8">
            <a:extLst>
              <a:ext uri="{FF2B5EF4-FFF2-40B4-BE49-F238E27FC236}">
                <a16:creationId xmlns:a16="http://schemas.microsoft.com/office/drawing/2014/main" id="{BAC211E1-FB9C-476C-9AD8-AA11E5936C22}"/>
              </a:ext>
            </a:extLst>
          </p:cNvPr>
          <p:cNvCxnSpPr/>
          <p:nvPr/>
        </p:nvCxnSpPr>
        <p:spPr>
          <a:xfrm>
            <a:off x="357188" y="3429000"/>
            <a:ext cx="11473434" cy="0"/>
          </a:xfrm>
          <a:prstGeom prst="straightConnector1">
            <a:avLst/>
          </a:prstGeom>
          <a:ln w="19050">
            <a:solidFill>
              <a:schemeClr val="accent4"/>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D2DA9A26-9D57-4130-B553-1348FA77A1DB}"/>
              </a:ext>
            </a:extLst>
          </p:cNvPr>
          <p:cNvSpPr/>
          <p:nvPr/>
        </p:nvSpPr>
        <p:spPr>
          <a:xfrm>
            <a:off x="357188" y="3482991"/>
            <a:ext cx="616947" cy="252723"/>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Jan 1 2016</a:t>
            </a:r>
          </a:p>
        </p:txBody>
      </p:sp>
      <p:sp>
        <p:nvSpPr>
          <p:cNvPr id="11" name="Rectangle 10">
            <a:extLst>
              <a:ext uri="{FF2B5EF4-FFF2-40B4-BE49-F238E27FC236}">
                <a16:creationId xmlns:a16="http://schemas.microsoft.com/office/drawing/2014/main" id="{FADF438D-22DA-45EE-8E0A-1EF33C8B8FFC}"/>
              </a:ext>
            </a:extLst>
          </p:cNvPr>
          <p:cNvSpPr/>
          <p:nvPr/>
        </p:nvSpPr>
        <p:spPr>
          <a:xfrm>
            <a:off x="11108096" y="3482991"/>
            <a:ext cx="616947" cy="252723"/>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Jan 1 2020</a:t>
            </a:r>
          </a:p>
        </p:txBody>
      </p:sp>
      <p:sp>
        <p:nvSpPr>
          <p:cNvPr id="12" name="Rectangle 11">
            <a:extLst>
              <a:ext uri="{FF2B5EF4-FFF2-40B4-BE49-F238E27FC236}">
                <a16:creationId xmlns:a16="http://schemas.microsoft.com/office/drawing/2014/main" id="{6C053141-4545-4517-853A-E2739352FADA}"/>
              </a:ext>
            </a:extLst>
          </p:cNvPr>
          <p:cNvSpPr/>
          <p:nvPr/>
        </p:nvSpPr>
        <p:spPr>
          <a:xfrm>
            <a:off x="3044915" y="3482991"/>
            <a:ext cx="616947" cy="252723"/>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Jan 1 2017</a:t>
            </a:r>
          </a:p>
        </p:txBody>
      </p:sp>
      <p:sp>
        <p:nvSpPr>
          <p:cNvPr id="13" name="Rectangle 12">
            <a:extLst>
              <a:ext uri="{FF2B5EF4-FFF2-40B4-BE49-F238E27FC236}">
                <a16:creationId xmlns:a16="http://schemas.microsoft.com/office/drawing/2014/main" id="{631E8BE2-53D9-4ED3-AE07-7A6F676594B2}"/>
              </a:ext>
            </a:extLst>
          </p:cNvPr>
          <p:cNvSpPr/>
          <p:nvPr/>
        </p:nvSpPr>
        <p:spPr>
          <a:xfrm>
            <a:off x="5732642" y="3482991"/>
            <a:ext cx="616947" cy="252723"/>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Jan 1 2018</a:t>
            </a:r>
          </a:p>
        </p:txBody>
      </p:sp>
      <p:sp>
        <p:nvSpPr>
          <p:cNvPr id="14" name="Rectangle 13">
            <a:extLst>
              <a:ext uri="{FF2B5EF4-FFF2-40B4-BE49-F238E27FC236}">
                <a16:creationId xmlns:a16="http://schemas.microsoft.com/office/drawing/2014/main" id="{A3A15928-0C4E-4D5A-AD39-BE09611851A8}"/>
              </a:ext>
            </a:extLst>
          </p:cNvPr>
          <p:cNvSpPr/>
          <p:nvPr/>
        </p:nvSpPr>
        <p:spPr>
          <a:xfrm>
            <a:off x="8420369" y="3482991"/>
            <a:ext cx="616947" cy="252723"/>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Jan 1 2019</a:t>
            </a:r>
          </a:p>
        </p:txBody>
      </p:sp>
      <p:sp>
        <p:nvSpPr>
          <p:cNvPr id="15" name="Callout: Line with Border and Accent Bar 14">
            <a:extLst>
              <a:ext uri="{FF2B5EF4-FFF2-40B4-BE49-F238E27FC236}">
                <a16:creationId xmlns:a16="http://schemas.microsoft.com/office/drawing/2014/main" id="{74CC9544-25D1-40EE-9147-75E85B681933}"/>
              </a:ext>
            </a:extLst>
          </p:cNvPr>
          <p:cNvSpPr/>
          <p:nvPr/>
        </p:nvSpPr>
        <p:spPr>
          <a:xfrm>
            <a:off x="2655435" y="2238922"/>
            <a:ext cx="1470853" cy="929331"/>
          </a:xfrm>
          <a:prstGeom prst="accentBorderCallout1">
            <a:avLst>
              <a:gd name="adj1" fmla="val 18750"/>
              <a:gd name="adj2" fmla="val -8333"/>
              <a:gd name="adj3" fmla="val 126345"/>
              <a:gd name="adj4" fmla="val -30098"/>
            </a:avLst>
          </a:prstGeom>
          <a:solidFill>
            <a:schemeClr val="bg2">
              <a:lumMod val="20000"/>
              <a:lumOff val="80000"/>
            </a:schemeClr>
          </a:solidFill>
          <a:ln w="635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a:t>July 19, 2016:</a:t>
            </a:r>
            <a:r>
              <a:rPr lang="en-US" sz="1000" dirty="0"/>
              <a:t> Trump becomes the official Presidential Nominee for the Republican Party</a:t>
            </a:r>
          </a:p>
        </p:txBody>
      </p:sp>
      <p:sp>
        <p:nvSpPr>
          <p:cNvPr id="16" name="Callout: Line with Border and Accent Bar 15">
            <a:extLst>
              <a:ext uri="{FF2B5EF4-FFF2-40B4-BE49-F238E27FC236}">
                <a16:creationId xmlns:a16="http://schemas.microsoft.com/office/drawing/2014/main" id="{1536C89F-089E-4284-AAF4-4FD3C5B463B8}"/>
              </a:ext>
            </a:extLst>
          </p:cNvPr>
          <p:cNvSpPr/>
          <p:nvPr/>
        </p:nvSpPr>
        <p:spPr>
          <a:xfrm flipH="1">
            <a:off x="8214892" y="1977700"/>
            <a:ext cx="1470853" cy="929331"/>
          </a:xfrm>
          <a:prstGeom prst="accentBorderCallout1">
            <a:avLst>
              <a:gd name="adj1" fmla="val 18750"/>
              <a:gd name="adj2" fmla="val -8333"/>
              <a:gd name="adj3" fmla="val 155023"/>
              <a:gd name="adj4" fmla="val -61650"/>
            </a:avLst>
          </a:prstGeom>
          <a:solidFill>
            <a:schemeClr val="bg2">
              <a:lumMod val="20000"/>
              <a:lumOff val="80000"/>
            </a:schemeClr>
          </a:solidFill>
          <a:ln w="635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a:t>August 2019:</a:t>
            </a:r>
            <a:r>
              <a:rPr lang="en-US" sz="1000" dirty="0"/>
              <a:t> Today</a:t>
            </a:r>
          </a:p>
        </p:txBody>
      </p:sp>
      <p:sp>
        <p:nvSpPr>
          <p:cNvPr id="17" name="Callout: Line with Border and Accent Bar 16">
            <a:extLst>
              <a:ext uri="{FF2B5EF4-FFF2-40B4-BE49-F238E27FC236}">
                <a16:creationId xmlns:a16="http://schemas.microsoft.com/office/drawing/2014/main" id="{61DDAA72-0A20-43A2-A0A7-A37612CD9572}"/>
              </a:ext>
            </a:extLst>
          </p:cNvPr>
          <p:cNvSpPr/>
          <p:nvPr/>
        </p:nvSpPr>
        <p:spPr>
          <a:xfrm>
            <a:off x="3255548" y="3865563"/>
            <a:ext cx="1470853" cy="929331"/>
          </a:xfrm>
          <a:prstGeom prst="accentBorderCallout1">
            <a:avLst>
              <a:gd name="adj1" fmla="val 58800"/>
              <a:gd name="adj2" fmla="val -8333"/>
              <a:gd name="adj3" fmla="val -47203"/>
              <a:gd name="adj4" fmla="val -15727"/>
            </a:avLst>
          </a:prstGeom>
          <a:solidFill>
            <a:schemeClr val="bg2">
              <a:lumMod val="20000"/>
              <a:lumOff val="80000"/>
            </a:schemeClr>
          </a:solidFill>
          <a:ln w="635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a:t>November 9, 206:</a:t>
            </a:r>
            <a:r>
              <a:rPr lang="en-US" sz="1000" dirty="0"/>
              <a:t> Trump wins the election to become the 45</a:t>
            </a:r>
            <a:r>
              <a:rPr lang="en-US" sz="1000" baseline="30000" dirty="0"/>
              <a:t>th</a:t>
            </a:r>
            <a:r>
              <a:rPr lang="en-US" sz="1000" dirty="0"/>
              <a:t> President of the United States</a:t>
            </a:r>
          </a:p>
        </p:txBody>
      </p:sp>
      <p:sp>
        <p:nvSpPr>
          <p:cNvPr id="18" name="Callout: Line with Border and Accent Bar 17">
            <a:extLst>
              <a:ext uri="{FF2B5EF4-FFF2-40B4-BE49-F238E27FC236}">
                <a16:creationId xmlns:a16="http://schemas.microsoft.com/office/drawing/2014/main" id="{D5903000-8934-47BB-874D-390CC412544C}"/>
              </a:ext>
            </a:extLst>
          </p:cNvPr>
          <p:cNvSpPr/>
          <p:nvPr/>
        </p:nvSpPr>
        <p:spPr>
          <a:xfrm>
            <a:off x="4699736" y="2238922"/>
            <a:ext cx="1470853" cy="929331"/>
          </a:xfrm>
          <a:prstGeom prst="accentBorderCallout1">
            <a:avLst>
              <a:gd name="adj1" fmla="val 93410"/>
              <a:gd name="adj2" fmla="val -8645"/>
              <a:gd name="adj3" fmla="val 127828"/>
              <a:gd name="adj4" fmla="val -90704"/>
            </a:avLst>
          </a:prstGeom>
          <a:solidFill>
            <a:schemeClr val="bg2">
              <a:lumMod val="20000"/>
              <a:lumOff val="80000"/>
            </a:schemeClr>
          </a:solidFill>
          <a:ln w="635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b="1" dirty="0"/>
              <a:t>January 20, 2017:</a:t>
            </a:r>
            <a:r>
              <a:rPr lang="en-US" sz="1000" dirty="0"/>
              <a:t> Trump is inaugurated as President of the United States</a:t>
            </a:r>
          </a:p>
        </p:txBody>
      </p:sp>
      <p:cxnSp>
        <p:nvCxnSpPr>
          <p:cNvPr id="20" name="Straight Connector 19">
            <a:extLst>
              <a:ext uri="{FF2B5EF4-FFF2-40B4-BE49-F238E27FC236}">
                <a16:creationId xmlns:a16="http://schemas.microsoft.com/office/drawing/2014/main" id="{C47436B1-738F-4699-B888-205CA0721241}"/>
              </a:ext>
            </a:extLst>
          </p:cNvPr>
          <p:cNvCxnSpPr>
            <a:cxnSpLocks/>
          </p:cNvCxnSpPr>
          <p:nvPr/>
        </p:nvCxnSpPr>
        <p:spPr>
          <a:xfrm>
            <a:off x="1737988" y="5252057"/>
            <a:ext cx="7107339" cy="0"/>
          </a:xfrm>
          <a:prstGeom prst="line">
            <a:avLst/>
          </a:prstGeom>
          <a:ln w="19050">
            <a:solidFill>
              <a:schemeClr val="accent3"/>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28792C9-8498-4499-96BE-BA8A321E0C81}"/>
              </a:ext>
            </a:extLst>
          </p:cNvPr>
          <p:cNvSpPr txBox="1"/>
          <p:nvPr/>
        </p:nvSpPr>
        <p:spPr>
          <a:xfrm>
            <a:off x="1374019" y="5336421"/>
            <a:ext cx="653219" cy="430887"/>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100"/>
            </a:lvl1pPr>
          </a:lstStyle>
          <a:p>
            <a:r>
              <a:rPr lang="en-US" sz="1000" dirty="0"/>
              <a:t>July 1, 2016</a:t>
            </a:r>
          </a:p>
        </p:txBody>
      </p:sp>
      <p:sp>
        <p:nvSpPr>
          <p:cNvPr id="23" name="TextBox 22">
            <a:extLst>
              <a:ext uri="{FF2B5EF4-FFF2-40B4-BE49-F238E27FC236}">
                <a16:creationId xmlns:a16="http://schemas.microsoft.com/office/drawing/2014/main" id="{FAD16EBA-4C08-4938-A190-83D0B1DE46FA}"/>
              </a:ext>
            </a:extLst>
          </p:cNvPr>
          <p:cNvSpPr txBox="1"/>
          <p:nvPr/>
        </p:nvSpPr>
        <p:spPr>
          <a:xfrm>
            <a:off x="8518717" y="5336421"/>
            <a:ext cx="653219" cy="430887"/>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100"/>
            </a:lvl1pPr>
          </a:lstStyle>
          <a:p>
            <a:r>
              <a:rPr lang="en-US" sz="1000" dirty="0"/>
              <a:t>Dec 31, 2018</a:t>
            </a:r>
          </a:p>
        </p:txBody>
      </p:sp>
      <p:sp>
        <p:nvSpPr>
          <p:cNvPr id="24" name="TextBox 23">
            <a:extLst>
              <a:ext uri="{FF2B5EF4-FFF2-40B4-BE49-F238E27FC236}">
                <a16:creationId xmlns:a16="http://schemas.microsoft.com/office/drawing/2014/main" id="{8656874B-B3CC-4E99-AE20-9DD143B7D281}"/>
              </a:ext>
            </a:extLst>
          </p:cNvPr>
          <p:cNvSpPr txBox="1"/>
          <p:nvPr/>
        </p:nvSpPr>
        <p:spPr>
          <a:xfrm>
            <a:off x="3973949" y="5336421"/>
            <a:ext cx="2598057" cy="430887"/>
          </a:xfrm>
          <a:prstGeom prst="rect">
            <a:avLst/>
          </a:prstGeom>
          <a:no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100"/>
            </a:lvl1pPr>
          </a:lstStyle>
          <a:p>
            <a:r>
              <a:rPr lang="en-US" sz="1000" i="1" dirty="0"/>
              <a:t>Our data spans from July 1, 2016 to Dec 31, 2018</a:t>
            </a:r>
          </a:p>
        </p:txBody>
      </p:sp>
    </p:spTree>
    <p:extLst>
      <p:ext uri="{BB962C8B-B14F-4D97-AF65-F5344CB8AC3E}">
        <p14:creationId xmlns:p14="http://schemas.microsoft.com/office/powerpoint/2010/main" val="390891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DAE894D-555D-405F-A460-6C8AF4EE49E0}"/>
              </a:ext>
            </a:extLst>
          </p:cNvPr>
          <p:cNvGraphicFramePr>
            <a:graphicFrameLocks noChangeAspect="1"/>
          </p:cNvGraphicFramePr>
          <p:nvPr>
            <p:custDataLst>
              <p:tags r:id="rId2"/>
            </p:custDataLst>
            <p:extLst>
              <p:ext uri="{D42A27DB-BD31-4B8C-83A1-F6EECF244321}">
                <p14:modId xmlns:p14="http://schemas.microsoft.com/office/powerpoint/2010/main" val="21861261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70"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B78392C-A5DB-4350-92B9-FE4B43D2E05A}"/>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3599" dirty="0">
              <a:latin typeface="Arial Black" panose="020B0A04020102020204" pitchFamily="34" charset="0"/>
              <a:ea typeface="Roboto Black" pitchFamily="2" charset="0"/>
              <a:cs typeface="Arial" panose="020B0604020202020204" pitchFamily="34" charset="0"/>
              <a:sym typeface="Arial Black" panose="020B0A04020102020204" pitchFamily="34" charset="0"/>
            </a:endParaRPr>
          </a:p>
        </p:txBody>
      </p:sp>
      <p:sp>
        <p:nvSpPr>
          <p:cNvPr id="2" name="Slide Number Placeholder 1">
            <a:extLst>
              <a:ext uri="{FF2B5EF4-FFF2-40B4-BE49-F238E27FC236}">
                <a16:creationId xmlns:a16="http://schemas.microsoft.com/office/drawing/2014/main" id="{CBAEEB7A-0656-49A2-B2C4-806228A17159}"/>
              </a:ext>
            </a:extLst>
          </p:cNvPr>
          <p:cNvSpPr>
            <a:spLocks noGrp="1"/>
          </p:cNvSpPr>
          <p:nvPr>
            <p:ph type="sldNum" sz="quarter" idx="32"/>
          </p:nvPr>
        </p:nvSpPr>
        <p:spPr/>
        <p:txBody>
          <a:bodyPr/>
          <a:lstStyle/>
          <a:p>
            <a:pPr>
              <a:defRPr/>
            </a:pPr>
            <a:fld id="{90CBDC3A-D49F-4631-A8C7-55D59B33E5FA}" type="slidenum">
              <a:rPr lang="en-US" smtClean="0"/>
              <a:pPr>
                <a:defRPr/>
              </a:pPr>
              <a:t>5</a:t>
            </a:fld>
            <a:endParaRPr lang="en-US" dirty="0"/>
          </a:p>
        </p:txBody>
      </p:sp>
      <p:sp>
        <p:nvSpPr>
          <p:cNvPr id="3" name="Title 2">
            <a:extLst>
              <a:ext uri="{FF2B5EF4-FFF2-40B4-BE49-F238E27FC236}">
                <a16:creationId xmlns:a16="http://schemas.microsoft.com/office/drawing/2014/main" id="{BC355DB2-982F-4127-8670-23B18ED658E4}"/>
              </a:ext>
            </a:extLst>
          </p:cNvPr>
          <p:cNvSpPr>
            <a:spLocks noGrp="1"/>
          </p:cNvSpPr>
          <p:nvPr>
            <p:ph type="title"/>
          </p:nvPr>
        </p:nvSpPr>
        <p:spPr>
          <a:xfrm>
            <a:off x="355741" y="554272"/>
            <a:ext cx="11474881" cy="543475"/>
          </a:xfrm>
        </p:spPr>
        <p:txBody>
          <a:bodyPr anchor="b"/>
          <a:lstStyle/>
          <a:p>
            <a:r>
              <a:rPr lang="en-US" dirty="0"/>
              <a:t>Performance windows and return calculations</a:t>
            </a:r>
          </a:p>
        </p:txBody>
      </p:sp>
      <p:sp>
        <p:nvSpPr>
          <p:cNvPr id="4" name="Text Placeholder 3">
            <a:extLst>
              <a:ext uri="{FF2B5EF4-FFF2-40B4-BE49-F238E27FC236}">
                <a16:creationId xmlns:a16="http://schemas.microsoft.com/office/drawing/2014/main" id="{0A5D00C9-CC39-475F-883F-4A2275F8002B}"/>
              </a:ext>
            </a:extLst>
          </p:cNvPr>
          <p:cNvSpPr>
            <a:spLocks noGrp="1"/>
          </p:cNvSpPr>
          <p:nvPr>
            <p:ph type="body" sz="quarter" idx="12"/>
          </p:nvPr>
        </p:nvSpPr>
        <p:spPr/>
        <p:txBody>
          <a:bodyPr/>
          <a:lstStyle/>
          <a:p>
            <a:r>
              <a:rPr lang="en-US" sz="1600" dirty="0"/>
              <a:t>For each minute, we calculated the 1, 2, 5, 10, 20, 30, 60, 120, 240, and 360-minute returns for each “event” (a minute / row in the data).  We also calculated 629 “overnight” returns – calculated from the close price on day </a:t>
            </a:r>
            <a:r>
              <a:rPr lang="en-US" sz="1600" i="1" dirty="0"/>
              <a:t>n</a:t>
            </a:r>
            <a:r>
              <a:rPr lang="en-US" sz="1600" dirty="0"/>
              <a:t> to the close price of the first minute of trading on day </a:t>
            </a:r>
            <a:r>
              <a:rPr lang="en-US" sz="1600" i="1" dirty="0"/>
              <a:t>n+1</a:t>
            </a:r>
          </a:p>
        </p:txBody>
      </p:sp>
      <p:cxnSp>
        <p:nvCxnSpPr>
          <p:cNvPr id="7" name="Straight Connector 6">
            <a:extLst>
              <a:ext uri="{FF2B5EF4-FFF2-40B4-BE49-F238E27FC236}">
                <a16:creationId xmlns:a16="http://schemas.microsoft.com/office/drawing/2014/main" id="{60EDF3D5-E326-4B85-92A9-FA59D16DDB79}"/>
              </a:ext>
            </a:extLst>
          </p:cNvPr>
          <p:cNvCxnSpPr>
            <a:cxnSpLocks/>
          </p:cNvCxnSpPr>
          <p:nvPr/>
        </p:nvCxnSpPr>
        <p:spPr>
          <a:xfrm>
            <a:off x="355741" y="2627086"/>
            <a:ext cx="11474881" cy="0"/>
          </a:xfrm>
          <a:prstGeom prst="line">
            <a:avLst/>
          </a:prstGeom>
          <a:ln w="19050">
            <a:solidFill>
              <a:schemeClr val="accent6"/>
            </a:solidFill>
            <a:prstDash val="solid"/>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DC3A3BBE-89B6-4A09-99DF-5FD7EF56D859}"/>
              </a:ext>
            </a:extLst>
          </p:cNvPr>
          <p:cNvSpPr/>
          <p:nvPr/>
        </p:nvSpPr>
        <p:spPr>
          <a:xfrm>
            <a:off x="130769" y="2402114"/>
            <a:ext cx="449943" cy="449943"/>
          </a:xfrm>
          <a:prstGeom prst="ellipse">
            <a:avLst/>
          </a:prstGeom>
          <a:solidFill>
            <a:schemeClr val="bg1"/>
          </a:solidFill>
          <a:ln w="38100">
            <a:solidFill>
              <a:srgbClr val="C00000"/>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solidFill>
                  <a:srgbClr val="C00000"/>
                </a:solidFill>
              </a:rPr>
              <a:t>E</a:t>
            </a:r>
          </a:p>
        </p:txBody>
      </p:sp>
      <p:sp>
        <p:nvSpPr>
          <p:cNvPr id="15" name="Oval 14">
            <a:extLst>
              <a:ext uri="{FF2B5EF4-FFF2-40B4-BE49-F238E27FC236}">
                <a16:creationId xmlns:a16="http://schemas.microsoft.com/office/drawing/2014/main" id="{31E00C2C-FD78-4E58-8EBE-8F1B9BF758CD}"/>
              </a:ext>
            </a:extLst>
          </p:cNvPr>
          <p:cNvSpPr/>
          <p:nvPr/>
        </p:nvSpPr>
        <p:spPr>
          <a:xfrm>
            <a:off x="140388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sz="1200" dirty="0"/>
              <a:t>t+1</a:t>
            </a:r>
          </a:p>
        </p:txBody>
      </p:sp>
      <p:cxnSp>
        <p:nvCxnSpPr>
          <p:cNvPr id="20" name="Straight Connector 19">
            <a:extLst>
              <a:ext uri="{FF2B5EF4-FFF2-40B4-BE49-F238E27FC236}">
                <a16:creationId xmlns:a16="http://schemas.microsoft.com/office/drawing/2014/main" id="{4BF77B99-C013-42A8-A5B1-DA008892DE20}"/>
              </a:ext>
            </a:extLst>
          </p:cNvPr>
          <p:cNvCxnSpPr>
            <a:cxnSpLocks/>
            <a:stCxn id="15" idx="4"/>
            <a:endCxn id="27" idx="0"/>
          </p:cNvCxnSpPr>
          <p:nvPr/>
        </p:nvCxnSpPr>
        <p:spPr>
          <a:xfrm>
            <a:off x="1628861" y="2852057"/>
            <a:ext cx="1736" cy="422035"/>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95C21C8-FA2D-4200-A63B-5CE08455B783}"/>
              </a:ext>
            </a:extLst>
          </p:cNvPr>
          <p:cNvSpPr txBox="1"/>
          <p:nvPr/>
        </p:nvSpPr>
        <p:spPr>
          <a:xfrm>
            <a:off x="1333599" y="3274092"/>
            <a:ext cx="593995" cy="430887"/>
          </a:xfrm>
          <a:prstGeom prst="rect">
            <a:avLst/>
          </a:prstGeom>
          <a:noFill/>
        </p:spPr>
        <p:txBody>
          <a:bodyPr wrap="square" lIns="0" rIns="0" rtlCol="0">
            <a:spAutoFit/>
          </a:bodyPr>
          <a:lstStyle/>
          <a:p>
            <a:pPr algn="ctr"/>
            <a:r>
              <a:rPr lang="en-US" sz="1100" i="1" dirty="0"/>
              <a:t>1 min return</a:t>
            </a:r>
          </a:p>
        </p:txBody>
      </p:sp>
      <p:sp>
        <p:nvSpPr>
          <p:cNvPr id="78" name="TextBox 77">
            <a:extLst>
              <a:ext uri="{FF2B5EF4-FFF2-40B4-BE49-F238E27FC236}">
                <a16:creationId xmlns:a16="http://schemas.microsoft.com/office/drawing/2014/main" id="{4367F7C4-36BC-4BC1-BB20-7DE8C0F59600}"/>
              </a:ext>
            </a:extLst>
          </p:cNvPr>
          <p:cNvSpPr txBox="1"/>
          <p:nvPr/>
        </p:nvSpPr>
        <p:spPr>
          <a:xfrm>
            <a:off x="58742" y="2840562"/>
            <a:ext cx="593995" cy="430887"/>
          </a:xfrm>
          <a:prstGeom prst="rect">
            <a:avLst/>
          </a:prstGeom>
          <a:noFill/>
        </p:spPr>
        <p:txBody>
          <a:bodyPr wrap="square" lIns="0" rIns="0" rtlCol="0">
            <a:spAutoFit/>
          </a:bodyPr>
          <a:lstStyle/>
          <a:p>
            <a:pPr algn="ctr"/>
            <a:r>
              <a:rPr lang="en-US" sz="1100" i="1" dirty="0"/>
              <a:t>Event </a:t>
            </a:r>
          </a:p>
          <a:p>
            <a:pPr algn="ctr"/>
            <a:r>
              <a:rPr lang="en-US" sz="1100" i="1" dirty="0"/>
              <a:t>t=0</a:t>
            </a:r>
          </a:p>
        </p:txBody>
      </p:sp>
      <p:sp>
        <p:nvSpPr>
          <p:cNvPr id="16" name="Oval 15">
            <a:extLst>
              <a:ext uri="{FF2B5EF4-FFF2-40B4-BE49-F238E27FC236}">
                <a16:creationId xmlns:a16="http://schemas.microsoft.com/office/drawing/2014/main" id="{AA655C75-2F0C-4C24-9266-9E2F9FF80E18}"/>
              </a:ext>
            </a:extLst>
          </p:cNvPr>
          <p:cNvSpPr/>
          <p:nvPr/>
        </p:nvSpPr>
        <p:spPr>
          <a:xfrm>
            <a:off x="267700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t+2</a:t>
            </a:r>
          </a:p>
        </p:txBody>
      </p:sp>
      <p:cxnSp>
        <p:nvCxnSpPr>
          <p:cNvPr id="21" name="Straight Connector 20">
            <a:extLst>
              <a:ext uri="{FF2B5EF4-FFF2-40B4-BE49-F238E27FC236}">
                <a16:creationId xmlns:a16="http://schemas.microsoft.com/office/drawing/2014/main" id="{B179EBEC-A4B8-4020-A8D2-409D91D8A3D4}"/>
              </a:ext>
            </a:extLst>
          </p:cNvPr>
          <p:cNvCxnSpPr>
            <a:cxnSpLocks/>
            <a:stCxn id="16" idx="4"/>
            <a:endCxn id="28" idx="0"/>
          </p:cNvCxnSpPr>
          <p:nvPr/>
        </p:nvCxnSpPr>
        <p:spPr>
          <a:xfrm>
            <a:off x="2901981" y="2852057"/>
            <a:ext cx="992" cy="753873"/>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382F9F1-52E8-41BB-8C6C-847D659592FF}"/>
              </a:ext>
            </a:extLst>
          </p:cNvPr>
          <p:cNvSpPr txBox="1"/>
          <p:nvPr/>
        </p:nvSpPr>
        <p:spPr>
          <a:xfrm>
            <a:off x="2643104" y="3605930"/>
            <a:ext cx="519737" cy="430887"/>
          </a:xfrm>
          <a:prstGeom prst="rect">
            <a:avLst/>
          </a:prstGeom>
          <a:noFill/>
        </p:spPr>
        <p:txBody>
          <a:bodyPr wrap="square" lIns="0" rIns="0" rtlCol="0">
            <a:spAutoFit/>
          </a:bodyPr>
          <a:lstStyle/>
          <a:p>
            <a:pPr algn="ctr"/>
            <a:r>
              <a:rPr lang="en-US" sz="1100" i="1" dirty="0"/>
              <a:t>2 min return</a:t>
            </a:r>
          </a:p>
        </p:txBody>
      </p:sp>
      <p:sp>
        <p:nvSpPr>
          <p:cNvPr id="17" name="Oval 16">
            <a:extLst>
              <a:ext uri="{FF2B5EF4-FFF2-40B4-BE49-F238E27FC236}">
                <a16:creationId xmlns:a16="http://schemas.microsoft.com/office/drawing/2014/main" id="{F3D68166-4E8C-43EC-8447-F8C0FF205E28}"/>
              </a:ext>
            </a:extLst>
          </p:cNvPr>
          <p:cNvSpPr/>
          <p:nvPr/>
        </p:nvSpPr>
        <p:spPr>
          <a:xfrm>
            <a:off x="395012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t+5</a:t>
            </a:r>
          </a:p>
        </p:txBody>
      </p:sp>
      <p:cxnSp>
        <p:nvCxnSpPr>
          <p:cNvPr id="22" name="Straight Connector 21">
            <a:extLst>
              <a:ext uri="{FF2B5EF4-FFF2-40B4-BE49-F238E27FC236}">
                <a16:creationId xmlns:a16="http://schemas.microsoft.com/office/drawing/2014/main" id="{51B78F0E-C84C-4BD5-A7C7-94ACD18F5A75}"/>
              </a:ext>
            </a:extLst>
          </p:cNvPr>
          <p:cNvCxnSpPr>
            <a:cxnSpLocks/>
            <a:stCxn id="17" idx="4"/>
            <a:endCxn id="29" idx="0"/>
          </p:cNvCxnSpPr>
          <p:nvPr/>
        </p:nvCxnSpPr>
        <p:spPr>
          <a:xfrm>
            <a:off x="4175101" y="2852057"/>
            <a:ext cx="382" cy="1085711"/>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006B46D-B4CA-41A0-AD7C-D9743CAC9126}"/>
              </a:ext>
            </a:extLst>
          </p:cNvPr>
          <p:cNvSpPr txBox="1"/>
          <p:nvPr/>
        </p:nvSpPr>
        <p:spPr>
          <a:xfrm>
            <a:off x="3915614" y="3937768"/>
            <a:ext cx="519737" cy="430887"/>
          </a:xfrm>
          <a:prstGeom prst="rect">
            <a:avLst/>
          </a:prstGeom>
          <a:noFill/>
        </p:spPr>
        <p:txBody>
          <a:bodyPr wrap="square" lIns="0" rIns="0" rtlCol="0">
            <a:spAutoFit/>
          </a:bodyPr>
          <a:lstStyle/>
          <a:p>
            <a:pPr algn="ctr"/>
            <a:r>
              <a:rPr lang="en-US" sz="1100" i="1" dirty="0"/>
              <a:t>5 min return</a:t>
            </a:r>
          </a:p>
        </p:txBody>
      </p:sp>
      <p:sp>
        <p:nvSpPr>
          <p:cNvPr id="18" name="Oval 17">
            <a:extLst>
              <a:ext uri="{FF2B5EF4-FFF2-40B4-BE49-F238E27FC236}">
                <a16:creationId xmlns:a16="http://schemas.microsoft.com/office/drawing/2014/main" id="{37FDFFDC-077E-46BD-8861-0969E10810C8}"/>
              </a:ext>
            </a:extLst>
          </p:cNvPr>
          <p:cNvSpPr/>
          <p:nvPr/>
        </p:nvSpPr>
        <p:spPr>
          <a:xfrm>
            <a:off x="522324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t+10</a:t>
            </a:r>
          </a:p>
        </p:txBody>
      </p:sp>
      <p:cxnSp>
        <p:nvCxnSpPr>
          <p:cNvPr id="23" name="Straight Connector 22">
            <a:extLst>
              <a:ext uri="{FF2B5EF4-FFF2-40B4-BE49-F238E27FC236}">
                <a16:creationId xmlns:a16="http://schemas.microsoft.com/office/drawing/2014/main" id="{0DC8F87B-B7A4-40BD-BB84-0AB5A044FBBA}"/>
              </a:ext>
            </a:extLst>
          </p:cNvPr>
          <p:cNvCxnSpPr>
            <a:cxnSpLocks/>
            <a:stCxn id="18" idx="4"/>
            <a:endCxn id="93" idx="0"/>
          </p:cNvCxnSpPr>
          <p:nvPr/>
        </p:nvCxnSpPr>
        <p:spPr>
          <a:xfrm flipH="1">
            <a:off x="5437714" y="2852057"/>
            <a:ext cx="10507" cy="1412884"/>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2409F54E-2E97-4B89-B13F-6104D7B49FF2}"/>
              </a:ext>
            </a:extLst>
          </p:cNvPr>
          <p:cNvSpPr txBox="1"/>
          <p:nvPr/>
        </p:nvSpPr>
        <p:spPr>
          <a:xfrm>
            <a:off x="11553952" y="5930105"/>
            <a:ext cx="519737" cy="430887"/>
          </a:xfrm>
          <a:prstGeom prst="rect">
            <a:avLst/>
          </a:prstGeom>
          <a:noFill/>
        </p:spPr>
        <p:txBody>
          <a:bodyPr wrap="square" lIns="0" rIns="0" rtlCol="0">
            <a:spAutoFit/>
          </a:bodyPr>
          <a:lstStyle/>
          <a:p>
            <a:pPr algn="ctr"/>
            <a:r>
              <a:rPr lang="en-US" sz="1100" i="1" dirty="0"/>
              <a:t>6 hour return</a:t>
            </a:r>
          </a:p>
        </p:txBody>
      </p:sp>
      <p:sp>
        <p:nvSpPr>
          <p:cNvPr id="36" name="Oval 35">
            <a:extLst>
              <a:ext uri="{FF2B5EF4-FFF2-40B4-BE49-F238E27FC236}">
                <a16:creationId xmlns:a16="http://schemas.microsoft.com/office/drawing/2014/main" id="{55CE40C0-B26D-49A8-B8A7-1EEA2226DC64}"/>
              </a:ext>
            </a:extLst>
          </p:cNvPr>
          <p:cNvSpPr/>
          <p:nvPr/>
        </p:nvSpPr>
        <p:spPr>
          <a:xfrm>
            <a:off x="11588850"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a:t>
            </a:r>
            <a:br>
              <a:rPr lang="en-US" sz="1200" dirty="0"/>
            </a:br>
            <a:r>
              <a:rPr lang="en-US" sz="1200" dirty="0"/>
              <a:t>360</a:t>
            </a:r>
          </a:p>
        </p:txBody>
      </p:sp>
      <p:cxnSp>
        <p:nvCxnSpPr>
          <p:cNvPr id="37" name="Straight Connector 36">
            <a:extLst>
              <a:ext uri="{FF2B5EF4-FFF2-40B4-BE49-F238E27FC236}">
                <a16:creationId xmlns:a16="http://schemas.microsoft.com/office/drawing/2014/main" id="{CCC75701-C3ED-4F3B-BD11-526CDC28A1D8}"/>
              </a:ext>
            </a:extLst>
          </p:cNvPr>
          <p:cNvCxnSpPr>
            <a:cxnSpLocks/>
            <a:stCxn id="36" idx="4"/>
            <a:endCxn id="35" idx="0"/>
          </p:cNvCxnSpPr>
          <p:nvPr/>
        </p:nvCxnSpPr>
        <p:spPr>
          <a:xfrm flipH="1">
            <a:off x="11813821" y="2852057"/>
            <a:ext cx="1" cy="3078048"/>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1128D81C-72EF-4BD6-B9D5-AB8FAEA0FE1C}"/>
              </a:ext>
            </a:extLst>
          </p:cNvPr>
          <p:cNvSpPr txBox="1"/>
          <p:nvPr/>
        </p:nvSpPr>
        <p:spPr>
          <a:xfrm>
            <a:off x="10280831" y="5598265"/>
            <a:ext cx="519737" cy="430887"/>
          </a:xfrm>
          <a:prstGeom prst="rect">
            <a:avLst/>
          </a:prstGeom>
          <a:noFill/>
        </p:spPr>
        <p:txBody>
          <a:bodyPr wrap="square" lIns="0" rIns="0" rtlCol="0">
            <a:spAutoFit/>
          </a:bodyPr>
          <a:lstStyle/>
          <a:p>
            <a:pPr algn="ctr"/>
            <a:r>
              <a:rPr lang="en-US" sz="1100" i="1" dirty="0"/>
              <a:t>2 hour return</a:t>
            </a:r>
          </a:p>
        </p:txBody>
      </p:sp>
      <p:sp>
        <p:nvSpPr>
          <p:cNvPr id="40" name="Oval 39">
            <a:extLst>
              <a:ext uri="{FF2B5EF4-FFF2-40B4-BE49-F238E27FC236}">
                <a16:creationId xmlns:a16="http://schemas.microsoft.com/office/drawing/2014/main" id="{24ACA68B-E10C-45C8-A968-24E3C94F02C6}"/>
              </a:ext>
            </a:extLst>
          </p:cNvPr>
          <p:cNvSpPr/>
          <p:nvPr/>
        </p:nvSpPr>
        <p:spPr>
          <a:xfrm>
            <a:off x="1031572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a:t>
            </a:r>
            <a:br>
              <a:rPr lang="en-US" sz="1200" dirty="0"/>
            </a:br>
            <a:r>
              <a:rPr lang="en-US" sz="1200" dirty="0"/>
              <a:t>120</a:t>
            </a:r>
          </a:p>
        </p:txBody>
      </p:sp>
      <p:cxnSp>
        <p:nvCxnSpPr>
          <p:cNvPr id="43" name="Straight Connector 42">
            <a:extLst>
              <a:ext uri="{FF2B5EF4-FFF2-40B4-BE49-F238E27FC236}">
                <a16:creationId xmlns:a16="http://schemas.microsoft.com/office/drawing/2014/main" id="{B6252D62-28C1-42C9-A282-601D40429885}"/>
              </a:ext>
            </a:extLst>
          </p:cNvPr>
          <p:cNvCxnSpPr>
            <a:cxnSpLocks/>
            <a:stCxn id="40" idx="4"/>
            <a:endCxn id="34" idx="0"/>
          </p:cNvCxnSpPr>
          <p:nvPr/>
        </p:nvCxnSpPr>
        <p:spPr>
          <a:xfrm flipH="1">
            <a:off x="10540700" y="2852057"/>
            <a:ext cx="1" cy="2746208"/>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DF7D47A3-5FC2-4B31-9E51-AFA955CA169E}"/>
              </a:ext>
            </a:extLst>
          </p:cNvPr>
          <p:cNvSpPr txBox="1"/>
          <p:nvPr/>
        </p:nvSpPr>
        <p:spPr>
          <a:xfrm>
            <a:off x="6454590" y="4601444"/>
            <a:ext cx="519737" cy="430887"/>
          </a:xfrm>
          <a:prstGeom prst="rect">
            <a:avLst/>
          </a:prstGeom>
          <a:noFill/>
        </p:spPr>
        <p:txBody>
          <a:bodyPr wrap="square" lIns="0" rIns="0" rtlCol="0">
            <a:spAutoFit/>
          </a:bodyPr>
          <a:lstStyle/>
          <a:p>
            <a:pPr algn="ctr"/>
            <a:r>
              <a:rPr lang="en-US" sz="1100" i="1" dirty="0"/>
              <a:t>20 min return</a:t>
            </a:r>
          </a:p>
        </p:txBody>
      </p:sp>
      <p:sp>
        <p:nvSpPr>
          <p:cNvPr id="57" name="Oval 56">
            <a:extLst>
              <a:ext uri="{FF2B5EF4-FFF2-40B4-BE49-F238E27FC236}">
                <a16:creationId xmlns:a16="http://schemas.microsoft.com/office/drawing/2014/main" id="{C2AD32AC-5A46-4352-99C3-B9591C96D774}"/>
              </a:ext>
            </a:extLst>
          </p:cNvPr>
          <p:cNvSpPr/>
          <p:nvPr/>
        </p:nvSpPr>
        <p:spPr>
          <a:xfrm>
            <a:off x="649636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t+20</a:t>
            </a:r>
          </a:p>
        </p:txBody>
      </p:sp>
      <p:cxnSp>
        <p:nvCxnSpPr>
          <p:cNvPr id="60" name="Straight Connector 59">
            <a:extLst>
              <a:ext uri="{FF2B5EF4-FFF2-40B4-BE49-F238E27FC236}">
                <a16:creationId xmlns:a16="http://schemas.microsoft.com/office/drawing/2014/main" id="{523ADFA0-C1AB-4870-8482-8EB8B88377BC}"/>
              </a:ext>
            </a:extLst>
          </p:cNvPr>
          <p:cNvCxnSpPr>
            <a:cxnSpLocks/>
            <a:stCxn id="57" idx="4"/>
            <a:endCxn id="31" idx="0"/>
          </p:cNvCxnSpPr>
          <p:nvPr/>
        </p:nvCxnSpPr>
        <p:spPr>
          <a:xfrm flipH="1">
            <a:off x="6714459" y="2852057"/>
            <a:ext cx="6882" cy="1749387"/>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40E0859A-DAEC-4EBA-9E90-5C260AEE8560}"/>
              </a:ext>
            </a:extLst>
          </p:cNvPr>
          <p:cNvSpPr txBox="1"/>
          <p:nvPr/>
        </p:nvSpPr>
        <p:spPr>
          <a:xfrm>
            <a:off x="7727214" y="4933282"/>
            <a:ext cx="519737" cy="430887"/>
          </a:xfrm>
          <a:prstGeom prst="rect">
            <a:avLst/>
          </a:prstGeom>
          <a:noFill/>
        </p:spPr>
        <p:txBody>
          <a:bodyPr wrap="square" lIns="0" rIns="0" rtlCol="0">
            <a:spAutoFit/>
          </a:bodyPr>
          <a:lstStyle/>
          <a:p>
            <a:pPr algn="ctr"/>
            <a:r>
              <a:rPr lang="en-US" sz="1100" i="1" dirty="0"/>
              <a:t>30 min return</a:t>
            </a:r>
          </a:p>
        </p:txBody>
      </p:sp>
      <p:sp>
        <p:nvSpPr>
          <p:cNvPr id="58" name="Oval 57">
            <a:extLst>
              <a:ext uri="{FF2B5EF4-FFF2-40B4-BE49-F238E27FC236}">
                <a16:creationId xmlns:a16="http://schemas.microsoft.com/office/drawing/2014/main" id="{29F26EDE-4160-4A4A-8917-6FE24CA853A1}"/>
              </a:ext>
            </a:extLst>
          </p:cNvPr>
          <p:cNvSpPr/>
          <p:nvPr/>
        </p:nvSpPr>
        <p:spPr>
          <a:xfrm>
            <a:off x="776948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t+30</a:t>
            </a:r>
          </a:p>
        </p:txBody>
      </p:sp>
      <p:cxnSp>
        <p:nvCxnSpPr>
          <p:cNvPr id="64" name="Straight Connector 63">
            <a:extLst>
              <a:ext uri="{FF2B5EF4-FFF2-40B4-BE49-F238E27FC236}">
                <a16:creationId xmlns:a16="http://schemas.microsoft.com/office/drawing/2014/main" id="{BCA93274-BC24-4DAA-9849-FF91326B4953}"/>
              </a:ext>
            </a:extLst>
          </p:cNvPr>
          <p:cNvCxnSpPr>
            <a:cxnSpLocks/>
            <a:stCxn id="58" idx="4"/>
            <a:endCxn id="32" idx="0"/>
          </p:cNvCxnSpPr>
          <p:nvPr/>
        </p:nvCxnSpPr>
        <p:spPr>
          <a:xfrm flipH="1">
            <a:off x="7987083" y="2852057"/>
            <a:ext cx="7378" cy="2081225"/>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31AAED8-96A0-4999-A37A-CB496567A4B8}"/>
              </a:ext>
            </a:extLst>
          </p:cNvPr>
          <p:cNvSpPr txBox="1"/>
          <p:nvPr/>
        </p:nvSpPr>
        <p:spPr>
          <a:xfrm>
            <a:off x="8999838" y="5265120"/>
            <a:ext cx="521313" cy="432194"/>
          </a:xfrm>
          <a:prstGeom prst="rect">
            <a:avLst/>
          </a:prstGeom>
          <a:noFill/>
        </p:spPr>
        <p:txBody>
          <a:bodyPr wrap="square" lIns="0" rIns="0" rtlCol="0">
            <a:spAutoFit/>
          </a:bodyPr>
          <a:lstStyle/>
          <a:p>
            <a:pPr algn="ctr"/>
            <a:r>
              <a:rPr lang="en-US" sz="1100" i="1" dirty="0"/>
              <a:t>1 hour return</a:t>
            </a:r>
          </a:p>
        </p:txBody>
      </p:sp>
      <p:sp>
        <p:nvSpPr>
          <p:cNvPr id="59" name="Oval 58">
            <a:extLst>
              <a:ext uri="{FF2B5EF4-FFF2-40B4-BE49-F238E27FC236}">
                <a16:creationId xmlns:a16="http://schemas.microsoft.com/office/drawing/2014/main" id="{0DE05B8E-9D5B-44C4-B5BE-66C4990AEF24}"/>
              </a:ext>
            </a:extLst>
          </p:cNvPr>
          <p:cNvSpPr/>
          <p:nvPr/>
        </p:nvSpPr>
        <p:spPr>
          <a:xfrm>
            <a:off x="9042609" y="2402114"/>
            <a:ext cx="449943" cy="449943"/>
          </a:xfrm>
          <a:prstGeom prst="ellipse">
            <a:avLst/>
          </a:prstGeom>
          <a:solidFill>
            <a:schemeClr val="bg1"/>
          </a:solidFill>
          <a:ln w="38100">
            <a:solidFill>
              <a:srgbClr val="2F539C"/>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t+60</a:t>
            </a:r>
          </a:p>
        </p:txBody>
      </p:sp>
      <p:cxnSp>
        <p:nvCxnSpPr>
          <p:cNvPr id="67" name="Straight Connector 66">
            <a:extLst>
              <a:ext uri="{FF2B5EF4-FFF2-40B4-BE49-F238E27FC236}">
                <a16:creationId xmlns:a16="http://schemas.microsoft.com/office/drawing/2014/main" id="{F3B0C08F-1F21-4F07-8D95-FB4106544BF8}"/>
              </a:ext>
            </a:extLst>
          </p:cNvPr>
          <p:cNvCxnSpPr>
            <a:cxnSpLocks/>
            <a:stCxn id="59" idx="4"/>
            <a:endCxn id="33" idx="0"/>
          </p:cNvCxnSpPr>
          <p:nvPr/>
        </p:nvCxnSpPr>
        <p:spPr>
          <a:xfrm flipH="1">
            <a:off x="9260495" y="2852057"/>
            <a:ext cx="7086" cy="2413063"/>
          </a:xfrm>
          <a:prstGeom prst="line">
            <a:avLst/>
          </a:prstGeom>
          <a:ln w="3175">
            <a:solidFill>
              <a:srgbClr val="2F539C"/>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3C98DB50-EACB-4E39-9F16-B25158550DAB}"/>
              </a:ext>
            </a:extLst>
          </p:cNvPr>
          <p:cNvSpPr txBox="1"/>
          <p:nvPr/>
        </p:nvSpPr>
        <p:spPr>
          <a:xfrm>
            <a:off x="5177845" y="4264941"/>
            <a:ext cx="519737" cy="430887"/>
          </a:xfrm>
          <a:prstGeom prst="rect">
            <a:avLst/>
          </a:prstGeom>
          <a:noFill/>
        </p:spPr>
        <p:txBody>
          <a:bodyPr wrap="square" lIns="0" rIns="0" rtlCol="0">
            <a:spAutoFit/>
          </a:bodyPr>
          <a:lstStyle/>
          <a:p>
            <a:pPr algn="ctr"/>
            <a:r>
              <a:rPr lang="en-US" sz="1100" i="1" dirty="0"/>
              <a:t>10 min return</a:t>
            </a:r>
          </a:p>
        </p:txBody>
      </p:sp>
      <p:sp>
        <p:nvSpPr>
          <p:cNvPr id="100" name="TextBox 99">
            <a:extLst>
              <a:ext uri="{FF2B5EF4-FFF2-40B4-BE49-F238E27FC236}">
                <a16:creationId xmlns:a16="http://schemas.microsoft.com/office/drawing/2014/main" id="{785F731B-B9BE-41A4-8842-6E82D6F4AD1E}"/>
              </a:ext>
            </a:extLst>
          </p:cNvPr>
          <p:cNvSpPr txBox="1"/>
          <p:nvPr/>
        </p:nvSpPr>
        <p:spPr>
          <a:xfrm>
            <a:off x="58741" y="3358730"/>
            <a:ext cx="593995" cy="261610"/>
          </a:xfrm>
          <a:prstGeom prst="rect">
            <a:avLst/>
          </a:prstGeom>
          <a:noFill/>
        </p:spPr>
        <p:txBody>
          <a:bodyPr wrap="square" lIns="0" rIns="0" rtlCol="0">
            <a:spAutoFit/>
          </a:bodyPr>
          <a:lstStyle/>
          <a:p>
            <a:pPr algn="ctr"/>
            <a:r>
              <a:rPr lang="en-US" sz="1100" i="1" dirty="0"/>
              <a:t>t = 1</a:t>
            </a:r>
          </a:p>
        </p:txBody>
      </p:sp>
      <p:sp>
        <p:nvSpPr>
          <p:cNvPr id="109" name="TextBox 108">
            <a:extLst>
              <a:ext uri="{FF2B5EF4-FFF2-40B4-BE49-F238E27FC236}">
                <a16:creationId xmlns:a16="http://schemas.microsoft.com/office/drawing/2014/main" id="{6B889580-B71E-497C-9D57-A1F7034D6811}"/>
              </a:ext>
            </a:extLst>
          </p:cNvPr>
          <p:cNvSpPr txBox="1"/>
          <p:nvPr/>
        </p:nvSpPr>
        <p:spPr>
          <a:xfrm>
            <a:off x="58741" y="3690568"/>
            <a:ext cx="593995" cy="261610"/>
          </a:xfrm>
          <a:prstGeom prst="rect">
            <a:avLst/>
          </a:prstGeom>
          <a:noFill/>
        </p:spPr>
        <p:txBody>
          <a:bodyPr wrap="square" lIns="0" rIns="0" rtlCol="0">
            <a:spAutoFit/>
          </a:bodyPr>
          <a:lstStyle/>
          <a:p>
            <a:pPr algn="ctr"/>
            <a:r>
              <a:rPr lang="en-US" sz="1100" i="1" dirty="0"/>
              <a:t>t = 2</a:t>
            </a:r>
          </a:p>
        </p:txBody>
      </p:sp>
      <p:sp>
        <p:nvSpPr>
          <p:cNvPr id="110" name="TextBox 109">
            <a:extLst>
              <a:ext uri="{FF2B5EF4-FFF2-40B4-BE49-F238E27FC236}">
                <a16:creationId xmlns:a16="http://schemas.microsoft.com/office/drawing/2014/main" id="{CCFDDFAE-143C-4349-88CE-955B12C9383D}"/>
              </a:ext>
            </a:extLst>
          </p:cNvPr>
          <p:cNvSpPr txBox="1"/>
          <p:nvPr/>
        </p:nvSpPr>
        <p:spPr>
          <a:xfrm>
            <a:off x="58741" y="4022406"/>
            <a:ext cx="593995" cy="261610"/>
          </a:xfrm>
          <a:prstGeom prst="rect">
            <a:avLst/>
          </a:prstGeom>
          <a:noFill/>
        </p:spPr>
        <p:txBody>
          <a:bodyPr wrap="square" lIns="0" rIns="0" rtlCol="0">
            <a:spAutoFit/>
          </a:bodyPr>
          <a:lstStyle/>
          <a:p>
            <a:pPr algn="ctr"/>
            <a:r>
              <a:rPr lang="en-US" sz="1100" i="1" dirty="0"/>
              <a:t>t = 1</a:t>
            </a:r>
          </a:p>
        </p:txBody>
      </p:sp>
      <p:sp>
        <p:nvSpPr>
          <p:cNvPr id="111" name="TextBox 110">
            <a:extLst>
              <a:ext uri="{FF2B5EF4-FFF2-40B4-BE49-F238E27FC236}">
                <a16:creationId xmlns:a16="http://schemas.microsoft.com/office/drawing/2014/main" id="{420E9C2A-9478-478B-9783-1946B3FD74B8}"/>
              </a:ext>
            </a:extLst>
          </p:cNvPr>
          <p:cNvSpPr txBox="1"/>
          <p:nvPr/>
        </p:nvSpPr>
        <p:spPr>
          <a:xfrm>
            <a:off x="58741" y="4349579"/>
            <a:ext cx="593995" cy="261610"/>
          </a:xfrm>
          <a:prstGeom prst="rect">
            <a:avLst/>
          </a:prstGeom>
          <a:noFill/>
        </p:spPr>
        <p:txBody>
          <a:bodyPr wrap="square" lIns="0" rIns="0" rtlCol="0">
            <a:spAutoFit/>
          </a:bodyPr>
          <a:lstStyle/>
          <a:p>
            <a:pPr algn="ctr"/>
            <a:r>
              <a:rPr lang="en-US" sz="1100" i="1" dirty="0"/>
              <a:t>t = 1</a:t>
            </a:r>
          </a:p>
        </p:txBody>
      </p:sp>
      <p:sp>
        <p:nvSpPr>
          <p:cNvPr id="112" name="TextBox 111">
            <a:extLst>
              <a:ext uri="{FF2B5EF4-FFF2-40B4-BE49-F238E27FC236}">
                <a16:creationId xmlns:a16="http://schemas.microsoft.com/office/drawing/2014/main" id="{A5C085BA-42A3-4795-A0A4-2853306970AA}"/>
              </a:ext>
            </a:extLst>
          </p:cNvPr>
          <p:cNvSpPr txBox="1"/>
          <p:nvPr/>
        </p:nvSpPr>
        <p:spPr>
          <a:xfrm>
            <a:off x="58741" y="4686082"/>
            <a:ext cx="593995" cy="261610"/>
          </a:xfrm>
          <a:prstGeom prst="rect">
            <a:avLst/>
          </a:prstGeom>
          <a:noFill/>
        </p:spPr>
        <p:txBody>
          <a:bodyPr wrap="square" lIns="0" rIns="0" rtlCol="0">
            <a:spAutoFit/>
          </a:bodyPr>
          <a:lstStyle/>
          <a:p>
            <a:pPr algn="ctr"/>
            <a:r>
              <a:rPr lang="en-US" sz="1100" i="1" dirty="0"/>
              <a:t>t = 20</a:t>
            </a:r>
          </a:p>
        </p:txBody>
      </p:sp>
      <p:sp>
        <p:nvSpPr>
          <p:cNvPr id="113" name="TextBox 112">
            <a:extLst>
              <a:ext uri="{FF2B5EF4-FFF2-40B4-BE49-F238E27FC236}">
                <a16:creationId xmlns:a16="http://schemas.microsoft.com/office/drawing/2014/main" id="{85599C0B-41A0-488B-9C6A-3C7EA0EBF566}"/>
              </a:ext>
            </a:extLst>
          </p:cNvPr>
          <p:cNvSpPr txBox="1"/>
          <p:nvPr/>
        </p:nvSpPr>
        <p:spPr>
          <a:xfrm>
            <a:off x="58741" y="5017920"/>
            <a:ext cx="593995" cy="261610"/>
          </a:xfrm>
          <a:prstGeom prst="rect">
            <a:avLst/>
          </a:prstGeom>
          <a:noFill/>
        </p:spPr>
        <p:txBody>
          <a:bodyPr wrap="square" lIns="0" rIns="0" rtlCol="0">
            <a:spAutoFit/>
          </a:bodyPr>
          <a:lstStyle/>
          <a:p>
            <a:pPr algn="ctr"/>
            <a:r>
              <a:rPr lang="en-US" sz="1100" i="1" dirty="0"/>
              <a:t>t = 40</a:t>
            </a:r>
          </a:p>
        </p:txBody>
      </p:sp>
      <p:sp>
        <p:nvSpPr>
          <p:cNvPr id="114" name="TextBox 113">
            <a:extLst>
              <a:ext uri="{FF2B5EF4-FFF2-40B4-BE49-F238E27FC236}">
                <a16:creationId xmlns:a16="http://schemas.microsoft.com/office/drawing/2014/main" id="{DB48894E-3879-44DC-B02B-332B07C902E4}"/>
              </a:ext>
            </a:extLst>
          </p:cNvPr>
          <p:cNvSpPr txBox="1"/>
          <p:nvPr/>
        </p:nvSpPr>
        <p:spPr>
          <a:xfrm>
            <a:off x="58741" y="5350412"/>
            <a:ext cx="593995" cy="261610"/>
          </a:xfrm>
          <a:prstGeom prst="rect">
            <a:avLst/>
          </a:prstGeom>
          <a:noFill/>
        </p:spPr>
        <p:txBody>
          <a:bodyPr wrap="square" lIns="0" rIns="0" rtlCol="0">
            <a:spAutoFit/>
          </a:bodyPr>
          <a:lstStyle/>
          <a:p>
            <a:pPr algn="ctr"/>
            <a:r>
              <a:rPr lang="en-US" sz="1100" i="1" dirty="0"/>
              <a:t>t = 60</a:t>
            </a:r>
          </a:p>
        </p:txBody>
      </p:sp>
      <p:sp>
        <p:nvSpPr>
          <p:cNvPr id="115" name="TextBox 114">
            <a:extLst>
              <a:ext uri="{FF2B5EF4-FFF2-40B4-BE49-F238E27FC236}">
                <a16:creationId xmlns:a16="http://schemas.microsoft.com/office/drawing/2014/main" id="{A9BF9356-2F0E-4171-A8C0-66A61894D38B}"/>
              </a:ext>
            </a:extLst>
          </p:cNvPr>
          <p:cNvSpPr txBox="1"/>
          <p:nvPr/>
        </p:nvSpPr>
        <p:spPr>
          <a:xfrm>
            <a:off x="58741" y="5682903"/>
            <a:ext cx="593995" cy="261610"/>
          </a:xfrm>
          <a:prstGeom prst="rect">
            <a:avLst/>
          </a:prstGeom>
          <a:noFill/>
        </p:spPr>
        <p:txBody>
          <a:bodyPr wrap="square" lIns="0" rIns="0" rtlCol="0">
            <a:spAutoFit/>
          </a:bodyPr>
          <a:lstStyle/>
          <a:p>
            <a:pPr algn="ctr"/>
            <a:r>
              <a:rPr lang="en-US" sz="1100" i="1" dirty="0"/>
              <a:t>t = 120</a:t>
            </a:r>
          </a:p>
        </p:txBody>
      </p:sp>
      <p:sp>
        <p:nvSpPr>
          <p:cNvPr id="116" name="TextBox 115">
            <a:extLst>
              <a:ext uri="{FF2B5EF4-FFF2-40B4-BE49-F238E27FC236}">
                <a16:creationId xmlns:a16="http://schemas.microsoft.com/office/drawing/2014/main" id="{45EDF433-AFA1-422D-AF69-421F31413739}"/>
              </a:ext>
            </a:extLst>
          </p:cNvPr>
          <p:cNvSpPr txBox="1"/>
          <p:nvPr/>
        </p:nvSpPr>
        <p:spPr>
          <a:xfrm>
            <a:off x="58741" y="6015394"/>
            <a:ext cx="593995" cy="261610"/>
          </a:xfrm>
          <a:prstGeom prst="rect">
            <a:avLst/>
          </a:prstGeom>
          <a:noFill/>
        </p:spPr>
        <p:txBody>
          <a:bodyPr wrap="square" lIns="0" rIns="0" rtlCol="0">
            <a:spAutoFit/>
          </a:bodyPr>
          <a:lstStyle/>
          <a:p>
            <a:pPr algn="ctr"/>
            <a:r>
              <a:rPr lang="en-US" sz="1100" i="1" dirty="0"/>
              <a:t>T+…</a:t>
            </a:r>
          </a:p>
        </p:txBody>
      </p:sp>
      <p:cxnSp>
        <p:nvCxnSpPr>
          <p:cNvPr id="118" name="Straight Connector 117">
            <a:extLst>
              <a:ext uri="{FF2B5EF4-FFF2-40B4-BE49-F238E27FC236}">
                <a16:creationId xmlns:a16="http://schemas.microsoft.com/office/drawing/2014/main" id="{81C2FBE1-6D9D-45BB-8DEA-7DE6BFEFE10F}"/>
              </a:ext>
            </a:extLst>
          </p:cNvPr>
          <p:cNvCxnSpPr>
            <a:stCxn id="100" idx="3"/>
            <a:endCxn id="27" idx="1"/>
          </p:cNvCxnSpPr>
          <p:nvPr/>
        </p:nvCxnSpPr>
        <p:spPr>
          <a:xfrm>
            <a:off x="652736" y="3489535"/>
            <a:ext cx="680863" cy="1"/>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E8F5914F-504A-4E74-A785-4879CF54C40F}"/>
              </a:ext>
            </a:extLst>
          </p:cNvPr>
          <p:cNvCxnSpPr>
            <a:cxnSpLocks/>
            <a:stCxn id="109" idx="3"/>
            <a:endCxn id="28" idx="1"/>
          </p:cNvCxnSpPr>
          <p:nvPr/>
        </p:nvCxnSpPr>
        <p:spPr>
          <a:xfrm>
            <a:off x="652736" y="3821373"/>
            <a:ext cx="1990368" cy="1"/>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C81BD1B6-2A21-49A1-AF1A-840CA3F50360}"/>
              </a:ext>
            </a:extLst>
          </p:cNvPr>
          <p:cNvCxnSpPr>
            <a:cxnSpLocks/>
            <a:endCxn id="29" idx="1"/>
          </p:cNvCxnSpPr>
          <p:nvPr/>
        </p:nvCxnSpPr>
        <p:spPr>
          <a:xfrm flipV="1">
            <a:off x="543221" y="4153212"/>
            <a:ext cx="3372393" cy="14412"/>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CF5D23B9-B23D-4315-BCC3-3761E99F456D}"/>
              </a:ext>
            </a:extLst>
          </p:cNvPr>
          <p:cNvCxnSpPr>
            <a:cxnSpLocks/>
            <a:stCxn id="111" idx="3"/>
            <a:endCxn id="93" idx="1"/>
          </p:cNvCxnSpPr>
          <p:nvPr/>
        </p:nvCxnSpPr>
        <p:spPr>
          <a:xfrm>
            <a:off x="652736" y="4480384"/>
            <a:ext cx="4525109" cy="1"/>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45D04C74-39A3-463F-AB5C-1229121E137C}"/>
              </a:ext>
            </a:extLst>
          </p:cNvPr>
          <p:cNvCxnSpPr>
            <a:cxnSpLocks/>
            <a:stCxn id="112" idx="3"/>
            <a:endCxn id="31" idx="1"/>
          </p:cNvCxnSpPr>
          <p:nvPr/>
        </p:nvCxnSpPr>
        <p:spPr>
          <a:xfrm>
            <a:off x="652736" y="4816887"/>
            <a:ext cx="5801854" cy="1"/>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7A23954D-AB0E-4716-9F49-473D67718C52}"/>
              </a:ext>
            </a:extLst>
          </p:cNvPr>
          <p:cNvCxnSpPr>
            <a:cxnSpLocks/>
            <a:stCxn id="113" idx="3"/>
            <a:endCxn id="32" idx="1"/>
          </p:cNvCxnSpPr>
          <p:nvPr/>
        </p:nvCxnSpPr>
        <p:spPr>
          <a:xfrm>
            <a:off x="652736" y="5148725"/>
            <a:ext cx="7074478" cy="1"/>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B6E2A945-672E-4207-9DF4-D231FED8857D}"/>
              </a:ext>
            </a:extLst>
          </p:cNvPr>
          <p:cNvCxnSpPr>
            <a:cxnSpLocks/>
            <a:stCxn id="114" idx="3"/>
            <a:endCxn id="33" idx="1"/>
          </p:cNvCxnSpPr>
          <p:nvPr/>
        </p:nvCxnSpPr>
        <p:spPr>
          <a:xfrm>
            <a:off x="652736" y="5481217"/>
            <a:ext cx="8347102" cy="0"/>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E9A27C20-AA20-4454-96E8-6FEF084544EE}"/>
              </a:ext>
            </a:extLst>
          </p:cNvPr>
          <p:cNvCxnSpPr>
            <a:cxnSpLocks/>
            <a:stCxn id="115" idx="3"/>
            <a:endCxn id="34" idx="1"/>
          </p:cNvCxnSpPr>
          <p:nvPr/>
        </p:nvCxnSpPr>
        <p:spPr>
          <a:xfrm>
            <a:off x="652736" y="5813708"/>
            <a:ext cx="9628095" cy="1"/>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68A18D91-BBA8-4622-9102-8E1157A6A84B}"/>
              </a:ext>
            </a:extLst>
          </p:cNvPr>
          <p:cNvCxnSpPr>
            <a:cxnSpLocks/>
            <a:stCxn id="116" idx="3"/>
            <a:endCxn id="35" idx="1"/>
          </p:cNvCxnSpPr>
          <p:nvPr/>
        </p:nvCxnSpPr>
        <p:spPr>
          <a:xfrm flipV="1">
            <a:off x="652736" y="6145549"/>
            <a:ext cx="10901216" cy="650"/>
          </a:xfrm>
          <a:prstGeom prst="line">
            <a:avLst/>
          </a:prstGeom>
          <a:ln w="19050">
            <a:solidFill>
              <a:schemeClr val="accent6"/>
            </a:solidFill>
            <a:prstDash val="dot"/>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59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8C042CCC-B1A5-4FEF-9699-FFA73826BB27}"/>
              </a:ext>
            </a:extLst>
          </p:cNvPr>
          <p:cNvGraphicFramePr>
            <a:graphicFrameLocks noChangeAspect="1"/>
          </p:cNvGraphicFramePr>
          <p:nvPr>
            <p:custDataLst>
              <p:tags r:id="rId2"/>
            </p:custDataLst>
            <p:extLst>
              <p:ext uri="{D42A27DB-BD31-4B8C-83A1-F6EECF244321}">
                <p14:modId xmlns:p14="http://schemas.microsoft.com/office/powerpoint/2010/main" val="12322163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54" name="think-cell Slide" r:id="rId25" imgW="425" imgH="424" progId="TCLayout.ActiveDocument.1">
                  <p:embed/>
                </p:oleObj>
              </mc:Choice>
              <mc:Fallback>
                <p:oleObj name="think-cell Slide" r:id="rId25" imgW="425" imgH="424" progId="TCLayout.ActiveDocument.1">
                  <p:embed/>
                  <p:pic>
                    <p:nvPicPr>
                      <p:cNvPr id="0" name=""/>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09D8128-6520-4A61-9D55-BF8B4A0D6FAD}"/>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1000" dirty="0">
              <a:ea typeface="Roboto" panose="02000000000000000000" pitchFamily="2" charset="0"/>
              <a:cs typeface="Arial" panose="020B0604020202020204" pitchFamily="34" charset="0"/>
              <a:sym typeface="+mn-lt"/>
            </a:endParaRPr>
          </a:p>
        </p:txBody>
      </p:sp>
      <p:sp>
        <p:nvSpPr>
          <p:cNvPr id="2" name="Slide Number Placeholder 1">
            <a:extLst>
              <a:ext uri="{FF2B5EF4-FFF2-40B4-BE49-F238E27FC236}">
                <a16:creationId xmlns:a16="http://schemas.microsoft.com/office/drawing/2014/main" id="{3AEAFE2D-A616-48C6-8712-AEF80559625D}"/>
              </a:ext>
            </a:extLst>
          </p:cNvPr>
          <p:cNvSpPr>
            <a:spLocks noGrp="1"/>
          </p:cNvSpPr>
          <p:nvPr>
            <p:ph type="sldNum" sz="quarter" idx="32"/>
          </p:nvPr>
        </p:nvSpPr>
        <p:spPr/>
        <p:txBody>
          <a:bodyPr/>
          <a:lstStyle/>
          <a:p>
            <a:pPr>
              <a:defRPr/>
            </a:pPr>
            <a:fld id="{90CBDC3A-D49F-4631-A8C7-55D59B33E5FA}" type="slidenum">
              <a:rPr lang="en-US" smtClean="0"/>
              <a:pPr>
                <a:defRPr/>
              </a:pPr>
              <a:t>6</a:t>
            </a:fld>
            <a:endParaRPr lang="en-US" dirty="0"/>
          </a:p>
        </p:txBody>
      </p:sp>
      <p:sp>
        <p:nvSpPr>
          <p:cNvPr id="3" name="Title 2">
            <a:extLst>
              <a:ext uri="{FF2B5EF4-FFF2-40B4-BE49-F238E27FC236}">
                <a16:creationId xmlns:a16="http://schemas.microsoft.com/office/drawing/2014/main" id="{C0131A50-C044-41B9-A283-14093A777177}"/>
              </a:ext>
            </a:extLst>
          </p:cNvPr>
          <p:cNvSpPr>
            <a:spLocks noGrp="1"/>
          </p:cNvSpPr>
          <p:nvPr>
            <p:ph type="title"/>
          </p:nvPr>
        </p:nvSpPr>
        <p:spPr/>
        <p:txBody>
          <a:bodyPr/>
          <a:lstStyle/>
          <a:p>
            <a:r>
              <a:rPr lang="en-US" dirty="0"/>
              <a:t>Overview of the data</a:t>
            </a:r>
          </a:p>
        </p:txBody>
      </p:sp>
      <p:sp>
        <p:nvSpPr>
          <p:cNvPr id="4" name="Text Placeholder 3">
            <a:extLst>
              <a:ext uri="{FF2B5EF4-FFF2-40B4-BE49-F238E27FC236}">
                <a16:creationId xmlns:a16="http://schemas.microsoft.com/office/drawing/2014/main" id="{C173EAB6-23C5-4ECC-BA7F-B33FBC7EC3B0}"/>
              </a:ext>
            </a:extLst>
          </p:cNvPr>
          <p:cNvSpPr>
            <a:spLocks noGrp="1"/>
          </p:cNvSpPr>
          <p:nvPr>
            <p:ph type="body" sz="quarter" idx="12"/>
          </p:nvPr>
        </p:nvSpPr>
        <p:spPr/>
        <p:txBody>
          <a:bodyPr/>
          <a:lstStyle/>
          <a:p>
            <a:r>
              <a:rPr lang="en-US" sz="1600" dirty="0"/>
              <a:t>Our data for the S&amp;P 500 consists of 244,230 individual events, with each event representing a minute with an open and close price for each.  Trump’s Twitter data for the same time period has 7,151 tweets after filtering out re-tweets</a:t>
            </a:r>
          </a:p>
        </p:txBody>
      </p:sp>
      <p:sp>
        <p:nvSpPr>
          <p:cNvPr id="5" name="Text Placeholder 4">
            <a:extLst>
              <a:ext uri="{FF2B5EF4-FFF2-40B4-BE49-F238E27FC236}">
                <a16:creationId xmlns:a16="http://schemas.microsoft.com/office/drawing/2014/main" id="{C58C0D67-EE71-4ABE-A77A-93465EE79711}"/>
              </a:ext>
            </a:extLst>
          </p:cNvPr>
          <p:cNvSpPr>
            <a:spLocks noGrp="1"/>
          </p:cNvSpPr>
          <p:nvPr>
            <p:ph type="body" sz="quarter" idx="33"/>
          </p:nvPr>
        </p:nvSpPr>
        <p:spPr/>
        <p:txBody>
          <a:bodyPr/>
          <a:lstStyle/>
          <a:p>
            <a:endParaRPr lang="en-US"/>
          </a:p>
        </p:txBody>
      </p:sp>
      <p:cxnSp>
        <p:nvCxnSpPr>
          <p:cNvPr id="85" name="Straight Connector 84">
            <a:extLst>
              <a:ext uri="{FF2B5EF4-FFF2-40B4-BE49-F238E27FC236}">
                <a16:creationId xmlns:a16="http://schemas.microsoft.com/office/drawing/2014/main" id="{2FE17167-64A4-498F-AC3D-D456921F54B9}"/>
              </a:ext>
            </a:extLst>
          </p:cNvPr>
          <p:cNvCxnSpPr/>
          <p:nvPr>
            <p:custDataLst>
              <p:tags r:id="rId4"/>
            </p:custDataLst>
          </p:nvPr>
        </p:nvCxnSpPr>
        <p:spPr bwMode="auto">
          <a:xfrm>
            <a:off x="7632699" y="5089525"/>
            <a:ext cx="795338" cy="0"/>
          </a:xfrm>
          <a:prstGeom prst="line">
            <a:avLst/>
          </a:prstGeom>
          <a:ln w="3175" cap="flat" cmpd="sng" algn="ctr">
            <a:solidFill>
              <a:schemeClr val="tx1"/>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AEC3F7FA-7A74-4B68-B44D-7ADAF141A15B}"/>
              </a:ext>
            </a:extLst>
          </p:cNvPr>
          <p:cNvCxnSpPr/>
          <p:nvPr>
            <p:custDataLst>
              <p:tags r:id="rId5"/>
            </p:custDataLst>
          </p:nvPr>
        </p:nvCxnSpPr>
        <p:spPr bwMode="auto">
          <a:xfrm>
            <a:off x="9424988" y="2713038"/>
            <a:ext cx="796925" cy="0"/>
          </a:xfrm>
          <a:prstGeom prst="line">
            <a:avLst/>
          </a:prstGeom>
          <a:ln w="3175" cap="flat" cmpd="sng" algn="ctr">
            <a:solidFill>
              <a:schemeClr val="tx1"/>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194" name="Chart 193">
            <a:extLst>
              <a:ext uri="{FF2B5EF4-FFF2-40B4-BE49-F238E27FC236}">
                <a16:creationId xmlns:a16="http://schemas.microsoft.com/office/drawing/2014/main" id="{A1F57D6A-4593-455C-A70C-EEA3548F45A6}"/>
              </a:ext>
            </a:extLst>
          </p:cNvPr>
          <p:cNvGraphicFramePr/>
          <p:nvPr>
            <p:custDataLst>
              <p:tags r:id="rId6"/>
            </p:custDataLst>
            <p:extLst>
              <p:ext uri="{D42A27DB-BD31-4B8C-83A1-F6EECF244321}">
                <p14:modId xmlns:p14="http://schemas.microsoft.com/office/powerpoint/2010/main" val="721431245"/>
              </p:ext>
            </p:extLst>
          </p:nvPr>
        </p:nvGraphicFramePr>
        <p:xfrm>
          <a:off x="6154738" y="2508250"/>
          <a:ext cx="5545137" cy="3355975"/>
        </p:xfrm>
        <a:graphic>
          <a:graphicData uri="http://schemas.openxmlformats.org/drawingml/2006/chart">
            <c:chart xmlns:c="http://schemas.openxmlformats.org/drawingml/2006/chart" xmlns:r="http://schemas.openxmlformats.org/officeDocument/2006/relationships" r:id="rId27"/>
          </a:graphicData>
        </a:graphic>
      </p:graphicFrame>
      <p:sp>
        <p:nvSpPr>
          <p:cNvPr id="98" name="Text Placeholder 2">
            <a:extLst>
              <a:ext uri="{FF2B5EF4-FFF2-40B4-BE49-F238E27FC236}">
                <a16:creationId xmlns:a16="http://schemas.microsoft.com/office/drawing/2014/main" id="{55511ED3-7704-40AB-AFF4-E85D2982421E}"/>
              </a:ext>
            </a:extLst>
          </p:cNvPr>
          <p:cNvSpPr>
            <a:spLocks noGrp="1"/>
          </p:cNvSpPr>
          <p:nvPr>
            <p:custDataLst>
              <p:tags r:id="rId7"/>
            </p:custDataLst>
          </p:nvPr>
        </p:nvSpPr>
        <p:spPr bwMode="auto">
          <a:xfrm>
            <a:off x="10352088" y="5824538"/>
            <a:ext cx="7366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39F50C42-90AB-4E57-93CB-88FDFE7A7C7D}" type="datetime'''''''To''''t''''a''''''''''''''''''''''l'' ''''Tw''''eets'''">
              <a:rPr lang="en-US" altLang="en-US" sz="1000" smtClean="0">
                <a:solidFill>
                  <a:schemeClr val="tx1"/>
                </a:solidFill>
                <a:latin typeface="+mn-lt"/>
                <a:sym typeface="+mn-lt"/>
              </a:rPr>
              <a:pPr algn="ctr">
                <a:spcBef>
                  <a:spcPct val="0"/>
                </a:spcBef>
              </a:pPr>
              <a:t>Total Tweets</a:t>
            </a:fld>
            <a:endParaRPr lang="en-US" sz="1000" dirty="0">
              <a:solidFill>
                <a:schemeClr val="tx1"/>
              </a:solidFill>
              <a:latin typeface="+mn-lt"/>
              <a:sym typeface="+mn-lt"/>
            </a:endParaRPr>
          </a:p>
        </p:txBody>
      </p:sp>
      <p:sp>
        <p:nvSpPr>
          <p:cNvPr id="96" name="Text Placeholder 2">
            <a:extLst>
              <a:ext uri="{FF2B5EF4-FFF2-40B4-BE49-F238E27FC236}">
                <a16:creationId xmlns:a16="http://schemas.microsoft.com/office/drawing/2014/main" id="{6983EB3E-528C-4968-A29D-813B9F6A3161}"/>
              </a:ext>
            </a:extLst>
          </p:cNvPr>
          <p:cNvSpPr>
            <a:spLocks noGrp="1"/>
          </p:cNvSpPr>
          <p:nvPr>
            <p:custDataLst>
              <p:tags r:id="rId8"/>
            </p:custDataLst>
          </p:nvPr>
        </p:nvSpPr>
        <p:spPr bwMode="auto">
          <a:xfrm>
            <a:off x="6302374" y="5824539"/>
            <a:ext cx="1665288"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6EC1B4F-9E3A-4BC4-9E67-D629C6A67EF0}" type="datetime'T''we''''et''''''''s Du''r''''''''ing ''''Trading H''o''urs'">
              <a:rPr lang="en-US" altLang="en-US" sz="1000" smtClean="0">
                <a:solidFill>
                  <a:schemeClr val="tx1"/>
                </a:solidFill>
                <a:latin typeface="+mn-lt"/>
                <a:sym typeface="+mn-lt"/>
              </a:rPr>
              <a:pPr algn="ctr">
                <a:spcBef>
                  <a:spcPct val="0"/>
                </a:spcBef>
              </a:pPr>
              <a:t>Tweets During Trading Hours</a:t>
            </a:fld>
            <a:endParaRPr lang="en-US" sz="1000" dirty="0">
              <a:solidFill>
                <a:schemeClr val="tx1"/>
              </a:solidFill>
              <a:latin typeface="+mn-lt"/>
              <a:sym typeface="+mn-lt"/>
            </a:endParaRPr>
          </a:p>
        </p:txBody>
      </p:sp>
      <p:sp>
        <p:nvSpPr>
          <p:cNvPr id="97" name="Text Placeholder 2">
            <a:extLst>
              <a:ext uri="{FF2B5EF4-FFF2-40B4-BE49-F238E27FC236}">
                <a16:creationId xmlns:a16="http://schemas.microsoft.com/office/drawing/2014/main" id="{E756E4BE-1B5A-45F5-813C-D852439DF765}"/>
              </a:ext>
            </a:extLst>
          </p:cNvPr>
          <p:cNvSpPr>
            <a:spLocks noGrp="1"/>
          </p:cNvSpPr>
          <p:nvPr>
            <p:custDataLst>
              <p:tags r:id="rId9"/>
            </p:custDataLst>
          </p:nvPr>
        </p:nvSpPr>
        <p:spPr bwMode="auto">
          <a:xfrm>
            <a:off x="8450263" y="5824538"/>
            <a:ext cx="9540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DE6EE5AC-D90A-4A62-878C-C981081EB48E}" type="datetime'''T''w''eet''''s'''''' ''Outside of'' Tr''adin''g Hour''s'''''">
              <a:rPr lang="en-US" altLang="en-US" sz="1000" smtClean="0">
                <a:solidFill>
                  <a:schemeClr val="tx1"/>
                </a:solidFill>
                <a:latin typeface="+mn-lt"/>
                <a:sym typeface="+mn-lt"/>
              </a:rPr>
              <a:pPr algn="ctr">
                <a:spcBef>
                  <a:spcPct val="0"/>
                </a:spcBef>
              </a:pPr>
              <a:t>Tweets Outside of Trading Hours</a:t>
            </a:fld>
            <a:endParaRPr lang="en-US" sz="1000" dirty="0">
              <a:solidFill>
                <a:schemeClr val="tx1"/>
              </a:solidFill>
              <a:latin typeface="+mn-lt"/>
              <a:sym typeface="+mn-lt"/>
            </a:endParaRPr>
          </a:p>
        </p:txBody>
      </p:sp>
      <p:sp>
        <p:nvSpPr>
          <p:cNvPr id="118" name="TextBox 117">
            <a:extLst>
              <a:ext uri="{FF2B5EF4-FFF2-40B4-BE49-F238E27FC236}">
                <a16:creationId xmlns:a16="http://schemas.microsoft.com/office/drawing/2014/main" id="{CE4A7FA3-3FC6-493F-B34C-2407534088FB}"/>
              </a:ext>
            </a:extLst>
          </p:cNvPr>
          <p:cNvSpPr txBox="1"/>
          <p:nvPr/>
        </p:nvSpPr>
        <p:spPr>
          <a:xfrm>
            <a:off x="6237288" y="1776413"/>
            <a:ext cx="4108450" cy="707886"/>
          </a:xfrm>
          <a:prstGeom prst="rect">
            <a:avLst/>
          </a:prstGeom>
          <a:noFill/>
        </p:spPr>
        <p:txBody>
          <a:bodyPr wrap="square" rtlCol="0">
            <a:spAutoFit/>
          </a:bodyPr>
          <a:lstStyle/>
          <a:p>
            <a:r>
              <a:rPr lang="en-US" sz="1400" b="1" dirty="0"/>
              <a:t>Twitter Data Analysis – Time of Day Breakdown</a:t>
            </a:r>
          </a:p>
          <a:p>
            <a:r>
              <a:rPr lang="en-US" sz="1200" dirty="0"/>
              <a:t># of Tweets</a:t>
            </a:r>
          </a:p>
        </p:txBody>
      </p:sp>
      <p:sp>
        <p:nvSpPr>
          <p:cNvPr id="119" name="TextBox 118">
            <a:extLst>
              <a:ext uri="{FF2B5EF4-FFF2-40B4-BE49-F238E27FC236}">
                <a16:creationId xmlns:a16="http://schemas.microsoft.com/office/drawing/2014/main" id="{1C7BFA34-5D06-4702-A838-01290E920629}"/>
              </a:ext>
            </a:extLst>
          </p:cNvPr>
          <p:cNvSpPr txBox="1"/>
          <p:nvPr/>
        </p:nvSpPr>
        <p:spPr>
          <a:xfrm>
            <a:off x="361951" y="1776413"/>
            <a:ext cx="4127802" cy="492443"/>
          </a:xfrm>
          <a:prstGeom prst="rect">
            <a:avLst/>
          </a:prstGeom>
          <a:noFill/>
        </p:spPr>
        <p:txBody>
          <a:bodyPr wrap="square" rtlCol="0">
            <a:spAutoFit/>
          </a:bodyPr>
          <a:lstStyle/>
          <a:p>
            <a:r>
              <a:rPr lang="en-US" sz="1400" b="1" dirty="0"/>
              <a:t>Stock Data Analysis – Time of Day Breakdown</a:t>
            </a:r>
          </a:p>
          <a:p>
            <a:r>
              <a:rPr lang="en-US" sz="1200" dirty="0"/>
              <a:t># of Events</a:t>
            </a:r>
          </a:p>
        </p:txBody>
      </p:sp>
      <p:cxnSp>
        <p:nvCxnSpPr>
          <p:cNvPr id="138" name="Straight Connector 137">
            <a:extLst>
              <a:ext uri="{FF2B5EF4-FFF2-40B4-BE49-F238E27FC236}">
                <a16:creationId xmlns:a16="http://schemas.microsoft.com/office/drawing/2014/main" id="{1BF3B9D4-B252-461E-8C26-AC4F8903FDCA}"/>
              </a:ext>
            </a:extLst>
          </p:cNvPr>
          <p:cNvCxnSpPr/>
          <p:nvPr>
            <p:custDataLst>
              <p:tags r:id="rId10"/>
            </p:custDataLst>
          </p:nvPr>
        </p:nvCxnSpPr>
        <p:spPr bwMode="auto">
          <a:xfrm>
            <a:off x="1751013" y="3143250"/>
            <a:ext cx="795338" cy="0"/>
          </a:xfrm>
          <a:prstGeom prst="line">
            <a:avLst/>
          </a:prstGeom>
          <a:ln w="3175" cap="flat" cmpd="sng" algn="ctr">
            <a:solidFill>
              <a:schemeClr val="tx1"/>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2007F4CD-86B9-444E-8909-F2D1FD7ED0DE}"/>
              </a:ext>
            </a:extLst>
          </p:cNvPr>
          <p:cNvCxnSpPr/>
          <p:nvPr>
            <p:custDataLst>
              <p:tags r:id="rId11"/>
            </p:custDataLst>
          </p:nvPr>
        </p:nvCxnSpPr>
        <p:spPr bwMode="auto">
          <a:xfrm>
            <a:off x="3543300" y="2713038"/>
            <a:ext cx="796925" cy="0"/>
          </a:xfrm>
          <a:prstGeom prst="line">
            <a:avLst/>
          </a:prstGeom>
          <a:ln w="3175" cap="flat" cmpd="sng" algn="ctr">
            <a:solidFill>
              <a:schemeClr val="tx1"/>
            </a:solidFill>
            <a:prstDash val="lg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191" name="Chart 190">
            <a:extLst>
              <a:ext uri="{FF2B5EF4-FFF2-40B4-BE49-F238E27FC236}">
                <a16:creationId xmlns:a16="http://schemas.microsoft.com/office/drawing/2014/main" id="{ECA9234D-3AE7-41CD-9A59-63FB700040CF}"/>
              </a:ext>
            </a:extLst>
          </p:cNvPr>
          <p:cNvGraphicFramePr/>
          <p:nvPr>
            <p:custDataLst>
              <p:tags r:id="rId12"/>
            </p:custDataLst>
            <p:extLst>
              <p:ext uri="{D42A27DB-BD31-4B8C-83A1-F6EECF244321}">
                <p14:modId xmlns:p14="http://schemas.microsoft.com/office/powerpoint/2010/main" val="2775458648"/>
              </p:ext>
            </p:extLst>
          </p:nvPr>
        </p:nvGraphicFramePr>
        <p:xfrm>
          <a:off x="273050" y="2508250"/>
          <a:ext cx="5545138" cy="3355975"/>
        </p:xfrm>
        <a:graphic>
          <a:graphicData uri="http://schemas.openxmlformats.org/drawingml/2006/chart">
            <c:chart xmlns:c="http://schemas.openxmlformats.org/drawingml/2006/chart" xmlns:r="http://schemas.openxmlformats.org/officeDocument/2006/relationships" r:id="rId28"/>
          </a:graphicData>
        </a:graphic>
      </p:graphicFrame>
      <p:sp useBgFill="1">
        <p:nvSpPr>
          <p:cNvPr id="187" name="Freeform: Shape 186">
            <a:extLst>
              <a:ext uri="{FF2B5EF4-FFF2-40B4-BE49-F238E27FC236}">
                <a16:creationId xmlns:a16="http://schemas.microsoft.com/office/drawing/2014/main" id="{DFE0B0EA-83C5-4C2D-A8CE-9EF69DA526A0}"/>
              </a:ext>
            </a:extLst>
          </p:cNvPr>
          <p:cNvSpPr/>
          <p:nvPr>
            <p:custDataLst>
              <p:tags r:id="rId13"/>
            </p:custDataLst>
          </p:nvPr>
        </p:nvSpPr>
        <p:spPr bwMode="auto">
          <a:xfrm>
            <a:off x="695325" y="4284663"/>
            <a:ext cx="1114426" cy="357188"/>
          </a:xfrm>
          <a:custGeom>
            <a:avLst/>
            <a:gdLst/>
            <a:ahLst/>
            <a:cxnLst/>
            <a:rect l="0" t="0" r="0" b="0"/>
            <a:pathLst>
              <a:path w="1114426" h="357188">
                <a:moveTo>
                  <a:pt x="0" y="300037"/>
                </a:moveTo>
                <a:lnTo>
                  <a:pt x="1114425" y="0"/>
                </a:lnTo>
                <a:lnTo>
                  <a:pt x="1114425" y="57150"/>
                </a:lnTo>
                <a:lnTo>
                  <a:pt x="0" y="357187"/>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190" name="Freeform: Shape 189">
            <a:extLst>
              <a:ext uri="{FF2B5EF4-FFF2-40B4-BE49-F238E27FC236}">
                <a16:creationId xmlns:a16="http://schemas.microsoft.com/office/drawing/2014/main" id="{8311A06D-2EA4-48F2-A7F0-1D56F11FFD55}"/>
              </a:ext>
            </a:extLst>
          </p:cNvPr>
          <p:cNvSpPr/>
          <p:nvPr>
            <p:custDataLst>
              <p:tags r:id="rId14"/>
            </p:custDataLst>
          </p:nvPr>
        </p:nvSpPr>
        <p:spPr bwMode="auto">
          <a:xfrm>
            <a:off x="4281488" y="4284663"/>
            <a:ext cx="1114426" cy="357188"/>
          </a:xfrm>
          <a:custGeom>
            <a:avLst/>
            <a:gdLst/>
            <a:ahLst/>
            <a:cxnLst/>
            <a:rect l="0" t="0" r="0" b="0"/>
            <a:pathLst>
              <a:path w="1114426" h="357188">
                <a:moveTo>
                  <a:pt x="0" y="300037"/>
                </a:moveTo>
                <a:lnTo>
                  <a:pt x="1114425" y="0"/>
                </a:lnTo>
                <a:lnTo>
                  <a:pt x="1114425" y="57150"/>
                </a:lnTo>
                <a:lnTo>
                  <a:pt x="0" y="357187"/>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9C58AFAA-94FE-439D-9677-D9BD0634C0B9}"/>
              </a:ext>
            </a:extLst>
          </p:cNvPr>
          <p:cNvSpPr/>
          <p:nvPr>
            <p:custDataLst>
              <p:tags r:id="rId15"/>
            </p:custDataLst>
          </p:nvPr>
        </p:nvSpPr>
        <p:spPr bwMode="auto">
          <a:xfrm>
            <a:off x="4281488" y="4341813"/>
            <a:ext cx="1114426" cy="300038"/>
          </a:xfrm>
          <a:custGeom>
            <a:avLst/>
            <a:gdLst/>
            <a:ahLst/>
            <a:cxnLst/>
            <a:rect l="0" t="0" r="0" b="0"/>
            <a:pathLst>
              <a:path w="1114426" h="300038">
                <a:moveTo>
                  <a:pt x="0" y="300037"/>
                </a:moveTo>
                <a:lnTo>
                  <a:pt x="1114425" y="0"/>
                </a:lnTo>
              </a:path>
            </a:pathLst>
          </a:cu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5" name="Freeform: Shape 184">
            <a:extLst>
              <a:ext uri="{FF2B5EF4-FFF2-40B4-BE49-F238E27FC236}">
                <a16:creationId xmlns:a16="http://schemas.microsoft.com/office/drawing/2014/main" id="{F888366D-E7D1-4686-B37D-BF7A29838AB7}"/>
              </a:ext>
            </a:extLst>
          </p:cNvPr>
          <p:cNvSpPr/>
          <p:nvPr>
            <p:custDataLst>
              <p:tags r:id="rId16"/>
            </p:custDataLst>
          </p:nvPr>
        </p:nvSpPr>
        <p:spPr bwMode="auto">
          <a:xfrm>
            <a:off x="695325" y="4284663"/>
            <a:ext cx="1114426" cy="300038"/>
          </a:xfrm>
          <a:custGeom>
            <a:avLst/>
            <a:gdLst/>
            <a:ahLst/>
            <a:cxnLst/>
            <a:rect l="0" t="0" r="0" b="0"/>
            <a:pathLst>
              <a:path w="1114426" h="300038">
                <a:moveTo>
                  <a:pt x="0" y="300037"/>
                </a:moveTo>
                <a:lnTo>
                  <a:pt x="1114425" y="0"/>
                </a:lnTo>
              </a:path>
            </a:pathLst>
          </a:cu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6" name="Freeform: Shape 185">
            <a:extLst>
              <a:ext uri="{FF2B5EF4-FFF2-40B4-BE49-F238E27FC236}">
                <a16:creationId xmlns:a16="http://schemas.microsoft.com/office/drawing/2014/main" id="{BFC4A4C0-675F-4501-B395-8E5E34BB36FD}"/>
              </a:ext>
            </a:extLst>
          </p:cNvPr>
          <p:cNvSpPr/>
          <p:nvPr>
            <p:custDataLst>
              <p:tags r:id="rId17"/>
            </p:custDataLst>
          </p:nvPr>
        </p:nvSpPr>
        <p:spPr bwMode="auto">
          <a:xfrm>
            <a:off x="695325" y="4341813"/>
            <a:ext cx="1114426" cy="300038"/>
          </a:xfrm>
          <a:custGeom>
            <a:avLst/>
            <a:gdLst/>
            <a:ahLst/>
            <a:cxnLst/>
            <a:rect l="0" t="0" r="0" b="0"/>
            <a:pathLst>
              <a:path w="1114426" h="300038">
                <a:moveTo>
                  <a:pt x="0" y="300037"/>
                </a:moveTo>
                <a:lnTo>
                  <a:pt x="1114425" y="0"/>
                </a:lnTo>
              </a:path>
            </a:pathLst>
          </a:cu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057AD05E-243B-42E7-8AA0-3BB6D28AAE21}"/>
              </a:ext>
            </a:extLst>
          </p:cNvPr>
          <p:cNvSpPr/>
          <p:nvPr>
            <p:custDataLst>
              <p:tags r:id="rId18"/>
            </p:custDataLst>
          </p:nvPr>
        </p:nvSpPr>
        <p:spPr bwMode="auto">
          <a:xfrm>
            <a:off x="4281488" y="4284663"/>
            <a:ext cx="1114426" cy="300038"/>
          </a:xfrm>
          <a:custGeom>
            <a:avLst/>
            <a:gdLst/>
            <a:ahLst/>
            <a:cxnLst/>
            <a:rect l="0" t="0" r="0" b="0"/>
            <a:pathLst>
              <a:path w="1114426" h="300038">
                <a:moveTo>
                  <a:pt x="0" y="300037"/>
                </a:moveTo>
                <a:lnTo>
                  <a:pt x="1114425" y="0"/>
                </a:lnTo>
              </a:path>
            </a:pathLst>
          </a:cu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1" name="Text Placeholder 2">
            <a:extLst>
              <a:ext uri="{FF2B5EF4-FFF2-40B4-BE49-F238E27FC236}">
                <a16:creationId xmlns:a16="http://schemas.microsoft.com/office/drawing/2014/main" id="{A6984386-8816-476D-B53F-FFC524174387}"/>
              </a:ext>
            </a:extLst>
          </p:cNvPr>
          <p:cNvSpPr>
            <a:spLocks noGrp="1"/>
          </p:cNvSpPr>
          <p:nvPr>
            <p:custDataLst>
              <p:tags r:id="rId19"/>
            </p:custDataLst>
          </p:nvPr>
        </p:nvSpPr>
        <p:spPr bwMode="auto">
          <a:xfrm>
            <a:off x="706438" y="5824537"/>
            <a:ext cx="10937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r>
              <a:rPr lang="en-US" altLang="en-US" sz="1000" dirty="0">
                <a:solidFill>
                  <a:schemeClr val="tx1"/>
                </a:solidFill>
              </a:rPr>
              <a:t>Number of Intraday 1 Minute Returns</a:t>
            </a:r>
            <a:endParaRPr lang="en-US" sz="1000" dirty="0">
              <a:solidFill>
                <a:schemeClr val="tx1"/>
              </a:solidFill>
              <a:latin typeface="+mn-lt"/>
              <a:sym typeface="+mn-lt"/>
            </a:endParaRPr>
          </a:p>
        </p:txBody>
      </p:sp>
      <p:sp>
        <p:nvSpPr>
          <p:cNvPr id="142" name="Text Placeholder 2">
            <a:extLst>
              <a:ext uri="{FF2B5EF4-FFF2-40B4-BE49-F238E27FC236}">
                <a16:creationId xmlns:a16="http://schemas.microsoft.com/office/drawing/2014/main" id="{35C19197-8D8E-42AC-A39A-3BAA87311F85}"/>
              </a:ext>
            </a:extLst>
          </p:cNvPr>
          <p:cNvSpPr>
            <a:spLocks noGrp="1"/>
          </p:cNvSpPr>
          <p:nvPr>
            <p:custDataLst>
              <p:tags r:id="rId20"/>
            </p:custDataLst>
          </p:nvPr>
        </p:nvSpPr>
        <p:spPr bwMode="auto">
          <a:xfrm>
            <a:off x="2525713" y="5824538"/>
            <a:ext cx="1038225"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r>
              <a:rPr lang="en-US" altLang="en-US" sz="1000" dirty="0">
                <a:solidFill>
                  <a:schemeClr val="tx1"/>
                </a:solidFill>
              </a:rPr>
              <a:t>Number of </a:t>
            </a:r>
            <a:br>
              <a:rPr lang="en-US" altLang="en-US" sz="1000" dirty="0">
                <a:solidFill>
                  <a:schemeClr val="tx1"/>
                </a:solidFill>
              </a:rPr>
            </a:br>
            <a:r>
              <a:rPr lang="en-US" altLang="en-US" sz="1000" dirty="0">
                <a:solidFill>
                  <a:schemeClr val="tx1"/>
                </a:solidFill>
              </a:rPr>
              <a:t>Overnight Returns</a:t>
            </a:r>
            <a:endParaRPr lang="en-US" sz="1000" dirty="0">
              <a:solidFill>
                <a:schemeClr val="tx1"/>
              </a:solidFill>
              <a:latin typeface="+mn-lt"/>
              <a:sym typeface="+mn-lt"/>
            </a:endParaRPr>
          </a:p>
        </p:txBody>
      </p:sp>
      <p:sp>
        <p:nvSpPr>
          <p:cNvPr id="143" name="Text Placeholder 2">
            <a:extLst>
              <a:ext uri="{FF2B5EF4-FFF2-40B4-BE49-F238E27FC236}">
                <a16:creationId xmlns:a16="http://schemas.microsoft.com/office/drawing/2014/main" id="{5D9791DA-0671-4377-B99E-5C8FAE25413D}"/>
              </a:ext>
            </a:extLst>
          </p:cNvPr>
          <p:cNvSpPr>
            <a:spLocks noGrp="1"/>
          </p:cNvSpPr>
          <p:nvPr>
            <p:custDataLst>
              <p:tags r:id="rId21"/>
            </p:custDataLst>
          </p:nvPr>
        </p:nvSpPr>
        <p:spPr bwMode="auto">
          <a:xfrm>
            <a:off x="4387850" y="5824537"/>
            <a:ext cx="9032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r>
              <a:rPr lang="en-US" altLang="en-US" sz="1000" dirty="0">
                <a:solidFill>
                  <a:schemeClr val="tx1"/>
                </a:solidFill>
              </a:rPr>
              <a:t>Total Events in </a:t>
            </a:r>
            <a:br>
              <a:rPr lang="en-US" altLang="en-US" sz="1000" dirty="0">
                <a:solidFill>
                  <a:schemeClr val="tx1"/>
                </a:solidFill>
              </a:rPr>
            </a:br>
            <a:r>
              <a:rPr lang="en-US" altLang="en-US" sz="1000" dirty="0">
                <a:solidFill>
                  <a:schemeClr val="tx1"/>
                </a:solidFill>
              </a:rPr>
              <a:t>Stock Database</a:t>
            </a:r>
            <a:endParaRPr lang="en-US" sz="1000" dirty="0">
              <a:solidFill>
                <a:schemeClr val="tx1"/>
              </a:solidFill>
              <a:latin typeface="+mn-lt"/>
              <a:sym typeface="+mn-lt"/>
            </a:endParaRPr>
          </a:p>
        </p:txBody>
      </p:sp>
      <p:sp>
        <p:nvSpPr>
          <p:cNvPr id="154" name="Text Placeholder 2">
            <a:extLst>
              <a:ext uri="{FF2B5EF4-FFF2-40B4-BE49-F238E27FC236}">
                <a16:creationId xmlns:a16="http://schemas.microsoft.com/office/drawing/2014/main" id="{65D7A3A3-E3FF-46B7-8BF4-6A5811860D1B}"/>
              </a:ext>
            </a:extLst>
          </p:cNvPr>
          <p:cNvSpPr>
            <a:spLocks noGrp="1"/>
          </p:cNvSpPr>
          <p:nvPr>
            <p:custDataLst>
              <p:tags r:id="rId22"/>
            </p:custDataLst>
          </p:nvPr>
        </p:nvSpPr>
        <p:spPr bwMode="gray">
          <a:xfrm>
            <a:off x="1008063" y="2949575"/>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7C653B6-5D50-4CA7-A5DF-E4BDF1A0FB5C}" type="datetime'''''''''''24''''''3'''''''',''6''0''''''''''''''''''1'''''''">
              <a:rPr lang="en-US" altLang="en-US" sz="1000" smtClean="0">
                <a:solidFill>
                  <a:schemeClr val="tx1"/>
                </a:solidFill>
              </a:rPr>
              <a:pPr/>
              <a:t>243,601</a:t>
            </a:fld>
            <a:endParaRPr lang="en-US" sz="1000" dirty="0">
              <a:solidFill>
                <a:schemeClr val="tx1"/>
              </a:solidFill>
              <a:latin typeface="+mn-lt"/>
              <a:sym typeface="+mn-lt"/>
            </a:endParaRPr>
          </a:p>
        </p:txBody>
      </p:sp>
      <p:sp>
        <p:nvSpPr>
          <p:cNvPr id="155" name="Text Placeholder 2">
            <a:extLst>
              <a:ext uri="{FF2B5EF4-FFF2-40B4-BE49-F238E27FC236}">
                <a16:creationId xmlns:a16="http://schemas.microsoft.com/office/drawing/2014/main" id="{FB74DE8A-056B-4389-81CB-9C044BDA1A7F}"/>
              </a:ext>
            </a:extLst>
          </p:cNvPr>
          <p:cNvSpPr>
            <a:spLocks noGrp="1"/>
          </p:cNvSpPr>
          <p:nvPr>
            <p:custDataLst>
              <p:tags r:id="rId23"/>
            </p:custDataLst>
          </p:nvPr>
        </p:nvSpPr>
        <p:spPr bwMode="gray">
          <a:xfrm>
            <a:off x="4594225" y="2519363"/>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76237F4-2808-42C6-A4EF-A6B799C8C24A}" type="datetime'2''''''4''4'''''''''''''''''''''',''2''''''''''''''30'''''''''">
              <a:rPr lang="en-US" altLang="en-US" sz="1000" smtClean="0">
                <a:solidFill>
                  <a:schemeClr val="tx1"/>
                </a:solidFill>
              </a:rPr>
              <a:pPr/>
              <a:t>244,230</a:t>
            </a:fld>
            <a:endParaRPr lang="en-US" sz="1000" dirty="0">
              <a:solidFill>
                <a:schemeClr val="tx1"/>
              </a:solidFill>
              <a:latin typeface="+mn-lt"/>
              <a:sym typeface="+mn-lt"/>
            </a:endParaRPr>
          </a:p>
        </p:txBody>
      </p:sp>
    </p:spTree>
    <p:extLst>
      <p:ext uri="{BB962C8B-B14F-4D97-AF65-F5344CB8AC3E}">
        <p14:creationId xmlns:p14="http://schemas.microsoft.com/office/powerpoint/2010/main" val="383466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ED4FE3F-EC4D-4054-9140-34ACAA57BBFC}"/>
              </a:ext>
            </a:extLst>
          </p:cNvPr>
          <p:cNvGraphicFramePr>
            <a:graphicFrameLocks noChangeAspect="1"/>
          </p:cNvGraphicFramePr>
          <p:nvPr>
            <p:custDataLst>
              <p:tags r:id="rId2"/>
            </p:custDataLst>
            <p:extLst>
              <p:ext uri="{D42A27DB-BD31-4B8C-83A1-F6EECF244321}">
                <p14:modId xmlns:p14="http://schemas.microsoft.com/office/powerpoint/2010/main" val="17504304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76" name="think-cell Slide" r:id="rId57" imgW="425" imgH="424" progId="TCLayout.ActiveDocument.1">
                  <p:embed/>
                </p:oleObj>
              </mc:Choice>
              <mc:Fallback>
                <p:oleObj name="think-cell Slide" r:id="rId57" imgW="425" imgH="424" progId="TCLayout.ActiveDocument.1">
                  <p:embed/>
                  <p:pic>
                    <p:nvPicPr>
                      <p:cNvPr id="0" name=""/>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5130D2FD-EFB6-4E25-862C-44ECBF83CC92}"/>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1000" dirty="0">
              <a:ea typeface="Roboto" panose="02000000000000000000" pitchFamily="2" charset="0"/>
              <a:cs typeface="Arial" panose="020B0604020202020204" pitchFamily="34" charset="0"/>
              <a:sym typeface="+mn-lt"/>
            </a:endParaRPr>
          </a:p>
        </p:txBody>
      </p:sp>
      <p:sp>
        <p:nvSpPr>
          <p:cNvPr id="2" name="Slide Number Placeholder 1">
            <a:extLst>
              <a:ext uri="{FF2B5EF4-FFF2-40B4-BE49-F238E27FC236}">
                <a16:creationId xmlns:a16="http://schemas.microsoft.com/office/drawing/2014/main" id="{3F0A1755-BA7D-4532-A1E2-BD980846CE53}"/>
              </a:ext>
            </a:extLst>
          </p:cNvPr>
          <p:cNvSpPr>
            <a:spLocks noGrp="1"/>
          </p:cNvSpPr>
          <p:nvPr>
            <p:ph type="sldNum" sz="quarter" idx="32"/>
          </p:nvPr>
        </p:nvSpPr>
        <p:spPr/>
        <p:txBody>
          <a:bodyPr/>
          <a:lstStyle/>
          <a:p>
            <a:pPr>
              <a:defRPr/>
            </a:pPr>
            <a:fld id="{90CBDC3A-D49F-4631-A8C7-55D59B33E5FA}" type="slidenum">
              <a:rPr lang="en-US" smtClean="0"/>
              <a:pPr>
                <a:defRPr/>
              </a:pPr>
              <a:t>7</a:t>
            </a:fld>
            <a:endParaRPr lang="en-US" dirty="0"/>
          </a:p>
        </p:txBody>
      </p:sp>
      <p:sp>
        <p:nvSpPr>
          <p:cNvPr id="3" name="Title 2">
            <a:extLst>
              <a:ext uri="{FF2B5EF4-FFF2-40B4-BE49-F238E27FC236}">
                <a16:creationId xmlns:a16="http://schemas.microsoft.com/office/drawing/2014/main" id="{F56BECBF-2020-4839-B843-C4F0697A117D}"/>
              </a:ext>
            </a:extLst>
          </p:cNvPr>
          <p:cNvSpPr>
            <a:spLocks noGrp="1"/>
          </p:cNvSpPr>
          <p:nvPr>
            <p:ph type="title"/>
          </p:nvPr>
        </p:nvSpPr>
        <p:spPr/>
        <p:txBody>
          <a:bodyPr/>
          <a:lstStyle/>
          <a:p>
            <a:r>
              <a:rPr lang="en-US" dirty="0"/>
              <a:t>Stock data overview</a:t>
            </a:r>
          </a:p>
        </p:txBody>
      </p:sp>
      <p:sp>
        <p:nvSpPr>
          <p:cNvPr id="4" name="Text Placeholder 3">
            <a:extLst>
              <a:ext uri="{FF2B5EF4-FFF2-40B4-BE49-F238E27FC236}">
                <a16:creationId xmlns:a16="http://schemas.microsoft.com/office/drawing/2014/main" id="{190EB132-7E30-4B5A-8A74-75F002EE4900}"/>
              </a:ext>
            </a:extLst>
          </p:cNvPr>
          <p:cNvSpPr>
            <a:spLocks noGrp="1"/>
          </p:cNvSpPr>
          <p:nvPr>
            <p:ph type="body" sz="quarter" idx="12"/>
          </p:nvPr>
        </p:nvSpPr>
        <p:spPr/>
        <p:txBody>
          <a:bodyPr/>
          <a:lstStyle/>
          <a:p>
            <a:r>
              <a:rPr lang="en-US" sz="1600" dirty="0"/>
              <a:t>We have a robust data set that will allow us to study the impact of Trump’s tweets on the market over a wide range of durations</a:t>
            </a:r>
          </a:p>
        </p:txBody>
      </p:sp>
      <p:sp>
        <p:nvSpPr>
          <p:cNvPr id="5" name="Text Placeholder 4">
            <a:extLst>
              <a:ext uri="{FF2B5EF4-FFF2-40B4-BE49-F238E27FC236}">
                <a16:creationId xmlns:a16="http://schemas.microsoft.com/office/drawing/2014/main" id="{DCD81AD6-AA65-420E-87F2-55080203953E}"/>
              </a:ext>
            </a:extLst>
          </p:cNvPr>
          <p:cNvSpPr>
            <a:spLocks noGrp="1"/>
          </p:cNvSpPr>
          <p:nvPr>
            <p:ph type="body" sz="quarter" idx="33"/>
          </p:nvPr>
        </p:nvSpPr>
        <p:spPr/>
        <p:txBody>
          <a:bodyPr/>
          <a:lstStyle/>
          <a:p>
            <a:endParaRPr lang="en-US"/>
          </a:p>
        </p:txBody>
      </p:sp>
      <p:graphicFrame>
        <p:nvGraphicFramePr>
          <p:cNvPr id="323" name="Chart 322">
            <a:extLst>
              <a:ext uri="{FF2B5EF4-FFF2-40B4-BE49-F238E27FC236}">
                <a16:creationId xmlns:a16="http://schemas.microsoft.com/office/drawing/2014/main" id="{A841F585-017C-42F2-A21F-AA09BB0513FC}"/>
              </a:ext>
            </a:extLst>
          </p:cNvPr>
          <p:cNvGraphicFramePr/>
          <p:nvPr>
            <p:custDataLst>
              <p:tags r:id="rId4"/>
            </p:custDataLst>
            <p:extLst>
              <p:ext uri="{D42A27DB-BD31-4B8C-83A1-F6EECF244321}">
                <p14:modId xmlns:p14="http://schemas.microsoft.com/office/powerpoint/2010/main" val="1716990231"/>
              </p:ext>
            </p:extLst>
          </p:nvPr>
        </p:nvGraphicFramePr>
        <p:xfrm>
          <a:off x="273050" y="2571750"/>
          <a:ext cx="11642725" cy="3022600"/>
        </p:xfrm>
        <a:graphic>
          <a:graphicData uri="http://schemas.openxmlformats.org/drawingml/2006/chart">
            <c:chart xmlns:c="http://schemas.openxmlformats.org/drawingml/2006/chart" xmlns:r="http://schemas.openxmlformats.org/officeDocument/2006/relationships" r:id="rId59"/>
          </a:graphicData>
        </a:graphic>
      </p:graphicFrame>
      <p:sp useBgFill="1">
        <p:nvSpPr>
          <p:cNvPr id="309" name="Freeform: Shape 308">
            <a:extLst>
              <a:ext uri="{FF2B5EF4-FFF2-40B4-BE49-F238E27FC236}">
                <a16:creationId xmlns:a16="http://schemas.microsoft.com/office/drawing/2014/main" id="{04CAB820-6EA0-4734-A92B-56B4924BE728}"/>
              </a:ext>
            </a:extLst>
          </p:cNvPr>
          <p:cNvSpPr/>
          <p:nvPr>
            <p:custDataLst>
              <p:tags r:id="rId5"/>
            </p:custDataLst>
          </p:nvPr>
        </p:nvSpPr>
        <p:spPr bwMode="auto">
          <a:xfrm>
            <a:off x="7850188"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312" name="Freeform: Shape 311">
            <a:extLst>
              <a:ext uri="{FF2B5EF4-FFF2-40B4-BE49-F238E27FC236}">
                <a16:creationId xmlns:a16="http://schemas.microsoft.com/office/drawing/2014/main" id="{6D187470-7A60-4628-9802-5B763C387F9B}"/>
              </a:ext>
            </a:extLst>
          </p:cNvPr>
          <p:cNvSpPr/>
          <p:nvPr>
            <p:custDataLst>
              <p:tags r:id="rId6"/>
            </p:custDataLst>
          </p:nvPr>
        </p:nvSpPr>
        <p:spPr bwMode="auto">
          <a:xfrm>
            <a:off x="8893175"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315" name="Freeform: Shape 314">
            <a:extLst>
              <a:ext uri="{FF2B5EF4-FFF2-40B4-BE49-F238E27FC236}">
                <a16:creationId xmlns:a16="http://schemas.microsoft.com/office/drawing/2014/main" id="{1F486908-3012-43F1-8A68-4B351C4CE353}"/>
              </a:ext>
            </a:extLst>
          </p:cNvPr>
          <p:cNvSpPr/>
          <p:nvPr>
            <p:custDataLst>
              <p:tags r:id="rId7"/>
            </p:custDataLst>
          </p:nvPr>
        </p:nvSpPr>
        <p:spPr bwMode="auto">
          <a:xfrm>
            <a:off x="9937750"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291" name="Freeform: Shape 290">
            <a:extLst>
              <a:ext uri="{FF2B5EF4-FFF2-40B4-BE49-F238E27FC236}">
                <a16:creationId xmlns:a16="http://schemas.microsoft.com/office/drawing/2014/main" id="{301D032D-A917-4C59-BF59-C9CD3BFA28F3}"/>
              </a:ext>
            </a:extLst>
          </p:cNvPr>
          <p:cNvSpPr/>
          <p:nvPr>
            <p:custDataLst>
              <p:tags r:id="rId8"/>
            </p:custDataLst>
          </p:nvPr>
        </p:nvSpPr>
        <p:spPr bwMode="auto">
          <a:xfrm>
            <a:off x="1590675"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294" name="Freeform: Shape 293">
            <a:extLst>
              <a:ext uri="{FF2B5EF4-FFF2-40B4-BE49-F238E27FC236}">
                <a16:creationId xmlns:a16="http://schemas.microsoft.com/office/drawing/2014/main" id="{F71C3CE8-208C-49D9-B876-6FBAF2AB5A7B}"/>
              </a:ext>
            </a:extLst>
          </p:cNvPr>
          <p:cNvSpPr/>
          <p:nvPr>
            <p:custDataLst>
              <p:tags r:id="rId9"/>
            </p:custDataLst>
          </p:nvPr>
        </p:nvSpPr>
        <p:spPr bwMode="auto">
          <a:xfrm>
            <a:off x="2633663"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306" name="Freeform: Shape 305">
            <a:extLst>
              <a:ext uri="{FF2B5EF4-FFF2-40B4-BE49-F238E27FC236}">
                <a16:creationId xmlns:a16="http://schemas.microsoft.com/office/drawing/2014/main" id="{2C211A55-B081-451F-BE63-FE91084DE0F4}"/>
              </a:ext>
            </a:extLst>
          </p:cNvPr>
          <p:cNvSpPr/>
          <p:nvPr>
            <p:custDataLst>
              <p:tags r:id="rId10"/>
            </p:custDataLst>
          </p:nvPr>
        </p:nvSpPr>
        <p:spPr bwMode="auto">
          <a:xfrm>
            <a:off x="6807200"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300" name="Freeform: Shape 299">
            <a:extLst>
              <a:ext uri="{FF2B5EF4-FFF2-40B4-BE49-F238E27FC236}">
                <a16:creationId xmlns:a16="http://schemas.microsoft.com/office/drawing/2014/main" id="{3FA8EF8C-1500-4D30-B916-66AC88060755}"/>
              </a:ext>
            </a:extLst>
          </p:cNvPr>
          <p:cNvSpPr/>
          <p:nvPr>
            <p:custDataLst>
              <p:tags r:id="rId11"/>
            </p:custDataLst>
          </p:nvPr>
        </p:nvSpPr>
        <p:spPr bwMode="auto">
          <a:xfrm>
            <a:off x="4719638"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288" name="Freeform: Shape 287">
            <a:extLst>
              <a:ext uri="{FF2B5EF4-FFF2-40B4-BE49-F238E27FC236}">
                <a16:creationId xmlns:a16="http://schemas.microsoft.com/office/drawing/2014/main" id="{C6E0ADF0-BA3E-43E5-B651-16C22FFA8870}"/>
              </a:ext>
            </a:extLst>
          </p:cNvPr>
          <p:cNvSpPr/>
          <p:nvPr>
            <p:custDataLst>
              <p:tags r:id="rId12"/>
            </p:custDataLst>
          </p:nvPr>
        </p:nvSpPr>
        <p:spPr bwMode="auto">
          <a:xfrm>
            <a:off x="546100"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303" name="Freeform: Shape 302">
            <a:extLst>
              <a:ext uri="{FF2B5EF4-FFF2-40B4-BE49-F238E27FC236}">
                <a16:creationId xmlns:a16="http://schemas.microsoft.com/office/drawing/2014/main" id="{0D731F83-9E89-47F6-A1D1-20BF40371C80}"/>
              </a:ext>
            </a:extLst>
          </p:cNvPr>
          <p:cNvSpPr/>
          <p:nvPr>
            <p:custDataLst>
              <p:tags r:id="rId13"/>
            </p:custDataLst>
          </p:nvPr>
        </p:nvSpPr>
        <p:spPr bwMode="auto">
          <a:xfrm>
            <a:off x="5764213"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297" name="Freeform: Shape 296">
            <a:extLst>
              <a:ext uri="{FF2B5EF4-FFF2-40B4-BE49-F238E27FC236}">
                <a16:creationId xmlns:a16="http://schemas.microsoft.com/office/drawing/2014/main" id="{8AF49CC6-3FD6-46D3-89F1-657100B084D9}"/>
              </a:ext>
            </a:extLst>
          </p:cNvPr>
          <p:cNvSpPr/>
          <p:nvPr>
            <p:custDataLst>
              <p:tags r:id="rId14"/>
            </p:custDataLst>
          </p:nvPr>
        </p:nvSpPr>
        <p:spPr bwMode="auto">
          <a:xfrm>
            <a:off x="3676650" y="5399088"/>
            <a:ext cx="660400" cy="79375"/>
          </a:xfrm>
          <a:custGeom>
            <a:avLst/>
            <a:gdLst/>
            <a:ahLst/>
            <a:cxnLst/>
            <a:rect l="0" t="0" r="0" b="0"/>
            <a:pathLst>
              <a:path w="660401" h="79376">
                <a:moveTo>
                  <a:pt x="0" y="22225"/>
                </a:moveTo>
                <a:lnTo>
                  <a:pt x="82550" y="0"/>
                </a:lnTo>
                <a:lnTo>
                  <a:pt x="165100" y="22225"/>
                </a:lnTo>
                <a:lnTo>
                  <a:pt x="247650" y="0"/>
                </a:lnTo>
                <a:lnTo>
                  <a:pt x="330200" y="22225"/>
                </a:lnTo>
                <a:lnTo>
                  <a:pt x="412750" y="0"/>
                </a:lnTo>
                <a:lnTo>
                  <a:pt x="495300" y="22225"/>
                </a:lnTo>
                <a:lnTo>
                  <a:pt x="577850" y="0"/>
                </a:lnTo>
                <a:lnTo>
                  <a:pt x="660400" y="22225"/>
                </a:lnTo>
                <a:lnTo>
                  <a:pt x="660400" y="79375"/>
                </a:lnTo>
                <a:lnTo>
                  <a:pt x="577850" y="57150"/>
                </a:lnTo>
                <a:lnTo>
                  <a:pt x="495300" y="79375"/>
                </a:lnTo>
                <a:lnTo>
                  <a:pt x="412750" y="57150"/>
                </a:lnTo>
                <a:lnTo>
                  <a:pt x="330200" y="79375"/>
                </a:lnTo>
                <a:lnTo>
                  <a:pt x="247650" y="57150"/>
                </a:lnTo>
                <a:lnTo>
                  <a:pt x="165100" y="79375"/>
                </a:lnTo>
                <a:lnTo>
                  <a:pt x="82550" y="57150"/>
                </a:lnTo>
                <a:lnTo>
                  <a:pt x="0" y="79375"/>
                </a:lnTo>
                <a:close/>
              </a:path>
            </a:pathLst>
          </a:custGeom>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Shape 301">
            <a:extLst>
              <a:ext uri="{FF2B5EF4-FFF2-40B4-BE49-F238E27FC236}">
                <a16:creationId xmlns:a16="http://schemas.microsoft.com/office/drawing/2014/main" id="{EDA9ABB7-429B-4FD5-A914-76DF32192F54}"/>
              </a:ext>
            </a:extLst>
          </p:cNvPr>
          <p:cNvSpPr/>
          <p:nvPr>
            <p:custDataLst>
              <p:tags r:id="rId15"/>
            </p:custDataLst>
          </p:nvPr>
        </p:nvSpPr>
        <p:spPr bwMode="auto">
          <a:xfrm>
            <a:off x="5764213"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9" name="Freeform: Shape 298">
            <a:extLst>
              <a:ext uri="{FF2B5EF4-FFF2-40B4-BE49-F238E27FC236}">
                <a16:creationId xmlns:a16="http://schemas.microsoft.com/office/drawing/2014/main" id="{FC487BA2-57DA-48CE-83F0-BBE14CF736AF}"/>
              </a:ext>
            </a:extLst>
          </p:cNvPr>
          <p:cNvSpPr/>
          <p:nvPr>
            <p:custDataLst>
              <p:tags r:id="rId16"/>
            </p:custDataLst>
          </p:nvPr>
        </p:nvSpPr>
        <p:spPr bwMode="auto">
          <a:xfrm>
            <a:off x="4719638"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1" name="Freeform: Shape 300">
            <a:extLst>
              <a:ext uri="{FF2B5EF4-FFF2-40B4-BE49-F238E27FC236}">
                <a16:creationId xmlns:a16="http://schemas.microsoft.com/office/drawing/2014/main" id="{2B2ECB10-CF10-4E97-BFC5-3E4E343047ED}"/>
              </a:ext>
            </a:extLst>
          </p:cNvPr>
          <p:cNvSpPr/>
          <p:nvPr>
            <p:custDataLst>
              <p:tags r:id="rId17"/>
            </p:custDataLst>
          </p:nvPr>
        </p:nvSpPr>
        <p:spPr bwMode="auto">
          <a:xfrm>
            <a:off x="5764213"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7" name="Freeform: Shape 286">
            <a:extLst>
              <a:ext uri="{FF2B5EF4-FFF2-40B4-BE49-F238E27FC236}">
                <a16:creationId xmlns:a16="http://schemas.microsoft.com/office/drawing/2014/main" id="{43D5C039-F517-49B1-A628-06789B1608B4}"/>
              </a:ext>
            </a:extLst>
          </p:cNvPr>
          <p:cNvSpPr/>
          <p:nvPr>
            <p:custDataLst>
              <p:tags r:id="rId18"/>
            </p:custDataLst>
          </p:nvPr>
        </p:nvSpPr>
        <p:spPr bwMode="auto">
          <a:xfrm>
            <a:off x="546100"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9" name="Freeform: Shape 288">
            <a:extLst>
              <a:ext uri="{FF2B5EF4-FFF2-40B4-BE49-F238E27FC236}">
                <a16:creationId xmlns:a16="http://schemas.microsoft.com/office/drawing/2014/main" id="{AFCC2F95-C3FE-45EF-BC7E-9340B84A1408}"/>
              </a:ext>
            </a:extLst>
          </p:cNvPr>
          <p:cNvSpPr/>
          <p:nvPr>
            <p:custDataLst>
              <p:tags r:id="rId19"/>
            </p:custDataLst>
          </p:nvPr>
        </p:nvSpPr>
        <p:spPr bwMode="auto">
          <a:xfrm>
            <a:off x="1590675"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5" name="Freeform: Shape 304">
            <a:extLst>
              <a:ext uri="{FF2B5EF4-FFF2-40B4-BE49-F238E27FC236}">
                <a16:creationId xmlns:a16="http://schemas.microsoft.com/office/drawing/2014/main" id="{D34692DE-7135-4ABB-9768-28E6BDF90992}"/>
              </a:ext>
            </a:extLst>
          </p:cNvPr>
          <p:cNvSpPr/>
          <p:nvPr>
            <p:custDataLst>
              <p:tags r:id="rId20"/>
            </p:custDataLst>
          </p:nvPr>
        </p:nvSpPr>
        <p:spPr bwMode="auto">
          <a:xfrm>
            <a:off x="6807200"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0" name="Freeform: Shape 289">
            <a:extLst>
              <a:ext uri="{FF2B5EF4-FFF2-40B4-BE49-F238E27FC236}">
                <a16:creationId xmlns:a16="http://schemas.microsoft.com/office/drawing/2014/main" id="{6EC655C6-986C-4B62-A0FA-2640E4A5D524}"/>
              </a:ext>
            </a:extLst>
          </p:cNvPr>
          <p:cNvSpPr/>
          <p:nvPr>
            <p:custDataLst>
              <p:tags r:id="rId21"/>
            </p:custDataLst>
          </p:nvPr>
        </p:nvSpPr>
        <p:spPr bwMode="auto">
          <a:xfrm>
            <a:off x="1590675"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3" name="Freeform: Shape 292">
            <a:extLst>
              <a:ext uri="{FF2B5EF4-FFF2-40B4-BE49-F238E27FC236}">
                <a16:creationId xmlns:a16="http://schemas.microsoft.com/office/drawing/2014/main" id="{12D21874-DE41-4567-9D15-EA57AEA27C02}"/>
              </a:ext>
            </a:extLst>
          </p:cNvPr>
          <p:cNvSpPr/>
          <p:nvPr>
            <p:custDataLst>
              <p:tags r:id="rId22"/>
            </p:custDataLst>
          </p:nvPr>
        </p:nvSpPr>
        <p:spPr bwMode="auto">
          <a:xfrm>
            <a:off x="2633663"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0" name="Freeform: Shape 309">
            <a:extLst>
              <a:ext uri="{FF2B5EF4-FFF2-40B4-BE49-F238E27FC236}">
                <a16:creationId xmlns:a16="http://schemas.microsoft.com/office/drawing/2014/main" id="{224D2AAC-2FF7-4015-ACEE-748CEE5E5E36}"/>
              </a:ext>
            </a:extLst>
          </p:cNvPr>
          <p:cNvSpPr/>
          <p:nvPr>
            <p:custDataLst>
              <p:tags r:id="rId23"/>
            </p:custDataLst>
          </p:nvPr>
        </p:nvSpPr>
        <p:spPr bwMode="auto">
          <a:xfrm>
            <a:off x="8893175"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5" name="Freeform: Shape 294">
            <a:extLst>
              <a:ext uri="{FF2B5EF4-FFF2-40B4-BE49-F238E27FC236}">
                <a16:creationId xmlns:a16="http://schemas.microsoft.com/office/drawing/2014/main" id="{D9ACB649-9529-4759-9A4B-DDFBC8ECBCF6}"/>
              </a:ext>
            </a:extLst>
          </p:cNvPr>
          <p:cNvSpPr/>
          <p:nvPr>
            <p:custDataLst>
              <p:tags r:id="rId24"/>
            </p:custDataLst>
          </p:nvPr>
        </p:nvSpPr>
        <p:spPr bwMode="auto">
          <a:xfrm>
            <a:off x="3676650"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7" name="Freeform: Shape 306">
            <a:extLst>
              <a:ext uri="{FF2B5EF4-FFF2-40B4-BE49-F238E27FC236}">
                <a16:creationId xmlns:a16="http://schemas.microsoft.com/office/drawing/2014/main" id="{354CF8B9-C20A-4B63-AE3A-6458A26A274C}"/>
              </a:ext>
            </a:extLst>
          </p:cNvPr>
          <p:cNvSpPr/>
          <p:nvPr>
            <p:custDataLst>
              <p:tags r:id="rId25"/>
            </p:custDataLst>
          </p:nvPr>
        </p:nvSpPr>
        <p:spPr bwMode="auto">
          <a:xfrm>
            <a:off x="7850188"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3" name="Freeform: Shape 312">
            <a:extLst>
              <a:ext uri="{FF2B5EF4-FFF2-40B4-BE49-F238E27FC236}">
                <a16:creationId xmlns:a16="http://schemas.microsoft.com/office/drawing/2014/main" id="{DCB1D70B-15A4-49B8-9EC6-4C7B4902960F}"/>
              </a:ext>
            </a:extLst>
          </p:cNvPr>
          <p:cNvSpPr/>
          <p:nvPr>
            <p:custDataLst>
              <p:tags r:id="rId26"/>
            </p:custDataLst>
          </p:nvPr>
        </p:nvSpPr>
        <p:spPr bwMode="auto">
          <a:xfrm>
            <a:off x="9937750"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8" name="Freeform: Shape 307">
            <a:extLst>
              <a:ext uri="{FF2B5EF4-FFF2-40B4-BE49-F238E27FC236}">
                <a16:creationId xmlns:a16="http://schemas.microsoft.com/office/drawing/2014/main" id="{E985E7FB-F36D-4572-88AA-48A593B5EBD2}"/>
              </a:ext>
            </a:extLst>
          </p:cNvPr>
          <p:cNvSpPr/>
          <p:nvPr>
            <p:custDataLst>
              <p:tags r:id="rId27"/>
            </p:custDataLst>
          </p:nvPr>
        </p:nvSpPr>
        <p:spPr bwMode="auto">
          <a:xfrm>
            <a:off x="7850188"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4" name="Freeform: Shape 303">
            <a:extLst>
              <a:ext uri="{FF2B5EF4-FFF2-40B4-BE49-F238E27FC236}">
                <a16:creationId xmlns:a16="http://schemas.microsoft.com/office/drawing/2014/main" id="{1DAAD727-D1D7-4F5D-AC42-7970E8FCA6E9}"/>
              </a:ext>
            </a:extLst>
          </p:cNvPr>
          <p:cNvSpPr/>
          <p:nvPr>
            <p:custDataLst>
              <p:tags r:id="rId28"/>
            </p:custDataLst>
          </p:nvPr>
        </p:nvSpPr>
        <p:spPr bwMode="auto">
          <a:xfrm>
            <a:off x="6807200"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1" name="Freeform: Shape 310">
            <a:extLst>
              <a:ext uri="{FF2B5EF4-FFF2-40B4-BE49-F238E27FC236}">
                <a16:creationId xmlns:a16="http://schemas.microsoft.com/office/drawing/2014/main" id="{17333F39-844E-41C0-9B17-40757C49F754}"/>
              </a:ext>
            </a:extLst>
          </p:cNvPr>
          <p:cNvSpPr/>
          <p:nvPr>
            <p:custDataLst>
              <p:tags r:id="rId29"/>
            </p:custDataLst>
          </p:nvPr>
        </p:nvSpPr>
        <p:spPr bwMode="auto">
          <a:xfrm>
            <a:off x="8893175"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4" name="Freeform: Shape 313">
            <a:extLst>
              <a:ext uri="{FF2B5EF4-FFF2-40B4-BE49-F238E27FC236}">
                <a16:creationId xmlns:a16="http://schemas.microsoft.com/office/drawing/2014/main" id="{07BA10C6-137B-42DC-A7A4-6B8870EF16CA}"/>
              </a:ext>
            </a:extLst>
          </p:cNvPr>
          <p:cNvSpPr/>
          <p:nvPr>
            <p:custDataLst>
              <p:tags r:id="rId30"/>
            </p:custDataLst>
          </p:nvPr>
        </p:nvSpPr>
        <p:spPr bwMode="auto">
          <a:xfrm>
            <a:off x="9937750"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6" name="Freeform: Shape 285">
            <a:extLst>
              <a:ext uri="{FF2B5EF4-FFF2-40B4-BE49-F238E27FC236}">
                <a16:creationId xmlns:a16="http://schemas.microsoft.com/office/drawing/2014/main" id="{80C5366C-D849-4584-A5BF-A08CD4234119}"/>
              </a:ext>
            </a:extLst>
          </p:cNvPr>
          <p:cNvSpPr/>
          <p:nvPr>
            <p:custDataLst>
              <p:tags r:id="rId31"/>
            </p:custDataLst>
          </p:nvPr>
        </p:nvSpPr>
        <p:spPr bwMode="auto">
          <a:xfrm>
            <a:off x="546100"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2" name="Freeform: Shape 291">
            <a:extLst>
              <a:ext uri="{FF2B5EF4-FFF2-40B4-BE49-F238E27FC236}">
                <a16:creationId xmlns:a16="http://schemas.microsoft.com/office/drawing/2014/main" id="{A231509E-7AB3-494D-BDFC-4C9603059631}"/>
              </a:ext>
            </a:extLst>
          </p:cNvPr>
          <p:cNvSpPr/>
          <p:nvPr>
            <p:custDataLst>
              <p:tags r:id="rId32"/>
            </p:custDataLst>
          </p:nvPr>
        </p:nvSpPr>
        <p:spPr bwMode="auto">
          <a:xfrm>
            <a:off x="2633663"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6" name="Freeform: Shape 295">
            <a:extLst>
              <a:ext uri="{FF2B5EF4-FFF2-40B4-BE49-F238E27FC236}">
                <a16:creationId xmlns:a16="http://schemas.microsoft.com/office/drawing/2014/main" id="{1A1BC826-7797-4E1D-9DF8-B04597DFC6E1}"/>
              </a:ext>
            </a:extLst>
          </p:cNvPr>
          <p:cNvSpPr/>
          <p:nvPr>
            <p:custDataLst>
              <p:tags r:id="rId33"/>
            </p:custDataLst>
          </p:nvPr>
        </p:nvSpPr>
        <p:spPr bwMode="auto">
          <a:xfrm>
            <a:off x="3676650" y="545623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8" name="Freeform: Shape 297">
            <a:extLst>
              <a:ext uri="{FF2B5EF4-FFF2-40B4-BE49-F238E27FC236}">
                <a16:creationId xmlns:a16="http://schemas.microsoft.com/office/drawing/2014/main" id="{3819F83B-4BF6-45B8-A204-FFFFED6A6EF0}"/>
              </a:ext>
            </a:extLst>
          </p:cNvPr>
          <p:cNvSpPr/>
          <p:nvPr>
            <p:custDataLst>
              <p:tags r:id="rId34"/>
            </p:custDataLst>
          </p:nvPr>
        </p:nvSpPr>
        <p:spPr bwMode="auto">
          <a:xfrm>
            <a:off x="4719638" y="5399088"/>
            <a:ext cx="660400" cy="22225"/>
          </a:xfrm>
          <a:custGeom>
            <a:avLst/>
            <a:gdLst/>
            <a:ahLst/>
            <a:cxnLst/>
            <a:rect l="0" t="0" r="0" b="0"/>
            <a:pathLst>
              <a:path w="660401" h="22226">
                <a:moveTo>
                  <a:pt x="0" y="22225"/>
                </a:moveTo>
                <a:lnTo>
                  <a:pt x="82550" y="0"/>
                </a:lnTo>
                <a:lnTo>
                  <a:pt x="165100" y="22225"/>
                </a:lnTo>
                <a:lnTo>
                  <a:pt x="247650" y="0"/>
                </a:lnTo>
                <a:lnTo>
                  <a:pt x="330200" y="22225"/>
                </a:lnTo>
                <a:lnTo>
                  <a:pt x="412750" y="0"/>
                </a:lnTo>
                <a:lnTo>
                  <a:pt x="495300" y="22225"/>
                </a:lnTo>
                <a:lnTo>
                  <a:pt x="577850" y="0"/>
                </a:lnTo>
                <a:lnTo>
                  <a:pt x="660400" y="22225"/>
                </a:lnTo>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rgbClr r="0" g="0" b="0"/>
                </a:solidFill>
              </a14:hiddenFill>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7" name="Text Placeholder 2">
            <a:extLst>
              <a:ext uri="{FF2B5EF4-FFF2-40B4-BE49-F238E27FC236}">
                <a16:creationId xmlns:a16="http://schemas.microsoft.com/office/drawing/2014/main" id="{40B78247-331F-4398-B347-C8B4701D002C}"/>
              </a:ext>
            </a:extLst>
          </p:cNvPr>
          <p:cNvSpPr>
            <a:spLocks noGrp="1"/>
          </p:cNvSpPr>
          <p:nvPr>
            <p:custDataLst>
              <p:tags r:id="rId35"/>
            </p:custDataLst>
          </p:nvPr>
        </p:nvSpPr>
        <p:spPr bwMode="gray">
          <a:xfrm>
            <a:off x="1676400" y="2468563"/>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8758378-2141-42A9-B051-0DE5A07F9A95}" type="datetime'''''2''''''42'''',''9''7''2'''''''''''''''''''''''''">
              <a:rPr lang="en-US" altLang="en-US" sz="1000" smtClean="0">
                <a:solidFill>
                  <a:schemeClr val="tx1"/>
                </a:solidFill>
                <a:latin typeface="+mn-lt"/>
                <a:sym typeface="+mn-lt"/>
              </a:rPr>
              <a:pPr algn="ctr">
                <a:spcBef>
                  <a:spcPct val="0"/>
                </a:spcBef>
              </a:pPr>
              <a:t>242,972</a:t>
            </a:fld>
            <a:endParaRPr lang="en-US" sz="1000" dirty="0">
              <a:solidFill>
                <a:schemeClr val="tx1"/>
              </a:solidFill>
              <a:latin typeface="+mn-lt"/>
              <a:sym typeface="+mn-lt"/>
            </a:endParaRPr>
          </a:p>
        </p:txBody>
      </p:sp>
      <p:sp>
        <p:nvSpPr>
          <p:cNvPr id="210" name="Text Placeholder 2">
            <a:extLst>
              <a:ext uri="{FF2B5EF4-FFF2-40B4-BE49-F238E27FC236}">
                <a16:creationId xmlns:a16="http://schemas.microsoft.com/office/drawing/2014/main" id="{5C01F786-0E59-4D64-B5BC-048AB17F6F9A}"/>
              </a:ext>
            </a:extLst>
          </p:cNvPr>
          <p:cNvSpPr>
            <a:spLocks noGrp="1"/>
          </p:cNvSpPr>
          <p:nvPr>
            <p:custDataLst>
              <p:tags r:id="rId36"/>
            </p:custDataLst>
          </p:nvPr>
        </p:nvSpPr>
        <p:spPr bwMode="gray">
          <a:xfrm>
            <a:off x="4805363" y="2605088"/>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6AE7364-8E43-46D6-9F5A-53CE38B0D40E}" type="datetime'23''''''1'''''''''''''',''''''''''''6''''''5''0'">
              <a:rPr lang="en-US" altLang="en-US" sz="1000" smtClean="0">
                <a:solidFill>
                  <a:schemeClr val="tx1"/>
                </a:solidFill>
                <a:latin typeface="+mn-lt"/>
                <a:sym typeface="+mn-lt"/>
              </a:rPr>
              <a:pPr algn="ctr">
                <a:spcBef>
                  <a:spcPct val="0"/>
                </a:spcBef>
              </a:pPr>
              <a:t>231,650</a:t>
            </a:fld>
            <a:endParaRPr lang="en-US" sz="1000" dirty="0">
              <a:solidFill>
                <a:schemeClr val="tx1"/>
              </a:solidFill>
              <a:latin typeface="+mn-lt"/>
              <a:sym typeface="+mn-lt"/>
            </a:endParaRPr>
          </a:p>
        </p:txBody>
      </p:sp>
      <p:sp>
        <p:nvSpPr>
          <p:cNvPr id="31" name="Text Placeholder 2">
            <a:extLst>
              <a:ext uri="{FF2B5EF4-FFF2-40B4-BE49-F238E27FC236}">
                <a16:creationId xmlns:a16="http://schemas.microsoft.com/office/drawing/2014/main" id="{F70BBECE-E6E8-4316-8971-782F467E6295}"/>
              </a:ext>
            </a:extLst>
          </p:cNvPr>
          <p:cNvSpPr>
            <a:spLocks noGrp="1"/>
          </p:cNvSpPr>
          <p:nvPr>
            <p:custDataLst>
              <p:tags r:id="rId37"/>
            </p:custDataLst>
          </p:nvPr>
        </p:nvSpPr>
        <p:spPr bwMode="auto">
          <a:xfrm>
            <a:off x="6854825" y="5554663"/>
            <a:ext cx="56673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929B4A54-A4A1-467F-A86F-169C58E5508D}" type="datetime'''6''''''0'' ''''''''''Min''u''t''e'' R''''''''''''''eturn''s'">
              <a:rPr lang="en-US" altLang="en-US" sz="1000" smtClean="0">
                <a:solidFill>
                  <a:schemeClr val="tx1"/>
                </a:solidFill>
                <a:latin typeface="+mn-lt"/>
                <a:sym typeface="+mn-lt"/>
              </a:rPr>
              <a:pPr/>
              <a:t>60 Minute Returns</a:t>
            </a:fld>
            <a:endParaRPr lang="en-US" sz="1000" dirty="0">
              <a:solidFill>
                <a:schemeClr val="tx1"/>
              </a:solidFill>
              <a:latin typeface="+mn-lt"/>
              <a:sym typeface="+mn-lt"/>
            </a:endParaRPr>
          </a:p>
        </p:txBody>
      </p:sp>
      <p:sp>
        <p:nvSpPr>
          <p:cNvPr id="25" name="Text Placeholder 2">
            <a:extLst>
              <a:ext uri="{FF2B5EF4-FFF2-40B4-BE49-F238E27FC236}">
                <a16:creationId xmlns:a16="http://schemas.microsoft.com/office/drawing/2014/main" id="{08BB3228-EAF9-4E01-B950-D81022DAEB85}"/>
              </a:ext>
            </a:extLst>
          </p:cNvPr>
          <p:cNvSpPr>
            <a:spLocks noGrp="1"/>
          </p:cNvSpPr>
          <p:nvPr>
            <p:custDataLst>
              <p:tags r:id="rId38"/>
            </p:custDataLst>
          </p:nvPr>
        </p:nvSpPr>
        <p:spPr bwMode="auto">
          <a:xfrm>
            <a:off x="3724275" y="5554663"/>
            <a:ext cx="56673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F6D78955-543C-48DE-AF2B-E23609910D49}" type="datetime'10'' Min''''''u''''te'' R''''e''''''tu''''r''''''ns'''''''">
              <a:rPr lang="en-US" altLang="en-US" sz="1000" smtClean="0">
                <a:solidFill>
                  <a:schemeClr val="tx1"/>
                </a:solidFill>
                <a:latin typeface="+mn-lt"/>
                <a:sym typeface="+mn-lt"/>
              </a:rPr>
              <a:pPr/>
              <a:t>10 Minute Returns</a:t>
            </a:fld>
            <a:endParaRPr lang="en-US" sz="1000" dirty="0">
              <a:solidFill>
                <a:schemeClr val="tx1"/>
              </a:solidFill>
              <a:latin typeface="+mn-lt"/>
              <a:sym typeface="+mn-lt"/>
            </a:endParaRPr>
          </a:p>
        </p:txBody>
      </p:sp>
      <p:sp>
        <p:nvSpPr>
          <p:cNvPr id="27" name="Text Placeholder 2">
            <a:extLst>
              <a:ext uri="{FF2B5EF4-FFF2-40B4-BE49-F238E27FC236}">
                <a16:creationId xmlns:a16="http://schemas.microsoft.com/office/drawing/2014/main" id="{0C092E6A-F5E1-44C2-8325-8F3B096FA93C}"/>
              </a:ext>
            </a:extLst>
          </p:cNvPr>
          <p:cNvSpPr>
            <a:spLocks noGrp="1"/>
          </p:cNvSpPr>
          <p:nvPr>
            <p:custDataLst>
              <p:tags r:id="rId39"/>
            </p:custDataLst>
          </p:nvPr>
        </p:nvSpPr>
        <p:spPr bwMode="auto">
          <a:xfrm>
            <a:off x="4767263" y="5554663"/>
            <a:ext cx="56673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E59DC1F6-59ED-4C44-845E-FC991BB4E91E}" type="datetime'''''''2''''''''0'' ''M''''''i''''n''''''''ut''e'' ''Returns'">
              <a:rPr lang="en-US" altLang="en-US" sz="1000" smtClean="0">
                <a:solidFill>
                  <a:schemeClr val="tx1"/>
                </a:solidFill>
                <a:latin typeface="+mn-lt"/>
                <a:sym typeface="+mn-lt"/>
              </a:rPr>
              <a:pPr/>
              <a:t>20 Minute Returns</a:t>
            </a:fld>
            <a:endParaRPr lang="en-US" sz="1000" dirty="0">
              <a:solidFill>
                <a:schemeClr val="tx1"/>
              </a:solidFill>
              <a:latin typeface="+mn-lt"/>
              <a:sym typeface="+mn-lt"/>
            </a:endParaRPr>
          </a:p>
        </p:txBody>
      </p:sp>
      <p:sp>
        <p:nvSpPr>
          <p:cNvPr id="29" name="Text Placeholder 2">
            <a:extLst>
              <a:ext uri="{FF2B5EF4-FFF2-40B4-BE49-F238E27FC236}">
                <a16:creationId xmlns:a16="http://schemas.microsoft.com/office/drawing/2014/main" id="{B953062F-21CD-4B94-A386-949269A04E28}"/>
              </a:ext>
            </a:extLst>
          </p:cNvPr>
          <p:cNvSpPr>
            <a:spLocks noGrp="1"/>
          </p:cNvSpPr>
          <p:nvPr>
            <p:custDataLst>
              <p:tags r:id="rId40"/>
            </p:custDataLst>
          </p:nvPr>
        </p:nvSpPr>
        <p:spPr bwMode="auto">
          <a:xfrm>
            <a:off x="5572125" y="5554663"/>
            <a:ext cx="1044575"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9B5D1927-F2AF-461B-89E2-4F364200220B}" type="datetime'''3''''0 M''''i''''''''''n''''''ut''e'''' R''e''tu''''rns'">
              <a:rPr lang="en-US" altLang="en-US" sz="1000" smtClean="0">
                <a:solidFill>
                  <a:schemeClr val="tx1"/>
                </a:solidFill>
                <a:latin typeface="+mn-lt"/>
                <a:sym typeface="+mn-lt"/>
              </a:rPr>
              <a:pPr/>
              <a:t>30 Minute Returns</a:t>
            </a:fld>
            <a:endParaRPr lang="en-US" sz="1000" dirty="0">
              <a:solidFill>
                <a:schemeClr val="tx1"/>
              </a:solidFill>
              <a:latin typeface="+mn-lt"/>
              <a:sym typeface="+mn-lt"/>
            </a:endParaRPr>
          </a:p>
        </p:txBody>
      </p:sp>
      <p:sp>
        <p:nvSpPr>
          <p:cNvPr id="40" name="Text Placeholder 2">
            <a:extLst>
              <a:ext uri="{FF2B5EF4-FFF2-40B4-BE49-F238E27FC236}">
                <a16:creationId xmlns:a16="http://schemas.microsoft.com/office/drawing/2014/main" id="{C3BA296D-225F-408A-AE3A-456064F1B233}"/>
              </a:ext>
            </a:extLst>
          </p:cNvPr>
          <p:cNvSpPr>
            <a:spLocks noGrp="1"/>
          </p:cNvSpPr>
          <p:nvPr>
            <p:custDataLst>
              <p:tags r:id="rId41"/>
            </p:custDataLst>
          </p:nvPr>
        </p:nvSpPr>
        <p:spPr bwMode="auto">
          <a:xfrm>
            <a:off x="10791825" y="5554663"/>
            <a:ext cx="1038225"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E943AC1-EDA2-48C0-9263-5E51BA172AFD}" type="datetime'''''O''ve''r''''n''''''''ig''h''''t'''''' Re''t''''''u''''rns'">
              <a:rPr lang="en-US" altLang="en-US" sz="1000" smtClean="0">
                <a:solidFill>
                  <a:schemeClr val="tx1"/>
                </a:solidFill>
                <a:latin typeface="+mn-lt"/>
                <a:sym typeface="+mn-lt"/>
              </a:rPr>
              <a:pPr/>
              <a:t>Overnight Returns</a:t>
            </a:fld>
            <a:endParaRPr lang="en-US" sz="1000" dirty="0">
              <a:solidFill>
                <a:schemeClr val="tx1"/>
              </a:solidFill>
              <a:latin typeface="+mn-lt"/>
              <a:sym typeface="+mn-lt"/>
            </a:endParaRPr>
          </a:p>
        </p:txBody>
      </p:sp>
      <p:sp>
        <p:nvSpPr>
          <p:cNvPr id="206" name="Text Placeholder 2">
            <a:extLst>
              <a:ext uri="{FF2B5EF4-FFF2-40B4-BE49-F238E27FC236}">
                <a16:creationId xmlns:a16="http://schemas.microsoft.com/office/drawing/2014/main" id="{182228F0-389C-4C80-8794-AA6870D2A44D}"/>
              </a:ext>
            </a:extLst>
          </p:cNvPr>
          <p:cNvSpPr>
            <a:spLocks noGrp="1"/>
          </p:cNvSpPr>
          <p:nvPr>
            <p:custDataLst>
              <p:tags r:id="rId42"/>
            </p:custDataLst>
          </p:nvPr>
        </p:nvSpPr>
        <p:spPr bwMode="gray">
          <a:xfrm>
            <a:off x="631825" y="2460625"/>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A210600-9D99-403F-81F2-0DD01C9E0C7B}" type="datetime'''2''''''''''''''''''''43'''''''''',6''''0''''''1'''''''''''">
              <a:rPr lang="en-US" altLang="en-US" sz="1000" smtClean="0">
                <a:solidFill>
                  <a:schemeClr val="tx1"/>
                </a:solidFill>
                <a:latin typeface="+mn-lt"/>
                <a:sym typeface="+mn-lt"/>
              </a:rPr>
              <a:pPr algn="ctr">
                <a:spcBef>
                  <a:spcPct val="0"/>
                </a:spcBef>
              </a:pPr>
              <a:t>243,601</a:t>
            </a:fld>
            <a:endParaRPr lang="en-US" sz="1000" dirty="0">
              <a:solidFill>
                <a:schemeClr val="tx1"/>
              </a:solidFill>
              <a:latin typeface="+mn-lt"/>
              <a:sym typeface="+mn-lt"/>
            </a:endParaRPr>
          </a:p>
        </p:txBody>
      </p:sp>
      <p:sp>
        <p:nvSpPr>
          <p:cNvPr id="37" name="Text Placeholder 2">
            <a:extLst>
              <a:ext uri="{FF2B5EF4-FFF2-40B4-BE49-F238E27FC236}">
                <a16:creationId xmlns:a16="http://schemas.microsoft.com/office/drawing/2014/main" id="{EFFF8489-9F3E-4415-ACFB-C0FAAB47D191}"/>
              </a:ext>
            </a:extLst>
          </p:cNvPr>
          <p:cNvSpPr>
            <a:spLocks noGrp="1"/>
          </p:cNvSpPr>
          <p:nvPr>
            <p:custDataLst>
              <p:tags r:id="rId43"/>
            </p:custDataLst>
          </p:nvPr>
        </p:nvSpPr>
        <p:spPr bwMode="auto">
          <a:xfrm>
            <a:off x="9950450" y="5554663"/>
            <a:ext cx="6365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C863522-B715-46F3-8488-EF46E832E01E}" type="datetime'3''''6''''''''''0 M''in''ute'''''''' R''e''tu''r''n''s'">
              <a:rPr lang="en-US" altLang="en-US" sz="1000" smtClean="0">
                <a:solidFill>
                  <a:schemeClr val="tx1"/>
                </a:solidFill>
                <a:latin typeface="+mn-lt"/>
                <a:sym typeface="+mn-lt"/>
              </a:rPr>
              <a:pPr/>
              <a:t>360 Minute Returns</a:t>
            </a:fld>
            <a:endParaRPr lang="en-US" sz="1000" dirty="0">
              <a:solidFill>
                <a:schemeClr val="tx1"/>
              </a:solidFill>
              <a:latin typeface="+mn-lt"/>
              <a:sym typeface="+mn-lt"/>
            </a:endParaRPr>
          </a:p>
        </p:txBody>
      </p:sp>
      <p:sp>
        <p:nvSpPr>
          <p:cNvPr id="215" name="Text Placeholder 2">
            <a:extLst>
              <a:ext uri="{FF2B5EF4-FFF2-40B4-BE49-F238E27FC236}">
                <a16:creationId xmlns:a16="http://schemas.microsoft.com/office/drawing/2014/main" id="{B824B455-9FDD-49CD-AD63-19B1F0E0538C}"/>
              </a:ext>
            </a:extLst>
          </p:cNvPr>
          <p:cNvSpPr>
            <a:spLocks noGrp="1"/>
          </p:cNvSpPr>
          <p:nvPr>
            <p:custDataLst>
              <p:tags r:id="rId44"/>
            </p:custDataLst>
          </p:nvPr>
        </p:nvSpPr>
        <p:spPr bwMode="gray">
          <a:xfrm>
            <a:off x="10058400" y="5180013"/>
            <a:ext cx="4191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3A01B700-C236-4DCB-8E06-8797D58110D8}" type="datetime'''''''1''''''''''8'''',''''''''''''''6''''''''9''''0'''''''">
              <a:rPr lang="en-US" altLang="en-US" sz="1000" smtClean="0">
                <a:solidFill>
                  <a:schemeClr val="tx1"/>
                </a:solidFill>
                <a:latin typeface="+mn-lt"/>
                <a:sym typeface="+mn-lt"/>
              </a:rPr>
              <a:pPr algn="ctr">
                <a:spcBef>
                  <a:spcPct val="0"/>
                </a:spcBef>
              </a:pPr>
              <a:t>18,690</a:t>
            </a:fld>
            <a:endParaRPr lang="en-US" sz="1000" dirty="0">
              <a:solidFill>
                <a:schemeClr val="tx1"/>
              </a:solidFill>
              <a:latin typeface="+mn-lt"/>
              <a:sym typeface="+mn-lt"/>
            </a:endParaRPr>
          </a:p>
        </p:txBody>
      </p:sp>
      <p:sp>
        <p:nvSpPr>
          <p:cNvPr id="211" name="Text Placeholder 2">
            <a:extLst>
              <a:ext uri="{FF2B5EF4-FFF2-40B4-BE49-F238E27FC236}">
                <a16:creationId xmlns:a16="http://schemas.microsoft.com/office/drawing/2014/main" id="{F551CD5D-113A-40BC-8C58-3D33F1B1D73D}"/>
              </a:ext>
            </a:extLst>
          </p:cNvPr>
          <p:cNvSpPr>
            <a:spLocks noGrp="1"/>
          </p:cNvSpPr>
          <p:nvPr>
            <p:custDataLst>
              <p:tags r:id="rId45"/>
            </p:custDataLst>
          </p:nvPr>
        </p:nvSpPr>
        <p:spPr bwMode="gray">
          <a:xfrm>
            <a:off x="5849938" y="2681288"/>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3C185053-B5C4-4025-9C5F-F5F4832EDA04}" type="datetime'''''''2''''''25'''''',''''3''''''''''''''6''''''''''0'''''''">
              <a:rPr lang="en-US" altLang="en-US" sz="1000" smtClean="0">
                <a:solidFill>
                  <a:schemeClr val="tx1"/>
                </a:solidFill>
                <a:latin typeface="+mn-lt"/>
                <a:sym typeface="+mn-lt"/>
              </a:rPr>
              <a:pPr algn="ctr">
                <a:spcBef>
                  <a:spcPct val="0"/>
                </a:spcBef>
              </a:pPr>
              <a:t>225,360</a:t>
            </a:fld>
            <a:endParaRPr lang="en-US" sz="1000" dirty="0">
              <a:solidFill>
                <a:schemeClr val="tx1"/>
              </a:solidFill>
              <a:latin typeface="+mn-lt"/>
              <a:sym typeface="+mn-lt"/>
            </a:endParaRPr>
          </a:p>
        </p:txBody>
      </p:sp>
      <p:sp>
        <p:nvSpPr>
          <p:cNvPr id="208" name="Text Placeholder 2">
            <a:extLst>
              <a:ext uri="{FF2B5EF4-FFF2-40B4-BE49-F238E27FC236}">
                <a16:creationId xmlns:a16="http://schemas.microsoft.com/office/drawing/2014/main" id="{4B1A7DAA-15BF-4E0E-B47D-18C201215079}"/>
              </a:ext>
            </a:extLst>
          </p:cNvPr>
          <p:cNvSpPr>
            <a:spLocks noGrp="1"/>
          </p:cNvSpPr>
          <p:nvPr>
            <p:custDataLst>
              <p:tags r:id="rId46"/>
            </p:custDataLst>
          </p:nvPr>
        </p:nvSpPr>
        <p:spPr bwMode="gray">
          <a:xfrm>
            <a:off x="2719388" y="2490788"/>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DF4E797C-98B1-40B9-AFBF-72D9BFCE1D95}" type="datetime'''2''''''''4''''1'''''''''''''''',0''85'''''''''''''''''''''''">
              <a:rPr lang="en-US" altLang="en-US" sz="1000" smtClean="0">
                <a:solidFill>
                  <a:schemeClr val="tx1"/>
                </a:solidFill>
                <a:latin typeface="+mn-lt"/>
                <a:sym typeface="+mn-lt"/>
              </a:rPr>
              <a:pPr algn="ctr">
                <a:spcBef>
                  <a:spcPct val="0"/>
                </a:spcBef>
              </a:pPr>
              <a:t>241,085</a:t>
            </a:fld>
            <a:endParaRPr lang="en-US" sz="1000" dirty="0">
              <a:solidFill>
                <a:schemeClr val="tx1"/>
              </a:solidFill>
              <a:latin typeface="+mn-lt"/>
              <a:sym typeface="+mn-lt"/>
            </a:endParaRPr>
          </a:p>
        </p:txBody>
      </p:sp>
      <p:sp>
        <p:nvSpPr>
          <p:cNvPr id="9" name="Text Placeholder 2">
            <a:extLst>
              <a:ext uri="{FF2B5EF4-FFF2-40B4-BE49-F238E27FC236}">
                <a16:creationId xmlns:a16="http://schemas.microsoft.com/office/drawing/2014/main" id="{A072AACE-08BD-4F90-936C-641C85EF6793}"/>
              </a:ext>
            </a:extLst>
          </p:cNvPr>
          <p:cNvSpPr>
            <a:spLocks noGrp="1"/>
          </p:cNvSpPr>
          <p:nvPr>
            <p:custDataLst>
              <p:tags r:id="rId47"/>
            </p:custDataLst>
          </p:nvPr>
        </p:nvSpPr>
        <p:spPr bwMode="auto">
          <a:xfrm>
            <a:off x="628650" y="5554663"/>
            <a:ext cx="4968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4119E830-93CB-4D8D-AD8F-5F1CAF48C00F}" type="datetime'1 ''''''Min''u''''t''''''e ''&#10;''''Re''tur''n''''''s'''">
              <a:rPr lang="en-US" altLang="en-US" sz="1000" smtClean="0">
                <a:solidFill>
                  <a:schemeClr val="tx1"/>
                </a:solidFill>
              </a:rPr>
              <a:pPr/>
              <a:t>1 Minute 
Returns</a:t>
            </a:fld>
            <a:endParaRPr lang="en-US" sz="1000" dirty="0">
              <a:solidFill>
                <a:schemeClr val="tx1"/>
              </a:solidFill>
              <a:latin typeface="+mn-lt"/>
              <a:sym typeface="+mn-lt"/>
            </a:endParaRPr>
          </a:p>
        </p:txBody>
      </p:sp>
      <p:sp>
        <p:nvSpPr>
          <p:cNvPr id="35" name="Text Placeholder 2">
            <a:extLst>
              <a:ext uri="{FF2B5EF4-FFF2-40B4-BE49-F238E27FC236}">
                <a16:creationId xmlns:a16="http://schemas.microsoft.com/office/drawing/2014/main" id="{36EEC6AF-2401-49B1-8E7D-F1DBF0301B89}"/>
              </a:ext>
            </a:extLst>
          </p:cNvPr>
          <p:cNvSpPr>
            <a:spLocks noGrp="1"/>
          </p:cNvSpPr>
          <p:nvPr>
            <p:custDataLst>
              <p:tags r:id="rId48"/>
            </p:custDataLst>
          </p:nvPr>
        </p:nvSpPr>
        <p:spPr bwMode="auto">
          <a:xfrm>
            <a:off x="8905875" y="5554663"/>
            <a:ext cx="6365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ED1776A8-2330-4F49-A901-4A3417AD2E87}" type="datetime'24''''0 M''''i''n''u''t''''''''e ''''''Ret''''''''''u''rn''s'">
              <a:rPr lang="en-US" altLang="en-US" sz="1000" smtClean="0">
                <a:solidFill>
                  <a:schemeClr val="tx1"/>
                </a:solidFill>
                <a:latin typeface="+mn-lt"/>
                <a:sym typeface="+mn-lt"/>
              </a:rPr>
              <a:pPr/>
              <a:t>240 Minute Returns</a:t>
            </a:fld>
            <a:endParaRPr lang="en-US" sz="1000" dirty="0">
              <a:solidFill>
                <a:schemeClr val="tx1"/>
              </a:solidFill>
              <a:latin typeface="+mn-lt"/>
              <a:sym typeface="+mn-lt"/>
            </a:endParaRPr>
          </a:p>
        </p:txBody>
      </p:sp>
      <p:sp>
        <p:nvSpPr>
          <p:cNvPr id="213" name="Text Placeholder 2">
            <a:extLst>
              <a:ext uri="{FF2B5EF4-FFF2-40B4-BE49-F238E27FC236}">
                <a16:creationId xmlns:a16="http://schemas.microsoft.com/office/drawing/2014/main" id="{AB0D643E-B706-49C9-B342-6CBB5A91C139}"/>
              </a:ext>
            </a:extLst>
          </p:cNvPr>
          <p:cNvSpPr>
            <a:spLocks noGrp="1"/>
          </p:cNvSpPr>
          <p:nvPr>
            <p:custDataLst>
              <p:tags r:id="rId49"/>
            </p:custDataLst>
          </p:nvPr>
        </p:nvSpPr>
        <p:spPr bwMode="gray">
          <a:xfrm>
            <a:off x="7935913" y="3365500"/>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0232CEAE-04E7-45B5-B05D-AA3396F2D8BD}" type="datetime'''''''''''1''''''''''68'''''''''''''''''',''75''0'''''''''''''">
              <a:rPr lang="en-US" altLang="en-US" sz="1000" smtClean="0">
                <a:solidFill>
                  <a:schemeClr val="tx1"/>
                </a:solidFill>
                <a:latin typeface="+mn-lt"/>
                <a:sym typeface="+mn-lt"/>
              </a:rPr>
              <a:pPr algn="ctr">
                <a:spcBef>
                  <a:spcPct val="0"/>
                </a:spcBef>
              </a:pPr>
              <a:t>168,750</a:t>
            </a:fld>
            <a:endParaRPr lang="en-US" sz="1000" dirty="0">
              <a:solidFill>
                <a:schemeClr val="tx1"/>
              </a:solidFill>
              <a:latin typeface="+mn-lt"/>
              <a:sym typeface="+mn-lt"/>
            </a:endParaRPr>
          </a:p>
        </p:txBody>
      </p:sp>
      <p:sp>
        <p:nvSpPr>
          <p:cNvPr id="33" name="Text Placeholder 2">
            <a:extLst>
              <a:ext uri="{FF2B5EF4-FFF2-40B4-BE49-F238E27FC236}">
                <a16:creationId xmlns:a16="http://schemas.microsoft.com/office/drawing/2014/main" id="{8505F726-E684-41CA-8A32-AB4A41866989}"/>
              </a:ext>
            </a:extLst>
          </p:cNvPr>
          <p:cNvSpPr>
            <a:spLocks noGrp="1"/>
          </p:cNvSpPr>
          <p:nvPr>
            <p:custDataLst>
              <p:tags r:id="rId50"/>
            </p:custDataLst>
          </p:nvPr>
        </p:nvSpPr>
        <p:spPr bwMode="auto">
          <a:xfrm>
            <a:off x="7862888" y="5554663"/>
            <a:ext cx="6365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73E8C963-F387-4C94-B87D-4EF96800EA80}" type="datetime'1''''2''''0'''' Minu''''te'' ''''Re''''tu''''''''''r''n''s'''">
              <a:rPr lang="en-US" altLang="en-US" sz="1000" smtClean="0">
                <a:solidFill>
                  <a:schemeClr val="tx1"/>
                </a:solidFill>
                <a:latin typeface="+mn-lt"/>
                <a:sym typeface="+mn-lt"/>
              </a:rPr>
              <a:pPr/>
              <a:t>120 Minute Returns</a:t>
            </a:fld>
            <a:endParaRPr lang="en-US" sz="1000" dirty="0">
              <a:solidFill>
                <a:schemeClr val="tx1"/>
              </a:solidFill>
              <a:latin typeface="+mn-lt"/>
              <a:sym typeface="+mn-lt"/>
            </a:endParaRPr>
          </a:p>
        </p:txBody>
      </p:sp>
      <p:sp>
        <p:nvSpPr>
          <p:cNvPr id="21" name="Text Placeholder 2">
            <a:extLst>
              <a:ext uri="{FF2B5EF4-FFF2-40B4-BE49-F238E27FC236}">
                <a16:creationId xmlns:a16="http://schemas.microsoft.com/office/drawing/2014/main" id="{ACC061BF-76CA-47BA-9CE2-EB9043B4B4D3}"/>
              </a:ext>
            </a:extLst>
          </p:cNvPr>
          <p:cNvSpPr>
            <a:spLocks noGrp="1"/>
          </p:cNvSpPr>
          <p:nvPr>
            <p:custDataLst>
              <p:tags r:id="rId51"/>
            </p:custDataLst>
          </p:nvPr>
        </p:nvSpPr>
        <p:spPr bwMode="auto">
          <a:xfrm>
            <a:off x="1673225" y="5554663"/>
            <a:ext cx="4968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D8D2445D-C1B9-4023-AC96-A313DC4D94D5}" type="datetime'2'''''' M''i''nute'' &#10;''Re''t''''''ur''''n''''s'''''''''''">
              <a:rPr lang="en-US" altLang="en-US" sz="1000" smtClean="0">
                <a:solidFill>
                  <a:schemeClr val="tx1"/>
                </a:solidFill>
              </a:rPr>
              <a:pPr/>
              <a:t>2 Minute 
Returns</a:t>
            </a:fld>
            <a:endParaRPr lang="en-US" sz="1000" dirty="0">
              <a:solidFill>
                <a:schemeClr val="tx1"/>
              </a:solidFill>
              <a:latin typeface="+mn-lt"/>
              <a:sym typeface="+mn-lt"/>
            </a:endParaRPr>
          </a:p>
        </p:txBody>
      </p:sp>
      <p:sp>
        <p:nvSpPr>
          <p:cNvPr id="214" name="Text Placeholder 2">
            <a:extLst>
              <a:ext uri="{FF2B5EF4-FFF2-40B4-BE49-F238E27FC236}">
                <a16:creationId xmlns:a16="http://schemas.microsoft.com/office/drawing/2014/main" id="{52633016-39A0-4493-B992-9B4BD9D07E01}"/>
              </a:ext>
            </a:extLst>
          </p:cNvPr>
          <p:cNvSpPr>
            <a:spLocks noGrp="1"/>
          </p:cNvSpPr>
          <p:nvPr>
            <p:custDataLst>
              <p:tags r:id="rId52"/>
            </p:custDataLst>
          </p:nvPr>
        </p:nvSpPr>
        <p:spPr bwMode="gray">
          <a:xfrm>
            <a:off x="9013825" y="4276725"/>
            <a:ext cx="4191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EE22C933-374C-4A85-940F-39A66F2608FB}" type="datetime'''''9''''''''''''''''''''3'',4''''5''''''''''''''0'''">
              <a:rPr lang="en-US" altLang="en-US" sz="1000" smtClean="0">
                <a:solidFill>
                  <a:schemeClr val="tx1"/>
                </a:solidFill>
                <a:latin typeface="+mn-lt"/>
                <a:sym typeface="+mn-lt"/>
              </a:rPr>
              <a:pPr algn="ctr">
                <a:spcBef>
                  <a:spcPct val="0"/>
                </a:spcBef>
              </a:pPr>
              <a:t>93,450</a:t>
            </a:fld>
            <a:endParaRPr lang="en-US" sz="1000" dirty="0">
              <a:solidFill>
                <a:schemeClr val="tx1"/>
              </a:solidFill>
              <a:latin typeface="+mn-lt"/>
              <a:sym typeface="+mn-lt"/>
            </a:endParaRPr>
          </a:p>
        </p:txBody>
      </p:sp>
      <p:sp>
        <p:nvSpPr>
          <p:cNvPr id="23" name="Text Placeholder 2">
            <a:extLst>
              <a:ext uri="{FF2B5EF4-FFF2-40B4-BE49-F238E27FC236}">
                <a16:creationId xmlns:a16="http://schemas.microsoft.com/office/drawing/2014/main" id="{A963DD0A-8B8E-4E59-AB82-C2ABC29CFE5F}"/>
              </a:ext>
            </a:extLst>
          </p:cNvPr>
          <p:cNvSpPr>
            <a:spLocks noGrp="1"/>
          </p:cNvSpPr>
          <p:nvPr>
            <p:custDataLst>
              <p:tags r:id="rId53"/>
            </p:custDataLst>
          </p:nvPr>
        </p:nvSpPr>
        <p:spPr bwMode="auto">
          <a:xfrm>
            <a:off x="2716213" y="5554663"/>
            <a:ext cx="496888" cy="3365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C36FC9CE-28FF-4E0E-ADBA-77588B2ABCC4}" type="datetime'5'' Minu''''te'''''''''' &#10;R''''''et''''urn''''''''s'''''''''''">
              <a:rPr lang="en-US" altLang="en-US" sz="1000" smtClean="0">
                <a:solidFill>
                  <a:schemeClr val="tx1"/>
                </a:solidFill>
              </a:rPr>
              <a:pPr/>
              <a:t>5 Minute 
Returns</a:t>
            </a:fld>
            <a:endParaRPr lang="en-US" sz="1000" dirty="0">
              <a:solidFill>
                <a:schemeClr val="tx1"/>
              </a:solidFill>
              <a:latin typeface="+mn-lt"/>
              <a:sym typeface="+mn-lt"/>
            </a:endParaRPr>
          </a:p>
        </p:txBody>
      </p:sp>
      <p:sp>
        <p:nvSpPr>
          <p:cNvPr id="209" name="Text Placeholder 2">
            <a:extLst>
              <a:ext uri="{FF2B5EF4-FFF2-40B4-BE49-F238E27FC236}">
                <a16:creationId xmlns:a16="http://schemas.microsoft.com/office/drawing/2014/main" id="{798FA88C-D1DA-4EC9-8CD9-E8F4110EA1FF}"/>
              </a:ext>
            </a:extLst>
          </p:cNvPr>
          <p:cNvSpPr>
            <a:spLocks noGrp="1"/>
          </p:cNvSpPr>
          <p:nvPr>
            <p:custDataLst>
              <p:tags r:id="rId54"/>
            </p:custDataLst>
          </p:nvPr>
        </p:nvSpPr>
        <p:spPr bwMode="gray">
          <a:xfrm>
            <a:off x="3762375" y="2528888"/>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2EFC20E-35D3-49E6-9A12-10825226AF6C}" type="datetime'''''23''''''''''''7,''''''''''''9''''''''''''''4''0'''''''''''">
              <a:rPr lang="en-US" altLang="en-US" sz="1000" smtClean="0">
                <a:solidFill>
                  <a:schemeClr val="tx1"/>
                </a:solidFill>
                <a:latin typeface="+mn-lt"/>
                <a:sym typeface="+mn-lt"/>
              </a:rPr>
              <a:pPr algn="ctr">
                <a:spcBef>
                  <a:spcPct val="0"/>
                </a:spcBef>
              </a:pPr>
              <a:t>237,940</a:t>
            </a:fld>
            <a:endParaRPr lang="en-US" sz="1000" dirty="0">
              <a:solidFill>
                <a:schemeClr val="tx1"/>
              </a:solidFill>
              <a:latin typeface="+mn-lt"/>
              <a:sym typeface="+mn-lt"/>
            </a:endParaRPr>
          </a:p>
        </p:txBody>
      </p:sp>
      <p:sp>
        <p:nvSpPr>
          <p:cNvPr id="212" name="Text Placeholder 2">
            <a:extLst>
              <a:ext uri="{FF2B5EF4-FFF2-40B4-BE49-F238E27FC236}">
                <a16:creationId xmlns:a16="http://schemas.microsoft.com/office/drawing/2014/main" id="{E5417598-C5C5-4C1C-A885-D4F73D30FF62}"/>
              </a:ext>
            </a:extLst>
          </p:cNvPr>
          <p:cNvSpPr>
            <a:spLocks noGrp="1"/>
          </p:cNvSpPr>
          <p:nvPr>
            <p:custDataLst>
              <p:tags r:id="rId55"/>
            </p:custDataLst>
          </p:nvPr>
        </p:nvSpPr>
        <p:spPr bwMode="gray">
          <a:xfrm>
            <a:off x="6892925" y="2909888"/>
            <a:ext cx="4889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7463" tIns="0" rIns="17463" bIns="0" numCol="1" spcCol="0" rtlCol="0" anchor="b"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99222BC8-3270-49AF-B779-478CE73A182A}" type="datetime'''''''20''''6'',''''4''9''''''''''''0'''''''''''''''''''''''''">
              <a:rPr lang="en-US" altLang="en-US" sz="1000" smtClean="0">
                <a:solidFill>
                  <a:schemeClr val="tx1"/>
                </a:solidFill>
                <a:latin typeface="+mn-lt"/>
                <a:sym typeface="+mn-lt"/>
              </a:rPr>
              <a:pPr algn="ctr">
                <a:spcBef>
                  <a:spcPct val="0"/>
                </a:spcBef>
              </a:pPr>
              <a:t>206,490</a:t>
            </a:fld>
            <a:endParaRPr lang="en-US" sz="1000" dirty="0">
              <a:solidFill>
                <a:schemeClr val="tx1"/>
              </a:solidFill>
              <a:latin typeface="+mn-lt"/>
              <a:sym typeface="+mn-lt"/>
            </a:endParaRPr>
          </a:p>
        </p:txBody>
      </p:sp>
      <p:sp>
        <p:nvSpPr>
          <p:cNvPr id="320" name="Speech Bubble: Rectangle 319">
            <a:extLst>
              <a:ext uri="{FF2B5EF4-FFF2-40B4-BE49-F238E27FC236}">
                <a16:creationId xmlns:a16="http://schemas.microsoft.com/office/drawing/2014/main" id="{B6C4C78B-9462-4B7C-9612-F747395C588E}"/>
              </a:ext>
            </a:extLst>
          </p:cNvPr>
          <p:cNvSpPr/>
          <p:nvPr/>
        </p:nvSpPr>
        <p:spPr>
          <a:xfrm>
            <a:off x="10142760" y="3444875"/>
            <a:ext cx="1739598" cy="1443038"/>
          </a:xfrm>
          <a:prstGeom prst="wedgeRectCallout">
            <a:avLst>
              <a:gd name="adj1" fmla="val 16618"/>
              <a:gd name="adj2" fmla="val 76094"/>
            </a:avLst>
          </a:prstGeom>
          <a:solidFill>
            <a:srgbClr val="FFFFCC"/>
          </a:solidFill>
          <a:ln w="1270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Overnight returns are defined as returns between the close of business one trading day to the open of business the next trading day. </a:t>
            </a:r>
          </a:p>
        </p:txBody>
      </p:sp>
      <p:sp>
        <p:nvSpPr>
          <p:cNvPr id="324" name="TextBox 323">
            <a:extLst>
              <a:ext uri="{FF2B5EF4-FFF2-40B4-BE49-F238E27FC236}">
                <a16:creationId xmlns:a16="http://schemas.microsoft.com/office/drawing/2014/main" id="{BE1CEB15-7F03-413D-A023-56084575B9D0}"/>
              </a:ext>
            </a:extLst>
          </p:cNvPr>
          <p:cNvSpPr txBox="1"/>
          <p:nvPr/>
        </p:nvSpPr>
        <p:spPr>
          <a:xfrm>
            <a:off x="361951" y="1776413"/>
            <a:ext cx="4127802" cy="492443"/>
          </a:xfrm>
          <a:prstGeom prst="rect">
            <a:avLst/>
          </a:prstGeom>
          <a:noFill/>
        </p:spPr>
        <p:txBody>
          <a:bodyPr wrap="square" rtlCol="0">
            <a:spAutoFit/>
          </a:bodyPr>
          <a:lstStyle/>
          <a:p>
            <a:r>
              <a:rPr lang="en-US" sz="1400" b="1" dirty="0"/>
              <a:t>Number of Events Per Return Duration</a:t>
            </a:r>
          </a:p>
          <a:p>
            <a:r>
              <a:rPr lang="en-US" sz="1200" dirty="0"/>
              <a:t># of Events</a:t>
            </a:r>
          </a:p>
        </p:txBody>
      </p:sp>
    </p:spTree>
    <p:extLst>
      <p:ext uri="{BB962C8B-B14F-4D97-AF65-F5344CB8AC3E}">
        <p14:creationId xmlns:p14="http://schemas.microsoft.com/office/powerpoint/2010/main" val="320241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5C70D6-93E7-44E8-ADD9-9DFA0612C6E4}"/>
              </a:ext>
            </a:extLst>
          </p:cNvPr>
          <p:cNvGraphicFramePr>
            <a:graphicFrameLocks noChangeAspect="1"/>
          </p:cNvGraphicFramePr>
          <p:nvPr>
            <p:custDataLst>
              <p:tags r:id="rId2"/>
            </p:custDataLst>
            <p:extLst>
              <p:ext uri="{D42A27DB-BD31-4B8C-83A1-F6EECF244321}">
                <p14:modId xmlns:p14="http://schemas.microsoft.com/office/powerpoint/2010/main" val="26609219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7" name="think-cell Slide" r:id="rId30" imgW="425" imgH="424" progId="TCLayout.ActiveDocument.1">
                  <p:embed/>
                </p:oleObj>
              </mc:Choice>
              <mc:Fallback>
                <p:oleObj name="think-cell Slide" r:id="rId30" imgW="425" imgH="424" progId="TCLayout.ActiveDocument.1">
                  <p:embed/>
                  <p:pic>
                    <p:nvPicPr>
                      <p:cNvPr id="0" name=""/>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A3682AC-7F36-46D9-B1CC-BDCD2C2603A0}"/>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1000" dirty="0">
              <a:ea typeface="Roboto" panose="02000000000000000000" pitchFamily="2" charset="0"/>
              <a:cs typeface="Arial" panose="020B0604020202020204" pitchFamily="34" charset="0"/>
              <a:sym typeface="+mn-lt"/>
            </a:endParaRPr>
          </a:p>
        </p:txBody>
      </p:sp>
      <p:sp>
        <p:nvSpPr>
          <p:cNvPr id="97" name="Rectangle 96">
            <a:extLst>
              <a:ext uri="{FF2B5EF4-FFF2-40B4-BE49-F238E27FC236}">
                <a16:creationId xmlns:a16="http://schemas.microsoft.com/office/drawing/2014/main" id="{C28DD57A-EBFC-49C0-A5E9-873E3242687A}"/>
              </a:ext>
            </a:extLst>
          </p:cNvPr>
          <p:cNvSpPr/>
          <p:nvPr/>
        </p:nvSpPr>
        <p:spPr>
          <a:xfrm>
            <a:off x="4659087" y="2830512"/>
            <a:ext cx="3357638" cy="2908300"/>
          </a:xfrm>
          <a:prstGeom prst="rect">
            <a:avLst/>
          </a:prstGeom>
          <a:solidFill>
            <a:srgbClr val="FFFFCC"/>
          </a:solidFill>
          <a:ln w="19050">
            <a:solidFill>
              <a:schemeClr val="accent4"/>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B6BC9DA-9FDB-4D5A-BED8-9C2E6BA756C4}"/>
              </a:ext>
            </a:extLst>
          </p:cNvPr>
          <p:cNvSpPr>
            <a:spLocks noGrp="1"/>
          </p:cNvSpPr>
          <p:nvPr>
            <p:ph type="sldNum" sz="quarter" idx="32"/>
          </p:nvPr>
        </p:nvSpPr>
        <p:spPr/>
        <p:txBody>
          <a:bodyPr/>
          <a:lstStyle/>
          <a:p>
            <a:pPr>
              <a:defRPr/>
            </a:pPr>
            <a:fld id="{90CBDC3A-D49F-4631-A8C7-55D59B33E5FA}" type="slidenum">
              <a:rPr lang="en-US" smtClean="0"/>
              <a:pPr>
                <a:defRPr/>
              </a:pPr>
              <a:t>8</a:t>
            </a:fld>
            <a:endParaRPr lang="en-US" dirty="0"/>
          </a:p>
        </p:txBody>
      </p:sp>
      <p:sp>
        <p:nvSpPr>
          <p:cNvPr id="3" name="Title 2">
            <a:extLst>
              <a:ext uri="{FF2B5EF4-FFF2-40B4-BE49-F238E27FC236}">
                <a16:creationId xmlns:a16="http://schemas.microsoft.com/office/drawing/2014/main" id="{47A7205C-19C1-4215-BA11-13C93E04F6D0}"/>
              </a:ext>
            </a:extLst>
          </p:cNvPr>
          <p:cNvSpPr>
            <a:spLocks noGrp="1"/>
          </p:cNvSpPr>
          <p:nvPr>
            <p:ph type="title"/>
          </p:nvPr>
        </p:nvSpPr>
        <p:spPr/>
        <p:txBody>
          <a:bodyPr/>
          <a:lstStyle/>
          <a:p>
            <a:r>
              <a:rPr lang="en-US" dirty="0"/>
              <a:t>When trump tweets</a:t>
            </a:r>
          </a:p>
        </p:txBody>
      </p:sp>
      <p:sp>
        <p:nvSpPr>
          <p:cNvPr id="4" name="Text Placeholder 3">
            <a:extLst>
              <a:ext uri="{FF2B5EF4-FFF2-40B4-BE49-F238E27FC236}">
                <a16:creationId xmlns:a16="http://schemas.microsoft.com/office/drawing/2014/main" id="{0EDD8285-62DB-46AB-A7F6-BF682348D341}"/>
              </a:ext>
            </a:extLst>
          </p:cNvPr>
          <p:cNvSpPr>
            <a:spLocks noGrp="1"/>
          </p:cNvSpPr>
          <p:nvPr>
            <p:ph type="body" sz="quarter" idx="12"/>
          </p:nvPr>
        </p:nvSpPr>
        <p:spPr/>
        <p:txBody>
          <a:bodyPr/>
          <a:lstStyle/>
          <a:p>
            <a:r>
              <a:rPr lang="en-US" sz="1600" dirty="0"/>
              <a:t>The vast majority of Trump’s tweets take place before and after US Financial Markets close</a:t>
            </a:r>
          </a:p>
        </p:txBody>
      </p:sp>
      <p:sp>
        <p:nvSpPr>
          <p:cNvPr id="5" name="Text Placeholder 4">
            <a:extLst>
              <a:ext uri="{FF2B5EF4-FFF2-40B4-BE49-F238E27FC236}">
                <a16:creationId xmlns:a16="http://schemas.microsoft.com/office/drawing/2014/main" id="{F80605F8-AE2D-4AC7-B039-186EC7F83E27}"/>
              </a:ext>
            </a:extLst>
          </p:cNvPr>
          <p:cNvSpPr>
            <a:spLocks noGrp="1"/>
          </p:cNvSpPr>
          <p:nvPr>
            <p:ph type="body" sz="quarter" idx="33"/>
          </p:nvPr>
        </p:nvSpPr>
        <p:spPr/>
        <p:txBody>
          <a:bodyPr/>
          <a:lstStyle/>
          <a:p>
            <a:endParaRPr lang="en-US"/>
          </a:p>
        </p:txBody>
      </p:sp>
      <p:graphicFrame>
        <p:nvGraphicFramePr>
          <p:cNvPr id="99" name="Chart 98">
            <a:extLst>
              <a:ext uri="{FF2B5EF4-FFF2-40B4-BE49-F238E27FC236}">
                <a16:creationId xmlns:a16="http://schemas.microsoft.com/office/drawing/2014/main" id="{B22399F6-3687-478D-9E44-B489341A30C6}"/>
              </a:ext>
            </a:extLst>
          </p:cNvPr>
          <p:cNvGraphicFramePr/>
          <p:nvPr>
            <p:custDataLst>
              <p:tags r:id="rId4"/>
            </p:custDataLst>
            <p:extLst>
              <p:ext uri="{D42A27DB-BD31-4B8C-83A1-F6EECF244321}">
                <p14:modId xmlns:p14="http://schemas.microsoft.com/office/powerpoint/2010/main" val="2479175145"/>
              </p:ext>
            </p:extLst>
          </p:nvPr>
        </p:nvGraphicFramePr>
        <p:xfrm>
          <a:off x="273050" y="2335213"/>
          <a:ext cx="11642725" cy="3144837"/>
        </p:xfrm>
        <a:graphic>
          <a:graphicData uri="http://schemas.openxmlformats.org/drawingml/2006/chart">
            <c:chart xmlns:c="http://schemas.openxmlformats.org/drawingml/2006/chart" xmlns:r="http://schemas.openxmlformats.org/officeDocument/2006/relationships" r:id="rId32"/>
          </a:graphicData>
        </a:graphic>
      </p:graphicFrame>
      <p:sp>
        <p:nvSpPr>
          <p:cNvPr id="79" name="Text Placeholder 2">
            <a:extLst>
              <a:ext uri="{FF2B5EF4-FFF2-40B4-BE49-F238E27FC236}">
                <a16:creationId xmlns:a16="http://schemas.microsoft.com/office/drawing/2014/main" id="{22FAD8F4-53F2-4A78-A682-82F291255EA8}"/>
              </a:ext>
            </a:extLst>
          </p:cNvPr>
          <p:cNvSpPr>
            <a:spLocks noGrp="1"/>
          </p:cNvSpPr>
          <p:nvPr>
            <p:custDataLst>
              <p:tags r:id="rId5"/>
            </p:custDataLst>
          </p:nvPr>
        </p:nvSpPr>
        <p:spPr bwMode="auto">
          <a:xfrm>
            <a:off x="10082213"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08C54A07-71D9-4A43-8B4B-D79B61FB7A73}" type="datetime'''2''''''''''''''0'''''''''">
              <a:rPr lang="en-US" altLang="en-US" sz="1000" smtClean="0">
                <a:solidFill>
                  <a:schemeClr val="tx1"/>
                </a:solidFill>
                <a:latin typeface="+mn-lt"/>
                <a:sym typeface="+mn-lt"/>
              </a:rPr>
              <a:pPr algn="ctr">
                <a:spcBef>
                  <a:spcPct val="0"/>
                </a:spcBef>
              </a:pPr>
              <a:t>20</a:t>
            </a:fld>
            <a:endParaRPr lang="en-US" sz="1000" dirty="0">
              <a:solidFill>
                <a:schemeClr val="tx1"/>
              </a:solidFill>
              <a:latin typeface="+mn-lt"/>
              <a:sym typeface="+mn-lt"/>
            </a:endParaRPr>
          </a:p>
        </p:txBody>
      </p:sp>
      <p:sp>
        <p:nvSpPr>
          <p:cNvPr id="60" name="Text Placeholder 2">
            <a:extLst>
              <a:ext uri="{FF2B5EF4-FFF2-40B4-BE49-F238E27FC236}">
                <a16:creationId xmlns:a16="http://schemas.microsoft.com/office/drawing/2014/main" id="{B9DA8664-8AFD-4DED-B1AD-F4C4C324EB07}"/>
              </a:ext>
            </a:extLst>
          </p:cNvPr>
          <p:cNvSpPr>
            <a:spLocks noGrp="1"/>
          </p:cNvSpPr>
          <p:nvPr>
            <p:custDataLst>
              <p:tags r:id="rId6"/>
            </p:custDataLst>
          </p:nvPr>
        </p:nvSpPr>
        <p:spPr bwMode="auto">
          <a:xfrm>
            <a:off x="1031875"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6D53DED-062F-4F73-A7CD-80C037415CA3}" type="datetime'''''''''1'''''">
              <a:rPr lang="en-US" altLang="en-US" sz="1000" smtClean="0">
                <a:solidFill>
                  <a:schemeClr val="tx1"/>
                </a:solidFill>
                <a:latin typeface="+mn-lt"/>
                <a:sym typeface="+mn-lt"/>
              </a:rPr>
              <a:pPr algn="ctr">
                <a:spcBef>
                  <a:spcPct val="0"/>
                </a:spcBef>
              </a:pPr>
              <a:t>1</a:t>
            </a:fld>
            <a:endParaRPr lang="en-US" sz="1000" dirty="0">
              <a:solidFill>
                <a:schemeClr val="tx1"/>
              </a:solidFill>
              <a:latin typeface="+mn-lt"/>
              <a:sym typeface="+mn-lt"/>
            </a:endParaRPr>
          </a:p>
        </p:txBody>
      </p:sp>
      <p:sp>
        <p:nvSpPr>
          <p:cNvPr id="59" name="Text Placeholder 2">
            <a:extLst>
              <a:ext uri="{FF2B5EF4-FFF2-40B4-BE49-F238E27FC236}">
                <a16:creationId xmlns:a16="http://schemas.microsoft.com/office/drawing/2014/main" id="{7AA84AB6-43E4-4BEF-8FF3-774536B2FA7E}"/>
              </a:ext>
            </a:extLst>
          </p:cNvPr>
          <p:cNvSpPr>
            <a:spLocks noGrp="1"/>
          </p:cNvSpPr>
          <p:nvPr>
            <p:custDataLst>
              <p:tags r:id="rId7"/>
            </p:custDataLst>
          </p:nvPr>
        </p:nvSpPr>
        <p:spPr bwMode="auto">
          <a:xfrm>
            <a:off x="552450"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F5BB3DDE-E0A6-4222-82E9-CBB8055FAC93}" type="datetime'''''0'''''''''''''''''''''''">
              <a:rPr lang="en-US" altLang="en-US" sz="1000" smtClean="0">
                <a:solidFill>
                  <a:schemeClr val="tx1"/>
                </a:solidFill>
                <a:latin typeface="+mn-lt"/>
                <a:sym typeface="+mn-lt"/>
              </a:rPr>
              <a:pPr algn="ctr">
                <a:spcBef>
                  <a:spcPct val="0"/>
                </a:spcBef>
              </a:pPr>
              <a:t>0</a:t>
            </a:fld>
            <a:endParaRPr lang="en-US" sz="1000" dirty="0">
              <a:solidFill>
                <a:schemeClr val="tx1"/>
              </a:solidFill>
              <a:latin typeface="+mn-lt"/>
              <a:sym typeface="+mn-lt"/>
            </a:endParaRPr>
          </a:p>
        </p:txBody>
      </p:sp>
      <p:sp>
        <p:nvSpPr>
          <p:cNvPr id="64" name="Text Placeholder 2">
            <a:extLst>
              <a:ext uri="{FF2B5EF4-FFF2-40B4-BE49-F238E27FC236}">
                <a16:creationId xmlns:a16="http://schemas.microsoft.com/office/drawing/2014/main" id="{08605BAE-5D9B-44F4-BF78-C2D4E0FA9241}"/>
              </a:ext>
            </a:extLst>
          </p:cNvPr>
          <p:cNvSpPr>
            <a:spLocks noGrp="1"/>
          </p:cNvSpPr>
          <p:nvPr>
            <p:custDataLst>
              <p:tags r:id="rId8"/>
            </p:custDataLst>
          </p:nvPr>
        </p:nvSpPr>
        <p:spPr bwMode="auto">
          <a:xfrm>
            <a:off x="2944813"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8DF8266-5CD8-44B0-AFDE-929F5044C349}" type="datetime'''''''''5'''''''''''''''''''''''''''''''''''''''''''''''">
              <a:rPr lang="en-US" altLang="en-US" sz="1000" smtClean="0">
                <a:solidFill>
                  <a:schemeClr val="tx1"/>
                </a:solidFill>
                <a:latin typeface="+mn-lt"/>
                <a:sym typeface="+mn-lt"/>
              </a:rPr>
              <a:pPr algn="ctr">
                <a:spcBef>
                  <a:spcPct val="0"/>
                </a:spcBef>
              </a:pPr>
              <a:t>5</a:t>
            </a:fld>
            <a:endParaRPr lang="en-US" sz="1000" dirty="0">
              <a:solidFill>
                <a:schemeClr val="tx1"/>
              </a:solidFill>
              <a:latin typeface="+mn-lt"/>
              <a:sym typeface="+mn-lt"/>
            </a:endParaRPr>
          </a:p>
        </p:txBody>
      </p:sp>
      <p:sp>
        <p:nvSpPr>
          <p:cNvPr id="65" name="Text Placeholder 2">
            <a:extLst>
              <a:ext uri="{FF2B5EF4-FFF2-40B4-BE49-F238E27FC236}">
                <a16:creationId xmlns:a16="http://schemas.microsoft.com/office/drawing/2014/main" id="{CBE16F4C-0EF3-49FD-AA15-5F00570E1528}"/>
              </a:ext>
            </a:extLst>
          </p:cNvPr>
          <p:cNvSpPr>
            <a:spLocks noGrp="1"/>
          </p:cNvSpPr>
          <p:nvPr>
            <p:custDataLst>
              <p:tags r:id="rId9"/>
            </p:custDataLst>
          </p:nvPr>
        </p:nvSpPr>
        <p:spPr bwMode="auto">
          <a:xfrm>
            <a:off x="3422650"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2C5C221-6A1F-4DD7-8814-D6CF482BD856}" type="datetime'''''''''6'''''''''''''''''''''''''''''''''">
              <a:rPr lang="en-US" altLang="en-US" sz="1000" smtClean="0">
                <a:solidFill>
                  <a:schemeClr val="tx1"/>
                </a:solidFill>
                <a:latin typeface="+mn-lt"/>
                <a:sym typeface="+mn-lt"/>
              </a:rPr>
              <a:pPr algn="ctr">
                <a:spcBef>
                  <a:spcPct val="0"/>
                </a:spcBef>
              </a:pPr>
              <a:t>6</a:t>
            </a:fld>
            <a:endParaRPr lang="en-US" sz="1000" dirty="0">
              <a:solidFill>
                <a:schemeClr val="tx1"/>
              </a:solidFill>
              <a:latin typeface="+mn-lt"/>
              <a:sym typeface="+mn-lt"/>
            </a:endParaRPr>
          </a:p>
        </p:txBody>
      </p:sp>
      <p:sp>
        <p:nvSpPr>
          <p:cNvPr id="74" name="Text Placeholder 2">
            <a:extLst>
              <a:ext uri="{FF2B5EF4-FFF2-40B4-BE49-F238E27FC236}">
                <a16:creationId xmlns:a16="http://schemas.microsoft.com/office/drawing/2014/main" id="{F854A4B7-928D-464E-924E-77740F71B81E}"/>
              </a:ext>
            </a:extLst>
          </p:cNvPr>
          <p:cNvSpPr>
            <a:spLocks noGrp="1"/>
          </p:cNvSpPr>
          <p:nvPr>
            <p:custDataLst>
              <p:tags r:id="rId10"/>
            </p:custDataLst>
          </p:nvPr>
        </p:nvSpPr>
        <p:spPr bwMode="auto">
          <a:xfrm>
            <a:off x="7691438"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A205AC5-144C-49F6-BB23-F7459643D498}" type="datetime'1''''''''''''''''''5'''''''''''''''''''''''">
              <a:rPr lang="en-US" altLang="en-US" sz="1000" smtClean="0">
                <a:solidFill>
                  <a:schemeClr val="tx1"/>
                </a:solidFill>
                <a:latin typeface="+mn-lt"/>
                <a:sym typeface="+mn-lt"/>
              </a:rPr>
              <a:pPr algn="ctr">
                <a:spcBef>
                  <a:spcPct val="0"/>
                </a:spcBef>
              </a:pPr>
              <a:t>15</a:t>
            </a:fld>
            <a:endParaRPr lang="en-US" sz="1000" dirty="0">
              <a:solidFill>
                <a:schemeClr val="tx1"/>
              </a:solidFill>
              <a:latin typeface="+mn-lt"/>
              <a:sym typeface="+mn-lt"/>
            </a:endParaRPr>
          </a:p>
        </p:txBody>
      </p:sp>
      <p:sp>
        <p:nvSpPr>
          <p:cNvPr id="73" name="Text Placeholder 2">
            <a:extLst>
              <a:ext uri="{FF2B5EF4-FFF2-40B4-BE49-F238E27FC236}">
                <a16:creationId xmlns:a16="http://schemas.microsoft.com/office/drawing/2014/main" id="{EAA72961-7EB0-4D9E-85C8-2DA2536E4674}"/>
              </a:ext>
            </a:extLst>
          </p:cNvPr>
          <p:cNvSpPr>
            <a:spLocks noGrp="1"/>
          </p:cNvSpPr>
          <p:nvPr>
            <p:custDataLst>
              <p:tags r:id="rId11"/>
            </p:custDataLst>
          </p:nvPr>
        </p:nvSpPr>
        <p:spPr bwMode="auto">
          <a:xfrm>
            <a:off x="7213600"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3E14D2B1-FE1A-4D1A-8EEB-07A5C09A93F3}" type="datetime'''''''''''1''''''''''''''4'''''''">
              <a:rPr lang="en-US" altLang="en-US" sz="1000" smtClean="0">
                <a:solidFill>
                  <a:schemeClr val="tx1"/>
                </a:solidFill>
                <a:latin typeface="+mn-lt"/>
                <a:sym typeface="+mn-lt"/>
              </a:rPr>
              <a:pPr algn="ctr">
                <a:spcBef>
                  <a:spcPct val="0"/>
                </a:spcBef>
              </a:pPr>
              <a:t>14</a:t>
            </a:fld>
            <a:endParaRPr lang="en-US" sz="1000" dirty="0">
              <a:solidFill>
                <a:schemeClr val="tx1"/>
              </a:solidFill>
              <a:latin typeface="+mn-lt"/>
              <a:sym typeface="+mn-lt"/>
            </a:endParaRPr>
          </a:p>
        </p:txBody>
      </p:sp>
      <p:sp>
        <p:nvSpPr>
          <p:cNvPr id="61" name="Text Placeholder 2">
            <a:extLst>
              <a:ext uri="{FF2B5EF4-FFF2-40B4-BE49-F238E27FC236}">
                <a16:creationId xmlns:a16="http://schemas.microsoft.com/office/drawing/2014/main" id="{B1107757-B8AD-409A-9285-BEE535C9E57E}"/>
              </a:ext>
            </a:extLst>
          </p:cNvPr>
          <p:cNvSpPr>
            <a:spLocks noGrp="1"/>
          </p:cNvSpPr>
          <p:nvPr>
            <p:custDataLst>
              <p:tags r:id="rId12"/>
            </p:custDataLst>
          </p:nvPr>
        </p:nvSpPr>
        <p:spPr bwMode="auto">
          <a:xfrm>
            <a:off x="1509713"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04B2729D-B45D-44EF-ADD7-3AC6CA4DD4DB}" type="datetime'''''''''''''''2'''''''''''''''">
              <a:rPr lang="en-US" altLang="en-US" sz="1000" smtClean="0">
                <a:solidFill>
                  <a:schemeClr val="tx1"/>
                </a:solidFill>
                <a:latin typeface="+mn-lt"/>
                <a:sym typeface="+mn-lt"/>
              </a:rPr>
              <a:pPr algn="ctr">
                <a:spcBef>
                  <a:spcPct val="0"/>
                </a:spcBef>
              </a:pPr>
              <a:t>2</a:t>
            </a:fld>
            <a:endParaRPr lang="en-US" sz="1000" dirty="0">
              <a:solidFill>
                <a:schemeClr val="tx1"/>
              </a:solidFill>
              <a:latin typeface="+mn-lt"/>
              <a:sym typeface="+mn-lt"/>
            </a:endParaRPr>
          </a:p>
        </p:txBody>
      </p:sp>
      <p:sp>
        <p:nvSpPr>
          <p:cNvPr id="62" name="Text Placeholder 2">
            <a:extLst>
              <a:ext uri="{FF2B5EF4-FFF2-40B4-BE49-F238E27FC236}">
                <a16:creationId xmlns:a16="http://schemas.microsoft.com/office/drawing/2014/main" id="{C3B6083F-A8A8-42DD-B4C3-85E14152F50A}"/>
              </a:ext>
            </a:extLst>
          </p:cNvPr>
          <p:cNvSpPr>
            <a:spLocks noGrp="1"/>
          </p:cNvSpPr>
          <p:nvPr>
            <p:custDataLst>
              <p:tags r:id="rId13"/>
            </p:custDataLst>
          </p:nvPr>
        </p:nvSpPr>
        <p:spPr bwMode="auto">
          <a:xfrm>
            <a:off x="1987550"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E22B2D8-C694-4312-92A7-9C1F25D2FB4B}" type="datetime'''''''''''''''''''''''''''''''''''''''''3'''''''''''''''''''">
              <a:rPr lang="en-US" altLang="en-US" sz="1000" smtClean="0">
                <a:solidFill>
                  <a:schemeClr val="tx1"/>
                </a:solidFill>
                <a:latin typeface="+mn-lt"/>
                <a:sym typeface="+mn-lt"/>
              </a:rPr>
              <a:pPr algn="ctr">
                <a:spcBef>
                  <a:spcPct val="0"/>
                </a:spcBef>
              </a:pPr>
              <a:t>3</a:t>
            </a:fld>
            <a:endParaRPr lang="en-US" sz="1000" dirty="0">
              <a:solidFill>
                <a:schemeClr val="tx1"/>
              </a:solidFill>
              <a:latin typeface="+mn-lt"/>
              <a:sym typeface="+mn-lt"/>
            </a:endParaRPr>
          </a:p>
        </p:txBody>
      </p:sp>
      <p:sp>
        <p:nvSpPr>
          <p:cNvPr id="66" name="Text Placeholder 2">
            <a:extLst>
              <a:ext uri="{FF2B5EF4-FFF2-40B4-BE49-F238E27FC236}">
                <a16:creationId xmlns:a16="http://schemas.microsoft.com/office/drawing/2014/main" id="{5FDFBED9-2D39-4188-8969-419B0C5A8B9B}"/>
              </a:ext>
            </a:extLst>
          </p:cNvPr>
          <p:cNvSpPr>
            <a:spLocks noGrp="1"/>
          </p:cNvSpPr>
          <p:nvPr>
            <p:custDataLst>
              <p:tags r:id="rId14"/>
            </p:custDataLst>
          </p:nvPr>
        </p:nvSpPr>
        <p:spPr bwMode="auto">
          <a:xfrm>
            <a:off x="3900488"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3D62A307-FDA3-4FBA-B7D7-F4D655B110B3}" type="datetime'7'''''''''''''''''">
              <a:rPr lang="en-US" altLang="en-US" sz="1000" smtClean="0">
                <a:solidFill>
                  <a:schemeClr val="tx1"/>
                </a:solidFill>
                <a:latin typeface="+mn-lt"/>
                <a:sym typeface="+mn-lt"/>
              </a:rPr>
              <a:pPr algn="ctr">
                <a:spcBef>
                  <a:spcPct val="0"/>
                </a:spcBef>
              </a:pPr>
              <a:t>7</a:t>
            </a:fld>
            <a:endParaRPr lang="en-US" sz="1000" dirty="0">
              <a:solidFill>
                <a:schemeClr val="tx1"/>
              </a:solidFill>
              <a:latin typeface="+mn-lt"/>
              <a:sym typeface="+mn-lt"/>
            </a:endParaRPr>
          </a:p>
        </p:txBody>
      </p:sp>
      <p:sp>
        <p:nvSpPr>
          <p:cNvPr id="63" name="Text Placeholder 2">
            <a:extLst>
              <a:ext uri="{FF2B5EF4-FFF2-40B4-BE49-F238E27FC236}">
                <a16:creationId xmlns:a16="http://schemas.microsoft.com/office/drawing/2014/main" id="{F6FC3394-7641-48C1-9698-EB9DF3F5537A}"/>
              </a:ext>
            </a:extLst>
          </p:cNvPr>
          <p:cNvSpPr>
            <a:spLocks noGrp="1"/>
          </p:cNvSpPr>
          <p:nvPr>
            <p:custDataLst>
              <p:tags r:id="rId15"/>
            </p:custDataLst>
          </p:nvPr>
        </p:nvSpPr>
        <p:spPr bwMode="auto">
          <a:xfrm>
            <a:off x="2465388"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4241C976-ECA4-4B9A-8631-2157D0DF753C}" type="datetime'''''''''''''''''''''''''''''''''''''4'''''''''''''''''''''''">
              <a:rPr lang="en-US" altLang="en-US" sz="1000" smtClean="0">
                <a:solidFill>
                  <a:schemeClr val="tx1"/>
                </a:solidFill>
                <a:latin typeface="+mn-lt"/>
                <a:sym typeface="+mn-lt"/>
              </a:rPr>
              <a:pPr algn="ctr">
                <a:spcBef>
                  <a:spcPct val="0"/>
                </a:spcBef>
              </a:pPr>
              <a:t>4</a:t>
            </a:fld>
            <a:endParaRPr lang="en-US" sz="1000" dirty="0">
              <a:solidFill>
                <a:schemeClr val="tx1"/>
              </a:solidFill>
              <a:latin typeface="+mn-lt"/>
              <a:sym typeface="+mn-lt"/>
            </a:endParaRPr>
          </a:p>
        </p:txBody>
      </p:sp>
      <p:sp>
        <p:nvSpPr>
          <p:cNvPr id="67" name="Text Placeholder 2">
            <a:extLst>
              <a:ext uri="{FF2B5EF4-FFF2-40B4-BE49-F238E27FC236}">
                <a16:creationId xmlns:a16="http://schemas.microsoft.com/office/drawing/2014/main" id="{EEF6DBA5-AC78-4CA0-8448-F3A633A50995}"/>
              </a:ext>
            </a:extLst>
          </p:cNvPr>
          <p:cNvSpPr>
            <a:spLocks noGrp="1"/>
          </p:cNvSpPr>
          <p:nvPr>
            <p:custDataLst>
              <p:tags r:id="rId16"/>
            </p:custDataLst>
          </p:nvPr>
        </p:nvSpPr>
        <p:spPr bwMode="auto">
          <a:xfrm>
            <a:off x="4378325"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EDDDD350-C612-4D84-821A-7EAF40B0122A}" type="datetime'''''''''''''''''8'''''''''''''''''">
              <a:rPr lang="en-US" altLang="en-US" sz="1000" smtClean="0">
                <a:solidFill>
                  <a:schemeClr val="tx1"/>
                </a:solidFill>
                <a:latin typeface="+mn-lt"/>
                <a:sym typeface="+mn-lt"/>
              </a:rPr>
              <a:pPr algn="ctr">
                <a:spcBef>
                  <a:spcPct val="0"/>
                </a:spcBef>
              </a:pPr>
              <a:t>8</a:t>
            </a:fld>
            <a:endParaRPr lang="en-US" sz="1000" dirty="0">
              <a:solidFill>
                <a:schemeClr val="tx1"/>
              </a:solidFill>
              <a:latin typeface="+mn-lt"/>
              <a:sym typeface="+mn-lt"/>
            </a:endParaRPr>
          </a:p>
        </p:txBody>
      </p:sp>
      <p:sp>
        <p:nvSpPr>
          <p:cNvPr id="68" name="Text Placeholder 2">
            <a:extLst>
              <a:ext uri="{FF2B5EF4-FFF2-40B4-BE49-F238E27FC236}">
                <a16:creationId xmlns:a16="http://schemas.microsoft.com/office/drawing/2014/main" id="{CB7D1390-FE26-4070-AC65-998256D7239D}"/>
              </a:ext>
            </a:extLst>
          </p:cNvPr>
          <p:cNvSpPr>
            <a:spLocks noGrp="1"/>
          </p:cNvSpPr>
          <p:nvPr>
            <p:custDataLst>
              <p:tags r:id="rId17"/>
            </p:custDataLst>
          </p:nvPr>
        </p:nvSpPr>
        <p:spPr bwMode="auto">
          <a:xfrm>
            <a:off x="4857750" y="5440363"/>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B25FDAF-DB48-4FE3-B8DA-C35D0E01D3F4}" type="datetime'''''''9'''''''''''''">
              <a:rPr lang="en-US" altLang="en-US" sz="1000" smtClean="0">
                <a:solidFill>
                  <a:schemeClr val="tx1"/>
                </a:solidFill>
                <a:latin typeface="+mn-lt"/>
                <a:sym typeface="+mn-lt"/>
              </a:rPr>
              <a:pPr algn="ctr">
                <a:spcBef>
                  <a:spcPct val="0"/>
                </a:spcBef>
              </a:pPr>
              <a:t>9</a:t>
            </a:fld>
            <a:endParaRPr lang="en-US" sz="1000" dirty="0">
              <a:solidFill>
                <a:schemeClr val="tx1"/>
              </a:solidFill>
              <a:latin typeface="+mn-lt"/>
              <a:sym typeface="+mn-lt"/>
            </a:endParaRPr>
          </a:p>
        </p:txBody>
      </p:sp>
      <p:sp>
        <p:nvSpPr>
          <p:cNvPr id="69" name="Text Placeholder 2">
            <a:extLst>
              <a:ext uri="{FF2B5EF4-FFF2-40B4-BE49-F238E27FC236}">
                <a16:creationId xmlns:a16="http://schemas.microsoft.com/office/drawing/2014/main" id="{4BA031D0-CF38-4670-8228-3D43D12E1F17}"/>
              </a:ext>
            </a:extLst>
          </p:cNvPr>
          <p:cNvSpPr>
            <a:spLocks noGrp="1"/>
          </p:cNvSpPr>
          <p:nvPr>
            <p:custDataLst>
              <p:tags r:id="rId18"/>
            </p:custDataLst>
          </p:nvPr>
        </p:nvSpPr>
        <p:spPr bwMode="auto">
          <a:xfrm>
            <a:off x="5300663"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D376FD44-E035-40F1-A714-F4882C3870C4}" type="datetime'''''''''''''''1''''''''''''''''''''''''''''''''0'''''">
              <a:rPr lang="en-US" altLang="en-US" sz="1000" smtClean="0">
                <a:solidFill>
                  <a:schemeClr val="tx1"/>
                </a:solidFill>
                <a:latin typeface="+mn-lt"/>
                <a:sym typeface="+mn-lt"/>
              </a:rPr>
              <a:pPr algn="ctr">
                <a:spcBef>
                  <a:spcPct val="0"/>
                </a:spcBef>
              </a:pPr>
              <a:t>10</a:t>
            </a:fld>
            <a:endParaRPr lang="en-US" sz="1000" dirty="0">
              <a:solidFill>
                <a:schemeClr val="tx1"/>
              </a:solidFill>
              <a:latin typeface="+mn-lt"/>
              <a:sym typeface="+mn-lt"/>
            </a:endParaRPr>
          </a:p>
        </p:txBody>
      </p:sp>
      <p:sp>
        <p:nvSpPr>
          <p:cNvPr id="70" name="Text Placeholder 2">
            <a:extLst>
              <a:ext uri="{FF2B5EF4-FFF2-40B4-BE49-F238E27FC236}">
                <a16:creationId xmlns:a16="http://schemas.microsoft.com/office/drawing/2014/main" id="{ED0F7001-8ACC-4A2A-8DBE-CF5F98645B92}"/>
              </a:ext>
            </a:extLst>
          </p:cNvPr>
          <p:cNvSpPr>
            <a:spLocks noGrp="1"/>
          </p:cNvSpPr>
          <p:nvPr>
            <p:custDataLst>
              <p:tags r:id="rId19"/>
            </p:custDataLst>
          </p:nvPr>
        </p:nvSpPr>
        <p:spPr bwMode="auto">
          <a:xfrm>
            <a:off x="5778500"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8BC14FF-D7B6-4738-A199-0F9296CD194B}" type="datetime'''''1''''''''1'''''''">
              <a:rPr lang="en-US" altLang="en-US" sz="1000" smtClean="0">
                <a:solidFill>
                  <a:schemeClr val="tx1"/>
                </a:solidFill>
                <a:latin typeface="+mn-lt"/>
                <a:sym typeface="+mn-lt"/>
              </a:rPr>
              <a:pPr algn="ctr">
                <a:spcBef>
                  <a:spcPct val="0"/>
                </a:spcBef>
              </a:pPr>
              <a:t>11</a:t>
            </a:fld>
            <a:endParaRPr lang="en-US" sz="1000" dirty="0">
              <a:solidFill>
                <a:schemeClr val="tx1"/>
              </a:solidFill>
              <a:latin typeface="+mn-lt"/>
              <a:sym typeface="+mn-lt"/>
            </a:endParaRPr>
          </a:p>
        </p:txBody>
      </p:sp>
      <p:sp>
        <p:nvSpPr>
          <p:cNvPr id="71" name="Text Placeholder 2">
            <a:extLst>
              <a:ext uri="{FF2B5EF4-FFF2-40B4-BE49-F238E27FC236}">
                <a16:creationId xmlns:a16="http://schemas.microsoft.com/office/drawing/2014/main" id="{754E025C-C129-433B-8ED8-B040C8F354C4}"/>
              </a:ext>
            </a:extLst>
          </p:cNvPr>
          <p:cNvSpPr>
            <a:spLocks noGrp="1"/>
          </p:cNvSpPr>
          <p:nvPr>
            <p:custDataLst>
              <p:tags r:id="rId20"/>
            </p:custDataLst>
          </p:nvPr>
        </p:nvSpPr>
        <p:spPr bwMode="auto">
          <a:xfrm>
            <a:off x="6256338"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7F41B4E2-C676-4906-80DB-36F3ADCF7496}" type="datetime'''''''''1''''''''''''''''2'''''''''''''''''''''''''''''''">
              <a:rPr lang="en-US" altLang="en-US" sz="1000" smtClean="0">
                <a:solidFill>
                  <a:schemeClr val="tx1"/>
                </a:solidFill>
                <a:latin typeface="+mn-lt"/>
                <a:sym typeface="+mn-lt"/>
              </a:rPr>
              <a:pPr algn="ctr">
                <a:spcBef>
                  <a:spcPct val="0"/>
                </a:spcBef>
              </a:pPr>
              <a:t>12</a:t>
            </a:fld>
            <a:endParaRPr lang="en-US" sz="1000" dirty="0">
              <a:solidFill>
                <a:schemeClr val="tx1"/>
              </a:solidFill>
              <a:latin typeface="+mn-lt"/>
              <a:sym typeface="+mn-lt"/>
            </a:endParaRPr>
          </a:p>
        </p:txBody>
      </p:sp>
      <p:sp>
        <p:nvSpPr>
          <p:cNvPr id="77" name="Text Placeholder 2">
            <a:extLst>
              <a:ext uri="{FF2B5EF4-FFF2-40B4-BE49-F238E27FC236}">
                <a16:creationId xmlns:a16="http://schemas.microsoft.com/office/drawing/2014/main" id="{5407B1E3-5516-49D2-9D2D-BBB4A07D844F}"/>
              </a:ext>
            </a:extLst>
          </p:cNvPr>
          <p:cNvSpPr>
            <a:spLocks noGrp="1"/>
          </p:cNvSpPr>
          <p:nvPr>
            <p:custDataLst>
              <p:tags r:id="rId21"/>
            </p:custDataLst>
          </p:nvPr>
        </p:nvSpPr>
        <p:spPr bwMode="auto">
          <a:xfrm>
            <a:off x="9126538"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4E9157D3-0E39-4BDA-B798-726DE5F1C7B7}" type="datetime'''''''''''''''''''''''''1''''''''''''''''8'">
              <a:rPr lang="en-US" altLang="en-US" sz="1000" smtClean="0">
                <a:solidFill>
                  <a:schemeClr val="tx1"/>
                </a:solidFill>
                <a:latin typeface="+mn-lt"/>
                <a:sym typeface="+mn-lt"/>
              </a:rPr>
              <a:pPr algn="ctr">
                <a:spcBef>
                  <a:spcPct val="0"/>
                </a:spcBef>
              </a:pPr>
              <a:t>18</a:t>
            </a:fld>
            <a:endParaRPr lang="en-US" sz="1000" dirty="0">
              <a:solidFill>
                <a:schemeClr val="tx1"/>
              </a:solidFill>
              <a:latin typeface="+mn-lt"/>
              <a:sym typeface="+mn-lt"/>
            </a:endParaRPr>
          </a:p>
        </p:txBody>
      </p:sp>
      <p:sp>
        <p:nvSpPr>
          <p:cNvPr id="72" name="Text Placeholder 2">
            <a:extLst>
              <a:ext uri="{FF2B5EF4-FFF2-40B4-BE49-F238E27FC236}">
                <a16:creationId xmlns:a16="http://schemas.microsoft.com/office/drawing/2014/main" id="{19F1780C-74EF-4FA9-B7E0-FC98AEE01659}"/>
              </a:ext>
            </a:extLst>
          </p:cNvPr>
          <p:cNvSpPr>
            <a:spLocks noGrp="1"/>
          </p:cNvSpPr>
          <p:nvPr>
            <p:custDataLst>
              <p:tags r:id="rId22"/>
            </p:custDataLst>
          </p:nvPr>
        </p:nvSpPr>
        <p:spPr bwMode="auto">
          <a:xfrm>
            <a:off x="6735763"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EDEADF30-FDBD-492F-BB9D-D7ABB2D3EED1}" type="datetime'''''1''''''''''''''''''''''''''''''''''''''''''''3'''">
              <a:rPr lang="en-US" altLang="en-US" sz="1000" smtClean="0">
                <a:solidFill>
                  <a:schemeClr val="tx1"/>
                </a:solidFill>
                <a:latin typeface="+mn-lt"/>
                <a:sym typeface="+mn-lt"/>
              </a:rPr>
              <a:pPr algn="ctr">
                <a:spcBef>
                  <a:spcPct val="0"/>
                </a:spcBef>
              </a:pPr>
              <a:t>13</a:t>
            </a:fld>
            <a:endParaRPr lang="en-US" sz="1000" dirty="0">
              <a:solidFill>
                <a:schemeClr val="tx1"/>
              </a:solidFill>
              <a:latin typeface="+mn-lt"/>
              <a:sym typeface="+mn-lt"/>
            </a:endParaRPr>
          </a:p>
        </p:txBody>
      </p:sp>
      <p:sp>
        <p:nvSpPr>
          <p:cNvPr id="75" name="Text Placeholder 2">
            <a:extLst>
              <a:ext uri="{FF2B5EF4-FFF2-40B4-BE49-F238E27FC236}">
                <a16:creationId xmlns:a16="http://schemas.microsoft.com/office/drawing/2014/main" id="{B31DF3F3-9EA6-41E1-965B-6A3FA70A12EE}"/>
              </a:ext>
            </a:extLst>
          </p:cNvPr>
          <p:cNvSpPr>
            <a:spLocks noGrp="1"/>
          </p:cNvSpPr>
          <p:nvPr>
            <p:custDataLst>
              <p:tags r:id="rId23"/>
            </p:custDataLst>
          </p:nvPr>
        </p:nvSpPr>
        <p:spPr bwMode="auto">
          <a:xfrm>
            <a:off x="8169275"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DF1A032-59B1-4E76-9B2D-835BE8F01EA9}" type="datetime'''''1''''''''''''''''''''''6'''''''''''''''''''''''''''''''''">
              <a:rPr lang="en-US" altLang="en-US" sz="1000" smtClean="0">
                <a:solidFill>
                  <a:schemeClr val="tx1"/>
                </a:solidFill>
                <a:latin typeface="+mn-lt"/>
                <a:sym typeface="+mn-lt"/>
              </a:rPr>
              <a:pPr algn="ctr">
                <a:spcBef>
                  <a:spcPct val="0"/>
                </a:spcBef>
              </a:pPr>
              <a:t>16</a:t>
            </a:fld>
            <a:endParaRPr lang="en-US" sz="1000" dirty="0">
              <a:solidFill>
                <a:schemeClr val="tx1"/>
              </a:solidFill>
              <a:latin typeface="+mn-lt"/>
              <a:sym typeface="+mn-lt"/>
            </a:endParaRPr>
          </a:p>
        </p:txBody>
      </p:sp>
      <p:sp>
        <p:nvSpPr>
          <p:cNvPr id="76" name="Text Placeholder 2">
            <a:extLst>
              <a:ext uri="{FF2B5EF4-FFF2-40B4-BE49-F238E27FC236}">
                <a16:creationId xmlns:a16="http://schemas.microsoft.com/office/drawing/2014/main" id="{1273694F-4BE6-4585-AA7B-E1E2C5AC241A}"/>
              </a:ext>
            </a:extLst>
          </p:cNvPr>
          <p:cNvSpPr>
            <a:spLocks noGrp="1"/>
          </p:cNvSpPr>
          <p:nvPr>
            <p:custDataLst>
              <p:tags r:id="rId24"/>
            </p:custDataLst>
          </p:nvPr>
        </p:nvSpPr>
        <p:spPr bwMode="auto">
          <a:xfrm>
            <a:off x="8648700"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0ADD4AE4-F25A-4227-8588-33777480630A}" type="datetime'''''''''''''1''7'''''''''''''''''''''''''''''''''''''''''''">
              <a:rPr lang="en-US" altLang="en-US" sz="1000" smtClean="0">
                <a:solidFill>
                  <a:schemeClr val="tx1"/>
                </a:solidFill>
                <a:latin typeface="+mn-lt"/>
                <a:sym typeface="+mn-lt"/>
              </a:rPr>
              <a:pPr algn="ctr">
                <a:spcBef>
                  <a:spcPct val="0"/>
                </a:spcBef>
              </a:pPr>
              <a:t>17</a:t>
            </a:fld>
            <a:endParaRPr lang="en-US" sz="1000" dirty="0">
              <a:solidFill>
                <a:schemeClr val="tx1"/>
              </a:solidFill>
              <a:latin typeface="+mn-lt"/>
              <a:sym typeface="+mn-lt"/>
            </a:endParaRPr>
          </a:p>
        </p:txBody>
      </p:sp>
      <p:sp>
        <p:nvSpPr>
          <p:cNvPr id="78" name="Text Placeholder 2">
            <a:extLst>
              <a:ext uri="{FF2B5EF4-FFF2-40B4-BE49-F238E27FC236}">
                <a16:creationId xmlns:a16="http://schemas.microsoft.com/office/drawing/2014/main" id="{DC7200B1-BE18-47EC-8B68-9ED7829C3E8B}"/>
              </a:ext>
            </a:extLst>
          </p:cNvPr>
          <p:cNvSpPr>
            <a:spLocks noGrp="1"/>
          </p:cNvSpPr>
          <p:nvPr>
            <p:custDataLst>
              <p:tags r:id="rId25"/>
            </p:custDataLst>
          </p:nvPr>
        </p:nvSpPr>
        <p:spPr bwMode="auto">
          <a:xfrm>
            <a:off x="9604375"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FDD4012-CEA2-4EA4-961E-BB7D55C631E1}" type="datetime'''''1''''''''9'''''''''''''''''''''''''''''''''''''">
              <a:rPr lang="en-US" altLang="en-US" sz="1000" smtClean="0">
                <a:solidFill>
                  <a:schemeClr val="tx1"/>
                </a:solidFill>
                <a:latin typeface="+mn-lt"/>
                <a:sym typeface="+mn-lt"/>
              </a:rPr>
              <a:pPr algn="ctr">
                <a:spcBef>
                  <a:spcPct val="0"/>
                </a:spcBef>
              </a:pPr>
              <a:t>19</a:t>
            </a:fld>
            <a:endParaRPr lang="en-US" sz="1000" dirty="0">
              <a:solidFill>
                <a:schemeClr val="tx1"/>
              </a:solidFill>
              <a:latin typeface="+mn-lt"/>
              <a:sym typeface="+mn-lt"/>
            </a:endParaRPr>
          </a:p>
        </p:txBody>
      </p:sp>
      <p:sp>
        <p:nvSpPr>
          <p:cNvPr id="80" name="Text Placeholder 2">
            <a:extLst>
              <a:ext uri="{FF2B5EF4-FFF2-40B4-BE49-F238E27FC236}">
                <a16:creationId xmlns:a16="http://schemas.microsoft.com/office/drawing/2014/main" id="{FD0B1954-4236-40C7-AA64-13076887441C}"/>
              </a:ext>
            </a:extLst>
          </p:cNvPr>
          <p:cNvSpPr>
            <a:spLocks noGrp="1"/>
          </p:cNvSpPr>
          <p:nvPr>
            <p:custDataLst>
              <p:tags r:id="rId26"/>
            </p:custDataLst>
          </p:nvPr>
        </p:nvSpPr>
        <p:spPr bwMode="auto">
          <a:xfrm>
            <a:off x="10561638"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2C2B2FD8-4276-4045-AFCD-BF69B7609289}" type="datetime'''''''''''2''''''''''''''''''''''''''''1'''''''''''''''''''''">
              <a:rPr lang="en-US" altLang="en-US" sz="1000" smtClean="0">
                <a:solidFill>
                  <a:schemeClr val="tx1"/>
                </a:solidFill>
                <a:latin typeface="+mn-lt"/>
                <a:sym typeface="+mn-lt"/>
              </a:rPr>
              <a:pPr algn="ctr">
                <a:spcBef>
                  <a:spcPct val="0"/>
                </a:spcBef>
              </a:pPr>
              <a:t>21</a:t>
            </a:fld>
            <a:endParaRPr lang="en-US" sz="1000" dirty="0">
              <a:solidFill>
                <a:schemeClr val="tx1"/>
              </a:solidFill>
              <a:latin typeface="+mn-lt"/>
              <a:sym typeface="+mn-lt"/>
            </a:endParaRPr>
          </a:p>
        </p:txBody>
      </p:sp>
      <p:sp>
        <p:nvSpPr>
          <p:cNvPr id="81" name="Text Placeholder 2">
            <a:extLst>
              <a:ext uri="{FF2B5EF4-FFF2-40B4-BE49-F238E27FC236}">
                <a16:creationId xmlns:a16="http://schemas.microsoft.com/office/drawing/2014/main" id="{0E578757-FCE2-434F-AB6B-2950615CE09C}"/>
              </a:ext>
            </a:extLst>
          </p:cNvPr>
          <p:cNvSpPr>
            <a:spLocks noGrp="1"/>
          </p:cNvSpPr>
          <p:nvPr>
            <p:custDataLst>
              <p:tags r:id="rId27"/>
            </p:custDataLst>
          </p:nvPr>
        </p:nvSpPr>
        <p:spPr bwMode="auto">
          <a:xfrm>
            <a:off x="11039475"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C2EE0347-9A7A-4E88-83CD-CBA31A003E30}" type="datetime'''''''''''''''''''''''''''''''''''''''''''''''''''''''''22'">
              <a:rPr lang="en-US" altLang="en-US" sz="1000" smtClean="0">
                <a:solidFill>
                  <a:schemeClr val="tx1"/>
                </a:solidFill>
                <a:latin typeface="+mn-lt"/>
                <a:sym typeface="+mn-lt"/>
              </a:rPr>
              <a:pPr algn="ctr">
                <a:spcBef>
                  <a:spcPct val="0"/>
                </a:spcBef>
              </a:pPr>
              <a:t>22</a:t>
            </a:fld>
            <a:endParaRPr lang="en-US" sz="1000" dirty="0">
              <a:solidFill>
                <a:schemeClr val="tx1"/>
              </a:solidFill>
              <a:latin typeface="+mn-lt"/>
              <a:sym typeface="+mn-lt"/>
            </a:endParaRPr>
          </a:p>
        </p:txBody>
      </p:sp>
      <p:sp>
        <p:nvSpPr>
          <p:cNvPr id="82" name="Text Placeholder 2">
            <a:extLst>
              <a:ext uri="{FF2B5EF4-FFF2-40B4-BE49-F238E27FC236}">
                <a16:creationId xmlns:a16="http://schemas.microsoft.com/office/drawing/2014/main" id="{F6A0464C-918F-4984-8476-231AFE35476B}"/>
              </a:ext>
            </a:extLst>
          </p:cNvPr>
          <p:cNvSpPr>
            <a:spLocks noGrp="1"/>
          </p:cNvSpPr>
          <p:nvPr>
            <p:custDataLst>
              <p:tags r:id="rId28"/>
            </p:custDataLst>
          </p:nvPr>
        </p:nvSpPr>
        <p:spPr bwMode="auto">
          <a:xfrm>
            <a:off x="11517313" y="5440363"/>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116FCE8-6EA9-461E-8C96-A6467CC68756}" type="datetime'''''''''''''''2''''''''''''''''''''''''''3'''''''''''''''">
              <a:rPr lang="en-US" altLang="en-US" sz="1000" smtClean="0">
                <a:solidFill>
                  <a:schemeClr val="tx1"/>
                </a:solidFill>
                <a:latin typeface="+mn-lt"/>
                <a:sym typeface="+mn-lt"/>
              </a:rPr>
              <a:pPr algn="ctr">
                <a:spcBef>
                  <a:spcPct val="0"/>
                </a:spcBef>
              </a:pPr>
              <a:t>23</a:t>
            </a:fld>
            <a:endParaRPr lang="en-US" sz="1000" dirty="0">
              <a:solidFill>
                <a:schemeClr val="tx1"/>
              </a:solidFill>
              <a:latin typeface="+mn-lt"/>
              <a:sym typeface="+mn-lt"/>
            </a:endParaRPr>
          </a:p>
        </p:txBody>
      </p:sp>
      <p:sp>
        <p:nvSpPr>
          <p:cNvPr id="98" name="TextBox 97">
            <a:extLst>
              <a:ext uri="{FF2B5EF4-FFF2-40B4-BE49-F238E27FC236}">
                <a16:creationId xmlns:a16="http://schemas.microsoft.com/office/drawing/2014/main" id="{B67E9970-14AA-4F22-B185-129F838853F9}"/>
              </a:ext>
            </a:extLst>
          </p:cNvPr>
          <p:cNvSpPr txBox="1"/>
          <p:nvPr/>
        </p:nvSpPr>
        <p:spPr>
          <a:xfrm>
            <a:off x="4799390" y="2505075"/>
            <a:ext cx="3109535" cy="276225"/>
          </a:xfrm>
          <a:prstGeom prst="rect">
            <a:avLst/>
          </a:prstGeom>
          <a:noFill/>
        </p:spPr>
        <p:txBody>
          <a:bodyPr wrap="square" rtlCol="0">
            <a:spAutoFit/>
          </a:bodyPr>
          <a:lstStyle/>
          <a:p>
            <a:pPr algn="ctr"/>
            <a:r>
              <a:rPr lang="en-US" sz="1200" i="1" dirty="0"/>
              <a:t>US Financial Market Trading Hours</a:t>
            </a:r>
          </a:p>
        </p:txBody>
      </p:sp>
      <p:sp>
        <p:nvSpPr>
          <p:cNvPr id="100" name="TextBox 99">
            <a:extLst>
              <a:ext uri="{FF2B5EF4-FFF2-40B4-BE49-F238E27FC236}">
                <a16:creationId xmlns:a16="http://schemas.microsoft.com/office/drawing/2014/main" id="{2AAB3019-E29C-465E-86F2-3B4698ECAD8A}"/>
              </a:ext>
            </a:extLst>
          </p:cNvPr>
          <p:cNvSpPr txBox="1"/>
          <p:nvPr/>
        </p:nvSpPr>
        <p:spPr>
          <a:xfrm>
            <a:off x="361951" y="1776413"/>
            <a:ext cx="4127802" cy="492443"/>
          </a:xfrm>
          <a:prstGeom prst="rect">
            <a:avLst/>
          </a:prstGeom>
          <a:noFill/>
        </p:spPr>
        <p:txBody>
          <a:bodyPr wrap="square" rtlCol="0">
            <a:spAutoFit/>
          </a:bodyPr>
          <a:lstStyle/>
          <a:p>
            <a:r>
              <a:rPr lang="en-US" sz="1400" b="1" dirty="0"/>
              <a:t>Number of Tweets Per Hour of Day</a:t>
            </a:r>
          </a:p>
          <a:p>
            <a:r>
              <a:rPr lang="en-US" sz="1200" dirty="0"/>
              <a:t># of Tweets</a:t>
            </a:r>
          </a:p>
        </p:txBody>
      </p:sp>
    </p:spTree>
    <p:extLst>
      <p:ext uri="{BB962C8B-B14F-4D97-AF65-F5344CB8AC3E}">
        <p14:creationId xmlns:p14="http://schemas.microsoft.com/office/powerpoint/2010/main" val="24213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FE264EB-2034-4686-A1A5-73B8BB999972}"/>
              </a:ext>
            </a:extLst>
          </p:cNvPr>
          <p:cNvGraphicFramePr>
            <a:graphicFrameLocks noChangeAspect="1"/>
          </p:cNvGraphicFramePr>
          <p:nvPr>
            <p:custDataLst>
              <p:tags r:id="rId2"/>
            </p:custDataLst>
            <p:extLst>
              <p:ext uri="{D42A27DB-BD31-4B8C-83A1-F6EECF244321}">
                <p14:modId xmlns:p14="http://schemas.microsoft.com/office/powerpoint/2010/main" val="22228993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7" name="think-cell Slide" r:id="rId23" imgW="425" imgH="424" progId="TCLayout.ActiveDocument.1">
                  <p:embed/>
                </p:oleObj>
              </mc:Choice>
              <mc:Fallback>
                <p:oleObj name="think-cell Slide" r:id="rId23" imgW="425" imgH="424"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D123AAE2-87C3-4627-BD85-47E6C389CF54}"/>
              </a:ext>
            </a:extLst>
          </p:cNvPr>
          <p:cNvSpPr/>
          <p:nvPr>
            <p:custDataLst>
              <p:tags r:id="rId3"/>
            </p:custDataLst>
          </p:nvPr>
        </p:nvSpPr>
        <p:spPr>
          <a:xfrm>
            <a:off x="0" y="0"/>
            <a:ext cx="158750" cy="158750"/>
          </a:xfrm>
          <a:prstGeom prst="rect">
            <a:avLst/>
          </a:prstGeom>
          <a:solidFill>
            <a:schemeClr val="accent5"/>
          </a:solidFill>
          <a:ln w="19050">
            <a:noFill/>
            <a:prstDash val="sysDot"/>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vert="horz" wrap="none" lIns="0" tIns="0" rIns="0" bIns="0" numCol="1" spcCol="0" rtlCol="0" anchor="ctr" anchorCtr="0">
            <a:noAutofit/>
          </a:bodyPr>
          <a:lstStyle/>
          <a:p>
            <a:pPr algn="ctr"/>
            <a:endParaRPr lang="en-US" sz="800" dirty="0">
              <a:ea typeface="Roboto" panose="02000000000000000000" pitchFamily="2" charset="0"/>
              <a:cs typeface="Arial" panose="020B0604020202020204" pitchFamily="34" charset="0"/>
              <a:sym typeface="+mn-lt"/>
            </a:endParaRPr>
          </a:p>
        </p:txBody>
      </p:sp>
      <p:sp>
        <p:nvSpPr>
          <p:cNvPr id="2" name="Slide Number Placeholder 1">
            <a:extLst>
              <a:ext uri="{FF2B5EF4-FFF2-40B4-BE49-F238E27FC236}">
                <a16:creationId xmlns:a16="http://schemas.microsoft.com/office/drawing/2014/main" id="{761201E6-93A1-4A99-8C63-AA5B74FA8BA7}"/>
              </a:ext>
            </a:extLst>
          </p:cNvPr>
          <p:cNvSpPr>
            <a:spLocks noGrp="1"/>
          </p:cNvSpPr>
          <p:nvPr>
            <p:ph type="sldNum" sz="quarter" idx="32"/>
          </p:nvPr>
        </p:nvSpPr>
        <p:spPr/>
        <p:txBody>
          <a:bodyPr/>
          <a:lstStyle/>
          <a:p>
            <a:pPr>
              <a:defRPr/>
            </a:pPr>
            <a:fld id="{90CBDC3A-D49F-4631-A8C7-55D59B33E5FA}" type="slidenum">
              <a:rPr lang="en-US" smtClean="0"/>
              <a:pPr>
                <a:defRPr/>
              </a:pPr>
              <a:t>9</a:t>
            </a:fld>
            <a:endParaRPr lang="en-US" dirty="0"/>
          </a:p>
        </p:txBody>
      </p:sp>
      <p:sp>
        <p:nvSpPr>
          <p:cNvPr id="3" name="Title 2">
            <a:extLst>
              <a:ext uri="{FF2B5EF4-FFF2-40B4-BE49-F238E27FC236}">
                <a16:creationId xmlns:a16="http://schemas.microsoft.com/office/drawing/2014/main" id="{6A5FA426-561F-4685-B77B-442280B0C471}"/>
              </a:ext>
            </a:extLst>
          </p:cNvPr>
          <p:cNvSpPr>
            <a:spLocks noGrp="1"/>
          </p:cNvSpPr>
          <p:nvPr>
            <p:ph type="title"/>
          </p:nvPr>
        </p:nvSpPr>
        <p:spPr/>
        <p:txBody>
          <a:bodyPr/>
          <a:lstStyle/>
          <a:p>
            <a:r>
              <a:rPr lang="en-US" dirty="0"/>
              <a:t>Returns comparison: trump vs all</a:t>
            </a:r>
          </a:p>
        </p:txBody>
      </p:sp>
      <p:sp>
        <p:nvSpPr>
          <p:cNvPr id="4" name="Text Placeholder 3">
            <a:extLst>
              <a:ext uri="{FF2B5EF4-FFF2-40B4-BE49-F238E27FC236}">
                <a16:creationId xmlns:a16="http://schemas.microsoft.com/office/drawing/2014/main" id="{B55DAD87-3FDB-4D1C-89D3-7262B1D9DEAD}"/>
              </a:ext>
            </a:extLst>
          </p:cNvPr>
          <p:cNvSpPr>
            <a:spLocks noGrp="1"/>
          </p:cNvSpPr>
          <p:nvPr>
            <p:ph type="body" sz="quarter" idx="12"/>
          </p:nvPr>
        </p:nvSpPr>
        <p:spPr/>
        <p:txBody>
          <a:bodyPr/>
          <a:lstStyle/>
          <a:p>
            <a:endParaRPr lang="en-US" sz="1600" dirty="0"/>
          </a:p>
        </p:txBody>
      </p:sp>
      <p:sp>
        <p:nvSpPr>
          <p:cNvPr id="5" name="Text Placeholder 4">
            <a:extLst>
              <a:ext uri="{FF2B5EF4-FFF2-40B4-BE49-F238E27FC236}">
                <a16:creationId xmlns:a16="http://schemas.microsoft.com/office/drawing/2014/main" id="{78B1673F-5330-4C53-B337-09C76644AC81}"/>
              </a:ext>
            </a:extLst>
          </p:cNvPr>
          <p:cNvSpPr>
            <a:spLocks noGrp="1"/>
          </p:cNvSpPr>
          <p:nvPr>
            <p:ph type="body" sz="quarter" idx="33"/>
          </p:nvPr>
        </p:nvSpPr>
        <p:spPr/>
        <p:txBody>
          <a:bodyPr/>
          <a:lstStyle/>
          <a:p>
            <a:endParaRPr lang="en-US"/>
          </a:p>
        </p:txBody>
      </p:sp>
      <p:graphicFrame>
        <p:nvGraphicFramePr>
          <p:cNvPr id="32" name="Chart 31">
            <a:extLst>
              <a:ext uri="{FF2B5EF4-FFF2-40B4-BE49-F238E27FC236}">
                <a16:creationId xmlns:a16="http://schemas.microsoft.com/office/drawing/2014/main" id="{A91357A8-03CF-4430-BF78-F0CD8462E7B7}"/>
              </a:ext>
            </a:extLst>
          </p:cNvPr>
          <p:cNvGraphicFramePr/>
          <p:nvPr>
            <p:custDataLst>
              <p:tags r:id="rId4"/>
            </p:custDataLst>
            <p:extLst>
              <p:ext uri="{D42A27DB-BD31-4B8C-83A1-F6EECF244321}">
                <p14:modId xmlns:p14="http://schemas.microsoft.com/office/powerpoint/2010/main" val="28748351"/>
              </p:ext>
            </p:extLst>
          </p:nvPr>
        </p:nvGraphicFramePr>
        <p:xfrm>
          <a:off x="638175" y="1703388"/>
          <a:ext cx="11277600" cy="3208337"/>
        </p:xfrm>
        <a:graphic>
          <a:graphicData uri="http://schemas.openxmlformats.org/drawingml/2006/chart">
            <c:chart xmlns:c="http://schemas.openxmlformats.org/drawingml/2006/chart" xmlns:r="http://schemas.openxmlformats.org/officeDocument/2006/relationships" r:id="rId25"/>
          </a:graphicData>
        </a:graphic>
      </p:graphicFrame>
      <p:sp>
        <p:nvSpPr>
          <p:cNvPr id="176" name="Text Placeholder 2">
            <a:extLst>
              <a:ext uri="{FF2B5EF4-FFF2-40B4-BE49-F238E27FC236}">
                <a16:creationId xmlns:a16="http://schemas.microsoft.com/office/drawing/2014/main" id="{40C253CE-FB56-4484-A8D4-FE88C2316940}"/>
              </a:ext>
            </a:extLst>
          </p:cNvPr>
          <p:cNvSpPr>
            <a:spLocks noGrp="1"/>
          </p:cNvSpPr>
          <p:nvPr>
            <p:custDataLst>
              <p:tags r:id="rId5"/>
            </p:custDataLst>
          </p:nvPr>
        </p:nvSpPr>
        <p:spPr bwMode="auto">
          <a:xfrm>
            <a:off x="8185150" y="4935538"/>
            <a:ext cx="2222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FF733EF2-CD40-47F1-AFBA-DF6849526F0D}" type="datetime'''''1''''''''''''2''''''''''''''0'''''''''''''''''''''''''">
              <a:rPr lang="en-US" altLang="en-US" sz="1000" b="1" smtClean="0">
                <a:solidFill>
                  <a:schemeClr val="tx1"/>
                </a:solidFill>
              </a:rPr>
              <a:pPr/>
              <a:t>120</a:t>
            </a:fld>
            <a:endParaRPr lang="en-US" sz="1000" b="1" dirty="0">
              <a:solidFill>
                <a:schemeClr val="tx1"/>
              </a:solidFill>
              <a:latin typeface="+mn-lt"/>
              <a:sym typeface="+mn-lt"/>
            </a:endParaRPr>
          </a:p>
        </p:txBody>
      </p:sp>
      <p:sp>
        <p:nvSpPr>
          <p:cNvPr id="174" name="Text Placeholder 2">
            <a:extLst>
              <a:ext uri="{FF2B5EF4-FFF2-40B4-BE49-F238E27FC236}">
                <a16:creationId xmlns:a16="http://schemas.microsoft.com/office/drawing/2014/main" id="{4BC8EB88-CF35-4A91-9C74-0C8B944C4A13}"/>
              </a:ext>
            </a:extLst>
          </p:cNvPr>
          <p:cNvSpPr>
            <a:spLocks noGrp="1"/>
          </p:cNvSpPr>
          <p:nvPr>
            <p:custDataLst>
              <p:tags r:id="rId6"/>
            </p:custDataLst>
          </p:nvPr>
        </p:nvSpPr>
        <p:spPr bwMode="auto">
          <a:xfrm>
            <a:off x="6199188"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4C725A2B-8F36-4692-B944-6F8F404A7BEE}" type="datetime'''''''''''''''''''''''''3''0'">
              <a:rPr lang="en-US" altLang="en-US" sz="1000" b="1" smtClean="0">
                <a:solidFill>
                  <a:schemeClr val="tx1"/>
                </a:solidFill>
              </a:rPr>
              <a:pPr/>
              <a:t>30</a:t>
            </a:fld>
            <a:endParaRPr lang="en-US" sz="1000" b="1" dirty="0">
              <a:solidFill>
                <a:schemeClr val="tx1"/>
              </a:solidFill>
              <a:latin typeface="+mn-lt"/>
              <a:sym typeface="+mn-lt"/>
            </a:endParaRPr>
          </a:p>
        </p:txBody>
      </p:sp>
      <p:sp>
        <p:nvSpPr>
          <p:cNvPr id="163" name="Text Placeholder 2">
            <a:extLst>
              <a:ext uri="{FF2B5EF4-FFF2-40B4-BE49-F238E27FC236}">
                <a16:creationId xmlns:a16="http://schemas.microsoft.com/office/drawing/2014/main" id="{5E3EC62A-520D-4948-972A-680B2F3FEBDF}"/>
              </a:ext>
            </a:extLst>
          </p:cNvPr>
          <p:cNvSpPr>
            <a:spLocks noGrp="1"/>
          </p:cNvSpPr>
          <p:nvPr>
            <p:custDataLst>
              <p:tags r:id="rId7"/>
            </p:custDataLst>
          </p:nvPr>
        </p:nvSpPr>
        <p:spPr bwMode="gray">
          <a:xfrm>
            <a:off x="1793875" y="3043238"/>
            <a:ext cx="52387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5EA26B8-FD40-4785-9684-BF9C61FF62CB}" type="datetime'-''''0.''''''''''''''''''''''000''''''''0''''''''''9''%'">
              <a:rPr lang="en-US" altLang="en-US" sz="800" smtClean="0">
                <a:solidFill>
                  <a:schemeClr val="tx1"/>
                </a:solidFill>
                <a:latin typeface="+mn-lt"/>
                <a:sym typeface="+mn-lt"/>
              </a:rPr>
              <a:pPr/>
              <a:t>-0.00009%</a:t>
            </a:fld>
            <a:endParaRPr lang="en-US" sz="800" dirty="0">
              <a:solidFill>
                <a:schemeClr val="tx1"/>
              </a:solidFill>
              <a:latin typeface="+mn-lt"/>
              <a:sym typeface="+mn-lt"/>
            </a:endParaRPr>
          </a:p>
        </p:txBody>
      </p:sp>
      <p:sp>
        <p:nvSpPr>
          <p:cNvPr id="172" name="Text Placeholder 2">
            <a:extLst>
              <a:ext uri="{FF2B5EF4-FFF2-40B4-BE49-F238E27FC236}">
                <a16:creationId xmlns:a16="http://schemas.microsoft.com/office/drawing/2014/main" id="{18A18C4B-B3E1-4E77-A853-3D73F63BCDB2}"/>
              </a:ext>
            </a:extLst>
          </p:cNvPr>
          <p:cNvSpPr>
            <a:spLocks noGrp="1"/>
          </p:cNvSpPr>
          <p:nvPr>
            <p:custDataLst>
              <p:tags r:id="rId8"/>
            </p:custDataLst>
          </p:nvPr>
        </p:nvSpPr>
        <p:spPr bwMode="auto">
          <a:xfrm>
            <a:off x="4178300"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84DCD963-34FD-4E34-9666-A00EAE26E31C}" type="datetime'''''''''''1''''''''''''''''''''''0'''''''''''''''''''''''''">
              <a:rPr lang="en-US" altLang="en-US" sz="1000" b="1" smtClean="0">
                <a:solidFill>
                  <a:schemeClr val="tx1"/>
                </a:solidFill>
              </a:rPr>
              <a:pPr/>
              <a:t>10</a:t>
            </a:fld>
            <a:endParaRPr lang="en-US" sz="1000" b="1" dirty="0">
              <a:solidFill>
                <a:schemeClr val="tx1"/>
              </a:solidFill>
              <a:latin typeface="+mn-lt"/>
              <a:sym typeface="+mn-lt"/>
            </a:endParaRPr>
          </a:p>
        </p:txBody>
      </p:sp>
      <p:sp>
        <p:nvSpPr>
          <p:cNvPr id="173" name="Text Placeholder 2">
            <a:extLst>
              <a:ext uri="{FF2B5EF4-FFF2-40B4-BE49-F238E27FC236}">
                <a16:creationId xmlns:a16="http://schemas.microsoft.com/office/drawing/2014/main" id="{653CBC2C-AB06-4379-B77D-14A7C6487897}"/>
              </a:ext>
            </a:extLst>
          </p:cNvPr>
          <p:cNvSpPr>
            <a:spLocks noGrp="1"/>
          </p:cNvSpPr>
          <p:nvPr>
            <p:custDataLst>
              <p:tags r:id="rId9"/>
            </p:custDataLst>
          </p:nvPr>
        </p:nvSpPr>
        <p:spPr bwMode="auto">
          <a:xfrm>
            <a:off x="5189538"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546FA10A-0D35-4540-AA47-A8C9AD345E08}" type="datetime'''''''''2''''''''''''''''''''''''''''''0'''''''''''">
              <a:rPr lang="en-US" altLang="en-US" sz="1000" b="1" smtClean="0">
                <a:solidFill>
                  <a:schemeClr val="tx1"/>
                </a:solidFill>
              </a:rPr>
              <a:pPr/>
              <a:t>20</a:t>
            </a:fld>
            <a:endParaRPr lang="en-US" sz="1000" b="1" dirty="0">
              <a:solidFill>
                <a:schemeClr val="tx1"/>
              </a:solidFill>
              <a:latin typeface="+mn-lt"/>
              <a:sym typeface="+mn-lt"/>
            </a:endParaRPr>
          </a:p>
        </p:txBody>
      </p:sp>
      <p:sp>
        <p:nvSpPr>
          <p:cNvPr id="170" name="Text Placeholder 2">
            <a:extLst>
              <a:ext uri="{FF2B5EF4-FFF2-40B4-BE49-F238E27FC236}">
                <a16:creationId xmlns:a16="http://schemas.microsoft.com/office/drawing/2014/main" id="{BA1B78B3-D6F2-46A6-A05F-2ABF435909FB}"/>
              </a:ext>
            </a:extLst>
          </p:cNvPr>
          <p:cNvSpPr>
            <a:spLocks noGrp="1"/>
          </p:cNvSpPr>
          <p:nvPr>
            <p:custDataLst>
              <p:tags r:id="rId10"/>
            </p:custDataLst>
          </p:nvPr>
        </p:nvSpPr>
        <p:spPr bwMode="auto">
          <a:xfrm>
            <a:off x="2193925" y="4935538"/>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C6A8493-3532-4D02-9CF6-6375A08C3416}" type="datetime'''''''''''''''''''''''''''''''2'''''''''''''''''''''''''''">
              <a:rPr lang="en-US" altLang="en-US" sz="1000" b="1" smtClean="0">
                <a:solidFill>
                  <a:schemeClr val="tx1"/>
                </a:solidFill>
              </a:rPr>
              <a:pPr/>
              <a:t>2</a:t>
            </a:fld>
            <a:endParaRPr lang="en-US" sz="1000" b="1" dirty="0">
              <a:solidFill>
                <a:schemeClr val="tx1"/>
              </a:solidFill>
              <a:latin typeface="+mn-lt"/>
              <a:sym typeface="+mn-lt"/>
            </a:endParaRPr>
          </a:p>
        </p:txBody>
      </p:sp>
      <p:sp>
        <p:nvSpPr>
          <p:cNvPr id="169" name="Text Placeholder 2">
            <a:extLst>
              <a:ext uri="{FF2B5EF4-FFF2-40B4-BE49-F238E27FC236}">
                <a16:creationId xmlns:a16="http://schemas.microsoft.com/office/drawing/2014/main" id="{79408D7B-0453-4452-ACCF-78C851E5A7DC}"/>
              </a:ext>
            </a:extLst>
          </p:cNvPr>
          <p:cNvSpPr>
            <a:spLocks noGrp="1"/>
          </p:cNvSpPr>
          <p:nvPr>
            <p:custDataLst>
              <p:tags r:id="rId11"/>
            </p:custDataLst>
          </p:nvPr>
        </p:nvSpPr>
        <p:spPr bwMode="auto">
          <a:xfrm>
            <a:off x="1182688" y="4935538"/>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72362701-7A37-44ED-8888-EB20A3F5AAD9}" type="datetime'''''''''''1'">
              <a:rPr lang="en-US" altLang="en-US" sz="1000" b="1" smtClean="0">
                <a:solidFill>
                  <a:schemeClr val="tx1"/>
                </a:solidFill>
              </a:rPr>
              <a:pPr/>
              <a:t>1</a:t>
            </a:fld>
            <a:endParaRPr lang="en-US" sz="1000" b="1" dirty="0">
              <a:solidFill>
                <a:schemeClr val="tx1"/>
              </a:solidFill>
              <a:latin typeface="+mn-lt"/>
              <a:sym typeface="+mn-lt"/>
            </a:endParaRPr>
          </a:p>
        </p:txBody>
      </p:sp>
      <p:sp>
        <p:nvSpPr>
          <p:cNvPr id="171" name="Text Placeholder 2">
            <a:extLst>
              <a:ext uri="{FF2B5EF4-FFF2-40B4-BE49-F238E27FC236}">
                <a16:creationId xmlns:a16="http://schemas.microsoft.com/office/drawing/2014/main" id="{A7E75245-CE71-45A6-904A-D4C2856111E0}"/>
              </a:ext>
            </a:extLst>
          </p:cNvPr>
          <p:cNvSpPr>
            <a:spLocks noGrp="1"/>
          </p:cNvSpPr>
          <p:nvPr>
            <p:custDataLst>
              <p:tags r:id="rId12"/>
            </p:custDataLst>
          </p:nvPr>
        </p:nvSpPr>
        <p:spPr bwMode="auto">
          <a:xfrm>
            <a:off x="3203575" y="4935538"/>
            <a:ext cx="825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4C66FE0-7958-46EC-992B-877390C1C5AF}" type="datetime'''''''''''''''''''''''''''''''''''5'''''''''''''''''">
              <a:rPr lang="en-US" altLang="en-US" sz="1000" b="1" smtClean="0">
                <a:solidFill>
                  <a:schemeClr val="tx1"/>
                </a:solidFill>
              </a:rPr>
              <a:pPr/>
              <a:t>5</a:t>
            </a:fld>
            <a:endParaRPr lang="en-US" sz="1000" b="1" dirty="0">
              <a:solidFill>
                <a:schemeClr val="tx1"/>
              </a:solidFill>
              <a:latin typeface="+mn-lt"/>
              <a:sym typeface="+mn-lt"/>
            </a:endParaRPr>
          </a:p>
        </p:txBody>
      </p:sp>
      <p:sp>
        <p:nvSpPr>
          <p:cNvPr id="175" name="Text Placeholder 2">
            <a:extLst>
              <a:ext uri="{FF2B5EF4-FFF2-40B4-BE49-F238E27FC236}">
                <a16:creationId xmlns:a16="http://schemas.microsoft.com/office/drawing/2014/main" id="{3F74E228-E2E9-4D62-8D62-D815BDE98AB2}"/>
              </a:ext>
            </a:extLst>
          </p:cNvPr>
          <p:cNvSpPr>
            <a:spLocks noGrp="1"/>
          </p:cNvSpPr>
          <p:nvPr>
            <p:custDataLst>
              <p:tags r:id="rId13"/>
            </p:custDataLst>
          </p:nvPr>
        </p:nvSpPr>
        <p:spPr bwMode="auto">
          <a:xfrm>
            <a:off x="7210425" y="4935538"/>
            <a:ext cx="15240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64AD98E5-2B9B-48D6-BFB6-6D9D457171E2}" type="datetime'''''''6''''''''''''0'''''''''''''''''''''''">
              <a:rPr lang="en-US" altLang="en-US" sz="1000" b="1" smtClean="0">
                <a:solidFill>
                  <a:schemeClr val="tx1"/>
                </a:solidFill>
              </a:rPr>
              <a:pPr/>
              <a:t>60</a:t>
            </a:fld>
            <a:endParaRPr lang="en-US" sz="1000" b="1" dirty="0">
              <a:solidFill>
                <a:schemeClr val="tx1"/>
              </a:solidFill>
              <a:latin typeface="+mn-lt"/>
              <a:sym typeface="+mn-lt"/>
            </a:endParaRPr>
          </a:p>
        </p:txBody>
      </p:sp>
      <p:sp>
        <p:nvSpPr>
          <p:cNvPr id="177" name="Text Placeholder 2">
            <a:extLst>
              <a:ext uri="{FF2B5EF4-FFF2-40B4-BE49-F238E27FC236}">
                <a16:creationId xmlns:a16="http://schemas.microsoft.com/office/drawing/2014/main" id="{E1FAB6A9-FC3C-4EAC-8A1B-A80095C46724}"/>
              </a:ext>
            </a:extLst>
          </p:cNvPr>
          <p:cNvSpPr>
            <a:spLocks noGrp="1"/>
          </p:cNvSpPr>
          <p:nvPr>
            <p:custDataLst>
              <p:tags r:id="rId14"/>
            </p:custDataLst>
          </p:nvPr>
        </p:nvSpPr>
        <p:spPr bwMode="auto">
          <a:xfrm>
            <a:off x="9194800" y="4935538"/>
            <a:ext cx="2222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5C14761-A27E-4275-A302-A92F5D395589}" type="datetime'''''''''''''24''''''''''''''''''''''''''0'''">
              <a:rPr lang="en-US" altLang="en-US" sz="1000" b="1" smtClean="0">
                <a:solidFill>
                  <a:schemeClr val="tx1"/>
                </a:solidFill>
              </a:rPr>
              <a:pPr/>
              <a:t>240</a:t>
            </a:fld>
            <a:endParaRPr lang="en-US" sz="1000" b="1" dirty="0">
              <a:solidFill>
                <a:schemeClr val="tx1"/>
              </a:solidFill>
              <a:latin typeface="+mn-lt"/>
              <a:sym typeface="+mn-lt"/>
            </a:endParaRPr>
          </a:p>
        </p:txBody>
      </p:sp>
      <p:sp>
        <p:nvSpPr>
          <p:cNvPr id="178" name="Text Placeholder 2">
            <a:extLst>
              <a:ext uri="{FF2B5EF4-FFF2-40B4-BE49-F238E27FC236}">
                <a16:creationId xmlns:a16="http://schemas.microsoft.com/office/drawing/2014/main" id="{3A2A9CEF-CC13-496E-A383-5B3DA3A35435}"/>
              </a:ext>
            </a:extLst>
          </p:cNvPr>
          <p:cNvSpPr>
            <a:spLocks noGrp="1"/>
          </p:cNvSpPr>
          <p:nvPr>
            <p:custDataLst>
              <p:tags r:id="rId15"/>
            </p:custDataLst>
          </p:nvPr>
        </p:nvSpPr>
        <p:spPr bwMode="auto">
          <a:xfrm>
            <a:off x="10206038" y="4935538"/>
            <a:ext cx="222250"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10E56459-155B-43FA-A8D8-BD57D06A8E3C}" type="datetime'''3''''''''''''6''''''''''''0'''''''''''">
              <a:rPr lang="en-US" altLang="en-US" sz="1000" b="1" smtClean="0">
                <a:solidFill>
                  <a:schemeClr val="tx1"/>
                </a:solidFill>
              </a:rPr>
              <a:pPr/>
              <a:t>360</a:t>
            </a:fld>
            <a:endParaRPr lang="en-US" sz="1000" b="1" dirty="0">
              <a:solidFill>
                <a:schemeClr val="tx1"/>
              </a:solidFill>
              <a:latin typeface="+mn-lt"/>
              <a:sym typeface="+mn-lt"/>
            </a:endParaRPr>
          </a:p>
        </p:txBody>
      </p:sp>
      <p:sp>
        <p:nvSpPr>
          <p:cNvPr id="179" name="Text Placeholder 2">
            <a:extLst>
              <a:ext uri="{FF2B5EF4-FFF2-40B4-BE49-F238E27FC236}">
                <a16:creationId xmlns:a16="http://schemas.microsoft.com/office/drawing/2014/main" id="{BF8437E4-604C-4928-B6F4-56BE7A2F496D}"/>
              </a:ext>
            </a:extLst>
          </p:cNvPr>
          <p:cNvSpPr>
            <a:spLocks noGrp="1"/>
          </p:cNvSpPr>
          <p:nvPr>
            <p:custDataLst>
              <p:tags r:id="rId16"/>
            </p:custDataLst>
          </p:nvPr>
        </p:nvSpPr>
        <p:spPr bwMode="auto">
          <a:xfrm>
            <a:off x="11022013" y="4935538"/>
            <a:ext cx="611188" cy="1682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A29BB5E5-477A-48F4-8326-E743A8415579}" type="datetime'Ov''''''''e''''''''''''r''''nig''''h''''''''''''t'''''''">
              <a:rPr lang="en-US" altLang="en-US" sz="1000" b="1" smtClean="0">
                <a:solidFill>
                  <a:schemeClr val="tx1"/>
                </a:solidFill>
              </a:rPr>
              <a:pPr/>
              <a:t>Overnight</a:t>
            </a:fld>
            <a:endParaRPr lang="en-US" sz="1000" b="1" dirty="0">
              <a:solidFill>
                <a:schemeClr val="tx1"/>
              </a:solidFill>
              <a:latin typeface="+mn-lt"/>
              <a:sym typeface="+mn-lt"/>
            </a:endParaRPr>
          </a:p>
        </p:txBody>
      </p:sp>
      <p:sp>
        <p:nvSpPr>
          <p:cNvPr id="161" name="Text Placeholder 2">
            <a:extLst>
              <a:ext uri="{FF2B5EF4-FFF2-40B4-BE49-F238E27FC236}">
                <a16:creationId xmlns:a16="http://schemas.microsoft.com/office/drawing/2014/main" id="{17E93837-7156-4EAB-8350-7AC91407BD0A}"/>
              </a:ext>
            </a:extLst>
          </p:cNvPr>
          <p:cNvSpPr>
            <a:spLocks noGrp="1"/>
          </p:cNvSpPr>
          <p:nvPr>
            <p:custDataLst>
              <p:tags r:id="rId17"/>
            </p:custDataLst>
          </p:nvPr>
        </p:nvSpPr>
        <p:spPr bwMode="gray">
          <a:xfrm>
            <a:off x="782638" y="3043238"/>
            <a:ext cx="52387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t"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lgn="ctr">
              <a:spcBef>
                <a:spcPct val="0"/>
              </a:spcBef>
            </a:pPr>
            <a:fld id="{CD04D1D0-9291-4032-8022-9EE5D3C1EB7E}" type="datetime'''''''-''''0''''''''.0''''''''0''''''''0''0''4''''%'''''''''''">
              <a:rPr lang="en-US" altLang="en-US" sz="800" smtClean="0">
                <a:solidFill>
                  <a:schemeClr val="tx1"/>
                </a:solidFill>
                <a:latin typeface="+mn-lt"/>
                <a:sym typeface="+mn-lt"/>
              </a:rPr>
              <a:pPr/>
              <a:t>-0.00004%</a:t>
            </a:fld>
            <a:endParaRPr lang="en-US" sz="800" dirty="0">
              <a:solidFill>
                <a:schemeClr val="tx1"/>
              </a:solidFill>
              <a:latin typeface="+mn-lt"/>
              <a:sym typeface="+mn-lt"/>
            </a:endParaRPr>
          </a:p>
        </p:txBody>
      </p:sp>
      <p:sp>
        <p:nvSpPr>
          <p:cNvPr id="154" name="Rectangle 153">
            <a:extLst>
              <a:ext uri="{FF2B5EF4-FFF2-40B4-BE49-F238E27FC236}">
                <a16:creationId xmlns:a16="http://schemas.microsoft.com/office/drawing/2014/main" id="{59574F5D-A4A4-4C33-9C7E-32BAA553F9C2}"/>
              </a:ext>
            </a:extLst>
          </p:cNvPr>
          <p:cNvSpPr/>
          <p:nvPr>
            <p:custDataLst>
              <p:tags r:id="rId18"/>
            </p:custDataLst>
          </p:nvPr>
        </p:nvSpPr>
        <p:spPr bwMode="auto">
          <a:xfrm>
            <a:off x="5643563" y="6280150"/>
            <a:ext cx="214313" cy="160338"/>
          </a:xfrm>
          <a:prstGeom prst="rect">
            <a:avLst/>
          </a:prstGeom>
          <a:solidFill>
            <a:schemeClr val="accent5"/>
          </a:solidFill>
          <a:ln w="9525" algn="ctr">
            <a:solidFill>
              <a:schemeClr val="tx1"/>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Rectangle 120">
            <a:extLst>
              <a:ext uri="{FF2B5EF4-FFF2-40B4-BE49-F238E27FC236}">
                <a16:creationId xmlns:a16="http://schemas.microsoft.com/office/drawing/2014/main" id="{0A1BDE04-931C-4FA0-AACB-4DB19BBF0D8F}"/>
              </a:ext>
            </a:extLst>
          </p:cNvPr>
          <p:cNvSpPr/>
          <p:nvPr>
            <p:custDataLst>
              <p:tags r:id="rId19"/>
            </p:custDataLst>
          </p:nvPr>
        </p:nvSpPr>
        <p:spPr bwMode="auto">
          <a:xfrm>
            <a:off x="3814763" y="6280150"/>
            <a:ext cx="214313" cy="160338"/>
          </a:xfrm>
          <a:prstGeom prst="rect">
            <a:avLst/>
          </a:prstGeom>
          <a:solidFill>
            <a:srgbClr val="DFE5EF"/>
          </a:solidFill>
          <a:ln w="9525" algn="ctr">
            <a:solidFill>
              <a:schemeClr val="tx1"/>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 Placeholder 2">
            <a:extLst>
              <a:ext uri="{FF2B5EF4-FFF2-40B4-BE49-F238E27FC236}">
                <a16:creationId xmlns:a16="http://schemas.microsoft.com/office/drawing/2014/main" id="{70C6E0EB-6DD9-45EA-A95D-4494C0CB3324}"/>
              </a:ext>
            </a:extLst>
          </p:cNvPr>
          <p:cNvSpPr>
            <a:spLocks noGrp="1"/>
          </p:cNvSpPr>
          <p:nvPr>
            <p:custDataLst>
              <p:tags r:id="rId20"/>
            </p:custDataLst>
          </p:nvPr>
        </p:nvSpPr>
        <p:spPr bwMode="auto">
          <a:xfrm>
            <a:off x="4079875" y="6275388"/>
            <a:ext cx="1462088"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spcBef>
                <a:spcPct val="0"/>
              </a:spcBef>
            </a:pPr>
            <a:fld id="{EE983632-F928-48A2-87CB-8137D098634D}" type="datetime'Me''an'' Ma''''''''rk''''e''''''t'''' ''''''Re''tur''n''s'''">
              <a:rPr lang="en-US" altLang="en-US" sz="1200" smtClean="0">
                <a:solidFill>
                  <a:schemeClr val="tx1"/>
                </a:solidFill>
              </a:rPr>
              <a:pPr/>
              <a:t>Mean Market Returns</a:t>
            </a:fld>
            <a:endParaRPr lang="en-US" sz="1200" dirty="0">
              <a:solidFill>
                <a:schemeClr val="tx1"/>
              </a:solidFill>
              <a:latin typeface="+mn-lt"/>
              <a:sym typeface="+mn-lt"/>
            </a:endParaRPr>
          </a:p>
        </p:txBody>
      </p:sp>
      <p:sp>
        <p:nvSpPr>
          <p:cNvPr id="130" name="Text Placeholder 2">
            <a:extLst>
              <a:ext uri="{FF2B5EF4-FFF2-40B4-BE49-F238E27FC236}">
                <a16:creationId xmlns:a16="http://schemas.microsoft.com/office/drawing/2014/main" id="{13B8F36A-B7C1-4C6F-B186-06D01EA68757}"/>
              </a:ext>
            </a:extLst>
          </p:cNvPr>
          <p:cNvSpPr>
            <a:spLocks noGrp="1"/>
          </p:cNvSpPr>
          <p:nvPr>
            <p:custDataLst>
              <p:tags r:id="rId21"/>
            </p:custDataLst>
          </p:nvPr>
        </p:nvSpPr>
        <p:spPr bwMode="auto">
          <a:xfrm>
            <a:off x="5908675" y="6275388"/>
            <a:ext cx="2390775" cy="2016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rtl="0" eaLnBrk="1" fontAlgn="base" hangingPunct="1">
              <a:lnSpc>
                <a:spcPct val="110000"/>
              </a:lnSpc>
              <a:spcBef>
                <a:spcPts val="1200"/>
              </a:spcBef>
              <a:spcAft>
                <a:spcPct val="0"/>
              </a:spcAft>
              <a:buFont typeface="Arial" pitchFamily="34" charset="0"/>
              <a:buNone/>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bg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a:lstStyle>
          <a:p>
            <a:pPr>
              <a:spcBef>
                <a:spcPct val="0"/>
              </a:spcBef>
            </a:pPr>
            <a:fld id="{F4166F96-DB17-4A67-8170-3D6EB5EFA5C2}" type="datetime'Mean ''R''et''''''ur''''ns ''W''hen ''T''r''um''p Twe''e''ts'">
              <a:rPr lang="en-US" altLang="en-US" sz="1200" smtClean="0">
                <a:solidFill>
                  <a:schemeClr val="tx1"/>
                </a:solidFill>
              </a:rPr>
              <a:pPr/>
              <a:t>Mean Returns When Trump Tweets</a:t>
            </a:fld>
            <a:endParaRPr lang="en-US" sz="1200" dirty="0">
              <a:solidFill>
                <a:schemeClr val="tx1"/>
              </a:solidFill>
              <a:latin typeface="+mn-lt"/>
              <a:sym typeface="+mn-lt"/>
            </a:endParaRPr>
          </a:p>
        </p:txBody>
      </p:sp>
      <p:graphicFrame>
        <p:nvGraphicFramePr>
          <p:cNvPr id="227" name="Table 226">
            <a:extLst>
              <a:ext uri="{FF2B5EF4-FFF2-40B4-BE49-F238E27FC236}">
                <a16:creationId xmlns:a16="http://schemas.microsoft.com/office/drawing/2014/main" id="{3ACFF77E-FC6E-4F25-9FA0-05472CE9C26B}"/>
              </a:ext>
            </a:extLst>
          </p:cNvPr>
          <p:cNvGraphicFramePr>
            <a:graphicFrameLocks noGrp="1"/>
          </p:cNvGraphicFramePr>
          <p:nvPr>
            <p:extLst>
              <p:ext uri="{D42A27DB-BD31-4B8C-83A1-F6EECF244321}">
                <p14:modId xmlns:p14="http://schemas.microsoft.com/office/powerpoint/2010/main" val="3801968950"/>
              </p:ext>
            </p:extLst>
          </p:nvPr>
        </p:nvGraphicFramePr>
        <p:xfrm>
          <a:off x="706361" y="5360987"/>
          <a:ext cx="11124267" cy="370840"/>
        </p:xfrm>
        <a:graphic>
          <a:graphicData uri="http://schemas.openxmlformats.org/drawingml/2006/table">
            <a:tbl>
              <a:tblPr firstRow="1" bandRow="1">
                <a:tableStyleId>{5C22544A-7EE6-4342-B048-85BDC9FD1C3A}</a:tableStyleId>
              </a:tblPr>
              <a:tblGrid>
                <a:gridCol w="1011297">
                  <a:extLst>
                    <a:ext uri="{9D8B030D-6E8A-4147-A177-3AD203B41FA5}">
                      <a16:colId xmlns:a16="http://schemas.microsoft.com/office/drawing/2014/main" val="878719409"/>
                    </a:ext>
                  </a:extLst>
                </a:gridCol>
                <a:gridCol w="1011297">
                  <a:extLst>
                    <a:ext uri="{9D8B030D-6E8A-4147-A177-3AD203B41FA5}">
                      <a16:colId xmlns:a16="http://schemas.microsoft.com/office/drawing/2014/main" val="1765148106"/>
                    </a:ext>
                  </a:extLst>
                </a:gridCol>
                <a:gridCol w="1011297">
                  <a:extLst>
                    <a:ext uri="{9D8B030D-6E8A-4147-A177-3AD203B41FA5}">
                      <a16:colId xmlns:a16="http://schemas.microsoft.com/office/drawing/2014/main" val="3217312689"/>
                    </a:ext>
                  </a:extLst>
                </a:gridCol>
                <a:gridCol w="1011297">
                  <a:extLst>
                    <a:ext uri="{9D8B030D-6E8A-4147-A177-3AD203B41FA5}">
                      <a16:colId xmlns:a16="http://schemas.microsoft.com/office/drawing/2014/main" val="92509953"/>
                    </a:ext>
                  </a:extLst>
                </a:gridCol>
                <a:gridCol w="1011297">
                  <a:extLst>
                    <a:ext uri="{9D8B030D-6E8A-4147-A177-3AD203B41FA5}">
                      <a16:colId xmlns:a16="http://schemas.microsoft.com/office/drawing/2014/main" val="815435381"/>
                    </a:ext>
                  </a:extLst>
                </a:gridCol>
                <a:gridCol w="1011297">
                  <a:extLst>
                    <a:ext uri="{9D8B030D-6E8A-4147-A177-3AD203B41FA5}">
                      <a16:colId xmlns:a16="http://schemas.microsoft.com/office/drawing/2014/main" val="3123174217"/>
                    </a:ext>
                  </a:extLst>
                </a:gridCol>
                <a:gridCol w="1011297">
                  <a:extLst>
                    <a:ext uri="{9D8B030D-6E8A-4147-A177-3AD203B41FA5}">
                      <a16:colId xmlns:a16="http://schemas.microsoft.com/office/drawing/2014/main" val="3698703849"/>
                    </a:ext>
                  </a:extLst>
                </a:gridCol>
                <a:gridCol w="1011297">
                  <a:extLst>
                    <a:ext uri="{9D8B030D-6E8A-4147-A177-3AD203B41FA5}">
                      <a16:colId xmlns:a16="http://schemas.microsoft.com/office/drawing/2014/main" val="4124040884"/>
                    </a:ext>
                  </a:extLst>
                </a:gridCol>
                <a:gridCol w="1011297">
                  <a:extLst>
                    <a:ext uri="{9D8B030D-6E8A-4147-A177-3AD203B41FA5}">
                      <a16:colId xmlns:a16="http://schemas.microsoft.com/office/drawing/2014/main" val="3081212209"/>
                    </a:ext>
                  </a:extLst>
                </a:gridCol>
                <a:gridCol w="1011297">
                  <a:extLst>
                    <a:ext uri="{9D8B030D-6E8A-4147-A177-3AD203B41FA5}">
                      <a16:colId xmlns:a16="http://schemas.microsoft.com/office/drawing/2014/main" val="2753233128"/>
                    </a:ext>
                  </a:extLst>
                </a:gridCol>
                <a:gridCol w="1011297">
                  <a:extLst>
                    <a:ext uri="{9D8B030D-6E8A-4147-A177-3AD203B41FA5}">
                      <a16:colId xmlns:a16="http://schemas.microsoft.com/office/drawing/2014/main" val="1765697299"/>
                    </a:ext>
                  </a:extLst>
                </a:gridCol>
              </a:tblGrid>
              <a:tr h="370840">
                <a:tc>
                  <a:txBody>
                    <a:bodyPr/>
                    <a:lstStyle/>
                    <a:p>
                      <a:pPr algn="ctr" fontAlgn="b"/>
                      <a:r>
                        <a:rPr lang="en-US" sz="1100" b="0" i="1" u="none" strike="noStrike" dirty="0">
                          <a:solidFill>
                            <a:srgbClr val="000000"/>
                          </a:solidFill>
                          <a:effectLst/>
                          <a:latin typeface="+mj-lt"/>
                        </a:rPr>
                        <a:t>1550</a:t>
                      </a:r>
                    </a:p>
                  </a:txBody>
                  <a:tcPr marL="3810" marR="3810" marT="3810" marB="0" anchor="ctr">
                    <a:noFill/>
                  </a:tcPr>
                </a:tc>
                <a:tc>
                  <a:txBody>
                    <a:bodyPr/>
                    <a:lstStyle/>
                    <a:p>
                      <a:pPr algn="ctr" fontAlgn="b"/>
                      <a:r>
                        <a:rPr lang="en-US" sz="1100" b="0" i="1" u="none" strike="noStrike" dirty="0">
                          <a:solidFill>
                            <a:srgbClr val="000000"/>
                          </a:solidFill>
                          <a:effectLst/>
                          <a:latin typeface="+mj-lt"/>
                        </a:rPr>
                        <a:t>1545</a:t>
                      </a:r>
                    </a:p>
                  </a:txBody>
                  <a:tcPr marL="3810" marR="3810" marT="3810" marB="0" anchor="ctr">
                    <a:noFill/>
                  </a:tcPr>
                </a:tc>
                <a:tc>
                  <a:txBody>
                    <a:bodyPr/>
                    <a:lstStyle/>
                    <a:p>
                      <a:pPr algn="ctr" fontAlgn="b"/>
                      <a:r>
                        <a:rPr lang="en-US" sz="1100" b="0" i="1" u="none" strike="noStrike" dirty="0">
                          <a:solidFill>
                            <a:srgbClr val="000000"/>
                          </a:solidFill>
                          <a:effectLst/>
                          <a:latin typeface="+mj-lt"/>
                        </a:rPr>
                        <a:t>1535</a:t>
                      </a:r>
                    </a:p>
                  </a:txBody>
                  <a:tcPr marL="3810" marR="3810" marT="3810" marB="0" anchor="ctr">
                    <a:noFill/>
                  </a:tcPr>
                </a:tc>
                <a:tc>
                  <a:txBody>
                    <a:bodyPr/>
                    <a:lstStyle/>
                    <a:p>
                      <a:pPr algn="ctr" fontAlgn="b"/>
                      <a:r>
                        <a:rPr lang="en-US" sz="1100" b="0" i="1" u="none" strike="noStrike" dirty="0">
                          <a:solidFill>
                            <a:srgbClr val="000000"/>
                          </a:solidFill>
                          <a:effectLst/>
                          <a:latin typeface="+mj-lt"/>
                        </a:rPr>
                        <a:t>1508</a:t>
                      </a:r>
                    </a:p>
                  </a:txBody>
                  <a:tcPr marL="3810" marR="3810" marT="3810" marB="0" anchor="ctr">
                    <a:noFill/>
                  </a:tcPr>
                </a:tc>
                <a:tc>
                  <a:txBody>
                    <a:bodyPr/>
                    <a:lstStyle/>
                    <a:p>
                      <a:pPr algn="ctr" fontAlgn="b"/>
                      <a:r>
                        <a:rPr lang="en-US" sz="1100" b="0" i="1" u="none" strike="noStrike" dirty="0">
                          <a:solidFill>
                            <a:srgbClr val="000000"/>
                          </a:solidFill>
                          <a:effectLst/>
                          <a:latin typeface="+mj-lt"/>
                        </a:rPr>
                        <a:t>1450</a:t>
                      </a:r>
                    </a:p>
                  </a:txBody>
                  <a:tcPr marL="3810" marR="3810" marT="3810" marB="0" anchor="ctr">
                    <a:noFill/>
                  </a:tcPr>
                </a:tc>
                <a:tc>
                  <a:txBody>
                    <a:bodyPr/>
                    <a:lstStyle/>
                    <a:p>
                      <a:pPr algn="ctr" fontAlgn="b"/>
                      <a:r>
                        <a:rPr lang="en-US" sz="1100" b="0" i="1" u="none" strike="noStrike" dirty="0">
                          <a:solidFill>
                            <a:srgbClr val="000000"/>
                          </a:solidFill>
                          <a:effectLst/>
                          <a:latin typeface="+mj-lt"/>
                        </a:rPr>
                        <a:t>1404</a:t>
                      </a:r>
                    </a:p>
                  </a:txBody>
                  <a:tcPr marL="3810" marR="3810" marT="3810" marB="0" anchor="ctr">
                    <a:noFill/>
                  </a:tcPr>
                </a:tc>
                <a:tc>
                  <a:txBody>
                    <a:bodyPr/>
                    <a:lstStyle/>
                    <a:p>
                      <a:pPr algn="ctr" fontAlgn="b"/>
                      <a:r>
                        <a:rPr lang="en-US" sz="1100" b="0" i="1" u="none" strike="noStrike" dirty="0">
                          <a:solidFill>
                            <a:srgbClr val="000000"/>
                          </a:solidFill>
                          <a:effectLst/>
                          <a:latin typeface="+mj-lt"/>
                        </a:rPr>
                        <a:t>1260</a:t>
                      </a:r>
                    </a:p>
                  </a:txBody>
                  <a:tcPr marL="3810" marR="3810" marT="3810" marB="0" anchor="ctr">
                    <a:noFill/>
                  </a:tcPr>
                </a:tc>
                <a:tc>
                  <a:txBody>
                    <a:bodyPr/>
                    <a:lstStyle/>
                    <a:p>
                      <a:pPr algn="ctr" fontAlgn="b"/>
                      <a:r>
                        <a:rPr lang="en-US" sz="1100" b="0" i="1" u="none" strike="noStrike" dirty="0">
                          <a:solidFill>
                            <a:srgbClr val="000000"/>
                          </a:solidFill>
                          <a:effectLst/>
                          <a:latin typeface="+mj-lt"/>
                        </a:rPr>
                        <a:t>1002</a:t>
                      </a:r>
                    </a:p>
                  </a:txBody>
                  <a:tcPr marL="3810" marR="3810" marT="3810" marB="0" anchor="ctr">
                    <a:noFill/>
                  </a:tcPr>
                </a:tc>
                <a:tc>
                  <a:txBody>
                    <a:bodyPr/>
                    <a:lstStyle/>
                    <a:p>
                      <a:pPr algn="ctr" fontAlgn="b"/>
                      <a:r>
                        <a:rPr lang="en-US" sz="1100" b="0" i="1" u="none" strike="noStrike" dirty="0">
                          <a:solidFill>
                            <a:srgbClr val="000000"/>
                          </a:solidFill>
                          <a:effectLst/>
                          <a:latin typeface="+mj-lt"/>
                        </a:rPr>
                        <a:t>528</a:t>
                      </a:r>
                    </a:p>
                  </a:txBody>
                  <a:tcPr marL="3810" marR="3810" marT="3810" marB="0" anchor="ctr">
                    <a:noFill/>
                  </a:tcPr>
                </a:tc>
                <a:tc>
                  <a:txBody>
                    <a:bodyPr/>
                    <a:lstStyle/>
                    <a:p>
                      <a:pPr algn="ctr" fontAlgn="b"/>
                      <a:r>
                        <a:rPr lang="en-US" sz="1100" b="0" i="1" u="none" strike="noStrike" dirty="0">
                          <a:solidFill>
                            <a:srgbClr val="000000"/>
                          </a:solidFill>
                          <a:effectLst/>
                          <a:latin typeface="+mj-lt"/>
                        </a:rPr>
                        <a:t>96</a:t>
                      </a:r>
                    </a:p>
                  </a:txBody>
                  <a:tcPr marL="3810" marR="3810" marT="3810" marB="0" anchor="ctr">
                    <a:noFill/>
                  </a:tcPr>
                </a:tc>
                <a:tc>
                  <a:txBody>
                    <a:bodyPr/>
                    <a:lstStyle/>
                    <a:p>
                      <a:pPr algn="ctr" fontAlgn="b"/>
                      <a:r>
                        <a:rPr lang="en-US" sz="1100" b="0" i="1" u="none" strike="noStrike" dirty="0">
                          <a:solidFill>
                            <a:srgbClr val="000000"/>
                          </a:solidFill>
                          <a:effectLst/>
                          <a:latin typeface="+mj-lt"/>
                        </a:rPr>
                        <a:t>608</a:t>
                      </a:r>
                    </a:p>
                  </a:txBody>
                  <a:tcPr marL="3810" marR="3810" marT="3810" marB="0" anchor="ctr">
                    <a:noFill/>
                  </a:tcPr>
                </a:tc>
                <a:extLst>
                  <a:ext uri="{0D108BD9-81ED-4DB2-BD59-A6C34878D82A}">
                    <a16:rowId xmlns:a16="http://schemas.microsoft.com/office/drawing/2014/main" val="2070631863"/>
                  </a:ext>
                </a:extLst>
              </a:tr>
            </a:tbl>
          </a:graphicData>
        </a:graphic>
      </p:graphicFrame>
      <p:sp>
        <p:nvSpPr>
          <p:cNvPr id="229" name="Speech Bubble: Rectangle 228">
            <a:extLst>
              <a:ext uri="{FF2B5EF4-FFF2-40B4-BE49-F238E27FC236}">
                <a16:creationId xmlns:a16="http://schemas.microsoft.com/office/drawing/2014/main" id="{34307866-79AB-4C3D-A5FB-F4F7D9F28408}"/>
              </a:ext>
            </a:extLst>
          </p:cNvPr>
          <p:cNvSpPr/>
          <p:nvPr/>
        </p:nvSpPr>
        <p:spPr>
          <a:xfrm>
            <a:off x="6060165" y="3903476"/>
            <a:ext cx="2680300" cy="909188"/>
          </a:xfrm>
          <a:prstGeom prst="wedgeRectCallout">
            <a:avLst>
              <a:gd name="adj1" fmla="val 110308"/>
              <a:gd name="adj2" fmla="val 13679"/>
            </a:avLst>
          </a:prstGeom>
          <a:solidFill>
            <a:srgbClr val="FFFFCC"/>
          </a:solidFill>
          <a:ln w="12700">
            <a:solidFill>
              <a:schemeClr val="accent4"/>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dirty="0"/>
              <a:t>On average, the 360-minute return after a Donald Trump tweet is -0.07014%.  These 96 data points cover 76 distinct days so this is not a case of severe autocorrelation. </a:t>
            </a:r>
          </a:p>
        </p:txBody>
      </p:sp>
      <p:sp>
        <p:nvSpPr>
          <p:cNvPr id="230" name="TextBox 229">
            <a:extLst>
              <a:ext uri="{FF2B5EF4-FFF2-40B4-BE49-F238E27FC236}">
                <a16:creationId xmlns:a16="http://schemas.microsoft.com/office/drawing/2014/main" id="{C0606D98-5571-489A-BA7E-1096E175D523}"/>
              </a:ext>
            </a:extLst>
          </p:cNvPr>
          <p:cNvSpPr txBox="1"/>
          <p:nvPr/>
        </p:nvSpPr>
        <p:spPr>
          <a:xfrm>
            <a:off x="361951" y="1776413"/>
            <a:ext cx="4127802" cy="492443"/>
          </a:xfrm>
          <a:prstGeom prst="rect">
            <a:avLst/>
          </a:prstGeom>
          <a:noFill/>
        </p:spPr>
        <p:txBody>
          <a:bodyPr wrap="square" rtlCol="0">
            <a:spAutoFit/>
          </a:bodyPr>
          <a:lstStyle/>
          <a:p>
            <a:r>
              <a:rPr lang="en-US" sz="1400" b="1" dirty="0"/>
              <a:t>Mean Returns Per Minute Duration</a:t>
            </a:r>
          </a:p>
          <a:p>
            <a:r>
              <a:rPr lang="en-US" sz="1200" dirty="0"/>
              <a:t>% Returns</a:t>
            </a:r>
          </a:p>
        </p:txBody>
      </p:sp>
      <p:sp>
        <p:nvSpPr>
          <p:cNvPr id="231" name="TextBox 230">
            <a:extLst>
              <a:ext uri="{FF2B5EF4-FFF2-40B4-BE49-F238E27FC236}">
                <a16:creationId xmlns:a16="http://schemas.microsoft.com/office/drawing/2014/main" id="{3EE8E658-78A1-4B24-B183-12B049CEE10C}"/>
              </a:ext>
            </a:extLst>
          </p:cNvPr>
          <p:cNvSpPr txBox="1"/>
          <p:nvPr/>
        </p:nvSpPr>
        <p:spPr>
          <a:xfrm>
            <a:off x="304800" y="5409367"/>
            <a:ext cx="696686" cy="261610"/>
          </a:xfrm>
          <a:prstGeom prst="rect">
            <a:avLst/>
          </a:prstGeom>
          <a:noFill/>
        </p:spPr>
        <p:txBody>
          <a:bodyPr wrap="square" rtlCol="0">
            <a:spAutoFit/>
          </a:bodyPr>
          <a:lstStyle/>
          <a:p>
            <a:r>
              <a:rPr lang="en-US" sz="1050" dirty="0"/>
              <a:t>N = </a:t>
            </a:r>
          </a:p>
        </p:txBody>
      </p:sp>
      <p:sp>
        <p:nvSpPr>
          <p:cNvPr id="232" name="TextBox 231">
            <a:extLst>
              <a:ext uri="{FF2B5EF4-FFF2-40B4-BE49-F238E27FC236}">
                <a16:creationId xmlns:a16="http://schemas.microsoft.com/office/drawing/2014/main" id="{69E12BD8-93FF-4580-9075-C4385BF1CAA7}"/>
              </a:ext>
            </a:extLst>
          </p:cNvPr>
          <p:cNvSpPr txBox="1"/>
          <p:nvPr/>
        </p:nvSpPr>
        <p:spPr>
          <a:xfrm>
            <a:off x="304800" y="4889976"/>
            <a:ext cx="696686" cy="253916"/>
          </a:xfrm>
          <a:prstGeom prst="rect">
            <a:avLst/>
          </a:prstGeom>
          <a:noFill/>
        </p:spPr>
        <p:txBody>
          <a:bodyPr wrap="square" rtlCol="0">
            <a:spAutoFit/>
          </a:bodyPr>
          <a:lstStyle/>
          <a:p>
            <a:r>
              <a:rPr lang="en-US" sz="1050" dirty="0"/>
              <a:t>Duration</a:t>
            </a:r>
          </a:p>
        </p:txBody>
      </p:sp>
    </p:spTree>
    <p:extLst>
      <p:ext uri="{BB962C8B-B14F-4D97-AF65-F5344CB8AC3E}">
        <p14:creationId xmlns:p14="http://schemas.microsoft.com/office/powerpoint/2010/main" val="1267048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00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cXEGKK3Z9a3Oau9fbBMm_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cIAE6M.bDyb.dvTcP0QW6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Z.th7CpqeA3ikABg5l6kV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b6c9RHIYQOU2RGDfqyCaK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WsDllf6.U5qgQen43d1OC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bt66x0XFmo068rXfGVblp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rAh01VmtJKwIm_B5OFaqJ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ZRWRLh6ntDJbpdVtyH0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fRXjXgroafHWRAvQqPaPC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ZNXBWuOflIEcG4CU_znky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0wdUQ4Zjg5cIoy3Gv7rrV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EVxy2Hsyx4P4kDjf.VyO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CiWbTGF3WqCjf26F6wW_f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daD82m62g0KfpEyNqTXV0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VXKupQaSHoNP0uSCuh61y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zw49Mm4arLDzFLppkFci2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VUTieAwoV8q_SxqNTKJd1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lHLcRB3GiOB7STB4LUOyI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npX4ST2LfCdMQLi9bL2Nt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_UFORWlqFSOATSJ8CCHH_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PuyqSn.elFKFTGOH8xYjs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k4wpSsu5Xh8oh4zqLTMLn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EJBaVXlGgX0CfK4ti_hi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WeOdB4hzMhdlSwPQzF.uW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MgiX5lZScWNFrVpxgf6Wu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2hhGs.RH1ibM.DTYGA_uR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jztLUxEJ1o2iNYKOFiBsA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5_dcxk4xGiK7e6xVxbsxR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Uw_M9LTKsSf1Ra1gbrG5N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3arBOCN5tAptT9jHLewKL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R27MFP.AU0I8gCjbyNP3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0WyfiWU0ZEkVVHjlEtX02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LXk4TzgTHd0TYDl6O9LRW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is2C9odVjPeAAJbyfuPpe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yp5wrTZAV46FPc_fERXpQ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GZbzqoAH.DQa535vRUgeK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RZj2HBJxr7AMw0QQkDeLX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xllozyMQYmSxBPy_bBVmC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qdQluA2bJ_7baPzPwMu31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eJKToOrW8nZiCvQuwNYg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bEU.8hmMcH8KA.kWUS_NH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YcROiiEKOXLbTS5I2zOVG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KdHpi22WLqCs9DwcjrY9S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1HlQu4rhaey7n0.YSfLTb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ue_gjCF_xOTHeQWaqXAv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utrpHWNc5BhLrP5qvkgw8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Ziykjt4iBsmG0sNsEaTcz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nLYpZOuBzWLS1VmraAV4o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tCpSySvrdkPKr6VqadvgS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gU175lXykHXtZworBqzbD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nN3kA1ZkDlfIQEQTJSmO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LvoP5AVgpheM86NiFRtF1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wTE.5q9kQJTVYzFMD4dtF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VUTieAwoV8q_SxqNTKJd1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CKo9S4kdNXfBcp2BjmwkS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PuyqSn.elFKFTGOH8xYjs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jztLUxEJ1o2iNYKOFiBsA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2hhGs.RH1ibM.DTYGA_uR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EJBaVXlGgX0CfK4ti_hi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WeOdB4hzMhdlSwPQzF.u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Xs8lX6dbJel4vl0JEAJwN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k4wpSsu5Xh8oh4zqLTMLn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MgiX5lZScWNFrVpxgf6Wu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_UFORWlqFSOATSJ8CCHH_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npX4ST2LfCdMQLi9bL2Nt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Uw_M9LTKsSf1Ra1gbrG5N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5_dcxk4xGiK7e6xVxbsxR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3arBOCN5tAptT9jHLewKL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0WyfiWU0ZEkVVHjlEtX02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PZ4QQIxkG2Z3ZQZJfwg5o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is2C9odVjPeAAJbyfuPpe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6XOL7LfN4crhCfnYMfCCL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LXk4TzgTHd0TYDl6O9LRW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yp5wrTZAV46FPc_fERXp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GZbzqoAH.DQa535vRUgeK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op2T3XV45I8_pIYqpSY58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R8iaMF1fOkjvLW86bIZn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e301OpxG1nioKWGHbK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DrLrFiYunw1CxIOj5Lsb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Ij6sXEVQeyxYgR9Ud6te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PEwgspqSTfHNLgkYRvMt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7qKCzbakto81RHFCFI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RCOyYqzDP2Jad0w20u3Nu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p72e32ckg9kd_zTssjTc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a3NTG7RiXLJaS4OKUvxxC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PL.5Bd.xXuAR9swdDle2c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n38wlhtvD7J7h87RWT.iX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mVho3TC8HKse0CToWvNn3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4oUFn_7fapy_P0AWsuGEB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TTrSgVKZrwrVnmUL.zjdd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_EnDd9KeyypNQLta0HHz0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cXpfpw7YW9jAwMcuSOLtA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Vr8PbwSTnBaT81h9_.Nx1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20EqhC_F4BoGt9rHjjrpr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PBjJnaYBymN_yFu5wWAgD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7zDtmmvSJqPTXZvZkRuSt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kuerJekI5BBwKj8Lzr7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KeVgL12xQF1QfFI.ckfhJ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U7992ygN.8LEcxPWI_RsS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fLa1YA5PtVNrEuul0owT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NVipn2sDeguq49jaOWOuQ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oTCGbPg4slA5VvCTVv16C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VyCdiusLcZ5bKpP3kQJ3C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amS4mDhV3zXKH2.8a7yXC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L1d6ktEQX8LurB1qrC5Hh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p5CwjJSEY5kAMxqcir3rv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7ENrXUGzUFMBtVrFdcdf3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CSLKjVPryNqk49GM4kbPP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k6gCwmR6GueFkwZb.yIB6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Rj8WfaVHnQCbW4kzNZTwA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fNS07jGAOORReuStF6lD1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FTipCwo5iwHQfKmpRnOE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5hejrySWQeeUx4xTYXLQj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bC9pgqviG_uqKLOyBOkhw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tNL8lqYSt5gYEh.RZugYo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UXlug2EouCVzKQi64Matd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MZ75bNuVBO0cSPK8xL6SJ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8ArziN_oWFOvMcJVOG6m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Cs4bqOGW.SdmrrTXijp5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FJZrHkVdJ4FOLEk0Z5Sa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pJ62uuQmqqw4O7.CGl.vx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HNps.n0o1DqGnBbmC_0w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Jgw10OfifoDhYj32m3MvK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D_rI6LBCSTyJgFLFGJRCV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RosNrxKHtvpjDu2fjRdt7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MP_nlZCp9yM8nM9Dhkn4E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ClQDaPhccgER15_9kg3qH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Y_1_WLlyZ9ilaJavQKS.I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iBznQ_po3FMHh76zzCLTh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7zwJLHwJwcG5ydsNBmg6U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0fR8G3B01oNJRh3n.oH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iHpgeRnEo34jpcg_7ZZ5D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cduFBbhKB_IiX5AaRVelL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W4D1kAqHNBreJclZKX0w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1jU6jOK87lnszyn7Hg5tF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ASBEPfvNNnauLYCA2PzG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IRPNX_8aOVKwrdVkae.SQ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5uw6TF9Tg8SkwzsRb1Rdw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q1prMSc5vms0OcUQWcDP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Cplwuz9a9TiGoMwT9q.1l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y4u96OKybG56DkRErrnAY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zpT0pjnZl4NcRLK.YGdP2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FE.Lz8QvNyI9X4Mn_oN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OEHy.ho06ZSrVi5IhGUez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eIfKLalO7f9.fctbwjqRB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PD4lUsUrbNeBlo0dqYEiJ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E39KPVZ3dB76Xhmt_pNe7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oc16ND1d4fcO8YmoY6Kpf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zBFDq2hz3CT8qyZPnPDWx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72sVB3EDqAjMjSdSXvwYP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IOcq._DtYbil2f2.bPMO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vdRRaX4.CvbW31Lo0gIxZ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zQBl3HsPFJLf176j0r3Kk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JHxFKoZ5FChVXnk_F91GR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GaKBdYjDXOI3tnPTyTu7Y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A7h1zyAVgGuUY3jaDppWn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wUNgp1RJIHDquhoeLkZcd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9N.rXHc0k1p91irTGaCq2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EAgsxaPqEsVpAX4mtRxbw"/>
</p:tagLst>
</file>

<file path=ppt/theme/theme1.xml><?xml version="1.0" encoding="utf-8"?>
<a:theme xmlns:a="http://schemas.openxmlformats.org/drawingml/2006/main" name="AI Master">
  <a:themeElements>
    <a:clrScheme name="Custom 7">
      <a:dk1>
        <a:srgbClr val="000000"/>
      </a:dk1>
      <a:lt1>
        <a:srgbClr val="FFFFFF"/>
      </a:lt1>
      <a:dk2>
        <a:srgbClr val="AA1133"/>
      </a:dk2>
      <a:lt2>
        <a:srgbClr val="778888"/>
      </a:lt2>
      <a:accent1>
        <a:srgbClr val="FF3366"/>
      </a:accent1>
      <a:accent2>
        <a:srgbClr val="FFB500"/>
      </a:accent2>
      <a:accent3>
        <a:srgbClr val="00BBEE"/>
      </a:accent3>
      <a:accent4>
        <a:srgbClr val="003344"/>
      </a:accent4>
      <a:accent5>
        <a:srgbClr val="408FCD"/>
      </a:accent5>
      <a:accent6>
        <a:srgbClr val="2F539C"/>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prstDash val="sysDot"/>
          <a:headEnd type="none" w="med" len="med"/>
          <a:tailEnd type="oval"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bg1"/>
          </a:solidFill>
          <a:prstDash val="dot"/>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4980</TotalTime>
  <Words>2205</Words>
  <Application>Microsoft Office PowerPoint</Application>
  <PresentationFormat>Widescreen</PresentationFormat>
  <Paragraphs>403</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Arial Black</vt:lpstr>
      <vt:lpstr>Wingdings</vt:lpstr>
      <vt:lpstr>AI Master</vt:lpstr>
      <vt:lpstr>think-cell Slide</vt:lpstr>
      <vt:lpstr>Does Donald trump impact financial markets? </vt:lpstr>
      <vt:lpstr>background</vt:lpstr>
      <vt:lpstr>data</vt:lpstr>
      <vt:lpstr>Timeline </vt:lpstr>
      <vt:lpstr>Performance windows and return calculations</vt:lpstr>
      <vt:lpstr>Overview of the data</vt:lpstr>
      <vt:lpstr>Stock data overview</vt:lpstr>
      <vt:lpstr>When trump tweets</vt:lpstr>
      <vt:lpstr>Returns comparison: trump vs all</vt:lpstr>
      <vt:lpstr>Studying the impact of trump’s economic tweets</vt:lpstr>
      <vt:lpstr>Breakdown of trump’s tweets</vt:lpstr>
      <vt:lpstr>Returns comparison</vt:lpstr>
      <vt:lpstr>Techniques</vt:lpstr>
      <vt:lpstr>Next Steps</vt:lpstr>
      <vt:lpstr>appendix</vt:lpstr>
      <vt:lpstr>References</vt:lpstr>
      <vt:lpstr>Packages</vt:lpstr>
      <vt:lpstr>FE800 - Group 9</vt:lpstr>
      <vt:lpstr>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MAIN TITLE AT 36PT MIN 30PT</dc:title>
  <dc:creator>Williams, Richard J.</dc:creator>
  <cp:lastModifiedBy>Richard Williams</cp:lastModifiedBy>
  <cp:revision>101</cp:revision>
  <dcterms:created xsi:type="dcterms:W3CDTF">2017-11-12T16:15:25Z</dcterms:created>
  <dcterms:modified xsi:type="dcterms:W3CDTF">2019-08-05T17:51:15Z</dcterms:modified>
</cp:coreProperties>
</file>