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75" y="9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9083-57A5-4DB8-A48D-462285C2C15D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31DEF-5E11-4AF6-8AD2-E69169E4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EBB1-150E-49FD-A121-178B5B865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C4360-48DD-4B2B-84BC-05279877D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B5B2-7642-44DE-ACF1-14719903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503D-E2CB-4AD6-A72A-93A652B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4B9C4-469B-4FF4-8926-15051D41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2E853-1A10-4B7C-973D-83641BD2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1D446-CDC9-4EB0-BD8B-4DECAB07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C734A-0C95-4965-8706-A1EA7B3B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4A677-F5DC-4CF9-8D03-E63507BE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C3CF4-B115-4BFC-B53D-85EA408D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93A71-C336-429A-B86E-FD4ADBDC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28033-A650-41A6-B8C7-B7BB1955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3A9E0-1421-4AC3-B7DA-F0BA49BD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E76D6-5AAC-49C6-9F22-B2BD8A2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8F925-D59D-4328-875C-D3CD06DA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042CD-49AF-4674-BC6A-6B4E4B95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4E44-8021-4D90-B8C9-BD7A8CEA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82CEA-1ADE-4B25-9EF2-E7BE67FC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49C0F-B385-403D-AA80-6BA6335B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E4F3B-FF36-4591-A366-0D472F9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9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8CB95-4536-497A-9041-5CED1ACC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23723-93F0-4A92-AE4F-67392AF2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FFF6F-41A9-4FB3-AAC9-680D0486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C158F-C29B-4F16-B6DD-1141B156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9FBD2-CE74-42FB-A53D-39BC26D3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BF55E-48A4-4F6D-BB78-83B3D5FE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66A1C-6515-474B-AA10-DB0220913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BE0C6-07B4-48CD-B46B-32DCF54C7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3A979-5872-4CC4-B6FB-EE82D8C9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522BE-0E81-4988-BD08-95CAE367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AD5A6-D769-4A45-9D19-509671BE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0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73A5B-4353-4057-97C7-EE8E39E8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FB301-AE0B-40FA-BAB6-E82ED0B6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FF2C8-237A-4FF4-8E49-0B6B8E93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7518AF-EC42-4620-8DA5-E44D52897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B4641-51D0-47D9-B0EA-F273D28E0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73EA4-FBBA-4735-B0EA-F257CEE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A20B75-1719-4F22-9394-F4708A5E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FBCAE7-A9F3-495B-A139-85FF872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D9E3-8D5B-4205-AF8E-53AD171A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4A85B-256B-4E4F-95AA-72ABA067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8C04A-D0D5-488F-B1B6-945B97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E96627-6653-45AE-956D-F5175326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DF6B2-AF1D-4993-AF7F-55C2778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92850A-54EC-40FE-BC48-9B5AE613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42CDC-A48E-4470-A78A-C6DDD921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BD9DE-BBE6-4384-90A6-BCB8850E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D9456-6EF7-4970-A5D5-1C0645A8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D2A7F-1CFC-44FD-A084-CE226673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CDB0F-5CDE-4653-9091-F80C6FD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3824B-0F4D-4A79-8019-B80BB942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D5668-9292-4AC7-A6B9-13C78E8A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4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0C508-66CD-42C3-8B3E-D8D1ECF0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93210E-DB0B-4B3E-A865-CB9EAF60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DBB87-4D71-49D6-988F-CD20D4204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B1972-7FE7-4794-94B1-E541357F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211DE-1C17-44A8-9242-F96A932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AF7-C3EE-45A7-A906-A3FE2778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40BBF9-8699-4033-BF67-9F4559C2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C9E91-C778-4380-9B1A-905086A9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81AA2-2319-41A7-8CA6-6E8E7E140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E492-33E0-45D0-8299-370109BEAFC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D8C2B-A341-4917-A0E3-EE54BF6D1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2581D-A059-41CF-8784-4D35D3B2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6964-352B-4307-A914-8C2C91AE7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8727AE-055F-405D-9FC4-B9920E090B2F}"/>
              </a:ext>
            </a:extLst>
          </p:cNvPr>
          <p:cNvSpPr txBox="1"/>
          <p:nvPr/>
        </p:nvSpPr>
        <p:spPr>
          <a:xfrm>
            <a:off x="1157936" y="2608990"/>
            <a:ext cx="1053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文献管理工具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——Zotero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D331C-1B53-4F42-BBE5-65CAD7842C45}"/>
              </a:ext>
            </a:extLst>
          </p:cNvPr>
          <p:cNvSpPr txBox="1"/>
          <p:nvPr/>
        </p:nvSpPr>
        <p:spPr>
          <a:xfrm>
            <a:off x="6423660" y="6004560"/>
            <a:ext cx="812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：化工之光</a:t>
            </a:r>
          </a:p>
        </p:txBody>
      </p:sp>
    </p:spTree>
    <p:extLst>
      <p:ext uri="{BB962C8B-B14F-4D97-AF65-F5344CB8AC3E}">
        <p14:creationId xmlns:p14="http://schemas.microsoft.com/office/powerpoint/2010/main" val="41925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2B49C1-A6BD-449D-B55F-3A6BC37E095C}"/>
              </a:ext>
            </a:extLst>
          </p:cNvPr>
          <p:cNvSpPr txBox="1"/>
          <p:nvPr/>
        </p:nvSpPr>
        <p:spPr>
          <a:xfrm>
            <a:off x="6327563" y="495823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Sci-hub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659C81-2AFE-4149-A2EE-74E35D1D4880}"/>
              </a:ext>
            </a:extLst>
          </p:cNvPr>
          <p:cNvSpPr txBox="1"/>
          <p:nvPr/>
        </p:nvSpPr>
        <p:spPr>
          <a:xfrm>
            <a:off x="6327563" y="5831799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Zotfile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5BFDB-D3F7-4FE4-AA37-68E675A268AC}"/>
              </a:ext>
            </a:extLst>
          </p:cNvPr>
          <p:cNvSpPr txBox="1"/>
          <p:nvPr/>
        </p:nvSpPr>
        <p:spPr>
          <a:xfrm>
            <a:off x="6327563" y="3544951"/>
            <a:ext cx="649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、中文参考文献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D55494-6AA9-4B9D-902C-CCFB6C700C3C}"/>
              </a:ext>
            </a:extLst>
          </p:cNvPr>
          <p:cNvSpPr txBox="1"/>
          <p:nvPr/>
        </p:nvSpPr>
        <p:spPr>
          <a:xfrm>
            <a:off x="6327563" y="1258105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、扩展搜索引擎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0E923-6EB9-4278-B1A3-5012F87317FB}"/>
              </a:ext>
            </a:extLst>
          </p:cNvPr>
          <p:cNvSpPr txBox="1"/>
          <p:nvPr/>
        </p:nvSpPr>
        <p:spPr>
          <a:xfrm>
            <a:off x="2373997" y="2852619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F58B0-66A4-4860-872B-72EFFCDE67CC}"/>
              </a:ext>
            </a:extLst>
          </p:cNvPr>
          <p:cNvSpPr txBox="1"/>
          <p:nvPr/>
        </p:nvSpPr>
        <p:spPr>
          <a:xfrm>
            <a:off x="6327563" y="2020387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Jasminum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669AEF-ADEA-4C40-AA46-133E601507B1}"/>
              </a:ext>
            </a:extLst>
          </p:cNvPr>
          <p:cNvSpPr txBox="1"/>
          <p:nvPr/>
        </p:nvSpPr>
        <p:spPr>
          <a:xfrm>
            <a:off x="6327563" y="2782669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Quicklook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299158-266A-4B3A-857A-C117D8037454}"/>
              </a:ext>
            </a:extLst>
          </p:cNvPr>
          <p:cNvSpPr txBox="1"/>
          <p:nvPr/>
        </p:nvSpPr>
        <p:spPr>
          <a:xfrm>
            <a:off x="6327563" y="5069515"/>
            <a:ext cx="6295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utilo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1C7B4C-6663-49D3-9EB3-874A8EE3AB58}"/>
              </a:ext>
            </a:extLst>
          </p:cNvPr>
          <p:cNvSpPr txBox="1"/>
          <p:nvPr/>
        </p:nvSpPr>
        <p:spPr>
          <a:xfrm>
            <a:off x="6327563" y="4307233"/>
            <a:ext cx="6295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elitemwithatt</a:t>
            </a:r>
          </a:p>
        </p:txBody>
      </p:sp>
    </p:spTree>
    <p:extLst>
      <p:ext uri="{BB962C8B-B14F-4D97-AF65-F5344CB8AC3E}">
        <p14:creationId xmlns:p14="http://schemas.microsoft.com/office/powerpoint/2010/main" val="18190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42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Yurui</dc:creator>
  <cp:lastModifiedBy>余 锐</cp:lastModifiedBy>
  <cp:revision>27</cp:revision>
  <dcterms:created xsi:type="dcterms:W3CDTF">2021-11-14T13:59:01Z</dcterms:created>
  <dcterms:modified xsi:type="dcterms:W3CDTF">2021-11-21T07:38:08Z</dcterms:modified>
</cp:coreProperties>
</file>