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56" r:id="rId2"/>
    <p:sldId id="272" r:id="rId3"/>
    <p:sldId id="296" r:id="rId4"/>
    <p:sldId id="297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FAC7D-1743-4BA3-9927-9F88F0FCBA67}">
          <p14:sldIdLst>
            <p14:sldId id="256"/>
            <p14:sldId id="272"/>
            <p14:sldId id="296"/>
            <p14:sldId id="297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2F"/>
    <a:srgbClr val="7E0000"/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grul Yatagan" userId="10033FFF9CA8ABCB@LIVE.COM" providerId="AD" clId="Web-{B3074149-7765-45FF-AE21-AA8BAF5B7B15}"/>
    <pc:docChg chg="addSld delSld modSld sldOrd modSection">
      <pc:chgData name="Tugrul Yatagan" userId="10033FFF9CA8ABCB@LIVE.COM" providerId="AD" clId="Web-{B3074149-7765-45FF-AE21-AA8BAF5B7B15}" dt="2018-04-09T21:53:41.998" v="480"/>
      <pc:docMkLst>
        <pc:docMk/>
      </pc:docMkLst>
      <pc:sldChg chg="addSp delSp modSp">
        <pc:chgData name="Tugrul Yatagan" userId="10033FFF9CA8ABCB@LIVE.COM" providerId="AD" clId="Web-{B3074149-7765-45FF-AE21-AA8BAF5B7B15}" dt="2018-04-09T21:53:41.998" v="480"/>
        <pc:sldMkLst>
          <pc:docMk/>
          <pc:sldMk cId="803578307" sldId="256"/>
        </pc:sldMkLst>
        <pc:spChg chg="add del mod">
          <ac:chgData name="Tugrul Yatagan" userId="10033FFF9CA8ABCB@LIVE.COM" providerId="AD" clId="Web-{B3074149-7765-45FF-AE21-AA8BAF5B7B15}" dt="2018-04-09T21:53:41.998" v="480"/>
          <ac:spMkLst>
            <pc:docMk/>
            <pc:sldMk cId="803578307" sldId="256"/>
            <ac:spMk id="2" creationId="{A6C06770-7258-459B-B762-4EB0738CEC8E}"/>
          </ac:spMkLst>
        </pc:spChg>
        <pc:spChg chg="mod">
          <ac:chgData name="Tugrul Yatagan" userId="10033FFF9CA8ABCB@LIVE.COM" providerId="AD" clId="Web-{B3074149-7765-45FF-AE21-AA8BAF5B7B15}" dt="2018-04-09T21:29:21.825" v="29"/>
          <ac:spMkLst>
            <pc:docMk/>
            <pc:sldMk cId="803578307" sldId="256"/>
            <ac:spMk id="4" creationId="{00000000-0000-0000-0000-000000000000}"/>
          </ac:spMkLst>
        </pc:spChg>
        <pc:spChg chg="mod">
          <ac:chgData name="Tugrul Yatagan" userId="10033FFF9CA8ABCB@LIVE.COM" providerId="AD" clId="Web-{B3074149-7765-45FF-AE21-AA8BAF5B7B15}" dt="2018-04-09T21:29:31.060" v="31"/>
          <ac:spMkLst>
            <pc:docMk/>
            <pc:sldMk cId="803578307" sldId="256"/>
            <ac:spMk id="5" creationId="{00000000-0000-0000-0000-000000000000}"/>
          </ac:spMkLst>
        </pc:spChg>
      </pc:sldChg>
      <pc:sldChg chg="del">
        <pc:chgData name="Tugrul Yatagan" userId="10033FFF9CA8ABCB@LIVE.COM" providerId="AD" clId="Web-{B3074149-7765-45FF-AE21-AA8BAF5B7B15}" dt="2018-04-09T21:30:18.484" v="42"/>
        <pc:sldMkLst>
          <pc:docMk/>
          <pc:sldMk cId="3129879873" sldId="257"/>
        </pc:sldMkLst>
      </pc:sldChg>
      <pc:sldChg chg="addSp delSp modSp">
        <pc:chgData name="Tugrul Yatagan" userId="10033FFF9CA8ABCB@LIVE.COM" providerId="AD" clId="Web-{B3074149-7765-45FF-AE21-AA8BAF5B7B15}" dt="2018-04-09T21:51:54.738" v="475"/>
        <pc:sldMkLst>
          <pc:docMk/>
          <pc:sldMk cId="3337920556" sldId="272"/>
        </pc:sldMkLst>
        <pc:spChg chg="add">
          <ac:chgData name="Tugrul Yatagan" userId="10033FFF9CA8ABCB@LIVE.COM" providerId="AD" clId="Web-{B3074149-7765-45FF-AE21-AA8BAF5B7B15}" dt="2018-04-09T21:34:50.811" v="141"/>
          <ac:spMkLst>
            <pc:docMk/>
            <pc:sldMk cId="3337920556" sldId="272"/>
            <ac:spMk id="4" creationId="{42B62FBB-D76F-4D6C-86E2-4F93FD28F5C3}"/>
          </ac:spMkLst>
        </pc:spChg>
        <pc:spChg chg="add mod">
          <ac:chgData name="Tugrul Yatagan" userId="10033FFF9CA8ABCB@LIVE.COM" providerId="AD" clId="Web-{B3074149-7765-45FF-AE21-AA8BAF5B7B15}" dt="2018-04-09T21:51:54.738" v="475"/>
          <ac:spMkLst>
            <pc:docMk/>
            <pc:sldMk cId="3337920556" sldId="272"/>
            <ac:spMk id="5" creationId="{CFC500E2-26C5-403B-A735-BDD76FCDC9F4}"/>
          </ac:spMkLst>
        </pc:spChg>
        <pc:spChg chg="mod">
          <ac:chgData name="Tugrul Yatagan" userId="10033FFF9CA8ABCB@LIVE.COM" providerId="AD" clId="Web-{B3074149-7765-45FF-AE21-AA8BAF5B7B15}" dt="2018-04-09T21:36:05.440" v="160"/>
          <ac:spMkLst>
            <pc:docMk/>
            <pc:sldMk cId="3337920556" sldId="272"/>
            <ac:spMk id="7" creationId="{00000000-0000-0000-0000-000000000000}"/>
          </ac:spMkLst>
        </pc:spChg>
        <pc:spChg chg="del mod">
          <ac:chgData name="Tugrul Yatagan" userId="10033FFF9CA8ABCB@LIVE.COM" providerId="AD" clId="Web-{B3074149-7765-45FF-AE21-AA8BAF5B7B15}" dt="2018-04-09T21:34:49.296" v="140"/>
          <ac:spMkLst>
            <pc:docMk/>
            <pc:sldMk cId="3337920556" sldId="272"/>
            <ac:spMk id="9" creationId="{51501D50-C637-4C02-9214-349035DAF130}"/>
          </ac:spMkLst>
        </pc:spChg>
        <pc:spChg chg="del">
          <ac:chgData name="Tugrul Yatagan" userId="10033FFF9CA8ABCB@LIVE.COM" providerId="AD" clId="Web-{B3074149-7765-45FF-AE21-AA8BAF5B7B15}" dt="2018-04-09T21:31:35.332" v="68"/>
          <ac:spMkLst>
            <pc:docMk/>
            <pc:sldMk cId="3337920556" sldId="272"/>
            <ac:spMk id="11" creationId="{ED17A44F-F666-42C1-B924-E15C89DDC5B5}"/>
          </ac:spMkLst>
        </pc:spChg>
        <pc:spChg chg="del mod">
          <ac:chgData name="Tugrul Yatagan" userId="10033FFF9CA8ABCB@LIVE.COM" providerId="AD" clId="Web-{B3074149-7765-45FF-AE21-AA8BAF5B7B15}" dt="2018-04-09T21:30:43.626" v="57"/>
          <ac:spMkLst>
            <pc:docMk/>
            <pc:sldMk cId="3337920556" sldId="272"/>
            <ac:spMk id="19" creationId="{00000000-0000-0000-0000-000000000000}"/>
          </ac:spMkLst>
        </pc:spChg>
        <pc:picChg chg="add mod">
          <ac:chgData name="Tugrul Yatagan" userId="10033FFF9CA8ABCB@LIVE.COM" providerId="AD" clId="Web-{B3074149-7765-45FF-AE21-AA8BAF5B7B15}" dt="2018-04-09T21:43:51.698" v="273"/>
          <ac:picMkLst>
            <pc:docMk/>
            <pc:sldMk cId="3337920556" sldId="272"/>
            <ac:picMk id="2" creationId="{CBD6A824-3533-4ED0-8F9F-73E146746ED3}"/>
          </ac:picMkLst>
        </pc:picChg>
      </pc:sldChg>
      <pc:sldChg chg="del">
        <pc:chgData name="Tugrul Yatagan" userId="10033FFF9CA8ABCB@LIVE.COM" providerId="AD" clId="Web-{B3074149-7765-45FF-AE21-AA8BAF5B7B15}" dt="2018-04-09T21:29:48.858" v="32"/>
        <pc:sldMkLst>
          <pc:docMk/>
          <pc:sldMk cId="153581307" sldId="296"/>
        </pc:sldMkLst>
      </pc:sldChg>
      <pc:sldChg chg="addSp delSp modSp add replId">
        <pc:chgData name="Tugrul Yatagan" userId="10033FFF9CA8ABCB@LIVE.COM" providerId="AD" clId="Web-{B3074149-7765-45FF-AE21-AA8BAF5B7B15}" dt="2018-04-09T21:49:39.706" v="450"/>
        <pc:sldMkLst>
          <pc:docMk/>
          <pc:sldMk cId="4271252431" sldId="296"/>
        </pc:sldMkLst>
        <pc:spChg chg="mod">
          <ac:chgData name="Tugrul Yatagan" userId="10033FFF9CA8ABCB@LIVE.COM" providerId="AD" clId="Web-{B3074149-7765-45FF-AE21-AA8BAF5B7B15}" dt="2018-04-09T21:36:09.752" v="161"/>
          <ac:spMkLst>
            <pc:docMk/>
            <pc:sldMk cId="4271252431" sldId="296"/>
            <ac:spMk id="7" creationId="{00000000-0000-0000-0000-000000000000}"/>
          </ac:spMkLst>
        </pc:spChg>
        <pc:spChg chg="mod">
          <ac:chgData name="Tugrul Yatagan" userId="10033FFF9CA8ABCB@LIVE.COM" providerId="AD" clId="Web-{B3074149-7765-45FF-AE21-AA8BAF5B7B15}" dt="2018-04-09T21:35:22.360" v="154"/>
          <ac:spMkLst>
            <pc:docMk/>
            <pc:sldMk cId="4271252431" sldId="296"/>
            <ac:spMk id="9" creationId="{51501D50-C637-4C02-9214-349035DAF130}"/>
          </ac:spMkLst>
        </pc:spChg>
        <pc:picChg chg="del">
          <ac:chgData name="Tugrul Yatagan" userId="10033FFF9CA8ABCB@LIVE.COM" providerId="AD" clId="Web-{B3074149-7765-45FF-AE21-AA8BAF5B7B15}" dt="2018-04-09T21:31:44.895" v="70"/>
          <ac:picMkLst>
            <pc:docMk/>
            <pc:sldMk cId="4271252431" sldId="296"/>
            <ac:picMk id="2" creationId="{CBD6A824-3533-4ED0-8F9F-73E146746ED3}"/>
          </ac:picMkLst>
        </pc:picChg>
        <pc:picChg chg="add del mod">
          <ac:chgData name="Tugrul Yatagan" userId="10033FFF9CA8ABCB@LIVE.COM" providerId="AD" clId="Web-{B3074149-7765-45FF-AE21-AA8BAF5B7B15}" dt="2018-04-09T21:48:32.327" v="430"/>
          <ac:picMkLst>
            <pc:docMk/>
            <pc:sldMk cId="4271252431" sldId="296"/>
            <ac:picMk id="3" creationId="{DF20097F-2EDE-42E7-93F6-560C9274F37C}"/>
          </ac:picMkLst>
        </pc:picChg>
        <pc:picChg chg="add del mod">
          <ac:chgData name="Tugrul Yatagan" userId="10033FFF9CA8ABCB@LIVE.COM" providerId="AD" clId="Web-{B3074149-7765-45FF-AE21-AA8BAF5B7B15}" dt="2018-04-09T21:48:32.968" v="431"/>
          <ac:picMkLst>
            <pc:docMk/>
            <pc:sldMk cId="4271252431" sldId="296"/>
            <ac:picMk id="5" creationId="{346E4699-417F-42C2-BFBB-3F28CDEDFC00}"/>
          </ac:picMkLst>
        </pc:picChg>
        <pc:picChg chg="add mod">
          <ac:chgData name="Tugrul Yatagan" userId="10033FFF9CA8ABCB@LIVE.COM" providerId="AD" clId="Web-{B3074149-7765-45FF-AE21-AA8BAF5B7B15}" dt="2018-04-09T21:49:36.127" v="449"/>
          <ac:picMkLst>
            <pc:docMk/>
            <pc:sldMk cId="4271252431" sldId="296"/>
            <ac:picMk id="8" creationId="{E5393361-D033-4F2D-9FC4-C7D45796D53A}"/>
          </ac:picMkLst>
        </pc:picChg>
        <pc:picChg chg="add mod">
          <ac:chgData name="Tugrul Yatagan" userId="10033FFF9CA8ABCB@LIVE.COM" providerId="AD" clId="Web-{B3074149-7765-45FF-AE21-AA8BAF5B7B15}" dt="2018-04-09T21:49:39.706" v="450"/>
          <ac:picMkLst>
            <pc:docMk/>
            <pc:sldMk cId="4271252431" sldId="296"/>
            <ac:picMk id="12" creationId="{C6F3AA0D-FCDC-40C7-AA1A-FD4AC7B88388}"/>
          </ac:picMkLst>
        </pc:picChg>
      </pc:sldChg>
      <pc:sldChg chg="addSp delSp modSp add ord replId">
        <pc:chgData name="Tugrul Yatagan" userId="10033FFF9CA8ABCB@LIVE.COM" providerId="AD" clId="Web-{B3074149-7765-45FF-AE21-AA8BAF5B7B15}" dt="2018-04-09T21:49:55.285" v="452"/>
        <pc:sldMkLst>
          <pc:docMk/>
          <pc:sldMk cId="2206142567" sldId="297"/>
        </pc:sldMkLst>
        <pc:spChg chg="add mod">
          <ac:chgData name="Tugrul Yatagan" userId="10033FFF9CA8ABCB@LIVE.COM" providerId="AD" clId="Web-{B3074149-7765-45FF-AE21-AA8BAF5B7B15}" dt="2018-04-09T21:35:11.484" v="149"/>
          <ac:spMkLst>
            <pc:docMk/>
            <pc:sldMk cId="2206142567" sldId="297"/>
            <ac:spMk id="5" creationId="{9F8474D4-3109-4399-9D42-4D9A10309D12}"/>
          </ac:spMkLst>
        </pc:spChg>
        <pc:spChg chg="mod">
          <ac:chgData name="Tugrul Yatagan" userId="10033FFF9CA8ABCB@LIVE.COM" providerId="AD" clId="Web-{B3074149-7765-45FF-AE21-AA8BAF5B7B15}" dt="2018-04-09T21:36:23.144" v="165"/>
          <ac:spMkLst>
            <pc:docMk/>
            <pc:sldMk cId="2206142567" sldId="297"/>
            <ac:spMk id="7" creationId="{00000000-0000-0000-0000-000000000000}"/>
          </ac:spMkLst>
        </pc:spChg>
        <pc:spChg chg="del mod">
          <ac:chgData name="Tugrul Yatagan" userId="10033FFF9CA8ABCB@LIVE.COM" providerId="AD" clId="Web-{B3074149-7765-45FF-AE21-AA8BAF5B7B15}" dt="2018-04-09T21:34:59.687" v="145"/>
          <ac:spMkLst>
            <pc:docMk/>
            <pc:sldMk cId="2206142567" sldId="297"/>
            <ac:spMk id="9" creationId="{51501D50-C637-4C02-9214-349035DAF130}"/>
          </ac:spMkLst>
        </pc:spChg>
        <pc:picChg chg="del">
          <ac:chgData name="Tugrul Yatagan" userId="10033FFF9CA8ABCB@LIVE.COM" providerId="AD" clId="Web-{B3074149-7765-45FF-AE21-AA8BAF5B7B15}" dt="2018-04-09T21:32:47.429" v="87"/>
          <ac:picMkLst>
            <pc:docMk/>
            <pc:sldMk cId="2206142567" sldId="297"/>
            <ac:picMk id="2" creationId="{CBD6A824-3533-4ED0-8F9F-73E146746ED3}"/>
          </ac:picMkLst>
        </pc:picChg>
        <pc:picChg chg="add mod">
          <ac:chgData name="Tugrul Yatagan" userId="10033FFF9CA8ABCB@LIVE.COM" providerId="AD" clId="Web-{B3074149-7765-45FF-AE21-AA8BAF5B7B15}" dt="2018-04-09T21:49:55.285" v="452"/>
          <ac:picMkLst>
            <pc:docMk/>
            <pc:sldMk cId="2206142567" sldId="297"/>
            <ac:picMk id="3" creationId="{8C0C9818-9C51-481A-91BB-665BB13C54A1}"/>
          </ac:picMkLst>
        </pc:picChg>
      </pc:sldChg>
      <pc:sldChg chg="del">
        <pc:chgData name="Tugrul Yatagan" userId="10033FFF9CA8ABCB@LIVE.COM" providerId="AD" clId="Web-{B3074149-7765-45FF-AE21-AA8BAF5B7B15}" dt="2018-04-09T21:29:53.358" v="35"/>
        <pc:sldMkLst>
          <pc:docMk/>
          <pc:sldMk cId="3117350388" sldId="297"/>
        </pc:sldMkLst>
      </pc:sldChg>
      <pc:sldChg chg="del">
        <pc:chgData name="Tugrul Yatagan" userId="10033FFF9CA8ABCB@LIVE.COM" providerId="AD" clId="Web-{B3074149-7765-45FF-AE21-AA8BAF5B7B15}" dt="2018-04-09T21:29:56.249" v="37"/>
        <pc:sldMkLst>
          <pc:docMk/>
          <pc:sldMk cId="2721667240" sldId="298"/>
        </pc:sldMkLst>
      </pc:sldChg>
      <pc:sldChg chg="del">
        <pc:chgData name="Tugrul Yatagan" userId="10033FFF9CA8ABCB@LIVE.COM" providerId="AD" clId="Web-{B3074149-7765-45FF-AE21-AA8BAF5B7B15}" dt="2018-04-09T21:30:00.358" v="40"/>
        <pc:sldMkLst>
          <pc:docMk/>
          <pc:sldMk cId="1341090855" sldId="299"/>
        </pc:sldMkLst>
      </pc:sldChg>
      <pc:sldChg chg="del">
        <pc:chgData name="Tugrul Yatagan" userId="10033FFF9CA8ABCB@LIVE.COM" providerId="AD" clId="Web-{B3074149-7765-45FF-AE21-AA8BAF5B7B15}" dt="2018-04-09T21:29:55.499" v="36"/>
        <pc:sldMkLst>
          <pc:docMk/>
          <pc:sldMk cId="1826313847" sldId="301"/>
        </pc:sldMkLst>
      </pc:sldChg>
      <pc:sldChg chg="del">
        <pc:chgData name="Tugrul Yatagan" userId="10033FFF9CA8ABCB@LIVE.COM" providerId="AD" clId="Web-{B3074149-7765-45FF-AE21-AA8BAF5B7B15}" dt="2018-04-09T21:29:51.311" v="33"/>
        <pc:sldMkLst>
          <pc:docMk/>
          <pc:sldMk cId="853658162" sldId="303"/>
        </pc:sldMkLst>
      </pc:sldChg>
      <pc:sldChg chg="del">
        <pc:chgData name="Tugrul Yatagan" userId="10033FFF9CA8ABCB@LIVE.COM" providerId="AD" clId="Web-{B3074149-7765-45FF-AE21-AA8BAF5B7B15}" dt="2018-04-09T21:30:01.686" v="41"/>
        <pc:sldMkLst>
          <pc:docMk/>
          <pc:sldMk cId="1185471543" sldId="304"/>
        </pc:sldMkLst>
      </pc:sldChg>
      <pc:sldChg chg="del">
        <pc:chgData name="Tugrul Yatagan" userId="10033FFF9CA8ABCB@LIVE.COM" providerId="AD" clId="Web-{B3074149-7765-45FF-AE21-AA8BAF5B7B15}" dt="2018-04-09T21:29:58.655" v="38"/>
        <pc:sldMkLst>
          <pc:docMk/>
          <pc:sldMk cId="2923401993" sldId="305"/>
        </pc:sldMkLst>
      </pc:sldChg>
      <pc:sldChg chg="del">
        <pc:chgData name="Tugrul Yatagan" userId="10033FFF9CA8ABCB@LIVE.COM" providerId="AD" clId="Web-{B3074149-7765-45FF-AE21-AA8BAF5B7B15}" dt="2018-04-09T21:29:59.405" v="39"/>
        <pc:sldMkLst>
          <pc:docMk/>
          <pc:sldMk cId="897251832" sldId="306"/>
        </pc:sldMkLst>
      </pc:sldChg>
      <pc:sldChg chg="del">
        <pc:chgData name="Tugrul Yatagan" userId="10033FFF9CA8ABCB@LIVE.COM" providerId="AD" clId="Web-{B3074149-7765-45FF-AE21-AA8BAF5B7B15}" dt="2018-04-09T21:29:51.936" v="34"/>
        <pc:sldMkLst>
          <pc:docMk/>
          <pc:sldMk cId="508969981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2BECA-83B9-4EC9-A65D-45E0FFB4016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BDCBC-5DEB-4D14-A737-97487FC7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21" name="Rounded Rectangle 20"/>
          <p:cNvSpPr/>
          <p:nvPr/>
        </p:nvSpPr>
        <p:spPr>
          <a:xfrm>
            <a:off x="2584510" y="2151872"/>
            <a:ext cx="7030895" cy="1802581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3" name="Date Placeholder 1"/>
          <p:cNvSpPr>
            <a:spLocks noGrp="1"/>
          </p:cNvSpPr>
          <p:nvPr>
            <p:ph type="dt" sz="half" idx="10"/>
          </p:nvPr>
        </p:nvSpPr>
        <p:spPr>
          <a:xfrm>
            <a:off x="4720440" y="5541363"/>
            <a:ext cx="2743200" cy="365125"/>
          </a:xfrm>
        </p:spPr>
        <p:txBody>
          <a:bodyPr/>
          <a:lstStyle>
            <a:lvl1pPr algn="ctr">
              <a:defRPr sz="1600">
                <a:solidFill>
                  <a:srgbClr val="00386B"/>
                </a:solidFill>
                <a:latin typeface="Bookman Old Style" panose="02050604050505020204" pitchFamily="18" charset="0"/>
              </a:defRPr>
            </a:lvl1pPr>
          </a:lstStyle>
          <a:p>
            <a:fld id="{4B195AAE-B84A-4D05-8D6B-13807B8A3C83}" type="datetime1">
              <a:rPr lang="en-US" smtClean="0"/>
              <a:t>4/10/2018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2222614" cy="23632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5750" y="2212129"/>
            <a:ext cx="6503349" cy="174232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Presentation Title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529696" y="4523261"/>
            <a:ext cx="9118363" cy="53671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Author Name </a:t>
            </a:r>
            <a:r>
              <a:rPr lang="en-US" err="1"/>
              <a:t>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ularWO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6656336"/>
            <a:ext cx="6709906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8959" y="6587478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</p:spTree>
    <p:extLst>
      <p:ext uri="{BB962C8B-B14F-4D97-AF65-F5344CB8AC3E}">
        <p14:creationId xmlns:p14="http://schemas.microsoft.com/office/powerpoint/2010/main" val="184219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gularWOutline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41" y="1372250"/>
            <a:ext cx="11977185" cy="5135431"/>
          </a:xfrm>
        </p:spPr>
        <p:txBody>
          <a:bodyPr anchor="ctr" anchorCtr="0"/>
          <a:lstStyle>
            <a:lvl1pPr>
              <a:defRPr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latin typeface="Bookman Old Style" panose="02050604050505020204" pitchFamily="18" charset="0"/>
              </a:defRPr>
            </a:lvl3pPr>
            <a:lvl4pPr>
              <a:defRPr>
                <a:latin typeface="Bookman Old Style" panose="02050604050505020204" pitchFamily="18" charset="0"/>
              </a:defRPr>
            </a:lvl4pPr>
            <a:lvl5pPr>
              <a:defRPr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71" y="5642327"/>
            <a:ext cx="3178629" cy="122255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64210" y="6458941"/>
            <a:ext cx="492840" cy="377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 flip="none" rotWithShape="1">
            <a:gsLst>
              <a:gs pos="2000">
                <a:schemeClr val="accent1">
                  <a:lumMod val="60000"/>
                  <a:lumOff val="40000"/>
                </a:schemeClr>
              </a:gs>
              <a:gs pos="100000">
                <a:srgbClr val="00386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b="0" baseline="0">
              <a:solidFill>
                <a:schemeClr val="bg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aseline="0">
              <a:latin typeface="Bookman Old Style" panose="02050604050505020204" pitchFamily="18" charset="0"/>
            </a:endParaRP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8959" y="993012"/>
            <a:ext cx="12069478" cy="296567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9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lvl="0"/>
            <a:r>
              <a:rPr lang="en-US"/>
              <a:t>Enter SLIDE TITLE Here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363686" y="6656336"/>
            <a:ext cx="6699020" cy="0"/>
          </a:xfrm>
          <a:prstGeom prst="line">
            <a:avLst/>
          </a:prstGeom>
          <a:ln w="12700">
            <a:solidFill>
              <a:srgbClr val="0038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110895" y="60283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7133" y="57812"/>
            <a:ext cx="6008687" cy="884776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150"/>
              </a:spcBef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  <a:lvl2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2pPr>
            <a:lvl3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3pPr>
            <a:lvl4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4pPr>
            <a:lvl5pPr>
              <a:buFont typeface="+mj-lt"/>
              <a:buAutoNum type="arabicPeriod"/>
              <a:defRPr sz="1000">
                <a:solidFill>
                  <a:schemeClr val="bg1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/>
              <a:t>Insert Section Number if exists if exists or leave here as it is</a:t>
            </a:r>
          </a:p>
          <a:p>
            <a:pPr lvl="0"/>
            <a:r>
              <a:rPr lang="en-US"/>
              <a:t>Insert others …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8959" y="6568310"/>
            <a:ext cx="10076891" cy="296567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300" baseline="0">
                <a:solidFill>
                  <a:schemeClr val="bg1"/>
                </a:solidFill>
                <a:latin typeface="Bookman Old Style" panose="02050604050505020204" pitchFamily="18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G. Selda Uyanık</a:t>
            </a:r>
            <a:r>
              <a:rPr lang="en-US" i="1">
                <a:solidFill>
                  <a:schemeClr val="bg1"/>
                </a:solidFill>
              </a:rPr>
              <a:t>, Enter Footer Message Here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856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aseline="0"/>
          </a:p>
        </p:txBody>
      </p:sp>
      <p:sp>
        <p:nvSpPr>
          <p:cNvPr id="9" name="Rectangle 8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" y="-11886"/>
            <a:ext cx="1894562" cy="2014398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46369" y="4301940"/>
            <a:ext cx="7290460" cy="1288871"/>
          </a:xfrm>
          <a:prstGeom prst="roundRect">
            <a:avLst/>
          </a:prstGeom>
          <a:solidFill>
            <a:schemeClr val="accent2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Questions, Comments </a:t>
            </a:r>
            <a:r>
              <a:rPr lang="en-US" sz="2800">
                <a:latin typeface="Bookman Old Style" panose="02050604050505020204" pitchFamily="18" charset="0"/>
              </a:rPr>
              <a:t>?</a:t>
            </a:r>
            <a:r>
              <a:rPr lang="en-US" sz="2400" baseline="0">
                <a:latin typeface="Bookman Old Style" panose="02050604050505020204" pitchFamily="18" charset="0"/>
              </a:rPr>
              <a:t>?</a:t>
            </a:r>
            <a:r>
              <a:rPr lang="en-US" sz="2000" baseline="0">
                <a:latin typeface="Bookman Old Style" panose="02050604050505020204" pitchFamily="18" charset="0"/>
              </a:rPr>
              <a:t>?</a:t>
            </a:r>
            <a:endParaRPr lang="en-US" sz="4800">
              <a:latin typeface="Bookman Old Style" panose="020506040505050202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913122" y="2002512"/>
            <a:ext cx="6537591" cy="1448259"/>
          </a:xfrm>
          <a:prstGeom prst="round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latin typeface="Bookman Old Style" panose="02050604050505020204" pitchFamily="18" charset="0"/>
              </a:rPr>
              <a:t>Thanks for your attention…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958" y="6608688"/>
            <a:ext cx="12197417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00386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840" y="277379"/>
            <a:ext cx="815761" cy="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317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2CAC-6B0E-4DC4-BCC1-679E9A742449}" type="datetime1">
              <a:rPr lang="en-US" smtClean="0"/>
              <a:t>4/10/2018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F1FFB-3964-4897-94DD-F15B6F066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717273" y="6018546"/>
            <a:ext cx="2743200" cy="365125"/>
          </a:xfrm>
        </p:spPr>
        <p:txBody>
          <a:bodyPr/>
          <a:lstStyle/>
          <a:p>
            <a:r>
              <a:rPr lang="en-US" dirty="0"/>
              <a:t>April</a:t>
            </a:r>
            <a:r>
              <a:rPr lang="tr-TR" dirty="0"/>
              <a:t> </a:t>
            </a:r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  <p:extLst/>
          </p:nvPr>
        </p:nvSpPr>
        <p:spPr>
          <a:xfrm>
            <a:off x="2719777" y="2160371"/>
            <a:ext cx="6738197" cy="1742324"/>
          </a:xfrm>
        </p:spPr>
        <p:txBody>
          <a:bodyPr>
            <a:norm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90C226"/>
              </a:buClr>
              <a:buSzPct val="80000"/>
            </a:pPr>
            <a:r>
              <a:rPr lang="en-US" sz="2300" dirty="0" err="1">
                <a:solidFill>
                  <a:srgbClr val="FFFFFF"/>
                </a:solidFill>
              </a:rPr>
              <a:t>LoRaWAN</a:t>
            </a:r>
            <a:r>
              <a:rPr lang="en-US" sz="2300" dirty="0">
                <a:solidFill>
                  <a:srgbClr val="FFFFFF"/>
                </a:solidFill>
              </a:rPr>
              <a:t> End Node Spreading Factor Assignment Suggestion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  <p:extLst/>
          </p:nvPr>
        </p:nvSpPr>
        <p:spPr>
          <a:xfrm>
            <a:off x="1529691" y="5015451"/>
            <a:ext cx="9118363" cy="857292"/>
          </a:xfrm>
        </p:spPr>
        <p:txBody>
          <a:bodyPr>
            <a:noAutofit/>
          </a:bodyPr>
          <a:lstStyle/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tr-TR" sz="1400" dirty="0" err="1">
                <a:solidFill>
                  <a:srgbClr val="2C3C43"/>
                </a:solidFill>
              </a:rPr>
              <a:t>Tugrul</a:t>
            </a:r>
            <a:r>
              <a:rPr lang="tr-TR" sz="1400" dirty="0">
                <a:solidFill>
                  <a:srgbClr val="2C3C43"/>
                </a:solidFill>
              </a:rPr>
              <a:t> </a:t>
            </a:r>
            <a:r>
              <a:rPr lang="tr-TR" sz="1400" dirty="0" err="1">
                <a:solidFill>
                  <a:srgbClr val="2C3C43"/>
                </a:solidFill>
              </a:rPr>
              <a:t>Yatagan</a:t>
            </a:r>
            <a:endParaRPr lang="en-US" sz="1400" dirty="0" err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defTabSz="457200">
              <a:lnSpc>
                <a:spcPct val="100000"/>
              </a:lnSpc>
              <a:buClr>
                <a:srgbClr val="90C226"/>
              </a:buClr>
              <a:buSzPct val="80000"/>
            </a:pPr>
            <a:r>
              <a:rPr lang="en-US" sz="1100" dirty="0">
                <a:solidFill>
                  <a:srgbClr val="2C3C43"/>
                </a:solidFill>
              </a:rPr>
              <a:t>yatagan@itu.edu.tr</a:t>
            </a:r>
          </a:p>
        </p:txBody>
      </p:sp>
      <p:sp>
        <p:nvSpPr>
          <p:cNvPr id="7" name="Text Placeholder 4"/>
          <p:cNvSpPr txBox="1">
            <a:spLocks/>
          </p:cNvSpPr>
          <p:nvPr>
            <p:extLst/>
          </p:nvPr>
        </p:nvSpPr>
        <p:spPr>
          <a:xfrm>
            <a:off x="1434958" y="4158159"/>
            <a:ext cx="9118363" cy="8572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</a:pPr>
            <a:endParaRPr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57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tr-TR" sz="1800" dirty="0" err="1"/>
              <a:t>Introduction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6A824-3533-4ED0-8F9F-73E146746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10" y="1523681"/>
            <a:ext cx="5159541" cy="4602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B62FBB-D76F-4D6C-86E2-4F93FD28F5C3}"/>
              </a:ext>
            </a:extLst>
          </p:cNvPr>
          <p:cNvSpPr txBox="1"/>
          <p:nvPr/>
        </p:nvSpPr>
        <p:spPr>
          <a:xfrm>
            <a:off x="452839" y="186198"/>
            <a:ext cx="503356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b="1" dirty="0" err="1">
                <a:solidFill>
                  <a:schemeClr val="bg1"/>
                </a:solidFill>
              </a:rPr>
              <a:t>Introduction</a:t>
            </a:r>
            <a:endParaRPr lang="en-US" sz="1400" b="1" dirty="0" err="1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  <a:cs typeface="Calibri"/>
              </a:rPr>
              <a:t>Problem &amp; </a:t>
            </a:r>
            <a:r>
              <a:rPr lang="tr-TR" sz="1400" err="1">
                <a:solidFill>
                  <a:schemeClr val="bg1"/>
                </a:solidFill>
                <a:cs typeface="Calibri"/>
              </a:rPr>
              <a:t>Suggestion</a:t>
            </a:r>
            <a:endParaRPr lang="tr-TR" sz="140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tr-TR" sz="1400" dirty="0" err="1">
                <a:solidFill>
                  <a:schemeClr val="bg1"/>
                </a:solidFill>
                <a:cs typeface="Calibri"/>
              </a:rPr>
              <a:t>Multiple</a:t>
            </a:r>
            <a:r>
              <a:rPr lang="tr-TR" sz="1400" dirty="0">
                <a:solidFill>
                  <a:schemeClr val="bg1"/>
                </a:solidFill>
                <a:cs typeface="Calibri"/>
              </a:rPr>
              <a:t> GW </a:t>
            </a:r>
            <a:r>
              <a:rPr lang="tr-TR" sz="1400" dirty="0" err="1">
                <a:solidFill>
                  <a:schemeClr val="bg1"/>
                </a:solidFill>
                <a:cs typeface="Calibri"/>
              </a:rPr>
              <a:t>Suggestion</a:t>
            </a: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tr-TR" sz="1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00E2-26C5-403B-A735-BDD76FCDC9F4}"/>
              </a:ext>
            </a:extLst>
          </p:cNvPr>
          <p:cNvSpPr txBox="1"/>
          <p:nvPr/>
        </p:nvSpPr>
        <p:spPr>
          <a:xfrm>
            <a:off x="132346" y="1526005"/>
            <a:ext cx="6503066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>
                <a:cs typeface="Calibri"/>
              </a:rPr>
              <a:t>LoRaWAN</a:t>
            </a:r>
            <a:r>
              <a:rPr lang="en-US" dirty="0">
                <a:cs typeface="Calibri"/>
              </a:rPr>
              <a:t> uses Spreading Factors (SFs) for rate adaptation. In the specification of </a:t>
            </a:r>
            <a:r>
              <a:rPr lang="en-US" dirty="0" err="1">
                <a:cs typeface="Calibri"/>
              </a:rPr>
              <a:t>LoRa</a:t>
            </a:r>
            <a:r>
              <a:rPr lang="en-US" dirty="0">
                <a:cs typeface="Calibri"/>
              </a:rPr>
              <a:t>, the SF can be selected from SF7 to SF12.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A lower SF leads to a higher transmission rate and shorter transmission time, but requires a higher SNR.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SFs are orthogonal (not 100%), packets with different SFs in same channel can be received simultaneously.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Less collisions occur if more SFs used. However, more SFs could result in longer messages and more energy consumption.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End nodes choose SF according to their GW transmission signal strength.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Most of the end devices which close to GW will choose lowest SF which increases collisions.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920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tr-TR" sz="1800" dirty="0"/>
              <a:t>Problem &amp; </a:t>
            </a:r>
            <a:r>
              <a:rPr lang="tr-TR" sz="1800" dirty="0" err="1"/>
              <a:t>Suggestion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01D50-C637-4C02-9214-349035DAF130}"/>
              </a:ext>
            </a:extLst>
          </p:cNvPr>
          <p:cNvSpPr txBox="1"/>
          <p:nvPr/>
        </p:nvSpPr>
        <p:spPr>
          <a:xfrm>
            <a:off x="452839" y="186198"/>
            <a:ext cx="503356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err="1">
                <a:solidFill>
                  <a:schemeClr val="bg1"/>
                </a:solidFill>
              </a:rPr>
              <a:t>Introduction</a:t>
            </a:r>
            <a:endParaRPr lang="en-US" sz="1400" dirty="0" err="1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tr-TR" sz="1400" b="1" dirty="0">
                <a:solidFill>
                  <a:schemeClr val="bg1"/>
                </a:solidFill>
                <a:cs typeface="Calibri"/>
              </a:rPr>
              <a:t>Problem &amp; </a:t>
            </a:r>
            <a:r>
              <a:rPr lang="tr-TR" sz="1400" b="1" dirty="0" err="1">
                <a:solidFill>
                  <a:schemeClr val="bg1"/>
                </a:solidFill>
                <a:cs typeface="Calibri"/>
              </a:rPr>
              <a:t>Suggestion</a:t>
            </a:r>
            <a:endParaRPr lang="tr-TR" sz="1400" b="1" dirty="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tr-TR" sz="1400" dirty="0" err="1">
                <a:solidFill>
                  <a:schemeClr val="bg1"/>
                </a:solidFill>
                <a:cs typeface="Calibri"/>
              </a:rPr>
              <a:t>Multiple</a:t>
            </a:r>
            <a:r>
              <a:rPr lang="tr-TR" sz="1400" dirty="0">
                <a:solidFill>
                  <a:schemeClr val="bg1"/>
                </a:solidFill>
                <a:cs typeface="Calibri"/>
              </a:rPr>
              <a:t> GW </a:t>
            </a:r>
            <a:r>
              <a:rPr lang="tr-TR" sz="1400" dirty="0" err="1">
                <a:solidFill>
                  <a:schemeClr val="bg1"/>
                </a:solidFill>
                <a:cs typeface="Calibri"/>
              </a:rPr>
              <a:t>Suggestion</a:t>
            </a: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tr-TR" sz="14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E5393361-D033-4F2D-9FC4-C7D45796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64" y="1335310"/>
            <a:ext cx="5540541" cy="5049643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6F3AA0D-FCDC-40C7-AA1A-FD4AC7B8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65" y="1361475"/>
            <a:ext cx="5480383" cy="50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tr-TR" sz="1800" dirty="0" err="1"/>
              <a:t>Multiple</a:t>
            </a:r>
            <a:r>
              <a:rPr lang="tr-TR" sz="1800" dirty="0"/>
              <a:t> GW </a:t>
            </a:r>
            <a:r>
              <a:rPr lang="tr-TR" sz="1800" dirty="0" err="1"/>
              <a:t>Suggestion</a:t>
            </a: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8C0C9818-9C51-481A-91BB-665BB13C5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79" y="1133947"/>
            <a:ext cx="6823908" cy="5291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474D4-3109-4399-9D42-4D9A10309D12}"/>
              </a:ext>
            </a:extLst>
          </p:cNvPr>
          <p:cNvSpPr txBox="1"/>
          <p:nvPr/>
        </p:nvSpPr>
        <p:spPr>
          <a:xfrm>
            <a:off x="452839" y="186198"/>
            <a:ext cx="5033561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r>
              <a:rPr lang="tr-TR" sz="1400" dirty="0" err="1">
                <a:solidFill>
                  <a:schemeClr val="bg1"/>
                </a:solidFill>
              </a:rPr>
              <a:t>Introduction</a:t>
            </a:r>
            <a:endParaRPr lang="en-US" sz="1400" dirty="0" err="1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AutoNum type="arabicPeriod"/>
              <a:tabLst>
                <a:tab pos="1087438" algn="l"/>
              </a:tabLst>
            </a:pPr>
            <a:r>
              <a:rPr lang="tr-TR" sz="1400" dirty="0">
                <a:solidFill>
                  <a:schemeClr val="bg1"/>
                </a:solidFill>
                <a:cs typeface="Calibri"/>
              </a:rPr>
              <a:t>Problem &amp; </a:t>
            </a:r>
            <a:r>
              <a:rPr lang="tr-TR" sz="1400" err="1">
                <a:solidFill>
                  <a:schemeClr val="bg1"/>
                </a:solidFill>
                <a:cs typeface="Calibri"/>
              </a:rPr>
              <a:t>Suggestion</a:t>
            </a:r>
            <a:endParaRPr lang="tr-TR" sz="1400">
              <a:solidFill>
                <a:schemeClr val="bg1"/>
              </a:solidFill>
              <a:cs typeface="Calibri"/>
            </a:endParaRPr>
          </a:p>
          <a:p>
            <a:pPr marL="918845" indent="-342900">
              <a:buClr>
                <a:schemeClr val="bg1"/>
              </a:buClr>
              <a:buSzPct val="110000"/>
              <a:buFontTx/>
              <a:buAutoNum type="arabicPeriod"/>
              <a:tabLst>
                <a:tab pos="1087438" algn="l"/>
              </a:tabLst>
            </a:pPr>
            <a:r>
              <a:rPr lang="tr-TR" sz="1400" b="1" dirty="0" err="1">
                <a:solidFill>
                  <a:schemeClr val="bg1"/>
                </a:solidFill>
                <a:cs typeface="Calibri"/>
              </a:rPr>
              <a:t>Multiple</a:t>
            </a:r>
            <a:r>
              <a:rPr lang="tr-TR" sz="1400" b="1" dirty="0">
                <a:solidFill>
                  <a:schemeClr val="bg1"/>
                </a:solidFill>
                <a:cs typeface="Calibri"/>
              </a:rPr>
              <a:t> GW </a:t>
            </a:r>
            <a:r>
              <a:rPr lang="tr-TR" sz="1400" b="1" dirty="0" err="1">
                <a:solidFill>
                  <a:schemeClr val="bg1"/>
                </a:solidFill>
                <a:cs typeface="Calibri"/>
              </a:rPr>
              <a:t>Suggestion</a:t>
            </a:r>
          </a:p>
          <a:p>
            <a:pPr marL="918845" indent="-342900">
              <a:buClr>
                <a:schemeClr val="bg1"/>
              </a:buClr>
              <a:buSzPct val="110000"/>
              <a:buFont typeface="+mj-lt"/>
              <a:buAutoNum type="arabicPeriod"/>
              <a:tabLst>
                <a:tab pos="1087438" algn="l"/>
              </a:tabLst>
            </a:pPr>
            <a:endParaRPr lang="tr-TR" sz="14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14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F1FFB-3964-4897-94DD-F15B6F066694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 sz="2000"/>
              <a:t>Thank you for your time.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</a:pPr>
            <a:r>
              <a:rPr lang="tr-TR"/>
              <a:t>Any 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35868"/>
      </p:ext>
    </p:extLst>
  </p:cSld>
  <p:clrMapOvr>
    <a:masterClrMapping/>
  </p:clrMapOvr>
</p:sld>
</file>

<file path=ppt/theme/theme1.xml><?xml version="1.0" encoding="utf-8"?>
<a:theme xmlns:a="http://schemas.openxmlformats.org/drawingml/2006/main" name="ITU_Theme">
  <a:themeElements>
    <a:clrScheme name="ITU Palette">
      <a:dk1>
        <a:sysClr val="windowText" lastClr="000000"/>
      </a:dk1>
      <a:lt1>
        <a:sysClr val="window" lastClr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U_Theme" id="{AA8475B4-5F9F-41A8-8B22-B0014C180465}" vid="{B114B29C-81C1-47A7-9C8D-D117DFFFBC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ITU_Theme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Tugrul Yatagan</cp:lastModifiedBy>
  <cp:revision>55</cp:revision>
  <dcterms:modified xsi:type="dcterms:W3CDTF">2018-04-10T06:45:08Z</dcterms:modified>
</cp:coreProperties>
</file>