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47950-155D-478A-B5D2-B4136E851F52}" v="1" dt="2022-12-10T20:44:45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fa Demirtas" userId="22acbad715f385e8" providerId="LiveId" clId="{F4947950-155D-478A-B5D2-B4136E851F52}"/>
    <pc:docChg chg="modSld">
      <pc:chgData name="Sefa Demirtas" userId="22acbad715f385e8" providerId="LiveId" clId="{F4947950-155D-478A-B5D2-B4136E851F52}" dt="2022-12-10T20:44:45.128" v="0" actId="5736"/>
      <pc:docMkLst>
        <pc:docMk/>
      </pc:docMkLst>
      <pc:sldChg chg="modSp">
        <pc:chgData name="Sefa Demirtas" userId="22acbad715f385e8" providerId="LiveId" clId="{F4947950-155D-478A-B5D2-B4136E851F52}" dt="2022-12-10T20:44:45.128" v="0" actId="5736"/>
        <pc:sldMkLst>
          <pc:docMk/>
          <pc:sldMk cId="2363275796" sldId="256"/>
        </pc:sldMkLst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84" creationId="{A7C204FF-AA41-3C1D-2381-FFD596BC4B13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39" creationId="{3B456C1C-4B05-3810-26FC-1DD2DABE61EA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0" creationId="{69FC0472-A7D7-B739-3B3A-82DE378E2878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1" creationId="{912D3F36-0557-CDFC-9BBB-D568E14B9256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6" creationId="{C609A2A1-2FC4-B74A-A356-3B1C48C9BCB9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7" creationId="{974C7194-AC32-47C1-D112-48A9E4D2CFBB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8" creationId="{013D12BA-246C-978B-7EEB-96ECB9D43C2F}"/>
          </ac:spMkLst>
        </pc:spChg>
        <pc:spChg chg="mod">
          <ac:chgData name="Sefa Demirtas" userId="22acbad715f385e8" providerId="LiveId" clId="{F4947950-155D-478A-B5D2-B4136E851F52}" dt="2022-12-10T20:44:45.128" v="0" actId="5736"/>
          <ac:spMkLst>
            <pc:docMk/>
            <pc:sldMk cId="2363275796" sldId="256"/>
            <ac:spMk id="149" creationId="{076F12E4-0D27-F56F-E1AB-327C931973F2}"/>
          </ac:spMkLst>
        </pc:sp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0" creationId="{5E281002-7EDD-F779-7784-800F8DCB5BB1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1" creationId="{3BAA3DCB-B21E-F097-B03B-C0027A37669F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2" creationId="{0086211E-8690-814E-4311-9A5E577EF460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3" creationId="{073FFC39-8187-3363-FAF3-A930626A98B5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4" creationId="{F326E07F-56A3-2389-AB2D-AA8A5B917199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5" creationId="{EFC060A8-5956-40E2-3B9A-DE9CFB30C975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6" creationId="{12A05470-C972-E5AD-F03B-D4619EA560A1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7" creationId="{DCD39A39-0923-4747-301A-5F0FE739DAD5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8" creationId="{342FD234-4A8F-5868-F766-FE31ECF5295E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19" creationId="{5A473E88-A166-B600-0691-9E204BB7BA1C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20" creationId="{4F858104-DD1E-493E-EA65-F3AD5E331DE3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21" creationId="{EDB9090C-20D9-3D2A-B378-6A44BCA8190B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22" creationId="{2DB2DA84-BF60-4EFA-DECA-6B46D551394C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4" creationId="{9426AD42-814F-623E-91B9-E340E4A44C57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5" creationId="{69A59EEA-5117-9629-7696-A0994062E507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6" creationId="{DD39530D-3E00-0E29-22FC-AE62A6884CB5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7" creationId="{1EEA77A4-5C94-D4B4-F4F7-6B7E7B46B392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8" creationId="{88E6F101-A756-5804-9C7D-707530DEB567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69" creationId="{F2D5486B-EFD1-71A2-9B70-8B5DCCAC45D8}"/>
          </ac:graphicFrameMkLst>
        </pc:graphicFrameChg>
        <pc:graphicFrameChg chg="mod">
          <ac:chgData name="Sefa Demirtas" userId="22acbad715f385e8" providerId="LiveId" clId="{F4947950-155D-478A-B5D2-B4136E851F52}" dt="2022-12-10T20:44:45.128" v="0" actId="5736"/>
          <ac:graphicFrameMkLst>
            <pc:docMk/>
            <pc:sldMk cId="2363275796" sldId="256"/>
            <ac:graphicFrameMk id="70" creationId="{9C074111-624A-0BAA-2D69-B7B6B5B90E2D}"/>
          </ac:graphicFrameMkLst>
        </pc:graphicFrame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24" creationId="{42800BC3-A94D-50E9-91F2-01EAEA5CA384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0" creationId="{9C7218E5-B68F-DBD6-06B8-EE68CFE3D687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1" creationId="{FE3A9B80-18A2-965B-B3F9-C8287120DBB7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2" creationId="{15BA7A0C-D414-3732-07E0-17791063A8F7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3" creationId="{613E0C9E-6653-3030-FABB-F6849A13433C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5" creationId="{F6E56330-91CB-6A4B-BA40-F937C9638FB2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6" creationId="{7AEB25AC-C931-EB2A-15D6-9B99E395EAAC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38" creationId="{F06A2EA4-F516-6B58-B9FF-FD72E2710626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40" creationId="{1A0AD61A-222E-76E8-1119-1481943E216A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43" creationId="{1A54C945-93E2-605E-AF18-CAB7EB3878C2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45" creationId="{40633299-1328-5CC6-DF01-C9E3DDF7A26D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49" creationId="{662FA920-7B4B-6010-713F-E9AFAAA308FF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51" creationId="{D914FA8C-1A89-C101-6F64-5DC2E25A92CE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53" creationId="{75FBC19E-833B-2B07-D16E-AED301EE07D2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56" creationId="{B9CCA787-B57C-B4DA-71DB-9B0A954A9158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58" creationId="{982E815F-276B-1C3E-5D3A-A0AE57F236BC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61" creationId="{A39D2EFD-A520-E659-7B2D-E985AFD2040C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1" creationId="{C38FB8F0-CD56-9E79-D57A-910491FDFC9E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3" creationId="{A7B7BB8A-BAEE-A08B-720E-F127DCAEAEE3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4" creationId="{56303566-977B-1D38-D1EB-4CCE044C1C3A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5" creationId="{51F424D7-FF82-FD26-98F0-4CFCDF2DE022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6" creationId="{37737760-1FD5-7932-90E3-DEDF561B396C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7" creationId="{83435660-9F45-BE66-E052-D7ABF90DAF3B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8" creationId="{DBA6DD6F-1AD1-3765-2595-6FA8DE976838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79" creationId="{C587E7F1-E9A2-4B41-CA35-44DEBE77DCA6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80" creationId="{F0336042-D844-5B0C-5C1A-855EC5B47E7E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81" creationId="{F80EFA2F-F3ED-7CBB-11D9-4878B4467205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82" creationId="{746A1E41-E18E-BFF5-E95A-8C7C7DABBFE9}"/>
          </ac:cxnSpMkLst>
        </pc:cxnChg>
        <pc:cxnChg chg="mod">
          <ac:chgData name="Sefa Demirtas" userId="22acbad715f385e8" providerId="LiveId" clId="{F4947950-155D-478A-B5D2-B4136E851F52}" dt="2022-12-10T20:44:45.128" v="0" actId="5736"/>
          <ac:cxnSpMkLst>
            <pc:docMk/>
            <pc:sldMk cId="2363275796" sldId="256"/>
            <ac:cxnSpMk id="83" creationId="{9B51E3F8-7CFC-8465-9994-7A789880E1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0FA2-5E79-CA3C-2977-2AE0ACA41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81CF-A1A7-35CB-E7C3-7FF3A590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47E-F74D-B8DD-AC40-559C27591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36897-9653-88CF-3F14-B6857A73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918C-2733-4E9B-C07B-E56879C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5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BE33-4FCF-4699-9386-2D71E135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049A-4B7E-EA21-FE41-9AD8246E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C2D-4CA0-BC42-D7E8-889F8E3C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2B29-13B2-C418-1B0A-12E8A765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4228-4458-9227-5D2A-473350A9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765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5C274-4626-F27F-5950-0843B25CC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F1006-FE1B-82BA-92C4-09B5E365F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5D3D-72F2-53D8-65E4-C3C3B096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2970-EF94-9DEC-C092-BB482C91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04EC-385D-FEFA-F645-4A3993BF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82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4080-DE70-8E36-58C5-F0F73A84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DB0C-852B-BA7B-A9F4-1B5C6214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0BC1-5AFE-1D2B-140C-B26165B4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EAAC2-CB6C-8564-08A3-5CBE352C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AB0F-6CE5-81DD-135B-2A439073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69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00DC-0A9D-706E-910A-001EA90C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8A96E-957B-A352-B2F9-42894E2F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E010-BF95-42CD-C163-AC2537C7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2112-660F-47C1-26E1-6E041EC3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E098-704C-432B-18DC-8452A610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447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9EBB-0008-BD63-CD2D-881992CC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985EB-1234-D25B-20D3-7A355062F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AD25-90C7-1686-1683-883FCE23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B61A8-F836-20E4-DFCE-2183E81D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B6445-15D6-3E19-925E-06E054AD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4E585-9520-72C6-510F-DDF57617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4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3F87-D787-9946-AA88-F23D087C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3E9A-01FB-CA7F-B4F1-D8E2C1F2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6BE76-C578-7BC8-8AB5-5FE03279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7A5D0-CCE6-F14F-1F81-7FC1F3DE3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2C4D8-1781-C228-A224-4620C7EB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EB8FB-F749-0417-8075-96F978D0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C94C8-6356-9B04-79F7-6973D2D7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5CBCF-7696-1A91-5964-C07A1E4B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98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95C1-D44B-F3F8-974F-48B876A3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3402D-60EB-8018-E5AB-311B486B0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5BA5A-673B-5CE4-3CA9-7169495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E5796-3BC1-AF19-AA6F-55A0CFD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51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89AC6-5813-55B1-C080-0418A300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A35E1-6DC5-C1C5-1F3B-F6030BFC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C95CE-A27C-D28F-C7AB-0AEB891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42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1546-915A-A7EB-56CD-6794992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4BE-5666-778C-4E6E-7F2AA51A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7A54-78BF-4633-F3B0-848E28B1D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A7FA1-ED85-2017-4054-5BA1E6EC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B2F3-DBDA-2297-2E67-DF6782E0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30B9-DA9A-87C4-2FC2-BFA34756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850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1697-D9C1-56FA-D51C-620A8B71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2BC70-EAFA-4DE5-5CAA-CDB2770B2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16358-83C6-71A1-E416-D56FC5423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6F4B-A3D3-6C3F-411A-10C1F31F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620D-D8BD-3A16-0C7B-23AD7294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32E4-8BE4-CF57-C32B-48E1C8D0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00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92647-D806-6704-6331-5104CA7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2FD2-FAA1-B8BE-A71D-02A79C8EC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9AFA-FDB0-D57E-FB8B-0320516A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143-A0E3-45BD-8A6E-9B8A44ADFC43}" type="datetimeFigureOut">
              <a:rPr lang="tr-TR" smtClean="0"/>
              <a:t>10.12.2022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C48A-1659-E437-C554-7F220D98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A7DE-25E6-5C8A-0BCA-1FC2724B1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F73C-0EE8-43B2-A6C8-B9FCED2445C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34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281002-7EDD-F779-7784-800F8DCB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761514"/>
              </p:ext>
            </p:extLst>
          </p:nvPr>
        </p:nvGraphicFramePr>
        <p:xfrm>
          <a:off x="4607340" y="70308"/>
          <a:ext cx="3454398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1158884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77506599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74506137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620656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77465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36607569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84042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BAA3DCB-B21E-F097-B03B-C0027A37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62807"/>
              </p:ext>
            </p:extLst>
          </p:nvPr>
        </p:nvGraphicFramePr>
        <p:xfrm>
          <a:off x="2701234" y="1170238"/>
          <a:ext cx="2102679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0893">
                  <a:extLst>
                    <a:ext uri="{9D8B030D-6E8A-4147-A177-3AD203B41FA5}">
                      <a16:colId xmlns:a16="http://schemas.microsoft.com/office/drawing/2014/main" val="1456316380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3926427518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4178368767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26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86211E-8690-814E-4311-9A5E577EF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0055"/>
              </p:ext>
            </p:extLst>
          </p:nvPr>
        </p:nvGraphicFramePr>
        <p:xfrm>
          <a:off x="6610627" y="1170238"/>
          <a:ext cx="2102679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0893">
                  <a:extLst>
                    <a:ext uri="{9D8B030D-6E8A-4147-A177-3AD203B41FA5}">
                      <a16:colId xmlns:a16="http://schemas.microsoft.com/office/drawing/2014/main" val="1456316380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3926427518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4178368767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2684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073FFC39-8187-3363-FAF3-A930626A9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8196"/>
              </p:ext>
            </p:extLst>
          </p:nvPr>
        </p:nvGraphicFramePr>
        <p:xfrm>
          <a:off x="2503261" y="2040280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F326E07F-56A3-2389-AB2D-AA8A5B917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26181"/>
              </p:ext>
            </p:extLst>
          </p:nvPr>
        </p:nvGraphicFramePr>
        <p:xfrm>
          <a:off x="4282464" y="2080388"/>
          <a:ext cx="1170610" cy="412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169466424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038830382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2333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EFC060A8-5956-40E2-3B9A-DE9CFB30C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42196"/>
              </p:ext>
            </p:extLst>
          </p:nvPr>
        </p:nvGraphicFramePr>
        <p:xfrm>
          <a:off x="6459834" y="2040280"/>
          <a:ext cx="46704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704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16" name="Table 14">
            <a:extLst>
              <a:ext uri="{FF2B5EF4-FFF2-40B4-BE49-F238E27FC236}">
                <a16:creationId xmlns:a16="http://schemas.microsoft.com/office/drawing/2014/main" id="{12A05470-C972-E5AD-F03B-D4619EA56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20156"/>
              </p:ext>
            </p:extLst>
          </p:nvPr>
        </p:nvGraphicFramePr>
        <p:xfrm>
          <a:off x="8128001" y="2080388"/>
          <a:ext cx="1170610" cy="412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169466424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038830382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23334"/>
                  </a:ext>
                </a:extLst>
              </a:tr>
            </a:tbl>
          </a:graphicData>
        </a:graphic>
      </p:graphicFrame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DCD39A39-0923-4747-301A-5F0FE739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84589"/>
              </p:ext>
            </p:extLst>
          </p:nvPr>
        </p:nvGraphicFramePr>
        <p:xfrm>
          <a:off x="2162312" y="2931671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18" name="Table 13">
            <a:extLst>
              <a:ext uri="{FF2B5EF4-FFF2-40B4-BE49-F238E27FC236}">
                <a16:creationId xmlns:a16="http://schemas.microsoft.com/office/drawing/2014/main" id="{342FD234-4A8F-5868-F766-FE31ECF52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58801"/>
              </p:ext>
            </p:extLst>
          </p:nvPr>
        </p:nvGraphicFramePr>
        <p:xfrm>
          <a:off x="3990928" y="2950430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5A473E88-A166-B600-0691-9E204BB7B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843381"/>
              </p:ext>
            </p:extLst>
          </p:nvPr>
        </p:nvGraphicFramePr>
        <p:xfrm>
          <a:off x="5134849" y="2952456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4F858104-DD1E-493E-EA65-F3AD5E331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45327"/>
              </p:ext>
            </p:extLst>
          </p:nvPr>
        </p:nvGraphicFramePr>
        <p:xfrm>
          <a:off x="6456387" y="2910322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21" name="Table 13">
            <a:extLst>
              <a:ext uri="{FF2B5EF4-FFF2-40B4-BE49-F238E27FC236}">
                <a16:creationId xmlns:a16="http://schemas.microsoft.com/office/drawing/2014/main" id="{EDB9090C-20D9-3D2A-B378-6A44BCA81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33425"/>
              </p:ext>
            </p:extLst>
          </p:nvPr>
        </p:nvGraphicFramePr>
        <p:xfrm>
          <a:off x="8061738" y="2955310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22" name="Table 13">
            <a:extLst>
              <a:ext uri="{FF2B5EF4-FFF2-40B4-BE49-F238E27FC236}">
                <a16:creationId xmlns:a16="http://schemas.microsoft.com/office/drawing/2014/main" id="{2DB2DA84-BF60-4EFA-DECA-6B46D551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84200"/>
              </p:ext>
            </p:extLst>
          </p:nvPr>
        </p:nvGraphicFramePr>
        <p:xfrm>
          <a:off x="9029150" y="2955310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800BC3-A94D-50E9-91F2-01EAEA5CA384}"/>
              </a:ext>
            </a:extLst>
          </p:cNvPr>
          <p:cNvCxnSpPr>
            <a:cxnSpLocks/>
          </p:cNvCxnSpPr>
          <p:nvPr/>
        </p:nvCxnSpPr>
        <p:spPr>
          <a:xfrm>
            <a:off x="6334539" y="-145774"/>
            <a:ext cx="0" cy="99391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7218E5-B68F-DBD6-06B8-EE68CFE3D687}"/>
              </a:ext>
            </a:extLst>
          </p:cNvPr>
          <p:cNvCxnSpPr>
            <a:cxnSpLocks/>
          </p:cNvCxnSpPr>
          <p:nvPr/>
        </p:nvCxnSpPr>
        <p:spPr>
          <a:xfrm flipV="1">
            <a:off x="3405809" y="848139"/>
            <a:ext cx="0" cy="967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3A9B80-18A2-965B-B3F9-C8287120DBB7}"/>
              </a:ext>
            </a:extLst>
          </p:cNvPr>
          <p:cNvCxnSpPr>
            <a:cxnSpLocks/>
          </p:cNvCxnSpPr>
          <p:nvPr/>
        </p:nvCxnSpPr>
        <p:spPr>
          <a:xfrm flipV="1">
            <a:off x="7321827" y="916421"/>
            <a:ext cx="0" cy="967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BA7A0C-D414-3732-07E0-17791063A8F7}"/>
              </a:ext>
            </a:extLst>
          </p:cNvPr>
          <p:cNvCxnSpPr>
            <a:cxnSpLocks/>
          </p:cNvCxnSpPr>
          <p:nvPr/>
        </p:nvCxnSpPr>
        <p:spPr>
          <a:xfrm flipV="1">
            <a:off x="4867769" y="1815548"/>
            <a:ext cx="0" cy="967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3E0C9E-6653-3030-FABB-F6849A13433C}"/>
              </a:ext>
            </a:extLst>
          </p:cNvPr>
          <p:cNvCxnSpPr>
            <a:cxnSpLocks/>
          </p:cNvCxnSpPr>
          <p:nvPr/>
        </p:nvCxnSpPr>
        <p:spPr>
          <a:xfrm flipV="1">
            <a:off x="8706680" y="1815548"/>
            <a:ext cx="0" cy="9674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E56330-91CB-6A4B-BA40-F937C9638FB2}"/>
              </a:ext>
            </a:extLst>
          </p:cNvPr>
          <p:cNvCxnSpPr>
            <a:cxnSpLocks/>
          </p:cNvCxnSpPr>
          <p:nvPr/>
        </p:nvCxnSpPr>
        <p:spPr>
          <a:xfrm>
            <a:off x="6926876" y="530085"/>
            <a:ext cx="269054" cy="640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EB25AC-C931-EB2A-15D6-9B99E395EAAC}"/>
              </a:ext>
            </a:extLst>
          </p:cNvPr>
          <p:cNvCxnSpPr>
            <a:cxnSpLocks/>
          </p:cNvCxnSpPr>
          <p:nvPr/>
        </p:nvCxnSpPr>
        <p:spPr>
          <a:xfrm flipH="1">
            <a:off x="4439479" y="596344"/>
            <a:ext cx="773044" cy="393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6A2EA4-F516-6B58-B9FF-FD72E2710626}"/>
              </a:ext>
            </a:extLst>
          </p:cNvPr>
          <p:cNvCxnSpPr>
            <a:cxnSpLocks/>
          </p:cNvCxnSpPr>
          <p:nvPr/>
        </p:nvCxnSpPr>
        <p:spPr>
          <a:xfrm flipH="1">
            <a:off x="2632765" y="1711794"/>
            <a:ext cx="589525" cy="289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0AD61A-222E-76E8-1119-1481943E216A}"/>
              </a:ext>
            </a:extLst>
          </p:cNvPr>
          <p:cNvCxnSpPr>
            <a:cxnSpLocks/>
          </p:cNvCxnSpPr>
          <p:nvPr/>
        </p:nvCxnSpPr>
        <p:spPr>
          <a:xfrm>
            <a:off x="4054774" y="1672991"/>
            <a:ext cx="406596" cy="328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54C945-93E2-605E-AF18-CAB7EB3878C2}"/>
              </a:ext>
            </a:extLst>
          </p:cNvPr>
          <p:cNvCxnSpPr>
            <a:cxnSpLocks/>
          </p:cNvCxnSpPr>
          <p:nvPr/>
        </p:nvCxnSpPr>
        <p:spPr>
          <a:xfrm flipH="1">
            <a:off x="6579705" y="1687347"/>
            <a:ext cx="256614" cy="314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633299-1328-5CC6-DF01-C9E3DDF7A26D}"/>
              </a:ext>
            </a:extLst>
          </p:cNvPr>
          <p:cNvCxnSpPr>
            <a:cxnSpLocks/>
          </p:cNvCxnSpPr>
          <p:nvPr/>
        </p:nvCxnSpPr>
        <p:spPr>
          <a:xfrm>
            <a:off x="7968779" y="1696627"/>
            <a:ext cx="579475" cy="305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2FA920-7B4B-6010-713F-E9AFAAA308FF}"/>
              </a:ext>
            </a:extLst>
          </p:cNvPr>
          <p:cNvCxnSpPr>
            <a:cxnSpLocks/>
          </p:cNvCxnSpPr>
          <p:nvPr/>
        </p:nvCxnSpPr>
        <p:spPr>
          <a:xfrm flipH="1">
            <a:off x="2479802" y="2555184"/>
            <a:ext cx="317044" cy="2277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14FA8C-1A89-C101-6F64-5DC2E25A92CE}"/>
              </a:ext>
            </a:extLst>
          </p:cNvPr>
          <p:cNvCxnSpPr>
            <a:cxnSpLocks/>
          </p:cNvCxnSpPr>
          <p:nvPr/>
        </p:nvCxnSpPr>
        <p:spPr>
          <a:xfrm flipH="1">
            <a:off x="4234167" y="2550656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FBC19E-833B-2B07-D16E-AED301EE07D2}"/>
              </a:ext>
            </a:extLst>
          </p:cNvPr>
          <p:cNvCxnSpPr>
            <a:cxnSpLocks/>
          </p:cNvCxnSpPr>
          <p:nvPr/>
        </p:nvCxnSpPr>
        <p:spPr>
          <a:xfrm>
            <a:off x="5257709" y="2572394"/>
            <a:ext cx="255177" cy="34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CCA787-B57C-B4DA-71DB-9B0A954A9158}"/>
              </a:ext>
            </a:extLst>
          </p:cNvPr>
          <p:cNvCxnSpPr>
            <a:cxnSpLocks/>
          </p:cNvCxnSpPr>
          <p:nvPr/>
        </p:nvCxnSpPr>
        <p:spPr>
          <a:xfrm>
            <a:off x="6689577" y="2548427"/>
            <a:ext cx="24462" cy="3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2E815F-276B-1C3E-5D3A-A0AE57F236B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268622" y="2499241"/>
            <a:ext cx="62577" cy="456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9D2EFD-A520-E659-7B2D-E985AFD2040C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056213" y="2475326"/>
            <a:ext cx="242398" cy="479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13">
            <a:extLst>
              <a:ext uri="{FF2B5EF4-FFF2-40B4-BE49-F238E27FC236}">
                <a16:creationId xmlns:a16="http://schemas.microsoft.com/office/drawing/2014/main" id="{9426AD42-814F-623E-91B9-E340E4A44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6592"/>
              </p:ext>
            </p:extLst>
          </p:nvPr>
        </p:nvGraphicFramePr>
        <p:xfrm>
          <a:off x="2162312" y="3733427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65" name="Table 14">
            <a:extLst>
              <a:ext uri="{FF2B5EF4-FFF2-40B4-BE49-F238E27FC236}">
                <a16:creationId xmlns:a16="http://schemas.microsoft.com/office/drawing/2014/main" id="{69A59EEA-5117-9629-7696-A0994062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96048"/>
              </p:ext>
            </p:extLst>
          </p:nvPr>
        </p:nvGraphicFramePr>
        <p:xfrm>
          <a:off x="4207486" y="3780435"/>
          <a:ext cx="1170610" cy="412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169466424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038830382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23334"/>
                  </a:ext>
                </a:extLst>
              </a:tr>
            </a:tbl>
          </a:graphicData>
        </a:graphic>
      </p:graphicFrame>
      <p:graphicFrame>
        <p:nvGraphicFramePr>
          <p:cNvPr id="66" name="Table 13">
            <a:extLst>
              <a:ext uri="{FF2B5EF4-FFF2-40B4-BE49-F238E27FC236}">
                <a16:creationId xmlns:a16="http://schemas.microsoft.com/office/drawing/2014/main" id="{DD39530D-3E00-0E29-22FC-AE62A6884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76443"/>
              </p:ext>
            </p:extLst>
          </p:nvPr>
        </p:nvGraphicFramePr>
        <p:xfrm>
          <a:off x="6456387" y="3785880"/>
          <a:ext cx="538922" cy="4597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922">
                  <a:extLst>
                    <a:ext uri="{9D8B030D-6E8A-4147-A177-3AD203B41FA5}">
                      <a16:colId xmlns:a16="http://schemas.microsoft.com/office/drawing/2014/main" val="3567234672"/>
                    </a:ext>
                  </a:extLst>
                </a:gridCol>
              </a:tblGrid>
              <a:tr h="459776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85781"/>
                  </a:ext>
                </a:extLst>
              </a:tr>
            </a:tbl>
          </a:graphicData>
        </a:graphic>
      </p:graphicFrame>
      <p:graphicFrame>
        <p:nvGraphicFramePr>
          <p:cNvPr id="67" name="Table 14">
            <a:extLst>
              <a:ext uri="{FF2B5EF4-FFF2-40B4-BE49-F238E27FC236}">
                <a16:creationId xmlns:a16="http://schemas.microsoft.com/office/drawing/2014/main" id="{1EEA77A4-5C94-D4B4-F4F7-6B7E7B46B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01344"/>
              </p:ext>
            </p:extLst>
          </p:nvPr>
        </p:nvGraphicFramePr>
        <p:xfrm>
          <a:off x="8211195" y="3832029"/>
          <a:ext cx="1170610" cy="412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305">
                  <a:extLst>
                    <a:ext uri="{9D8B030D-6E8A-4147-A177-3AD203B41FA5}">
                      <a16:colId xmlns:a16="http://schemas.microsoft.com/office/drawing/2014/main" val="1694664247"/>
                    </a:ext>
                  </a:extLst>
                </a:gridCol>
                <a:gridCol w="585305">
                  <a:extLst>
                    <a:ext uri="{9D8B030D-6E8A-4147-A177-3AD203B41FA5}">
                      <a16:colId xmlns:a16="http://schemas.microsoft.com/office/drawing/2014/main" val="3038830382"/>
                    </a:ext>
                  </a:extLst>
                </a:gridCol>
              </a:tblGrid>
              <a:tr h="412768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23334"/>
                  </a:ext>
                </a:extLst>
              </a:tr>
            </a:tbl>
          </a:graphicData>
        </a:graphic>
      </p:graphicFrame>
      <p:graphicFrame>
        <p:nvGraphicFramePr>
          <p:cNvPr id="68" name="Table 11">
            <a:extLst>
              <a:ext uri="{FF2B5EF4-FFF2-40B4-BE49-F238E27FC236}">
                <a16:creationId xmlns:a16="http://schemas.microsoft.com/office/drawing/2014/main" id="{88E6F101-A756-5804-9C7D-707530DEB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73215"/>
              </p:ext>
            </p:extLst>
          </p:nvPr>
        </p:nvGraphicFramePr>
        <p:xfrm>
          <a:off x="2825259" y="4564501"/>
          <a:ext cx="2102679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0893">
                  <a:extLst>
                    <a:ext uri="{9D8B030D-6E8A-4147-A177-3AD203B41FA5}">
                      <a16:colId xmlns:a16="http://schemas.microsoft.com/office/drawing/2014/main" val="1456316380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3926427518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4178368767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2684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2D5486B-EFD1-71A2-9B70-8B5DCCAC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75371"/>
              </p:ext>
            </p:extLst>
          </p:nvPr>
        </p:nvGraphicFramePr>
        <p:xfrm>
          <a:off x="7076661" y="4601084"/>
          <a:ext cx="2102679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00893">
                  <a:extLst>
                    <a:ext uri="{9D8B030D-6E8A-4147-A177-3AD203B41FA5}">
                      <a16:colId xmlns:a16="http://schemas.microsoft.com/office/drawing/2014/main" val="1456316380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3926427518"/>
                    </a:ext>
                  </a:extLst>
                </a:gridCol>
                <a:gridCol w="700893">
                  <a:extLst>
                    <a:ext uri="{9D8B030D-6E8A-4147-A177-3AD203B41FA5}">
                      <a16:colId xmlns:a16="http://schemas.microsoft.com/office/drawing/2014/main" val="4178368767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872684"/>
                  </a:ext>
                </a:extLst>
              </a:tr>
            </a:tbl>
          </a:graphicData>
        </a:graphic>
      </p:graphicFrame>
      <p:graphicFrame>
        <p:nvGraphicFramePr>
          <p:cNvPr id="70" name="Table 10">
            <a:extLst>
              <a:ext uri="{FF2B5EF4-FFF2-40B4-BE49-F238E27FC236}">
                <a16:creationId xmlns:a16="http://schemas.microsoft.com/office/drawing/2014/main" id="{9C074111-624A-0BAA-2D69-B7B6B5B90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0656"/>
              </p:ext>
            </p:extLst>
          </p:nvPr>
        </p:nvGraphicFramePr>
        <p:xfrm>
          <a:off x="4402881" y="5492441"/>
          <a:ext cx="3454398" cy="4597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11588846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1775065998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74506137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62065652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477465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36607569"/>
                    </a:ext>
                  </a:extLst>
                </a:gridCol>
              </a:tblGrid>
              <a:tr h="459777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884042"/>
                  </a:ext>
                </a:extLst>
              </a:tr>
            </a:tbl>
          </a:graphicData>
        </a:graphic>
      </p:graphicFrame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8FB8F0-CD56-9E79-D57A-910491FDFC9E}"/>
              </a:ext>
            </a:extLst>
          </p:cNvPr>
          <p:cNvCxnSpPr>
            <a:cxnSpLocks/>
          </p:cNvCxnSpPr>
          <p:nvPr/>
        </p:nvCxnSpPr>
        <p:spPr>
          <a:xfrm>
            <a:off x="4191453" y="3389927"/>
            <a:ext cx="258238" cy="342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7B7BB8A-BAEE-A08B-720E-F127DCAEAEE3}"/>
              </a:ext>
            </a:extLst>
          </p:cNvPr>
          <p:cNvCxnSpPr>
            <a:cxnSpLocks/>
          </p:cNvCxnSpPr>
          <p:nvPr/>
        </p:nvCxnSpPr>
        <p:spPr>
          <a:xfrm flipH="1">
            <a:off x="4966135" y="3468008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6303566-977B-1D38-D1EB-4CCE044C1C3A}"/>
              </a:ext>
            </a:extLst>
          </p:cNvPr>
          <p:cNvCxnSpPr>
            <a:cxnSpLocks/>
          </p:cNvCxnSpPr>
          <p:nvPr/>
        </p:nvCxnSpPr>
        <p:spPr>
          <a:xfrm>
            <a:off x="2407311" y="3405234"/>
            <a:ext cx="24462" cy="3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1F424D7-FF82-FD26-98F0-4CFCDF2DE022}"/>
              </a:ext>
            </a:extLst>
          </p:cNvPr>
          <p:cNvCxnSpPr>
            <a:cxnSpLocks/>
          </p:cNvCxnSpPr>
          <p:nvPr/>
        </p:nvCxnSpPr>
        <p:spPr>
          <a:xfrm>
            <a:off x="6725848" y="3455007"/>
            <a:ext cx="24462" cy="323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737760-1FD5-7932-90E3-DEDF561B396C}"/>
              </a:ext>
            </a:extLst>
          </p:cNvPr>
          <p:cNvCxnSpPr>
            <a:cxnSpLocks/>
          </p:cNvCxnSpPr>
          <p:nvPr/>
        </p:nvCxnSpPr>
        <p:spPr>
          <a:xfrm>
            <a:off x="8268622" y="3441266"/>
            <a:ext cx="255177" cy="34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435660-9F45-BE66-E052-D7ABF90DAF3B}"/>
              </a:ext>
            </a:extLst>
          </p:cNvPr>
          <p:cNvCxnSpPr>
            <a:cxnSpLocks/>
          </p:cNvCxnSpPr>
          <p:nvPr/>
        </p:nvCxnSpPr>
        <p:spPr>
          <a:xfrm flipH="1">
            <a:off x="8857753" y="3473921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A6DD6F-1AD1-3765-2595-6FA8DE976838}"/>
              </a:ext>
            </a:extLst>
          </p:cNvPr>
          <p:cNvCxnSpPr>
            <a:cxnSpLocks/>
          </p:cNvCxnSpPr>
          <p:nvPr/>
        </p:nvCxnSpPr>
        <p:spPr>
          <a:xfrm>
            <a:off x="2593548" y="4192810"/>
            <a:ext cx="406596" cy="328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587E7F1-E9A2-4B41-CA35-44DEBE77DCA6}"/>
              </a:ext>
            </a:extLst>
          </p:cNvPr>
          <p:cNvCxnSpPr>
            <a:cxnSpLocks/>
          </p:cNvCxnSpPr>
          <p:nvPr/>
        </p:nvCxnSpPr>
        <p:spPr>
          <a:xfrm flipH="1">
            <a:off x="4322664" y="4273329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336042-D844-5B0C-5C1A-855EC5B47E7E}"/>
              </a:ext>
            </a:extLst>
          </p:cNvPr>
          <p:cNvCxnSpPr>
            <a:cxnSpLocks/>
          </p:cNvCxnSpPr>
          <p:nvPr/>
        </p:nvCxnSpPr>
        <p:spPr>
          <a:xfrm flipH="1">
            <a:off x="8431946" y="4302548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0EFA2F-F3ED-7CBB-11D9-4878B4467205}"/>
              </a:ext>
            </a:extLst>
          </p:cNvPr>
          <p:cNvCxnSpPr>
            <a:cxnSpLocks/>
          </p:cNvCxnSpPr>
          <p:nvPr/>
        </p:nvCxnSpPr>
        <p:spPr>
          <a:xfrm>
            <a:off x="6867720" y="4254407"/>
            <a:ext cx="255177" cy="341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6A1E41-E18E-BFF5-E95A-8C7C7DABBFE9}"/>
              </a:ext>
            </a:extLst>
          </p:cNvPr>
          <p:cNvCxnSpPr>
            <a:cxnSpLocks/>
          </p:cNvCxnSpPr>
          <p:nvPr/>
        </p:nvCxnSpPr>
        <p:spPr>
          <a:xfrm flipH="1">
            <a:off x="7493252" y="5116796"/>
            <a:ext cx="337428" cy="232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B51E3F8-7CFC-8465-9994-7A789880E11D}"/>
              </a:ext>
            </a:extLst>
          </p:cNvPr>
          <p:cNvCxnSpPr>
            <a:cxnSpLocks/>
          </p:cNvCxnSpPr>
          <p:nvPr/>
        </p:nvCxnSpPr>
        <p:spPr>
          <a:xfrm>
            <a:off x="4529850" y="5092999"/>
            <a:ext cx="258238" cy="342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C204FF-AA41-3C1D-2381-FFD596BC4B13}"/>
              </a:ext>
            </a:extLst>
          </p:cNvPr>
          <p:cNvSpPr txBox="1"/>
          <p:nvPr/>
        </p:nvSpPr>
        <p:spPr>
          <a:xfrm>
            <a:off x="771046" y="448029"/>
            <a:ext cx="1695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Merge Sorting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B456C1C-4B05-3810-26FC-1DD2DABE61EA}"/>
              </a:ext>
            </a:extLst>
          </p:cNvPr>
          <p:cNvSpPr/>
          <p:nvPr/>
        </p:nvSpPr>
        <p:spPr>
          <a:xfrm>
            <a:off x="9568072" y="3986819"/>
            <a:ext cx="45719" cy="8899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FC0472-A7D7-B739-3B3A-82DE378E2878}"/>
              </a:ext>
            </a:extLst>
          </p:cNvPr>
          <p:cNvSpPr txBox="1"/>
          <p:nvPr/>
        </p:nvSpPr>
        <p:spPr>
          <a:xfrm>
            <a:off x="9886122" y="430254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n işlem</a:t>
            </a:r>
          </a:p>
        </p:txBody>
      </p: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912D3F36-0557-CDFC-9BBB-D568E14B9256}"/>
              </a:ext>
            </a:extLst>
          </p:cNvPr>
          <p:cNvSpPr/>
          <p:nvPr/>
        </p:nvSpPr>
        <p:spPr>
          <a:xfrm>
            <a:off x="9568072" y="225287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609A2A1-2FC4-B74A-A356-3B1C48C9BCB9}"/>
                  </a:ext>
                </a:extLst>
              </p:cNvPr>
              <p:cNvSpPr txBox="1"/>
              <p:nvPr/>
            </p:nvSpPr>
            <p:spPr>
              <a:xfrm>
                <a:off x="10194303" y="278752"/>
                <a:ext cx="668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tr-TR" dirty="0"/>
                  <a:t>=n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609A2A1-2FC4-B74A-A356-3B1C48C9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303" y="278752"/>
                <a:ext cx="668901" cy="369332"/>
              </a:xfrm>
              <a:prstGeom prst="rect">
                <a:avLst/>
              </a:prstGeom>
              <a:blipFill>
                <a:blip r:embed="rId2"/>
                <a:stretch>
                  <a:fillRect t="-10000" r="-7273" b="-2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74C7194-AC32-47C1-D112-48A9E4D2CFBB}"/>
                  </a:ext>
                </a:extLst>
              </p:cNvPr>
              <p:cNvSpPr txBox="1"/>
              <p:nvPr/>
            </p:nvSpPr>
            <p:spPr>
              <a:xfrm>
                <a:off x="10182285" y="663473"/>
                <a:ext cx="1143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tr-T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74C7194-AC32-47C1-D112-48A9E4D2C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85" y="663473"/>
                <a:ext cx="1143005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TextBox 147">
            <a:extLst>
              <a:ext uri="{FF2B5EF4-FFF2-40B4-BE49-F238E27FC236}">
                <a16:creationId xmlns:a16="http://schemas.microsoft.com/office/drawing/2014/main" id="{013D12BA-246C-978B-7EEB-96ECB9D43C2F}"/>
              </a:ext>
            </a:extLst>
          </p:cNvPr>
          <p:cNvSpPr txBox="1"/>
          <p:nvPr/>
        </p:nvSpPr>
        <p:spPr>
          <a:xfrm>
            <a:off x="9991715" y="117023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Bölünerek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76F12E4-0D27-F56F-E1AB-327C931973F2}"/>
                  </a:ext>
                </a:extLst>
              </p:cNvPr>
              <p:cNvSpPr txBox="1"/>
              <p:nvPr/>
            </p:nvSpPr>
            <p:spPr>
              <a:xfrm>
                <a:off x="5267557" y="5992380"/>
                <a:ext cx="16284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b="1" dirty="0"/>
                  <a:t>Big-O National </a:t>
                </a:r>
                <a:br>
                  <a:rPr lang="tr-TR" dirty="0"/>
                </a:br>
                <a:r>
                  <a:rPr lang="tr-TR" dirty="0"/>
                  <a:t> O(n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i="1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tr-TR" dirty="0"/>
                  <a:t>)</a:t>
                </a:r>
              </a:p>
              <a:p>
                <a:pPr algn="ctr"/>
                <a:r>
                  <a:rPr lang="tr-TR" dirty="0"/>
                  <a:t>Lineer</a:t>
                </a: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76F12E4-0D27-F56F-E1AB-327C9319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57" y="5992380"/>
                <a:ext cx="1628459" cy="923330"/>
              </a:xfrm>
              <a:prstGeom prst="rect">
                <a:avLst/>
              </a:prstGeom>
              <a:blipFill>
                <a:blip r:embed="rId4"/>
                <a:stretch>
                  <a:fillRect l="-2622" t="-3311" r="-2996" b="-993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27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Sefa Demirtas</dc:creator>
  <cp:lastModifiedBy>Sefa Demirtas</cp:lastModifiedBy>
  <cp:revision>1</cp:revision>
  <dcterms:created xsi:type="dcterms:W3CDTF">2022-12-10T19:20:14Z</dcterms:created>
  <dcterms:modified xsi:type="dcterms:W3CDTF">2022-12-10T20:44:55Z</dcterms:modified>
</cp:coreProperties>
</file>