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5" r:id="rId4"/>
    <p:sldId id="260" r:id="rId5"/>
    <p:sldId id="266" r:id="rId6"/>
  </p:sldIdLst>
  <p:sldSz cx="9144000" cy="6858000" type="screen4x3"/>
  <p:notesSz cx="6797675" cy="9926638"/>
  <p:embeddedFontLst>
    <p:embeddedFont>
      <p:font typeface="Arial Narrow" panose="020B0606020202030204" pitchFamily="34" charset="0"/>
      <p:regular r:id="rId8"/>
      <p:bold r:id="rId9"/>
      <p:italic r:id="rId10"/>
      <p:boldItalic r:id="rId11"/>
    </p:embeddedFont>
    <p:embeddedFont>
      <p:font typeface="Federo" panose="02020500000000000000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yDyfeZXYthNWFaC04EQTv1r7c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>
        <p:guide orient="horz" pos="2183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43508" y="3429000"/>
            <a:ext cx="8856983" cy="5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Deadline: 4/18 Wednesday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Global Controller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>
            <a:off x="6335040" y="923491"/>
            <a:ext cx="2644947" cy="5532122"/>
            <a:chOff x="2996697" y="977399"/>
            <a:chExt cx="3268301" cy="5473038"/>
          </a:xfrm>
        </p:grpSpPr>
        <p:sp>
          <p:nvSpPr>
            <p:cNvPr id="104" name="Google Shape;104;p4"/>
            <p:cNvSpPr/>
            <p:nvPr/>
          </p:nvSpPr>
          <p:spPr>
            <a:xfrm>
              <a:off x="2996697" y="977399"/>
              <a:ext cx="3268300" cy="54730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996697" y="1369010"/>
              <a:ext cx="956713" cy="4565882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18760" y="1369011"/>
              <a:ext cx="946238" cy="850797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"/>
          <p:cNvSpPr/>
          <p:nvPr/>
        </p:nvSpPr>
        <p:spPr>
          <a:xfrm>
            <a:off x="278583" y="960118"/>
            <a:ext cx="1527948" cy="5458868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1857880" y="2179313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09" name="Google Shape;109;p4"/>
          <p:cNvCxnSpPr/>
          <p:nvPr/>
        </p:nvCxnSpPr>
        <p:spPr>
          <a:xfrm>
            <a:off x="1857880" y="304630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0" name="Google Shape;110;p4"/>
          <p:cNvCxnSpPr/>
          <p:nvPr/>
        </p:nvCxnSpPr>
        <p:spPr>
          <a:xfrm rot="10800000">
            <a:off x="1857880" y="1745820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1" name="Google Shape;111;p4"/>
          <p:cNvCxnSpPr/>
          <p:nvPr/>
        </p:nvCxnSpPr>
        <p:spPr>
          <a:xfrm>
            <a:off x="1857880" y="2612806"/>
            <a:ext cx="442581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2" name="Google Shape;112;p4"/>
          <p:cNvCxnSpPr>
            <a:cxnSpLocks/>
          </p:cNvCxnSpPr>
          <p:nvPr/>
        </p:nvCxnSpPr>
        <p:spPr>
          <a:xfrm flipH="1">
            <a:off x="1855016" y="5028195"/>
            <a:ext cx="4466977" cy="991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13" name="Google Shape;113;p4"/>
          <p:cNvCxnSpPr>
            <a:cxnSpLocks/>
          </p:cNvCxnSpPr>
          <p:nvPr/>
        </p:nvCxnSpPr>
        <p:spPr>
          <a:xfrm flipH="1">
            <a:off x="1855016" y="5531937"/>
            <a:ext cx="4466977" cy="67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14" name="Google Shape;114;p4"/>
          <p:cNvSpPr txBox="1"/>
          <p:nvPr/>
        </p:nvSpPr>
        <p:spPr>
          <a:xfrm>
            <a:off x="4584972" y="14147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584972" y="2280563"/>
            <a:ext cx="16165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4584972" y="2709198"/>
            <a:ext cx="16958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86058" y="4665850"/>
            <a:ext cx="179437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586058" y="5142287"/>
            <a:ext cx="13425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O_Read_data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584972" y="1863958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i_Command_valid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4"/>
          <p:cNvCxnSpPr/>
          <p:nvPr/>
        </p:nvCxnSpPr>
        <p:spPr>
          <a:xfrm>
            <a:off x="3778120" y="252353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1" name="Google Shape;121;p4"/>
          <p:cNvCxnSpPr/>
          <p:nvPr/>
        </p:nvCxnSpPr>
        <p:spPr>
          <a:xfrm>
            <a:off x="3801456" y="2937079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122" name="Google Shape;122;p4"/>
          <p:cNvCxnSpPr/>
          <p:nvPr/>
        </p:nvCxnSpPr>
        <p:spPr>
          <a:xfrm>
            <a:off x="3853996" y="5429450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23" name="Google Shape;123;p4"/>
          <p:cNvSpPr txBox="1"/>
          <p:nvPr/>
        </p:nvSpPr>
        <p:spPr>
          <a:xfrm>
            <a:off x="3551061" y="2702281"/>
            <a:ext cx="61159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659609" y="225872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3639432" y="5176324"/>
            <a:ext cx="58660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005958" y="1177495"/>
            <a:ext cx="17983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126425" y="4373769"/>
            <a:ext cx="165929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Data Channel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227268" y="2702281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8227268" y="4012236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220744" y="5233924"/>
            <a:ext cx="765765" cy="859982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Global Controller Interfaces</a:t>
            </a:r>
            <a:endParaRPr dirty="0"/>
          </a:p>
        </p:txBody>
      </p:sp>
      <p:sp>
        <p:nvSpPr>
          <p:cNvPr id="365" name="Google Shape;365;p6"/>
          <p:cNvSpPr/>
          <p:nvPr/>
        </p:nvSpPr>
        <p:spPr>
          <a:xfrm>
            <a:off x="6807734" y="861005"/>
            <a:ext cx="1527948" cy="5556978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574071" y="885861"/>
            <a:ext cx="3093899" cy="5532122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Global Controller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6"/>
          <p:cNvCxnSpPr>
            <a:cxnSpLocks/>
          </p:cNvCxnSpPr>
          <p:nvPr/>
        </p:nvCxnSpPr>
        <p:spPr>
          <a:xfrm>
            <a:off x="3662465" y="2059784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8" name="Google Shape;368;p6"/>
          <p:cNvCxnSpPr>
            <a:cxnSpLocks/>
          </p:cNvCxnSpPr>
          <p:nvPr/>
        </p:nvCxnSpPr>
        <p:spPr>
          <a:xfrm>
            <a:off x="3662465" y="292677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69" name="Google Shape;369;p6"/>
          <p:cNvCxnSpPr>
            <a:cxnSpLocks/>
          </p:cNvCxnSpPr>
          <p:nvPr/>
        </p:nvCxnSpPr>
        <p:spPr>
          <a:xfrm flipH="1">
            <a:off x="3662465" y="1626291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0" name="Google Shape;370;p6"/>
          <p:cNvCxnSpPr>
            <a:cxnSpLocks/>
          </p:cNvCxnSpPr>
          <p:nvPr/>
        </p:nvCxnSpPr>
        <p:spPr>
          <a:xfrm>
            <a:off x="3662465" y="2493277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1" name="Google Shape;371;p6"/>
          <p:cNvCxnSpPr>
            <a:cxnSpLocks/>
          </p:cNvCxnSpPr>
          <p:nvPr/>
        </p:nvCxnSpPr>
        <p:spPr>
          <a:xfrm flipH="1">
            <a:off x="3659245" y="5224996"/>
            <a:ext cx="309389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72" name="Google Shape;372;p6"/>
          <p:cNvCxnSpPr>
            <a:cxnSpLocks/>
          </p:cNvCxnSpPr>
          <p:nvPr/>
        </p:nvCxnSpPr>
        <p:spPr>
          <a:xfrm flipH="1">
            <a:off x="3659245" y="5725556"/>
            <a:ext cx="314526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73" name="Google Shape;373;p6"/>
          <p:cNvSpPr txBox="1"/>
          <p:nvPr/>
        </p:nvSpPr>
        <p:spPr>
          <a:xfrm>
            <a:off x="3606616" y="1302427"/>
            <a:ext cx="242687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i_backend_controller_ready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"/>
          <p:cNvSpPr txBox="1"/>
          <p:nvPr/>
        </p:nvSpPr>
        <p:spPr>
          <a:xfrm>
            <a:off x="3606616" y="2168232"/>
            <a:ext cx="19462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3606617" y="2596867"/>
            <a:ext cx="19994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o_frontend_write_data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/>
        </p:nvSpPr>
        <p:spPr>
          <a:xfrm>
            <a:off x="3639293" y="4889876"/>
            <a:ext cx="201893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i_returned_data_valid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3639294" y="5366313"/>
            <a:ext cx="16871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i_returned_data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3606617" y="1751627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o_frontend_command_valid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6"/>
          <p:cNvCxnSpPr/>
          <p:nvPr/>
        </p:nvCxnSpPr>
        <p:spPr>
          <a:xfrm>
            <a:off x="5696745" y="2407055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0" name="Google Shape;380;p6"/>
          <p:cNvCxnSpPr>
            <a:cxnSpLocks/>
          </p:cNvCxnSpPr>
          <p:nvPr/>
        </p:nvCxnSpPr>
        <p:spPr>
          <a:xfrm>
            <a:off x="5725358" y="282299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cxnSp>
        <p:nvCxnSpPr>
          <p:cNvPr id="381" name="Google Shape;381;p6"/>
          <p:cNvCxnSpPr/>
          <p:nvPr/>
        </p:nvCxnSpPr>
        <p:spPr>
          <a:xfrm>
            <a:off x="5658225" y="5616336"/>
            <a:ext cx="157480" cy="2184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382" name="Google Shape;382;p6"/>
          <p:cNvSpPr txBox="1"/>
          <p:nvPr/>
        </p:nvSpPr>
        <p:spPr>
          <a:xfrm>
            <a:off x="5508013" y="2605136"/>
            <a:ext cx="611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"/>
          <p:cNvSpPr txBox="1"/>
          <p:nvPr/>
        </p:nvSpPr>
        <p:spPr>
          <a:xfrm>
            <a:off x="5578234" y="2142249"/>
            <a:ext cx="3845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"/>
          <p:cNvSpPr txBox="1"/>
          <p:nvPr/>
        </p:nvSpPr>
        <p:spPr>
          <a:xfrm>
            <a:off x="5443661" y="5363210"/>
            <a:ext cx="58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"/>
          <p:cNvSpPr txBox="1"/>
          <p:nvPr/>
        </p:nvSpPr>
        <p:spPr>
          <a:xfrm>
            <a:off x="4207244" y="1038124"/>
            <a:ext cx="204926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"/>
          <p:cNvSpPr txBox="1"/>
          <p:nvPr/>
        </p:nvSpPr>
        <p:spPr>
          <a:xfrm>
            <a:off x="4141105" y="4182068"/>
            <a:ext cx="227284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Returned Data Channel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387;p6">
            <a:extLst>
              <a:ext uri="{FF2B5EF4-FFF2-40B4-BE49-F238E27FC236}">
                <a16:creationId xmlns:a16="http://schemas.microsoft.com/office/drawing/2014/main" id="{17E8B2B2-4667-A796-E98B-081735F9A752}"/>
              </a:ext>
            </a:extLst>
          </p:cNvPr>
          <p:cNvCxnSpPr>
            <a:cxnSpLocks/>
          </p:cNvCxnSpPr>
          <p:nvPr/>
        </p:nvCxnSpPr>
        <p:spPr>
          <a:xfrm>
            <a:off x="3689815" y="4791502"/>
            <a:ext cx="3120948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14" name="Google Shape;388;p6">
            <a:extLst>
              <a:ext uri="{FF2B5EF4-FFF2-40B4-BE49-F238E27FC236}">
                <a16:creationId xmlns:a16="http://schemas.microsoft.com/office/drawing/2014/main" id="{15DF32CA-A9C5-1E51-6BF5-67D92CD744F3}"/>
              </a:ext>
            </a:extLst>
          </p:cNvPr>
          <p:cNvSpPr txBox="1"/>
          <p:nvPr/>
        </p:nvSpPr>
        <p:spPr>
          <a:xfrm>
            <a:off x="3633967" y="4483345"/>
            <a:ext cx="242687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 err="1"/>
              <a:t>o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_backend_controller_ren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075F24E4-C026-EF2C-3F65-4EE7A5A1D3A1}"/>
              </a:ext>
            </a:extLst>
          </p:cNvPr>
          <p:cNvSpPr/>
          <p:nvPr/>
        </p:nvSpPr>
        <p:spPr>
          <a:xfrm>
            <a:off x="2832369" y="1262402"/>
            <a:ext cx="833295" cy="4932657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387951" y="115900"/>
            <a:ext cx="85134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Global Controller interfaces</a:t>
            </a:r>
            <a:endParaRPr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28DC432-E4A0-865B-49EC-24B338E36FE7}"/>
              </a:ext>
            </a:extLst>
          </p:cNvPr>
          <p:cNvGrpSpPr/>
          <p:nvPr/>
        </p:nvGrpSpPr>
        <p:grpSpPr>
          <a:xfrm>
            <a:off x="1808890" y="972707"/>
            <a:ext cx="3236355" cy="5532122"/>
            <a:chOff x="383682" y="886864"/>
            <a:chExt cx="3236355" cy="5532122"/>
          </a:xfrm>
        </p:grpSpPr>
        <p:sp>
          <p:nvSpPr>
            <p:cNvPr id="141" name="Google Shape;141;p7"/>
            <p:cNvSpPr/>
            <p:nvPr/>
          </p:nvSpPr>
          <p:spPr>
            <a:xfrm>
              <a:off x="387951" y="886864"/>
              <a:ext cx="3232086" cy="55321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Global Controller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83682" y="1536756"/>
              <a:ext cx="756329" cy="452441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786742" y="1282704"/>
              <a:ext cx="833295" cy="785750"/>
            </a:xfrm>
            <a:prstGeom prst="flowChartAlternateProcess">
              <a:avLst/>
            </a:prstGeom>
            <a:solidFill>
              <a:schemeClr val="dk1">
                <a:alpha val="4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port</a:t>
              </a:r>
              <a:endParaRPr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D69B853-6890-2C83-819E-3ED7E9E86434}"/>
              </a:ext>
            </a:extLst>
          </p:cNvPr>
          <p:cNvSpPr/>
          <p:nvPr/>
        </p:nvSpPr>
        <p:spPr>
          <a:xfrm>
            <a:off x="7127373" y="2594849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BC1</a:t>
            </a:r>
            <a:endParaRPr lang="en-US"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90143D34-5C43-1D97-8F64-4EC1E88B7B1B}"/>
              </a:ext>
            </a:extLst>
          </p:cNvPr>
          <p:cNvSpPr/>
          <p:nvPr/>
        </p:nvSpPr>
        <p:spPr>
          <a:xfrm>
            <a:off x="7127373" y="3920268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89;p2">
            <a:extLst>
              <a:ext uri="{FF2B5EF4-FFF2-40B4-BE49-F238E27FC236}">
                <a16:creationId xmlns:a16="http://schemas.microsoft.com/office/drawing/2014/main" id="{E8CFE683-36F0-5ACB-2FAF-BBE8074EB49C}"/>
              </a:ext>
            </a:extLst>
          </p:cNvPr>
          <p:cNvSpPr/>
          <p:nvPr/>
        </p:nvSpPr>
        <p:spPr>
          <a:xfrm>
            <a:off x="7127373" y="5336545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;p2">
            <a:extLst>
              <a:ext uri="{FF2B5EF4-FFF2-40B4-BE49-F238E27FC236}">
                <a16:creationId xmlns:a16="http://schemas.microsoft.com/office/drawing/2014/main" id="{F93B01C6-353B-4A0D-FD58-F222C422D44F}"/>
              </a:ext>
            </a:extLst>
          </p:cNvPr>
          <p:cNvSpPr/>
          <p:nvPr/>
        </p:nvSpPr>
        <p:spPr>
          <a:xfrm>
            <a:off x="7119137" y="1249196"/>
            <a:ext cx="1386300" cy="9051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rgbClr val="FF0000"/>
                </a:solidFill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4;p2">
            <a:extLst>
              <a:ext uri="{FF2B5EF4-FFF2-40B4-BE49-F238E27FC236}">
                <a16:creationId xmlns:a16="http://schemas.microsoft.com/office/drawing/2014/main" id="{7C070A80-91CF-8CDA-2526-C3B21CFFB714}"/>
              </a:ext>
            </a:extLst>
          </p:cNvPr>
          <p:cNvSpPr/>
          <p:nvPr/>
        </p:nvSpPr>
        <p:spPr>
          <a:xfrm>
            <a:off x="91440" y="3557268"/>
            <a:ext cx="1709214" cy="363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7">
            <a:extLst>
              <a:ext uri="{FF2B5EF4-FFF2-40B4-BE49-F238E27FC236}">
                <a16:creationId xmlns:a16="http://schemas.microsoft.com/office/drawing/2014/main" id="{2EA635DD-75A1-B1FE-EE71-BD61842A4A52}"/>
              </a:ext>
            </a:extLst>
          </p:cNvPr>
          <p:cNvSpPr/>
          <p:nvPr/>
        </p:nvSpPr>
        <p:spPr>
          <a:xfrm>
            <a:off x="4204550" y="2714199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7">
            <a:extLst>
              <a:ext uri="{FF2B5EF4-FFF2-40B4-BE49-F238E27FC236}">
                <a16:creationId xmlns:a16="http://schemas.microsoft.com/office/drawing/2014/main" id="{70B8102A-17F9-CEA1-FEF7-7B44E5FC241E}"/>
              </a:ext>
            </a:extLst>
          </p:cNvPr>
          <p:cNvSpPr/>
          <p:nvPr/>
        </p:nvSpPr>
        <p:spPr>
          <a:xfrm>
            <a:off x="4204550" y="4024973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43;p7">
            <a:extLst>
              <a:ext uri="{FF2B5EF4-FFF2-40B4-BE49-F238E27FC236}">
                <a16:creationId xmlns:a16="http://schemas.microsoft.com/office/drawing/2014/main" id="{E18B2014-81C4-9F28-B2BF-C28ADCA536A8}"/>
              </a:ext>
            </a:extLst>
          </p:cNvPr>
          <p:cNvSpPr/>
          <p:nvPr/>
        </p:nvSpPr>
        <p:spPr>
          <a:xfrm>
            <a:off x="4204550" y="5396220"/>
            <a:ext cx="833295" cy="785750"/>
          </a:xfrm>
          <a:prstGeom prst="flowChartAlternateProcess">
            <a:avLst/>
          </a:prstGeom>
          <a:solidFill>
            <a:schemeClr val="dk1">
              <a:alpha val="4941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61;p4">
            <a:extLst>
              <a:ext uri="{FF2B5EF4-FFF2-40B4-BE49-F238E27FC236}">
                <a16:creationId xmlns:a16="http://schemas.microsoft.com/office/drawing/2014/main" id="{4263A8E7-6C31-5788-27A0-8E21315D3E0C}"/>
              </a:ext>
            </a:extLst>
          </p:cNvPr>
          <p:cNvSpPr/>
          <p:nvPr/>
        </p:nvSpPr>
        <p:spPr>
          <a:xfrm>
            <a:off x="5045245" y="1622599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61;p4">
            <a:extLst>
              <a:ext uri="{FF2B5EF4-FFF2-40B4-BE49-F238E27FC236}">
                <a16:creationId xmlns:a16="http://schemas.microsoft.com/office/drawing/2014/main" id="{59819E54-29C7-1BE5-D034-38328E6EDC4D}"/>
              </a:ext>
            </a:extLst>
          </p:cNvPr>
          <p:cNvSpPr/>
          <p:nvPr/>
        </p:nvSpPr>
        <p:spPr>
          <a:xfrm>
            <a:off x="5053481" y="2912071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61;p4">
            <a:extLst>
              <a:ext uri="{FF2B5EF4-FFF2-40B4-BE49-F238E27FC236}">
                <a16:creationId xmlns:a16="http://schemas.microsoft.com/office/drawing/2014/main" id="{55DFC8FD-580F-F8A0-79FD-6A40ADF05C5D}"/>
              </a:ext>
            </a:extLst>
          </p:cNvPr>
          <p:cNvSpPr/>
          <p:nvPr/>
        </p:nvSpPr>
        <p:spPr>
          <a:xfrm>
            <a:off x="5037845" y="4235636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1;p4">
            <a:extLst>
              <a:ext uri="{FF2B5EF4-FFF2-40B4-BE49-F238E27FC236}">
                <a16:creationId xmlns:a16="http://schemas.microsoft.com/office/drawing/2014/main" id="{484CECFC-0739-B628-1672-1D9F1233AAAF}"/>
              </a:ext>
            </a:extLst>
          </p:cNvPr>
          <p:cNvSpPr/>
          <p:nvPr/>
        </p:nvSpPr>
        <p:spPr>
          <a:xfrm>
            <a:off x="5053481" y="5646784"/>
            <a:ext cx="2073892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Block Diagram</a:t>
            </a:r>
            <a:endParaRPr dirty="0"/>
          </a:p>
        </p:txBody>
      </p:sp>
      <p:sp>
        <p:nvSpPr>
          <p:cNvPr id="56" name="Google Shape;56;p4"/>
          <p:cNvSpPr/>
          <p:nvPr/>
        </p:nvSpPr>
        <p:spPr>
          <a:xfrm>
            <a:off x="1384800" y="900650"/>
            <a:ext cx="7362960" cy="5887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 rot="10800000">
            <a:off x="145362" y="5757312"/>
            <a:ext cx="680760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3734375" y="1062025"/>
            <a:ext cx="1531500" cy="6492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Global Controller FSM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236161" y="1291200"/>
            <a:ext cx="34245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5339603" y="1245050"/>
            <a:ext cx="3712200" cy="317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25400" cap="flat" cmpd="sng">
            <a:solidFill>
              <a:srgbClr val="1F4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855549" y="2869513"/>
            <a:ext cx="1128900" cy="1873937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Decode </a:t>
            </a:r>
            <a:r>
              <a:rPr lang="en-US" dirty="0">
                <a:solidFill>
                  <a:schemeClr val="lt1"/>
                </a:solidFill>
              </a:rPr>
              <a:t>Request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Address Mapping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263325" y="3599233"/>
            <a:ext cx="1544041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158977" y="3329435"/>
            <a:ext cx="112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</a:t>
            </a:r>
            <a:r>
              <a:rPr lang="en-US" dirty="0" err="1">
                <a:solidFill>
                  <a:srgbClr val="FF0000"/>
                </a:solidFill>
              </a:rPr>
              <a:t>request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263325" y="2188625"/>
            <a:ext cx="3007349" cy="31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135366" y="1880824"/>
            <a:ext cx="118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i_write_data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62215" y="951950"/>
            <a:ext cx="204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Frontend Core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4762500" y="2161350"/>
            <a:ext cx="2220026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406361" y="955588"/>
            <a:ext cx="254293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Bank Level Controller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status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8039684" y="168274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245767" y="1836645"/>
            <a:ext cx="165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/>
              <a:t>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4"/>
          <p:cNvGrpSpPr/>
          <p:nvPr/>
        </p:nvGrpSpPr>
        <p:grpSpPr>
          <a:xfrm rot="5400000">
            <a:off x="3822643" y="1692911"/>
            <a:ext cx="275979" cy="1235333"/>
            <a:chOff x="1175900" y="1034718"/>
            <a:chExt cx="378365" cy="705300"/>
          </a:xfrm>
        </p:grpSpPr>
        <p:cxnSp>
          <p:nvCxnSpPr>
            <p:cNvPr id="77" name="Google Shape;77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8" name="Google Shape;78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79" name="Google Shape;79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0" name="Google Shape;80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1" name="Google Shape;81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grpSp>
        <p:nvGrpSpPr>
          <p:cNvPr id="85" name="Google Shape;85;p4"/>
          <p:cNvGrpSpPr/>
          <p:nvPr/>
        </p:nvGrpSpPr>
        <p:grpSpPr>
          <a:xfrm rot="5400000">
            <a:off x="6328997" y="4672237"/>
            <a:ext cx="275979" cy="860435"/>
            <a:chOff x="1175900" y="1034718"/>
            <a:chExt cx="378365" cy="705300"/>
          </a:xfrm>
        </p:grpSpPr>
        <p:cxnSp>
          <p:nvCxnSpPr>
            <p:cNvPr id="86" name="Google Shape;8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8" name="Google Shape;8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89" name="Google Shape;8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0" name="Google Shape;9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1" name="Google Shape;9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92" name="Google Shape;9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93" name="Google Shape;93;p4"/>
          <p:cNvSpPr txBox="1"/>
          <p:nvPr/>
        </p:nvSpPr>
        <p:spPr>
          <a:xfrm>
            <a:off x="5878900" y="4671725"/>
            <a:ext cx="14410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queue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5057460" y="2971385"/>
            <a:ext cx="1441042" cy="165434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&amp;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Handler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 rot="5400000">
            <a:off x="3793275" y="2596451"/>
            <a:ext cx="275979" cy="1221178"/>
            <a:chOff x="1175900" y="1034718"/>
            <a:chExt cx="378365" cy="705300"/>
          </a:xfrm>
        </p:grpSpPr>
        <p:cxnSp>
          <p:nvCxnSpPr>
            <p:cNvPr id="107" name="Google Shape;107;p4"/>
            <p:cNvCxnSpPr/>
            <p:nvPr/>
          </p:nvCxnSpPr>
          <p:spPr>
            <a:xfrm>
              <a:off x="1175900" y="1167897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8" name="Google Shape;108;p4"/>
            <p:cNvCxnSpPr/>
            <p:nvPr/>
          </p:nvCxnSpPr>
          <p:spPr>
            <a:xfrm>
              <a:off x="1175900" y="1272281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09" name="Google Shape;109;p4"/>
            <p:cNvCxnSpPr/>
            <p:nvPr/>
          </p:nvCxnSpPr>
          <p:spPr>
            <a:xfrm>
              <a:off x="1175900" y="1397520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1175900" y="1514143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1175900" y="1625268"/>
              <a:ext cx="378365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1175900" y="1034718"/>
              <a:ext cx="0" cy="70518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4"/>
                </a:srgbClr>
              </a:outerShdw>
            </a:effectLst>
          </p:spPr>
        </p:cxnSp>
      </p:grpSp>
      <p:sp>
        <p:nvSpPr>
          <p:cNvPr id="114" name="Google Shape;114;p4"/>
          <p:cNvSpPr txBox="1"/>
          <p:nvPr/>
        </p:nvSpPr>
        <p:spPr>
          <a:xfrm>
            <a:off x="3110693" y="2778301"/>
            <a:ext cx="1696634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 rot="5400000">
            <a:off x="3793275" y="3206051"/>
            <a:ext cx="275979" cy="1221178"/>
            <a:chOff x="1175900" y="1034718"/>
            <a:chExt cx="378365" cy="705300"/>
          </a:xfrm>
        </p:grpSpPr>
        <p:cxnSp>
          <p:nvCxnSpPr>
            <p:cNvPr id="116" name="Google Shape;116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23" name="Google Shape;123;p4"/>
          <p:cNvSpPr txBox="1"/>
          <p:nvPr/>
        </p:nvSpPr>
        <p:spPr>
          <a:xfrm>
            <a:off x="3110682" y="3387913"/>
            <a:ext cx="178412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WR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3177576" y="3994759"/>
            <a:ext cx="159389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WR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045676" y="4250480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029393" y="30117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029393" y="3621363"/>
            <a:ext cx="25682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4573434" y="30117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573434" y="362136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 rot="5400000">
            <a:off x="3809558" y="3835168"/>
            <a:ext cx="275979" cy="1221178"/>
            <a:chOff x="1175900" y="1034718"/>
            <a:chExt cx="378365" cy="705300"/>
          </a:xfrm>
        </p:grpSpPr>
        <p:cxnSp>
          <p:nvCxnSpPr>
            <p:cNvPr id="132" name="Google Shape;132;p4"/>
            <p:cNvCxnSpPr/>
            <p:nvPr/>
          </p:nvCxnSpPr>
          <p:spPr>
            <a:xfrm>
              <a:off x="1175900" y="1167897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1175900" y="1272281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1175900" y="1397520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1175900" y="1514143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1175900" y="1625268"/>
              <a:ext cx="3783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1175900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554265" y="1034718"/>
              <a:ext cx="0" cy="70530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1760"/>
                </a:srgbClr>
              </a:outerShdw>
            </a:effectLst>
          </p:spPr>
        </p:cxnSp>
      </p:grpSp>
      <p:sp>
        <p:nvSpPr>
          <p:cNvPr id="139" name="Google Shape;139;p4"/>
          <p:cNvSpPr/>
          <p:nvPr/>
        </p:nvSpPr>
        <p:spPr>
          <a:xfrm>
            <a:off x="4597520" y="4250480"/>
            <a:ext cx="437498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 rot="5400000">
            <a:off x="5415149" y="4840620"/>
            <a:ext cx="470934" cy="181441"/>
          </a:xfrm>
          <a:prstGeom prst="roundRect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64;p4">
            <a:extLst>
              <a:ext uri="{FF2B5EF4-FFF2-40B4-BE49-F238E27FC236}">
                <a16:creationId xmlns:a16="http://schemas.microsoft.com/office/drawing/2014/main" id="{153EC9E3-02E4-B94A-5DDE-3C7B0A2B10BA}"/>
              </a:ext>
            </a:extLst>
          </p:cNvPr>
          <p:cNvSpPr txBox="1"/>
          <p:nvPr/>
        </p:nvSpPr>
        <p:spPr>
          <a:xfrm>
            <a:off x="219054" y="5177215"/>
            <a:ext cx="1128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data channel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29;p4">
            <a:extLst>
              <a:ext uri="{FF2B5EF4-FFF2-40B4-BE49-F238E27FC236}">
                <a16:creationId xmlns:a16="http://schemas.microsoft.com/office/drawing/2014/main" id="{65467FB9-4948-103C-3A5A-A4040AE321A9}"/>
              </a:ext>
            </a:extLst>
          </p:cNvPr>
          <p:cNvSpPr/>
          <p:nvPr/>
        </p:nvSpPr>
        <p:spPr>
          <a:xfrm>
            <a:off x="6537227" y="3346943"/>
            <a:ext cx="44530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05;p4">
            <a:extLst>
              <a:ext uri="{FF2B5EF4-FFF2-40B4-BE49-F238E27FC236}">
                <a16:creationId xmlns:a16="http://schemas.microsoft.com/office/drawing/2014/main" id="{C88E0949-83BE-1D87-C564-BC8FC24C7018}"/>
              </a:ext>
            </a:extLst>
          </p:cNvPr>
          <p:cNvSpPr/>
          <p:nvPr/>
        </p:nvSpPr>
        <p:spPr>
          <a:xfrm>
            <a:off x="7002216" y="1848846"/>
            <a:ext cx="1101785" cy="2105736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70;p4">
            <a:extLst>
              <a:ext uri="{FF2B5EF4-FFF2-40B4-BE49-F238E27FC236}">
                <a16:creationId xmlns:a16="http://schemas.microsoft.com/office/drawing/2014/main" id="{EA69E57B-83E9-A162-266F-91BD6985B9CD}"/>
              </a:ext>
            </a:extLst>
          </p:cNvPr>
          <p:cNvSpPr/>
          <p:nvPr/>
        </p:nvSpPr>
        <p:spPr>
          <a:xfrm>
            <a:off x="8176421" y="1965292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70;p4">
            <a:extLst>
              <a:ext uri="{FF2B5EF4-FFF2-40B4-BE49-F238E27FC236}">
                <a16:creationId xmlns:a16="http://schemas.microsoft.com/office/drawing/2014/main" id="{D46D8999-19B0-52FE-E3B9-B4718208F717}"/>
              </a:ext>
            </a:extLst>
          </p:cNvPr>
          <p:cNvSpPr/>
          <p:nvPr/>
        </p:nvSpPr>
        <p:spPr>
          <a:xfrm>
            <a:off x="8176421" y="246452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70;p4">
            <a:extLst>
              <a:ext uri="{FF2B5EF4-FFF2-40B4-BE49-F238E27FC236}">
                <a16:creationId xmlns:a16="http://schemas.microsoft.com/office/drawing/2014/main" id="{4D0A7FA8-CE29-91C8-2EC5-11D36DCAB5EB}"/>
              </a:ext>
            </a:extLst>
          </p:cNvPr>
          <p:cNvSpPr/>
          <p:nvPr/>
        </p:nvSpPr>
        <p:spPr>
          <a:xfrm>
            <a:off x="8176421" y="304429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70;p4">
            <a:extLst>
              <a:ext uri="{FF2B5EF4-FFF2-40B4-BE49-F238E27FC236}">
                <a16:creationId xmlns:a16="http://schemas.microsoft.com/office/drawing/2014/main" id="{42B846DD-09BC-2D10-6DBE-BEA4839763E4}"/>
              </a:ext>
            </a:extLst>
          </p:cNvPr>
          <p:cNvSpPr/>
          <p:nvPr/>
        </p:nvSpPr>
        <p:spPr>
          <a:xfrm>
            <a:off x="8169744" y="3606081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74;p4">
            <a:extLst>
              <a:ext uri="{FF2B5EF4-FFF2-40B4-BE49-F238E27FC236}">
                <a16:creationId xmlns:a16="http://schemas.microsoft.com/office/drawing/2014/main" id="{FA0F4FCD-DE19-32FD-59E6-4E3B8BBB8F79}"/>
              </a:ext>
            </a:extLst>
          </p:cNvPr>
          <p:cNvSpPr txBox="1"/>
          <p:nvPr/>
        </p:nvSpPr>
        <p:spPr>
          <a:xfrm>
            <a:off x="8039684" y="2215811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74;p4">
            <a:extLst>
              <a:ext uri="{FF2B5EF4-FFF2-40B4-BE49-F238E27FC236}">
                <a16:creationId xmlns:a16="http://schemas.microsoft.com/office/drawing/2014/main" id="{2D5B1871-AAFA-A732-7043-0AD164788359}"/>
              </a:ext>
            </a:extLst>
          </p:cNvPr>
          <p:cNvSpPr txBox="1"/>
          <p:nvPr/>
        </p:nvSpPr>
        <p:spPr>
          <a:xfrm>
            <a:off x="8037130" y="2786895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4;p4">
            <a:extLst>
              <a:ext uri="{FF2B5EF4-FFF2-40B4-BE49-F238E27FC236}">
                <a16:creationId xmlns:a16="http://schemas.microsoft.com/office/drawing/2014/main" id="{D53D4839-164A-5D2B-7514-FD775897D299}"/>
              </a:ext>
            </a:extLst>
          </p:cNvPr>
          <p:cNvSpPr txBox="1"/>
          <p:nvPr/>
        </p:nvSpPr>
        <p:spPr>
          <a:xfrm>
            <a:off x="8037130" y="3351398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05;p4">
            <a:extLst>
              <a:ext uri="{FF2B5EF4-FFF2-40B4-BE49-F238E27FC236}">
                <a16:creationId xmlns:a16="http://schemas.microsoft.com/office/drawing/2014/main" id="{F74FB0D5-A0A3-4F91-BDD0-CA3911DE10D2}"/>
              </a:ext>
            </a:extLst>
          </p:cNvPr>
          <p:cNvSpPr/>
          <p:nvPr/>
        </p:nvSpPr>
        <p:spPr>
          <a:xfrm>
            <a:off x="6989810" y="4456988"/>
            <a:ext cx="1123408" cy="2197811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RD C</a:t>
            </a:r>
            <a:r>
              <a:rPr lang="en-US" dirty="0">
                <a:solidFill>
                  <a:schemeClr val="lt1"/>
                </a:solidFill>
              </a:rPr>
              <a:t>hannel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Selector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70;p4">
            <a:extLst>
              <a:ext uri="{FF2B5EF4-FFF2-40B4-BE49-F238E27FC236}">
                <a16:creationId xmlns:a16="http://schemas.microsoft.com/office/drawing/2014/main" id="{7A1D3875-830B-5BDD-9E9A-AB25D757E96C}"/>
              </a:ext>
            </a:extLst>
          </p:cNvPr>
          <p:cNvSpPr/>
          <p:nvPr/>
        </p:nvSpPr>
        <p:spPr>
          <a:xfrm rot="10800000">
            <a:off x="8113218" y="4580117"/>
            <a:ext cx="875382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70;p4">
            <a:extLst>
              <a:ext uri="{FF2B5EF4-FFF2-40B4-BE49-F238E27FC236}">
                <a16:creationId xmlns:a16="http://schemas.microsoft.com/office/drawing/2014/main" id="{FC8CE34B-13E2-4FE9-BFCD-E0E544F973BC}"/>
              </a:ext>
            </a:extLst>
          </p:cNvPr>
          <p:cNvSpPr/>
          <p:nvPr/>
        </p:nvSpPr>
        <p:spPr>
          <a:xfrm rot="10800000">
            <a:off x="8132217" y="5079346"/>
            <a:ext cx="856383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70;p4">
            <a:extLst>
              <a:ext uri="{FF2B5EF4-FFF2-40B4-BE49-F238E27FC236}">
                <a16:creationId xmlns:a16="http://schemas.microsoft.com/office/drawing/2014/main" id="{09720FA3-6775-957E-1CFF-3D8C76A0923B}"/>
              </a:ext>
            </a:extLst>
          </p:cNvPr>
          <p:cNvSpPr/>
          <p:nvPr/>
        </p:nvSpPr>
        <p:spPr>
          <a:xfrm rot="10800000">
            <a:off x="8132216" y="5659122"/>
            <a:ext cx="856381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70;p4">
            <a:extLst>
              <a:ext uri="{FF2B5EF4-FFF2-40B4-BE49-F238E27FC236}">
                <a16:creationId xmlns:a16="http://schemas.microsoft.com/office/drawing/2014/main" id="{5E2E0C82-5275-03F4-2CA7-CC6A21522929}"/>
              </a:ext>
            </a:extLst>
          </p:cNvPr>
          <p:cNvSpPr/>
          <p:nvPr/>
        </p:nvSpPr>
        <p:spPr>
          <a:xfrm rot="10800000">
            <a:off x="8125539" y="6220906"/>
            <a:ext cx="856380" cy="29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74;p4">
            <a:extLst>
              <a:ext uri="{FF2B5EF4-FFF2-40B4-BE49-F238E27FC236}">
                <a16:creationId xmlns:a16="http://schemas.microsoft.com/office/drawing/2014/main" id="{69360B94-CFD6-3852-B53A-80A62EBF0BA9}"/>
              </a:ext>
            </a:extLst>
          </p:cNvPr>
          <p:cNvSpPr txBox="1"/>
          <p:nvPr/>
        </p:nvSpPr>
        <p:spPr>
          <a:xfrm>
            <a:off x="8037130" y="43179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BC0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74;p4">
            <a:extLst>
              <a:ext uri="{FF2B5EF4-FFF2-40B4-BE49-F238E27FC236}">
                <a16:creationId xmlns:a16="http://schemas.microsoft.com/office/drawing/2014/main" id="{DFC03320-CA55-BACD-FD86-B7C68EDCAF77}"/>
              </a:ext>
            </a:extLst>
          </p:cNvPr>
          <p:cNvSpPr txBox="1"/>
          <p:nvPr/>
        </p:nvSpPr>
        <p:spPr>
          <a:xfrm>
            <a:off x="8058887" y="4832726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BC1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74;p4">
            <a:extLst>
              <a:ext uri="{FF2B5EF4-FFF2-40B4-BE49-F238E27FC236}">
                <a16:creationId xmlns:a16="http://schemas.microsoft.com/office/drawing/2014/main" id="{CCBFE20A-68E9-99CB-3EF4-A60F04589F24}"/>
              </a:ext>
            </a:extLst>
          </p:cNvPr>
          <p:cNvSpPr txBox="1"/>
          <p:nvPr/>
        </p:nvSpPr>
        <p:spPr>
          <a:xfrm>
            <a:off x="8058886" y="5384813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74;p4">
            <a:extLst>
              <a:ext uri="{FF2B5EF4-FFF2-40B4-BE49-F238E27FC236}">
                <a16:creationId xmlns:a16="http://schemas.microsoft.com/office/drawing/2014/main" id="{E24D9D4B-5664-D3A9-F6A4-18FA22C20651}"/>
              </a:ext>
            </a:extLst>
          </p:cNvPr>
          <p:cNvSpPr txBox="1"/>
          <p:nvPr/>
        </p:nvSpPr>
        <p:spPr>
          <a:xfrm>
            <a:off x="8058885" y="5983034"/>
            <a:ext cx="16119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BC3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381;p6">
            <a:extLst>
              <a:ext uri="{FF2B5EF4-FFF2-40B4-BE49-F238E27FC236}">
                <a16:creationId xmlns:a16="http://schemas.microsoft.com/office/drawing/2014/main" id="{0488E64E-1EC2-F167-14EB-7D9F5E87279D}"/>
              </a:ext>
            </a:extLst>
          </p:cNvPr>
          <p:cNvCxnSpPr>
            <a:cxnSpLocks/>
          </p:cNvCxnSpPr>
          <p:nvPr/>
        </p:nvCxnSpPr>
        <p:spPr>
          <a:xfrm>
            <a:off x="3979709" y="5702638"/>
            <a:ext cx="291981" cy="4478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4" name="Google Shape;384;p6">
            <a:extLst>
              <a:ext uri="{FF2B5EF4-FFF2-40B4-BE49-F238E27FC236}">
                <a16:creationId xmlns:a16="http://schemas.microsoft.com/office/drawing/2014/main" id="{970F7E81-46B6-4930-C74F-4D5FFD5E216B}"/>
              </a:ext>
            </a:extLst>
          </p:cNvPr>
          <p:cNvSpPr txBox="1"/>
          <p:nvPr/>
        </p:nvSpPr>
        <p:spPr>
          <a:xfrm>
            <a:off x="3894055" y="5449512"/>
            <a:ext cx="58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0;p4">
            <a:extLst>
              <a:ext uri="{FF2B5EF4-FFF2-40B4-BE49-F238E27FC236}">
                <a16:creationId xmlns:a16="http://schemas.microsoft.com/office/drawing/2014/main" id="{05D7F9EC-44BE-2491-4D0E-D1EA3E69EA7A}"/>
              </a:ext>
            </a:extLst>
          </p:cNvPr>
          <p:cNvSpPr/>
          <p:nvPr/>
        </p:nvSpPr>
        <p:spPr>
          <a:xfrm>
            <a:off x="5559895" y="4930948"/>
            <a:ext cx="506884" cy="35534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217</Words>
  <Application>Microsoft Office PowerPoint</Application>
  <PresentationFormat>如螢幕大小 (4:3)</PresentationFormat>
  <Paragraphs>97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Federo</vt:lpstr>
      <vt:lpstr>Noto Sans Symbols</vt:lpstr>
      <vt:lpstr>lpsoc3</vt:lpstr>
      <vt:lpstr>PowerPoint 簡報</vt:lpstr>
      <vt:lpstr>Global Controller interfaces</vt:lpstr>
      <vt:lpstr>Global Controller Interfaces</vt:lpstr>
      <vt:lpstr>Global Controller interfaces</vt:lpstr>
      <vt:lpstr>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陳沛鴻</cp:lastModifiedBy>
  <cp:revision>78</cp:revision>
  <dcterms:created xsi:type="dcterms:W3CDTF">2010-07-12T19:41:54Z</dcterms:created>
  <dcterms:modified xsi:type="dcterms:W3CDTF">2025-04-08T05:46:56Z</dcterms:modified>
</cp:coreProperties>
</file>