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5" r:id="rId4"/>
    <p:sldId id="260" r:id="rId5"/>
    <p:sldId id="266" r:id="rId6"/>
  </p:sldIdLst>
  <p:sldSz cx="9144000" cy="6858000" type="screen4x3"/>
  <p:notesSz cx="6797675" cy="9926638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Federo" panose="02020500000000000000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yDyfeZXYthNWFaC04EQTv1r7c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488" y="114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43508" y="3429000"/>
            <a:ext cx="8856983" cy="55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Deadline: 4/31 Wednesday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Global 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87951" y="115900"/>
            <a:ext cx="8513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Controller interfaces</a:t>
            </a: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6335040" y="923491"/>
            <a:ext cx="2644947" cy="5532122"/>
            <a:chOff x="2996697" y="977399"/>
            <a:chExt cx="3268301" cy="5473038"/>
          </a:xfrm>
        </p:grpSpPr>
        <p:sp>
          <p:nvSpPr>
            <p:cNvPr id="104" name="Google Shape;104;p4"/>
            <p:cNvSpPr/>
            <p:nvPr/>
          </p:nvSpPr>
          <p:spPr>
            <a:xfrm>
              <a:off x="2996697" y="977399"/>
              <a:ext cx="3268300" cy="54730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2136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Global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996697" y="1369010"/>
              <a:ext cx="956713" cy="4565882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18760" y="1369011"/>
              <a:ext cx="946238" cy="850797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278583" y="960118"/>
            <a:ext cx="1527948" cy="5458868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>
            <a:off x="1857880" y="2179313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09" name="Google Shape;109;p4"/>
          <p:cNvCxnSpPr/>
          <p:nvPr/>
        </p:nvCxnSpPr>
        <p:spPr>
          <a:xfrm>
            <a:off x="1857880" y="3046300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0" name="Google Shape;110;p4"/>
          <p:cNvCxnSpPr/>
          <p:nvPr/>
        </p:nvCxnSpPr>
        <p:spPr>
          <a:xfrm rot="10800000">
            <a:off x="1857880" y="1745820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1" name="Google Shape;111;p4"/>
          <p:cNvCxnSpPr/>
          <p:nvPr/>
        </p:nvCxnSpPr>
        <p:spPr>
          <a:xfrm>
            <a:off x="1857880" y="2612806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2" name="Google Shape;112;p4"/>
          <p:cNvCxnSpPr>
            <a:cxnSpLocks/>
          </p:cNvCxnSpPr>
          <p:nvPr/>
        </p:nvCxnSpPr>
        <p:spPr>
          <a:xfrm flipH="1">
            <a:off x="1855016" y="5028195"/>
            <a:ext cx="4466977" cy="99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3" name="Google Shape;113;p4"/>
          <p:cNvCxnSpPr>
            <a:cxnSpLocks/>
          </p:cNvCxnSpPr>
          <p:nvPr/>
        </p:nvCxnSpPr>
        <p:spPr>
          <a:xfrm flipH="1">
            <a:off x="1855016" y="5531937"/>
            <a:ext cx="4466977" cy="673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114" name="Google Shape;114;p4"/>
          <p:cNvSpPr txBox="1"/>
          <p:nvPr/>
        </p:nvSpPr>
        <p:spPr>
          <a:xfrm>
            <a:off x="4584972" y="1414758"/>
            <a:ext cx="17983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O_Controller_ready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584972" y="2280563"/>
            <a:ext cx="16165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i_command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584972" y="2709198"/>
            <a:ext cx="169585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i_write_data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586058" y="4665850"/>
            <a:ext cx="179437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O_Read_data_valid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586058" y="5142287"/>
            <a:ext cx="13425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O_Read_data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584972" y="1863958"/>
            <a:ext cx="17983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i_Command_valid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3778120" y="2523535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21" name="Google Shape;121;p4"/>
          <p:cNvCxnSpPr/>
          <p:nvPr/>
        </p:nvCxnSpPr>
        <p:spPr>
          <a:xfrm>
            <a:off x="3801456" y="2937079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22" name="Google Shape;122;p4"/>
          <p:cNvCxnSpPr/>
          <p:nvPr/>
        </p:nvCxnSpPr>
        <p:spPr>
          <a:xfrm>
            <a:off x="3853996" y="5429450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123" name="Google Shape;123;p4"/>
          <p:cNvSpPr txBox="1"/>
          <p:nvPr/>
        </p:nvSpPr>
        <p:spPr>
          <a:xfrm>
            <a:off x="3551061" y="2702281"/>
            <a:ext cx="6115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659609" y="2258729"/>
            <a:ext cx="3845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639432" y="5176324"/>
            <a:ext cx="58660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005958" y="1177495"/>
            <a:ext cx="17983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Channel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126425" y="4373769"/>
            <a:ext cx="16592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Data Channel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8227268" y="2702281"/>
            <a:ext cx="765765" cy="859982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8227268" y="4012236"/>
            <a:ext cx="765765" cy="859982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8220744" y="5233924"/>
            <a:ext cx="765765" cy="859982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387951" y="115900"/>
            <a:ext cx="8513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Global Controller Interfaces</a:t>
            </a:r>
            <a:endParaRPr dirty="0"/>
          </a:p>
        </p:txBody>
      </p:sp>
      <p:sp>
        <p:nvSpPr>
          <p:cNvPr id="365" name="Google Shape;365;p6"/>
          <p:cNvSpPr/>
          <p:nvPr/>
        </p:nvSpPr>
        <p:spPr>
          <a:xfrm>
            <a:off x="6807734" y="861005"/>
            <a:ext cx="1527948" cy="5556978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"/>
          <p:cNvSpPr/>
          <p:nvPr/>
        </p:nvSpPr>
        <p:spPr>
          <a:xfrm>
            <a:off x="574071" y="885861"/>
            <a:ext cx="3093899" cy="5532122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Global Controller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6"/>
          <p:cNvCxnSpPr>
            <a:cxnSpLocks/>
          </p:cNvCxnSpPr>
          <p:nvPr/>
        </p:nvCxnSpPr>
        <p:spPr>
          <a:xfrm>
            <a:off x="3662465" y="2059784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68" name="Google Shape;368;p6"/>
          <p:cNvCxnSpPr>
            <a:cxnSpLocks/>
          </p:cNvCxnSpPr>
          <p:nvPr/>
        </p:nvCxnSpPr>
        <p:spPr>
          <a:xfrm>
            <a:off x="3662465" y="2926771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69" name="Google Shape;369;p6"/>
          <p:cNvCxnSpPr>
            <a:cxnSpLocks/>
          </p:cNvCxnSpPr>
          <p:nvPr/>
        </p:nvCxnSpPr>
        <p:spPr>
          <a:xfrm flipH="1">
            <a:off x="3662465" y="1626291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70" name="Google Shape;370;p6"/>
          <p:cNvCxnSpPr>
            <a:cxnSpLocks/>
          </p:cNvCxnSpPr>
          <p:nvPr/>
        </p:nvCxnSpPr>
        <p:spPr>
          <a:xfrm>
            <a:off x="3662465" y="2493277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71" name="Google Shape;371;p6"/>
          <p:cNvCxnSpPr>
            <a:cxnSpLocks/>
          </p:cNvCxnSpPr>
          <p:nvPr/>
        </p:nvCxnSpPr>
        <p:spPr>
          <a:xfrm flipH="1">
            <a:off x="3659245" y="5224996"/>
            <a:ext cx="309389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72" name="Google Shape;372;p6"/>
          <p:cNvCxnSpPr>
            <a:cxnSpLocks/>
          </p:cNvCxnSpPr>
          <p:nvPr/>
        </p:nvCxnSpPr>
        <p:spPr>
          <a:xfrm flipH="1">
            <a:off x="3659245" y="5725556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73" name="Google Shape;373;p6"/>
          <p:cNvSpPr txBox="1"/>
          <p:nvPr/>
        </p:nvSpPr>
        <p:spPr>
          <a:xfrm>
            <a:off x="3606616" y="1302427"/>
            <a:ext cx="242687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i_backend_controller_ready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"/>
          <p:cNvSpPr txBox="1"/>
          <p:nvPr/>
        </p:nvSpPr>
        <p:spPr>
          <a:xfrm>
            <a:off x="3606616" y="2168232"/>
            <a:ext cx="194625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o_frontend_command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3606617" y="2596867"/>
            <a:ext cx="19994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o_frontend_write_data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3639293" y="4889876"/>
            <a:ext cx="201893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i_returned_data_valid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3639294" y="5366313"/>
            <a:ext cx="16871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i_returned_data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3606617" y="1751627"/>
            <a:ext cx="24268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o_frontend_command_valid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6"/>
          <p:cNvCxnSpPr/>
          <p:nvPr/>
        </p:nvCxnSpPr>
        <p:spPr>
          <a:xfrm>
            <a:off x="5696745" y="2407055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80" name="Google Shape;380;p6"/>
          <p:cNvCxnSpPr>
            <a:cxnSpLocks/>
          </p:cNvCxnSpPr>
          <p:nvPr/>
        </p:nvCxnSpPr>
        <p:spPr>
          <a:xfrm>
            <a:off x="5725358" y="2822996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81" name="Google Shape;381;p6"/>
          <p:cNvCxnSpPr/>
          <p:nvPr/>
        </p:nvCxnSpPr>
        <p:spPr>
          <a:xfrm>
            <a:off x="5658225" y="5616336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82" name="Google Shape;382;p6"/>
          <p:cNvSpPr txBox="1"/>
          <p:nvPr/>
        </p:nvSpPr>
        <p:spPr>
          <a:xfrm>
            <a:off x="5508013" y="2605136"/>
            <a:ext cx="61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"/>
          <p:cNvSpPr txBox="1"/>
          <p:nvPr/>
        </p:nvSpPr>
        <p:spPr>
          <a:xfrm>
            <a:off x="5578234" y="2142249"/>
            <a:ext cx="3845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"/>
          <p:cNvSpPr txBox="1"/>
          <p:nvPr/>
        </p:nvSpPr>
        <p:spPr>
          <a:xfrm>
            <a:off x="5443661" y="5363210"/>
            <a:ext cx="58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"/>
          <p:cNvSpPr txBox="1"/>
          <p:nvPr/>
        </p:nvSpPr>
        <p:spPr>
          <a:xfrm>
            <a:off x="4207244" y="1038124"/>
            <a:ext cx="20492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Channel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"/>
          <p:cNvSpPr txBox="1"/>
          <p:nvPr/>
        </p:nvSpPr>
        <p:spPr>
          <a:xfrm>
            <a:off x="4141105" y="4182068"/>
            <a:ext cx="22728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Returned Data Channel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387;p6">
            <a:extLst>
              <a:ext uri="{FF2B5EF4-FFF2-40B4-BE49-F238E27FC236}">
                <a16:creationId xmlns:a16="http://schemas.microsoft.com/office/drawing/2014/main" id="{17E8B2B2-4667-A796-E98B-081735F9A752}"/>
              </a:ext>
            </a:extLst>
          </p:cNvPr>
          <p:cNvCxnSpPr>
            <a:cxnSpLocks/>
          </p:cNvCxnSpPr>
          <p:nvPr/>
        </p:nvCxnSpPr>
        <p:spPr>
          <a:xfrm>
            <a:off x="3689815" y="4791502"/>
            <a:ext cx="312094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14" name="Google Shape;388;p6">
            <a:extLst>
              <a:ext uri="{FF2B5EF4-FFF2-40B4-BE49-F238E27FC236}">
                <a16:creationId xmlns:a16="http://schemas.microsoft.com/office/drawing/2014/main" id="{15DF32CA-A9C5-1E51-6BF5-67D92CD744F3}"/>
              </a:ext>
            </a:extLst>
          </p:cNvPr>
          <p:cNvSpPr txBox="1"/>
          <p:nvPr/>
        </p:nvSpPr>
        <p:spPr>
          <a:xfrm>
            <a:off x="3633967" y="4483345"/>
            <a:ext cx="24268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/>
              <a:t>o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_backend_controller_ren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3;p7">
            <a:extLst>
              <a:ext uri="{FF2B5EF4-FFF2-40B4-BE49-F238E27FC236}">
                <a16:creationId xmlns:a16="http://schemas.microsoft.com/office/drawing/2014/main" id="{075F24E4-C026-EF2C-3F65-4EE7A5A1D3A1}"/>
              </a:ext>
            </a:extLst>
          </p:cNvPr>
          <p:cNvSpPr/>
          <p:nvPr/>
        </p:nvSpPr>
        <p:spPr>
          <a:xfrm>
            <a:off x="2832369" y="1262402"/>
            <a:ext cx="833295" cy="4932657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387951" y="115900"/>
            <a:ext cx="8513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Controller interfaces</a:t>
            </a:r>
            <a:endParaRPr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28DC432-E4A0-865B-49EC-24B338E36FE7}"/>
              </a:ext>
            </a:extLst>
          </p:cNvPr>
          <p:cNvGrpSpPr/>
          <p:nvPr/>
        </p:nvGrpSpPr>
        <p:grpSpPr>
          <a:xfrm>
            <a:off x="1808890" y="972707"/>
            <a:ext cx="3236355" cy="5532122"/>
            <a:chOff x="383682" y="886864"/>
            <a:chExt cx="3236355" cy="5532122"/>
          </a:xfrm>
        </p:grpSpPr>
        <p:sp>
          <p:nvSpPr>
            <p:cNvPr id="141" name="Google Shape;141;p7"/>
            <p:cNvSpPr/>
            <p:nvPr/>
          </p:nvSpPr>
          <p:spPr>
            <a:xfrm>
              <a:off x="387951" y="886864"/>
              <a:ext cx="3232086" cy="5532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2136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Global Controller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83682" y="1536756"/>
              <a:ext cx="756329" cy="4524410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786742" y="1282704"/>
              <a:ext cx="833295" cy="785750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D69B853-6890-2C83-819E-3ED7E9E86434}"/>
              </a:ext>
            </a:extLst>
          </p:cNvPr>
          <p:cNvSpPr/>
          <p:nvPr/>
        </p:nvSpPr>
        <p:spPr>
          <a:xfrm>
            <a:off x="7127373" y="2594849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BC1</a:t>
            </a:r>
            <a:endParaRPr lang="en-US"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8;p2">
            <a:extLst>
              <a:ext uri="{FF2B5EF4-FFF2-40B4-BE49-F238E27FC236}">
                <a16:creationId xmlns:a16="http://schemas.microsoft.com/office/drawing/2014/main" id="{90143D34-5C43-1D97-8F64-4EC1E88B7B1B}"/>
              </a:ext>
            </a:extLst>
          </p:cNvPr>
          <p:cNvSpPr/>
          <p:nvPr/>
        </p:nvSpPr>
        <p:spPr>
          <a:xfrm>
            <a:off x="7127373" y="3920268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9;p2">
            <a:extLst>
              <a:ext uri="{FF2B5EF4-FFF2-40B4-BE49-F238E27FC236}">
                <a16:creationId xmlns:a16="http://schemas.microsoft.com/office/drawing/2014/main" id="{E8CFE683-36F0-5ACB-2FAF-BBE8074EB49C}"/>
              </a:ext>
            </a:extLst>
          </p:cNvPr>
          <p:cNvSpPr/>
          <p:nvPr/>
        </p:nvSpPr>
        <p:spPr>
          <a:xfrm>
            <a:off x="7127373" y="5336545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BC3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;p2">
            <a:extLst>
              <a:ext uri="{FF2B5EF4-FFF2-40B4-BE49-F238E27FC236}">
                <a16:creationId xmlns:a16="http://schemas.microsoft.com/office/drawing/2014/main" id="{F93B01C6-353B-4A0D-FD58-F222C422D44F}"/>
              </a:ext>
            </a:extLst>
          </p:cNvPr>
          <p:cNvSpPr/>
          <p:nvPr/>
        </p:nvSpPr>
        <p:spPr>
          <a:xfrm>
            <a:off x="7119137" y="1249196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BC0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4;p2">
            <a:extLst>
              <a:ext uri="{FF2B5EF4-FFF2-40B4-BE49-F238E27FC236}">
                <a16:creationId xmlns:a16="http://schemas.microsoft.com/office/drawing/2014/main" id="{7C070A80-91CF-8CDA-2526-C3B21CFFB714}"/>
              </a:ext>
            </a:extLst>
          </p:cNvPr>
          <p:cNvSpPr/>
          <p:nvPr/>
        </p:nvSpPr>
        <p:spPr>
          <a:xfrm>
            <a:off x="91440" y="3557268"/>
            <a:ext cx="1709214" cy="36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3;p7">
            <a:extLst>
              <a:ext uri="{FF2B5EF4-FFF2-40B4-BE49-F238E27FC236}">
                <a16:creationId xmlns:a16="http://schemas.microsoft.com/office/drawing/2014/main" id="{2EA635DD-75A1-B1FE-EE71-BD61842A4A52}"/>
              </a:ext>
            </a:extLst>
          </p:cNvPr>
          <p:cNvSpPr/>
          <p:nvPr/>
        </p:nvSpPr>
        <p:spPr>
          <a:xfrm>
            <a:off x="4204550" y="2714199"/>
            <a:ext cx="833295" cy="785750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3;p7">
            <a:extLst>
              <a:ext uri="{FF2B5EF4-FFF2-40B4-BE49-F238E27FC236}">
                <a16:creationId xmlns:a16="http://schemas.microsoft.com/office/drawing/2014/main" id="{70B8102A-17F9-CEA1-FEF7-7B44E5FC241E}"/>
              </a:ext>
            </a:extLst>
          </p:cNvPr>
          <p:cNvSpPr/>
          <p:nvPr/>
        </p:nvSpPr>
        <p:spPr>
          <a:xfrm>
            <a:off x="4204550" y="4024973"/>
            <a:ext cx="833295" cy="785750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3;p7">
            <a:extLst>
              <a:ext uri="{FF2B5EF4-FFF2-40B4-BE49-F238E27FC236}">
                <a16:creationId xmlns:a16="http://schemas.microsoft.com/office/drawing/2014/main" id="{E18B2014-81C4-9F28-B2BF-C28ADCA536A8}"/>
              </a:ext>
            </a:extLst>
          </p:cNvPr>
          <p:cNvSpPr/>
          <p:nvPr/>
        </p:nvSpPr>
        <p:spPr>
          <a:xfrm>
            <a:off x="4204550" y="5396220"/>
            <a:ext cx="833295" cy="785750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61;p4">
            <a:extLst>
              <a:ext uri="{FF2B5EF4-FFF2-40B4-BE49-F238E27FC236}">
                <a16:creationId xmlns:a16="http://schemas.microsoft.com/office/drawing/2014/main" id="{4263A8E7-6C31-5788-27A0-8E21315D3E0C}"/>
              </a:ext>
            </a:extLst>
          </p:cNvPr>
          <p:cNvSpPr/>
          <p:nvPr/>
        </p:nvSpPr>
        <p:spPr>
          <a:xfrm>
            <a:off x="5045245" y="1622599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61;p4">
            <a:extLst>
              <a:ext uri="{FF2B5EF4-FFF2-40B4-BE49-F238E27FC236}">
                <a16:creationId xmlns:a16="http://schemas.microsoft.com/office/drawing/2014/main" id="{59819E54-29C7-1BE5-D034-38328E6EDC4D}"/>
              </a:ext>
            </a:extLst>
          </p:cNvPr>
          <p:cNvSpPr/>
          <p:nvPr/>
        </p:nvSpPr>
        <p:spPr>
          <a:xfrm>
            <a:off x="5053481" y="2912071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61;p4">
            <a:extLst>
              <a:ext uri="{FF2B5EF4-FFF2-40B4-BE49-F238E27FC236}">
                <a16:creationId xmlns:a16="http://schemas.microsoft.com/office/drawing/2014/main" id="{55DFC8FD-580F-F8A0-79FD-6A40ADF05C5D}"/>
              </a:ext>
            </a:extLst>
          </p:cNvPr>
          <p:cNvSpPr/>
          <p:nvPr/>
        </p:nvSpPr>
        <p:spPr>
          <a:xfrm>
            <a:off x="5037845" y="4235636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1;p4">
            <a:extLst>
              <a:ext uri="{FF2B5EF4-FFF2-40B4-BE49-F238E27FC236}">
                <a16:creationId xmlns:a16="http://schemas.microsoft.com/office/drawing/2014/main" id="{484CECFC-0739-B628-1672-1D9F1233AAAF}"/>
              </a:ext>
            </a:extLst>
          </p:cNvPr>
          <p:cNvSpPr/>
          <p:nvPr/>
        </p:nvSpPr>
        <p:spPr>
          <a:xfrm>
            <a:off x="5053481" y="5646784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Block Diagram</a:t>
            </a:r>
            <a:endParaRPr dirty="0"/>
          </a:p>
        </p:txBody>
      </p:sp>
      <p:sp>
        <p:nvSpPr>
          <p:cNvPr id="56" name="Google Shape;56;p4"/>
          <p:cNvSpPr/>
          <p:nvPr/>
        </p:nvSpPr>
        <p:spPr>
          <a:xfrm>
            <a:off x="1384800" y="900650"/>
            <a:ext cx="7362960" cy="588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 rot="10800000">
            <a:off x="145362" y="5757312"/>
            <a:ext cx="680760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3734375" y="1062025"/>
            <a:ext cx="1531500" cy="6492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Controller FSM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236161" y="1291200"/>
            <a:ext cx="3424500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5339603" y="1245050"/>
            <a:ext cx="3712200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855549" y="2869513"/>
            <a:ext cx="1128900" cy="24756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Decode </a:t>
            </a:r>
            <a:r>
              <a:rPr lang="en-US" dirty="0">
                <a:solidFill>
                  <a:schemeClr val="lt1"/>
                </a:solidFill>
              </a:rPr>
              <a:t>Request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&amp;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Address Mapping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66563" y="3884638"/>
            <a:ext cx="1544041" cy="31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162215" y="3614840"/>
            <a:ext cx="112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i_</a:t>
            </a:r>
            <a:r>
              <a:rPr lang="en-US" dirty="0" err="1">
                <a:solidFill>
                  <a:srgbClr val="FF0000"/>
                </a:solidFill>
              </a:rPr>
              <a:t>request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63325" y="2188625"/>
            <a:ext cx="3007349" cy="31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135366" y="1880824"/>
            <a:ext cx="118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i_write_data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162215" y="951950"/>
            <a:ext cx="20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Frontend Core Status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4762500" y="2161350"/>
            <a:ext cx="2220026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5406361" y="955588"/>
            <a:ext cx="25429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status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8039684" y="1682745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BC0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3245767" y="1836645"/>
            <a:ext cx="165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/>
              <a:t>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/>
          <p:cNvGrpSpPr/>
          <p:nvPr/>
        </p:nvGrpSpPr>
        <p:grpSpPr>
          <a:xfrm rot="5400000">
            <a:off x="3822643" y="1692911"/>
            <a:ext cx="275979" cy="1235333"/>
            <a:chOff x="1175900" y="1034718"/>
            <a:chExt cx="378365" cy="70530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0" name="Google Shape;80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1" name="Google Shape;81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2" name="Google Shape;82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3" name="Google Shape;83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grpSp>
        <p:nvGrpSpPr>
          <p:cNvPr id="85" name="Google Shape;85;p4"/>
          <p:cNvGrpSpPr/>
          <p:nvPr/>
        </p:nvGrpSpPr>
        <p:grpSpPr>
          <a:xfrm rot="5400000">
            <a:off x="3810379" y="4467349"/>
            <a:ext cx="275979" cy="1235333"/>
            <a:chOff x="1175900" y="1034718"/>
            <a:chExt cx="378365" cy="705300"/>
          </a:xfrm>
        </p:grpSpPr>
        <p:cxnSp>
          <p:nvCxnSpPr>
            <p:cNvPr id="86" name="Google Shape;86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7" name="Google Shape;87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8" name="Google Shape;88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9" name="Google Shape;89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90" name="Google Shape;90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91" name="Google Shape;91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92" name="Google Shape;92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sp>
        <p:nvSpPr>
          <p:cNvPr id="93" name="Google Shape;93;p4"/>
          <p:cNvSpPr txBox="1"/>
          <p:nvPr/>
        </p:nvSpPr>
        <p:spPr>
          <a:xfrm>
            <a:off x="3096070" y="4652023"/>
            <a:ext cx="206891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ordering queue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5057460" y="2971385"/>
            <a:ext cx="1441042" cy="967531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 rot="5400000">
            <a:off x="3793275" y="2596451"/>
            <a:ext cx="275979" cy="1221178"/>
            <a:chOff x="1175900" y="1034718"/>
            <a:chExt cx="378365" cy="705300"/>
          </a:xfrm>
        </p:grpSpPr>
        <p:cxnSp>
          <p:nvCxnSpPr>
            <p:cNvPr id="107" name="Google Shape;107;p4"/>
            <p:cNvCxnSpPr/>
            <p:nvPr/>
          </p:nvCxnSpPr>
          <p:spPr>
            <a:xfrm>
              <a:off x="1175900" y="1167897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08" name="Google Shape;108;p4"/>
            <p:cNvCxnSpPr/>
            <p:nvPr/>
          </p:nvCxnSpPr>
          <p:spPr>
            <a:xfrm>
              <a:off x="1175900" y="1272281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09" name="Google Shape;109;p4"/>
            <p:cNvCxnSpPr/>
            <p:nvPr/>
          </p:nvCxnSpPr>
          <p:spPr>
            <a:xfrm>
              <a:off x="1175900" y="1397520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0" name="Google Shape;110;p4"/>
            <p:cNvCxnSpPr/>
            <p:nvPr/>
          </p:nvCxnSpPr>
          <p:spPr>
            <a:xfrm>
              <a:off x="1175900" y="1514143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1" name="Google Shape;111;p4"/>
            <p:cNvCxnSpPr/>
            <p:nvPr/>
          </p:nvCxnSpPr>
          <p:spPr>
            <a:xfrm>
              <a:off x="1175900" y="1625268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1175900" y="1034718"/>
              <a:ext cx="0" cy="705182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</p:grpSp>
      <p:sp>
        <p:nvSpPr>
          <p:cNvPr id="114" name="Google Shape;114;p4"/>
          <p:cNvSpPr txBox="1"/>
          <p:nvPr/>
        </p:nvSpPr>
        <p:spPr>
          <a:xfrm>
            <a:off x="3110693" y="2778301"/>
            <a:ext cx="1696634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Request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4"/>
          <p:cNvGrpSpPr/>
          <p:nvPr/>
        </p:nvGrpSpPr>
        <p:grpSpPr>
          <a:xfrm rot="5400000">
            <a:off x="3793275" y="3206051"/>
            <a:ext cx="275979" cy="1221178"/>
            <a:chOff x="1175900" y="1034718"/>
            <a:chExt cx="378365" cy="705300"/>
          </a:xfrm>
        </p:grpSpPr>
        <p:cxnSp>
          <p:nvCxnSpPr>
            <p:cNvPr id="116" name="Google Shape;116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sp>
        <p:nvSpPr>
          <p:cNvPr id="123" name="Google Shape;123;p4"/>
          <p:cNvSpPr txBox="1"/>
          <p:nvPr/>
        </p:nvSpPr>
        <p:spPr>
          <a:xfrm>
            <a:off x="3110682" y="3387913"/>
            <a:ext cx="178412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161293" y="4051442"/>
            <a:ext cx="159389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WR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043918" y="4237605"/>
            <a:ext cx="1441042" cy="4230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RAW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detection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029393" y="4307163"/>
            <a:ext cx="25682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029393" y="3011763"/>
            <a:ext cx="25682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029393" y="3621363"/>
            <a:ext cx="25682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573434" y="3011763"/>
            <a:ext cx="44530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573434" y="3621363"/>
            <a:ext cx="44530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 rot="5400000">
            <a:off x="3793275" y="3891851"/>
            <a:ext cx="275979" cy="1221178"/>
            <a:chOff x="1175900" y="1034718"/>
            <a:chExt cx="378365" cy="705300"/>
          </a:xfrm>
        </p:grpSpPr>
        <p:cxnSp>
          <p:nvCxnSpPr>
            <p:cNvPr id="132" name="Google Shape;132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sp>
        <p:nvSpPr>
          <p:cNvPr id="139" name="Google Shape;139;p4"/>
          <p:cNvSpPr/>
          <p:nvPr/>
        </p:nvSpPr>
        <p:spPr>
          <a:xfrm>
            <a:off x="4581237" y="4307163"/>
            <a:ext cx="437498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/>
          <p:nvPr/>
        </p:nvSpPr>
        <p:spPr>
          <a:xfrm rot="16200000">
            <a:off x="5643317" y="3923086"/>
            <a:ext cx="263421" cy="29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029393" y="4889526"/>
            <a:ext cx="259800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9;p4">
            <a:extLst>
              <a:ext uri="{FF2B5EF4-FFF2-40B4-BE49-F238E27FC236}">
                <a16:creationId xmlns:a16="http://schemas.microsoft.com/office/drawing/2014/main" id="{D0B64C3A-8F37-B1FB-D45F-2BA840264450}"/>
              </a:ext>
            </a:extLst>
          </p:cNvPr>
          <p:cNvSpPr/>
          <p:nvPr/>
        </p:nvSpPr>
        <p:spPr>
          <a:xfrm>
            <a:off x="4588578" y="4935742"/>
            <a:ext cx="2354390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64;p4">
            <a:extLst>
              <a:ext uri="{FF2B5EF4-FFF2-40B4-BE49-F238E27FC236}">
                <a16:creationId xmlns:a16="http://schemas.microsoft.com/office/drawing/2014/main" id="{153EC9E3-02E4-B94A-5DDE-3C7B0A2B10BA}"/>
              </a:ext>
            </a:extLst>
          </p:cNvPr>
          <p:cNvSpPr txBox="1"/>
          <p:nvPr/>
        </p:nvSpPr>
        <p:spPr>
          <a:xfrm>
            <a:off x="219054" y="5177215"/>
            <a:ext cx="11289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data channel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29;p4">
            <a:extLst>
              <a:ext uri="{FF2B5EF4-FFF2-40B4-BE49-F238E27FC236}">
                <a16:creationId xmlns:a16="http://schemas.microsoft.com/office/drawing/2014/main" id="{65467FB9-4948-103C-3A5A-A4040AE321A9}"/>
              </a:ext>
            </a:extLst>
          </p:cNvPr>
          <p:cNvSpPr/>
          <p:nvPr/>
        </p:nvSpPr>
        <p:spPr>
          <a:xfrm>
            <a:off x="6537227" y="3346943"/>
            <a:ext cx="44530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05;p4">
            <a:extLst>
              <a:ext uri="{FF2B5EF4-FFF2-40B4-BE49-F238E27FC236}">
                <a16:creationId xmlns:a16="http://schemas.microsoft.com/office/drawing/2014/main" id="{C88E0949-83BE-1D87-C564-BC8FC24C7018}"/>
              </a:ext>
            </a:extLst>
          </p:cNvPr>
          <p:cNvSpPr/>
          <p:nvPr/>
        </p:nvSpPr>
        <p:spPr>
          <a:xfrm>
            <a:off x="7002216" y="1848846"/>
            <a:ext cx="1101785" cy="2105736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 Selector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70;p4">
            <a:extLst>
              <a:ext uri="{FF2B5EF4-FFF2-40B4-BE49-F238E27FC236}">
                <a16:creationId xmlns:a16="http://schemas.microsoft.com/office/drawing/2014/main" id="{EA69E57B-83E9-A162-266F-91BD6985B9CD}"/>
              </a:ext>
            </a:extLst>
          </p:cNvPr>
          <p:cNvSpPr/>
          <p:nvPr/>
        </p:nvSpPr>
        <p:spPr>
          <a:xfrm>
            <a:off x="8176421" y="1965292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70;p4">
            <a:extLst>
              <a:ext uri="{FF2B5EF4-FFF2-40B4-BE49-F238E27FC236}">
                <a16:creationId xmlns:a16="http://schemas.microsoft.com/office/drawing/2014/main" id="{D46D8999-19B0-52FE-E3B9-B4718208F717}"/>
              </a:ext>
            </a:extLst>
          </p:cNvPr>
          <p:cNvSpPr/>
          <p:nvPr/>
        </p:nvSpPr>
        <p:spPr>
          <a:xfrm>
            <a:off x="8176421" y="2464521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70;p4">
            <a:extLst>
              <a:ext uri="{FF2B5EF4-FFF2-40B4-BE49-F238E27FC236}">
                <a16:creationId xmlns:a16="http://schemas.microsoft.com/office/drawing/2014/main" id="{4D0A7FA8-CE29-91C8-2EC5-11D36DCAB5EB}"/>
              </a:ext>
            </a:extLst>
          </p:cNvPr>
          <p:cNvSpPr/>
          <p:nvPr/>
        </p:nvSpPr>
        <p:spPr>
          <a:xfrm>
            <a:off x="8176421" y="3044297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70;p4">
            <a:extLst>
              <a:ext uri="{FF2B5EF4-FFF2-40B4-BE49-F238E27FC236}">
                <a16:creationId xmlns:a16="http://schemas.microsoft.com/office/drawing/2014/main" id="{42B846DD-09BC-2D10-6DBE-BEA4839763E4}"/>
              </a:ext>
            </a:extLst>
          </p:cNvPr>
          <p:cNvSpPr/>
          <p:nvPr/>
        </p:nvSpPr>
        <p:spPr>
          <a:xfrm>
            <a:off x="8169744" y="3606081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74;p4">
            <a:extLst>
              <a:ext uri="{FF2B5EF4-FFF2-40B4-BE49-F238E27FC236}">
                <a16:creationId xmlns:a16="http://schemas.microsoft.com/office/drawing/2014/main" id="{FA0F4FCD-DE19-32FD-59E6-4E3B8BBB8F79}"/>
              </a:ext>
            </a:extLst>
          </p:cNvPr>
          <p:cNvSpPr txBox="1"/>
          <p:nvPr/>
        </p:nvSpPr>
        <p:spPr>
          <a:xfrm>
            <a:off x="8039684" y="2215811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BC1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74;p4">
            <a:extLst>
              <a:ext uri="{FF2B5EF4-FFF2-40B4-BE49-F238E27FC236}">
                <a16:creationId xmlns:a16="http://schemas.microsoft.com/office/drawing/2014/main" id="{2D5B1871-AAFA-A732-7043-0AD164788359}"/>
              </a:ext>
            </a:extLst>
          </p:cNvPr>
          <p:cNvSpPr txBox="1"/>
          <p:nvPr/>
        </p:nvSpPr>
        <p:spPr>
          <a:xfrm>
            <a:off x="8037130" y="2786895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74;p4">
            <a:extLst>
              <a:ext uri="{FF2B5EF4-FFF2-40B4-BE49-F238E27FC236}">
                <a16:creationId xmlns:a16="http://schemas.microsoft.com/office/drawing/2014/main" id="{D53D4839-164A-5D2B-7514-FD775897D299}"/>
              </a:ext>
            </a:extLst>
          </p:cNvPr>
          <p:cNvSpPr txBox="1"/>
          <p:nvPr/>
        </p:nvSpPr>
        <p:spPr>
          <a:xfrm>
            <a:off x="8037130" y="3351398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BC3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05;p4">
            <a:extLst>
              <a:ext uri="{FF2B5EF4-FFF2-40B4-BE49-F238E27FC236}">
                <a16:creationId xmlns:a16="http://schemas.microsoft.com/office/drawing/2014/main" id="{F74FB0D5-A0A3-4F91-BDD0-CA3911DE10D2}"/>
              </a:ext>
            </a:extLst>
          </p:cNvPr>
          <p:cNvSpPr/>
          <p:nvPr/>
        </p:nvSpPr>
        <p:spPr>
          <a:xfrm>
            <a:off x="6989810" y="4456988"/>
            <a:ext cx="1123408" cy="2197811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 </a:t>
            </a:r>
            <a:r>
              <a:rPr lang="en-US" dirty="0">
                <a:solidFill>
                  <a:schemeClr val="lt1"/>
                </a:solidFill>
              </a:rPr>
              <a:t>channel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70;p4">
            <a:extLst>
              <a:ext uri="{FF2B5EF4-FFF2-40B4-BE49-F238E27FC236}">
                <a16:creationId xmlns:a16="http://schemas.microsoft.com/office/drawing/2014/main" id="{7A1D3875-830B-5BDD-9E9A-AB25D757E96C}"/>
              </a:ext>
            </a:extLst>
          </p:cNvPr>
          <p:cNvSpPr/>
          <p:nvPr/>
        </p:nvSpPr>
        <p:spPr>
          <a:xfrm rot="10800000">
            <a:off x="8113218" y="4580117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70;p4">
            <a:extLst>
              <a:ext uri="{FF2B5EF4-FFF2-40B4-BE49-F238E27FC236}">
                <a16:creationId xmlns:a16="http://schemas.microsoft.com/office/drawing/2014/main" id="{FC8CE34B-13E2-4FE9-BFCD-E0E544F973BC}"/>
              </a:ext>
            </a:extLst>
          </p:cNvPr>
          <p:cNvSpPr/>
          <p:nvPr/>
        </p:nvSpPr>
        <p:spPr>
          <a:xfrm rot="10800000">
            <a:off x="8132217" y="5079346"/>
            <a:ext cx="85638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70;p4">
            <a:extLst>
              <a:ext uri="{FF2B5EF4-FFF2-40B4-BE49-F238E27FC236}">
                <a16:creationId xmlns:a16="http://schemas.microsoft.com/office/drawing/2014/main" id="{09720FA3-6775-957E-1CFF-3D8C76A0923B}"/>
              </a:ext>
            </a:extLst>
          </p:cNvPr>
          <p:cNvSpPr/>
          <p:nvPr/>
        </p:nvSpPr>
        <p:spPr>
          <a:xfrm rot="10800000">
            <a:off x="8132216" y="5659122"/>
            <a:ext cx="85638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70;p4">
            <a:extLst>
              <a:ext uri="{FF2B5EF4-FFF2-40B4-BE49-F238E27FC236}">
                <a16:creationId xmlns:a16="http://schemas.microsoft.com/office/drawing/2014/main" id="{5E2E0C82-5275-03F4-2CA7-CC6A21522929}"/>
              </a:ext>
            </a:extLst>
          </p:cNvPr>
          <p:cNvSpPr/>
          <p:nvPr/>
        </p:nvSpPr>
        <p:spPr>
          <a:xfrm rot="10800000">
            <a:off x="8125539" y="6220906"/>
            <a:ext cx="856380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74;p4">
            <a:extLst>
              <a:ext uri="{FF2B5EF4-FFF2-40B4-BE49-F238E27FC236}">
                <a16:creationId xmlns:a16="http://schemas.microsoft.com/office/drawing/2014/main" id="{69360B94-CFD6-3852-B53A-80A62EBF0BA9}"/>
              </a:ext>
            </a:extLst>
          </p:cNvPr>
          <p:cNvSpPr txBox="1"/>
          <p:nvPr/>
        </p:nvSpPr>
        <p:spPr>
          <a:xfrm>
            <a:off x="8037130" y="4317926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BC0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74;p4">
            <a:extLst>
              <a:ext uri="{FF2B5EF4-FFF2-40B4-BE49-F238E27FC236}">
                <a16:creationId xmlns:a16="http://schemas.microsoft.com/office/drawing/2014/main" id="{DFC03320-CA55-BACD-FD86-B7C68EDCAF77}"/>
              </a:ext>
            </a:extLst>
          </p:cNvPr>
          <p:cNvSpPr txBox="1"/>
          <p:nvPr/>
        </p:nvSpPr>
        <p:spPr>
          <a:xfrm>
            <a:off x="8058887" y="4832726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BC1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74;p4">
            <a:extLst>
              <a:ext uri="{FF2B5EF4-FFF2-40B4-BE49-F238E27FC236}">
                <a16:creationId xmlns:a16="http://schemas.microsoft.com/office/drawing/2014/main" id="{CCBFE20A-68E9-99CB-3EF4-A60F04589F24}"/>
              </a:ext>
            </a:extLst>
          </p:cNvPr>
          <p:cNvSpPr txBox="1"/>
          <p:nvPr/>
        </p:nvSpPr>
        <p:spPr>
          <a:xfrm>
            <a:off x="8058886" y="5384813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74;p4">
            <a:extLst>
              <a:ext uri="{FF2B5EF4-FFF2-40B4-BE49-F238E27FC236}">
                <a16:creationId xmlns:a16="http://schemas.microsoft.com/office/drawing/2014/main" id="{E24D9D4B-5664-D3A9-F6A4-18FA22C20651}"/>
              </a:ext>
            </a:extLst>
          </p:cNvPr>
          <p:cNvSpPr txBox="1"/>
          <p:nvPr/>
        </p:nvSpPr>
        <p:spPr>
          <a:xfrm>
            <a:off x="8058885" y="5983034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BC3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218</Words>
  <Application>Microsoft Office PowerPoint</Application>
  <PresentationFormat>如螢幕大小 (4:3)</PresentationFormat>
  <Paragraphs>95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Calibri</vt:lpstr>
      <vt:lpstr>Arial</vt:lpstr>
      <vt:lpstr>Federo</vt:lpstr>
      <vt:lpstr>Arial Narrow</vt:lpstr>
      <vt:lpstr>Times New Roman</vt:lpstr>
      <vt:lpstr>Noto Sans Symbols</vt:lpstr>
      <vt:lpstr>lpsoc3</vt:lpstr>
      <vt:lpstr>PowerPoint 簡報</vt:lpstr>
      <vt:lpstr>Global Controller interfaces</vt:lpstr>
      <vt:lpstr>Global Controller Interfaces</vt:lpstr>
      <vt:lpstr>Global Controller interfaces</vt:lpstr>
      <vt:lpstr>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65</cp:revision>
  <dcterms:created xsi:type="dcterms:W3CDTF">2010-07-12T19:41:54Z</dcterms:created>
  <dcterms:modified xsi:type="dcterms:W3CDTF">2025-04-08T05:12:32Z</dcterms:modified>
</cp:coreProperties>
</file>