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334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6DEA86-F426-BC46-251C-4282238A4C3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5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04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4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94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2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8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8410A6-62DC-5C9E-A69F-91A0DA93C3C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3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9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5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5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3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107" y="5228621"/>
            <a:ext cx="7697785" cy="638666"/>
          </a:xfrm>
        </p:spPr>
        <p:txBody>
          <a:bodyPr>
            <a:normAutofit fontScale="92500" lnSpcReduction="10000"/>
          </a:bodyPr>
          <a:lstStyle/>
          <a:p>
            <a:r>
              <a:rPr lang="en-GB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Ratings Analysis and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34894-5E3D-6B8D-F0AD-89FE696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34" y="-183294"/>
            <a:ext cx="8144252" cy="5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C610C-CC91-B62B-6AE4-EB5C51C3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6912" cy="211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50EAB-0E98-2591-ABAC-09F23E55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858"/>
            <a:ext cx="3968676" cy="2144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DFD92-93A7-03D1-7B5E-02BDAADA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4420"/>
            <a:ext cx="3928210" cy="201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499C1E-BAC1-DCBC-F784-BE07F276C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397" y="0"/>
            <a:ext cx="2680448" cy="201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C8C6D8-BF2D-6984-21BA-2B8E27882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2396" y="2356857"/>
            <a:ext cx="2659604" cy="2144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2F21BB-E9DE-5EDF-5247-D3B659033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397" y="4844418"/>
            <a:ext cx="2680448" cy="2013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99B46A-D0DC-A9C5-EAA9-B5B889778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7835" y="1879121"/>
            <a:ext cx="5185402" cy="1641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E3F72-4C8B-D7EC-69AD-AEEBEFAC7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0485" y="3904044"/>
            <a:ext cx="5212624" cy="29519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83AC52-86BC-DF10-9144-2B8668F7D76D}"/>
              </a:ext>
            </a:extLst>
          </p:cNvPr>
          <p:cNvSpPr/>
          <p:nvPr/>
        </p:nvSpPr>
        <p:spPr>
          <a:xfrm>
            <a:off x="4878240" y="386032"/>
            <a:ext cx="3677114" cy="1335419"/>
          </a:xfrm>
          <a:prstGeom prst="rect">
            <a:avLst/>
          </a:prstGeom>
          <a:solidFill>
            <a:srgbClr val="1F77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2900 reviews collected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Overall Rating is 4.40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Sentiment Slightly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1FAC7-32A7-CCF8-9A1D-1FB23E6DF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59" y="-609642"/>
            <a:ext cx="2191680" cy="16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3</cp:revision>
  <dcterms:created xsi:type="dcterms:W3CDTF">2022-12-06T11:13:27Z</dcterms:created>
  <dcterms:modified xsi:type="dcterms:W3CDTF">2023-10-16T15:14:30Z</dcterms:modified>
</cp:coreProperties>
</file>