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088830"/>
            <a:ext cx="8636956" cy="6232193"/>
          </a:xfrm>
          <a:custGeom>
            <a:avLst/>
            <a:gdLst/>
            <a:ahLst/>
            <a:cxnLst/>
            <a:rect r="r" b="b" t="t" l="l"/>
            <a:pathLst>
              <a:path h="6232193" w="8636956">
                <a:moveTo>
                  <a:pt x="0" y="0"/>
                </a:moveTo>
                <a:lnTo>
                  <a:pt x="8636956" y="0"/>
                </a:lnTo>
                <a:lnTo>
                  <a:pt x="8636956" y="6232193"/>
                </a:lnTo>
                <a:lnTo>
                  <a:pt x="0" y="6232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27106" y="-2102390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58971"/>
            <a:ext cx="6658617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DM Sans"/>
              </a:rPr>
              <a:t>Predictive Modeling Result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04731"/>
            <a:ext cx="6434498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"/>
              </a:rPr>
              <a:t>Recall rate is 60%. Chances of predicting true booking.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8801100"/>
            <a:ext cx="863695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7"/>
              </a:lnSpc>
              <a:spcBef>
                <a:spcPct val="0"/>
              </a:spcBef>
            </a:pPr>
            <a:r>
              <a:rPr lang="en-US" sz="3047">
                <a:solidFill>
                  <a:srgbClr val="FFFFFF"/>
                </a:solidFill>
                <a:latin typeface="DM Sans"/>
              </a:rPr>
              <a:t>Top Features that drives succesful bookings.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31283"/>
            <a:ext cx="177879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CD4E18"/>
                </a:solidFill>
                <a:latin typeface="DM Sans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08500"/>
            <a:ext cx="177879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CD4E18"/>
                </a:solidFill>
                <a:latin typeface="DM Sans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984750"/>
            <a:ext cx="6434498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"/>
              </a:rPr>
              <a:t>Accuracy of model predicting unsuccessful booking is 62%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092825"/>
            <a:ext cx="177879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CD4E18"/>
                </a:solidFill>
                <a:latin typeface="DM Sans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569075"/>
            <a:ext cx="6434498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"/>
              </a:rPr>
              <a:t>61% chances Will be predicted as actually completed booking out of all successfully complete booking.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DAFyFbTUO84</dc:identifier>
  <dcterms:modified xsi:type="dcterms:W3CDTF">2011-08-01T06:04:30Z</dcterms:modified>
  <cp:revision>1</cp:revision>
  <dc:title>Black and Red Simple and Professional Investor Financial Update Finance Presentation</dc:title>
</cp:coreProperties>
</file>