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5"/>
  </p:notesMasterIdLst>
  <p:handoutMasterIdLst>
    <p:handoutMasterId r:id="rId16"/>
  </p:handoutMasterIdLst>
  <p:sldIdLst>
    <p:sldId id="265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513" autoAdjust="0"/>
  </p:normalViewPr>
  <p:slideViewPr>
    <p:cSldViewPr snapToGrid="0" showGuides="1"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7337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53755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Candara" pitchFamily="34" charset="0"/>
                <a:ea typeface="+mn-ea"/>
                <a:cs typeface="Arial" pitchFamily="34" charset="0"/>
              </a:rPr>
              <a:t>&lt;Course Name&gt;				                     Appendix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35835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2875" y="1019175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Candara" pitchFamily="34" charset="0"/>
                <a:cs typeface="Arial" pitchFamily="34" charset="0"/>
              </a:rPr>
              <a:t>Add instructor notes here. </a:t>
            </a:r>
            <a:endParaRPr lang="en-US" sz="1200" b="1" dirty="0">
              <a:latin typeface="Candar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6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81200" y="824753"/>
            <a:ext cx="4648200" cy="763503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andara" pitchFamily="34" charset="0"/>
                <a:cs typeface="Arial" pitchFamily="34" charset="0"/>
              </a:rPr>
              <a:t>Appendix B. Code Examples</a:t>
            </a:r>
            <a:endParaRPr lang="en-US" sz="12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2875" y="10191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7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2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7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0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5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9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60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2252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7315200" y="1828800"/>
            <a:ext cx="1699814" cy="1408632"/>
            <a:chOff x="4176" y="993"/>
            <a:chExt cx="1273" cy="1119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" name="Picture 7" descr="knowledgechec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38" y="1074"/>
              <a:ext cx="949" cy="96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073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65180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84509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38909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1268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848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52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7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6085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7539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6973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7315200" y="1828800"/>
            <a:ext cx="1796795" cy="1452205"/>
            <a:chOff x="781" y="1008"/>
            <a:chExt cx="4107" cy="252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10"/>
              <p:cNvSpPr>
                <a:spLocks/>
              </p:cNvSpPr>
              <p:nvPr userDrawn="1"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3"/>
              <p:cNvSpPr>
                <a:spLocks/>
              </p:cNvSpPr>
              <p:nvPr userDrawn="1"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59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5"/>
              <p:cNvSpPr>
                <a:spLocks/>
              </p:cNvSpPr>
              <p:nvPr userDrawn="1"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41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0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5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Freeform 33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3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3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39"/>
                <p:cNvSpPr>
                  <a:spLocks/>
                </p:cNvSpPr>
                <p:nvPr userDrawn="1"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0"/>
              <p:cNvSpPr>
                <a:spLocks/>
              </p:cNvSpPr>
              <p:nvPr userDrawn="1"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51"/>
              <p:cNvSpPr>
                <a:spLocks/>
              </p:cNvSpPr>
              <p:nvPr userDrawn="1"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2535" y="1361"/>
              <a:ext cx="2217" cy="2087"/>
              <a:chOff x="2535" y="1361"/>
              <a:chExt cx="2217" cy="2087"/>
            </a:xfrm>
          </p:grpSpPr>
          <p:grpSp>
            <p:nvGrpSpPr>
              <p:cNvPr id="15" name="Group 56"/>
              <p:cNvGrpSpPr>
                <a:grpSpLocks/>
              </p:cNvGrpSpPr>
              <p:nvPr userDrawn="1"/>
            </p:nvGrpSpPr>
            <p:grpSpPr bwMode="auto">
              <a:xfrm rot="105239">
                <a:off x="2535" y="2493"/>
                <a:ext cx="671" cy="436"/>
                <a:chOff x="2439" y="2860"/>
                <a:chExt cx="768" cy="517"/>
              </a:xfrm>
            </p:grpSpPr>
            <p:sp>
              <p:nvSpPr>
                <p:cNvPr id="33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Freeform 58"/>
                <p:cNvSpPr>
                  <a:spLocks/>
                </p:cNvSpPr>
                <p:nvPr userDrawn="1"/>
              </p:nvSpPr>
              <p:spPr bwMode="auto">
                <a:xfrm>
                  <a:off x="2439" y="2949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0"/>
              <p:cNvSpPr>
                <a:spLocks/>
              </p:cNvSpPr>
              <p:nvPr userDrawn="1"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5"/>
              <p:cNvSpPr>
                <a:spLocks/>
              </p:cNvSpPr>
              <p:nvPr userDrawn="1"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6"/>
              <p:cNvSpPr>
                <a:spLocks/>
              </p:cNvSpPr>
              <p:nvPr userDrawn="1"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60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grpSp>
        <p:nvGrpSpPr>
          <p:cNvPr id="75" name="Group 88"/>
          <p:cNvGrpSpPr>
            <a:grpSpLocks/>
          </p:cNvGrpSpPr>
          <p:nvPr userDrawn="1"/>
        </p:nvGrpSpPr>
        <p:grpSpPr bwMode="auto">
          <a:xfrm>
            <a:off x="7222298" y="1793971"/>
            <a:ext cx="1825625" cy="1531938"/>
            <a:chOff x="4224" y="993"/>
            <a:chExt cx="1225" cy="1023"/>
          </a:xfrm>
        </p:grpSpPr>
        <p:sp>
          <p:nvSpPr>
            <p:cNvPr id="76" name="Rectangle 9"/>
            <p:cNvSpPr>
              <a:spLocks noChangeArrowheads="1"/>
            </p:cNvSpPr>
            <p:nvPr userDrawn="1"/>
          </p:nvSpPr>
          <p:spPr bwMode="auto">
            <a:xfrm>
              <a:off x="4224" y="993"/>
              <a:ext cx="1225" cy="1023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7" name="Picture 81" descr="hands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94" y="1051"/>
              <a:ext cx="1080" cy="8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8228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7315200" y="1828800"/>
            <a:ext cx="1701722" cy="1501087"/>
            <a:chOff x="4176" y="993"/>
            <a:chExt cx="1273" cy="1119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322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7315200" y="1828800"/>
            <a:ext cx="1699814" cy="1408632"/>
            <a:chOff x="4176" y="993"/>
            <a:chExt cx="1273" cy="1119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" name="Picture 7" descr="knowledgechec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38" y="1074"/>
              <a:ext cx="949" cy="96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5393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4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7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4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1.x: Breadcrumb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Examples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CustomRulesSonarDemo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-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are using SonarQube and its Java Analyzer to analyze </a:t>
            </a:r>
            <a:r>
              <a:rPr lang="en-US" dirty="0" smtClean="0"/>
              <a:t>projects</a:t>
            </a:r>
            <a:r>
              <a:rPr lang="en-US" dirty="0"/>
              <a:t>, but there aren't rules that allow </a:t>
            </a:r>
            <a:r>
              <a:rPr lang="en-US" dirty="0" smtClean="0"/>
              <a:t>us to </a:t>
            </a:r>
            <a:r>
              <a:rPr lang="en-US" dirty="0"/>
              <a:t>target some of </a:t>
            </a:r>
            <a:r>
              <a:rPr lang="en-US" dirty="0" smtClean="0"/>
              <a:t>our company's </a:t>
            </a:r>
            <a:r>
              <a:rPr lang="en-US" dirty="0"/>
              <a:t>specific </a:t>
            </a:r>
            <a:r>
              <a:rPr lang="en-US" dirty="0" smtClean="0"/>
              <a:t>needs.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rules </a:t>
            </a:r>
            <a:r>
              <a:rPr lang="en-US" dirty="0" smtClean="0"/>
              <a:t>will </a:t>
            </a:r>
            <a:r>
              <a:rPr lang="en-US" dirty="0"/>
              <a:t>be delivered using a dedicated, custom plugin, relying on the </a:t>
            </a:r>
            <a:r>
              <a:rPr lang="en-US" b="1" dirty="0"/>
              <a:t>SonarQube Java Plugin API</a:t>
            </a:r>
            <a:r>
              <a:rPr lang="en-US" dirty="0"/>
              <a:t>. 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 property &lt;java.plugin.version&gt; is the minimum version of the Java Analyzer that will be required to run </a:t>
            </a:r>
            <a:r>
              <a:rPr lang="en-US" dirty="0" smtClean="0"/>
              <a:t>custom </a:t>
            </a:r>
            <a:r>
              <a:rPr lang="en-US" dirty="0"/>
              <a:t>plugin in </a:t>
            </a:r>
            <a:r>
              <a:rPr lang="en-US" dirty="0" smtClean="0"/>
              <a:t>SonarQube </a:t>
            </a:r>
            <a:r>
              <a:rPr lang="en-US" dirty="0"/>
              <a:t>instance.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-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Writing coding rules in Java is a six-step process:</a:t>
            </a:r>
          </a:p>
          <a:p>
            <a:pPr lvl="1"/>
            <a:r>
              <a:rPr lang="en-US" dirty="0"/>
              <a:t>Create a SonarQube </a:t>
            </a:r>
            <a:r>
              <a:rPr lang="en-US" dirty="0" smtClean="0"/>
              <a:t>plugin</a:t>
            </a:r>
            <a:endParaRPr lang="en-US" dirty="0"/>
          </a:p>
          <a:p>
            <a:pPr lvl="1"/>
            <a:r>
              <a:rPr lang="en-US" dirty="0"/>
              <a:t>Put a dependency on the API of the language plugin for which you are writing coding rules.</a:t>
            </a:r>
          </a:p>
          <a:p>
            <a:pPr lvl="1"/>
            <a:r>
              <a:rPr lang="en-US" dirty="0"/>
              <a:t>Create as many custom rules as required</a:t>
            </a:r>
          </a:p>
          <a:p>
            <a:pPr lvl="1"/>
            <a:r>
              <a:rPr lang="en-US" dirty="0"/>
              <a:t>Generate the SonarQube plugin (jar file)</a:t>
            </a:r>
          </a:p>
          <a:p>
            <a:pPr lvl="1"/>
            <a:r>
              <a:rPr lang="en-US" dirty="0"/>
              <a:t>Place this jar file in the </a:t>
            </a:r>
            <a:r>
              <a:rPr lang="en-US" i="1" dirty="0"/>
              <a:t>SONARQUBE_HOME/extensions/plugins</a:t>
            </a:r>
            <a:r>
              <a:rPr lang="en-US" dirty="0"/>
              <a:t> directory</a:t>
            </a:r>
          </a:p>
          <a:p>
            <a:pPr lvl="1"/>
            <a:r>
              <a:rPr lang="en-US" dirty="0"/>
              <a:t>Restart SonarQube server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r>
              <a:rPr lang="en-US" dirty="0" smtClean="0"/>
              <a:t>Setting pom.xml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org.sonar.samples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&gt;java-custom-rules&lt;/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&lt;version&gt;1.0-SNAPSHOT&lt;/version&gt;</a:t>
            </a:r>
          </a:p>
          <a:p>
            <a:pPr marL="0" indent="0">
              <a:buNone/>
            </a:pPr>
            <a:r>
              <a:rPr lang="en-US" dirty="0"/>
              <a:t>&lt;packaging&gt;sonar-plugin&lt;/packaging&gt;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&lt;properties&gt;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sonar.version</a:t>
            </a:r>
            <a:r>
              <a:rPr lang="en-US" dirty="0"/>
              <a:t>&gt;6.0&lt;/</a:t>
            </a:r>
            <a:r>
              <a:rPr lang="en-US" dirty="0" err="1"/>
              <a:t>sonar.version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&lt;java.plugin.version&gt;4.5.0.8398&lt;/java.plugin.version&gt;</a:t>
            </a:r>
          </a:p>
          <a:p>
            <a:pPr marL="0" indent="0">
              <a:buNone/>
            </a:pPr>
            <a:r>
              <a:rPr lang="en-US" dirty="0"/>
              <a:t>&lt;/properties&gt;</a:t>
            </a:r>
          </a:p>
          <a:p>
            <a:pPr marL="0" indent="0">
              <a:buNone/>
            </a:pPr>
            <a:r>
              <a:rPr lang="en-US" dirty="0"/>
              <a:t>&lt;name&gt;Java Custom Rules - Template&lt;/name&gt;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61114" y="3113314"/>
            <a:ext cx="2068286" cy="1328057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94714" y="2808514"/>
            <a:ext cx="216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Java plugin API SonarQube </a:t>
            </a:r>
          </a:p>
        </p:txBody>
      </p:sp>
    </p:spTree>
    <p:extLst>
      <p:ext uri="{BB962C8B-B14F-4D97-AF65-F5344CB8AC3E}">
        <p14:creationId xmlns:p14="http://schemas.microsoft.com/office/powerpoint/2010/main" val="5218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4579513"/>
          </a:xfrm>
        </p:spPr>
        <p:txBody>
          <a:bodyPr/>
          <a:lstStyle/>
          <a:p>
            <a:r>
              <a:rPr lang="en-US" dirty="0" smtClean="0"/>
              <a:t>Setting pom.xml</a:t>
            </a:r>
          </a:p>
          <a:p>
            <a:pPr marL="0" indent="0">
              <a:buNone/>
            </a:pPr>
            <a:r>
              <a:rPr lang="en-US" sz="1400" dirty="0"/>
              <a:t>&lt;properties&gt;</a:t>
            </a:r>
          </a:p>
          <a:p>
            <a:pPr marL="0" indent="0">
              <a:buNone/>
            </a:pPr>
            <a:r>
              <a:rPr lang="en-US" sz="1400" dirty="0"/>
              <a:t>  &lt;</a:t>
            </a:r>
            <a:r>
              <a:rPr lang="en-US" sz="1400" dirty="0" err="1"/>
              <a:t>sonar.version</a:t>
            </a:r>
            <a:r>
              <a:rPr lang="en-US" sz="1400" dirty="0"/>
              <a:t>&gt;6.0&lt;/</a:t>
            </a:r>
            <a:r>
              <a:rPr lang="en-US" sz="1400" dirty="0" err="1"/>
              <a:t>sonar.version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&lt;java.plugin.version&gt;4.5.0.8398&lt;/java.plugin.version&gt;</a:t>
            </a:r>
          </a:p>
          <a:p>
            <a:pPr marL="0" indent="0">
              <a:buNone/>
            </a:pPr>
            <a:r>
              <a:rPr lang="en-US" sz="1400" dirty="0"/>
              <a:t>&lt;/properties&gt;</a:t>
            </a:r>
          </a:p>
          <a:p>
            <a:pPr marL="0" indent="0">
              <a:buNone/>
            </a:pPr>
            <a:r>
              <a:rPr lang="en-US" sz="1400" dirty="0"/>
              <a:t>&lt;name&gt;Java Custom Rules - Template&lt;/name&gt;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&lt;plugin&gt;</a:t>
            </a:r>
          </a:p>
          <a:p>
            <a:pPr marL="0" indent="0">
              <a:buNone/>
            </a:pPr>
            <a:r>
              <a:rPr lang="en-US" sz="1400" dirty="0"/>
              <a:t>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org.sonarsource.sonar</a:t>
            </a:r>
            <a:r>
              <a:rPr lang="en-US" sz="1400" dirty="0"/>
              <a:t>-packaging-maven-plugin&lt;/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&lt;</a:t>
            </a:r>
            <a:r>
              <a:rPr lang="en-US" sz="1400" dirty="0" err="1"/>
              <a:t>artifactId</a:t>
            </a:r>
            <a:r>
              <a:rPr lang="en-US" sz="1400" dirty="0"/>
              <a:t>&gt;sonar-packaging-maven-plugin&lt;/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&lt;version&gt;1.17&lt;/version&gt;</a:t>
            </a:r>
          </a:p>
          <a:p>
            <a:pPr marL="0" indent="0">
              <a:buNone/>
            </a:pPr>
            <a:r>
              <a:rPr lang="en-US" sz="1400" dirty="0"/>
              <a:t>  &lt;extensions&gt;true&lt;/extensions&gt;</a:t>
            </a:r>
          </a:p>
          <a:p>
            <a:pPr marL="0" indent="0">
              <a:buNone/>
            </a:pPr>
            <a:r>
              <a:rPr lang="en-US" sz="1400" dirty="0"/>
              <a:t>  &lt;configuration&gt;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pluginKey</a:t>
            </a:r>
            <a:r>
              <a:rPr lang="en-US" sz="1400" dirty="0"/>
              <a:t>&gt;java-custom&lt;/</a:t>
            </a:r>
            <a:r>
              <a:rPr lang="en-US" sz="1400" dirty="0" err="1"/>
              <a:t>pluginKey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pluginName</a:t>
            </a:r>
            <a:r>
              <a:rPr lang="en-US" sz="1400" dirty="0"/>
              <a:t>&gt;Java Custom Rules&lt;/</a:t>
            </a:r>
            <a:r>
              <a:rPr lang="en-US" sz="1400" dirty="0" err="1"/>
              <a:t>pluginName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pluginClass</a:t>
            </a:r>
            <a:r>
              <a:rPr lang="en-US" sz="1400" dirty="0"/>
              <a:t>&gt;</a:t>
            </a:r>
            <a:r>
              <a:rPr lang="en-US" sz="1400" dirty="0" err="1"/>
              <a:t>org.sonar.samples.java.MyJavaRulesPlugin</a:t>
            </a:r>
            <a:r>
              <a:rPr lang="en-US" sz="1400" dirty="0"/>
              <a:t>&lt;/</a:t>
            </a:r>
            <a:r>
              <a:rPr lang="en-US" sz="1400" dirty="0" err="1"/>
              <a:t>pluginClass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sonarLintSupported</a:t>
            </a:r>
            <a:r>
              <a:rPr lang="en-US" sz="1400" dirty="0"/>
              <a:t>&gt;true&lt;/</a:t>
            </a:r>
            <a:r>
              <a:rPr lang="en-US" sz="1400" dirty="0" err="1"/>
              <a:t>sonarLintSupported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sonarQubeMinVersion</a:t>
            </a:r>
            <a:r>
              <a:rPr lang="en-US" sz="1400" dirty="0"/>
              <a:t>&gt;5.6&lt;/</a:t>
            </a:r>
            <a:r>
              <a:rPr lang="en-US" sz="1400" dirty="0" err="1"/>
              <a:t>sonarQubeMinVersion</a:t>
            </a:r>
            <a:r>
              <a:rPr lang="en-US" sz="1400" dirty="0"/>
              <a:t>&gt; &lt;!-- allow to depend on API 6.x but run on LTS --&gt;</a:t>
            </a:r>
          </a:p>
          <a:p>
            <a:pPr marL="0" indent="0">
              <a:buNone/>
            </a:pPr>
            <a:r>
              <a:rPr lang="en-US" sz="1400" dirty="0"/>
              <a:t>  &lt;/configuration&gt;</a:t>
            </a:r>
          </a:p>
          <a:p>
            <a:pPr marL="0" indent="0">
              <a:buNone/>
            </a:pPr>
            <a:r>
              <a:rPr lang="en-US" sz="1400" dirty="0"/>
              <a:t>&lt;/plugin&gt;</a:t>
            </a:r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77343" y="4223657"/>
            <a:ext cx="2438400" cy="1285423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3951514"/>
            <a:ext cx="185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Rules Plugin File</a:t>
            </a:r>
          </a:p>
        </p:txBody>
      </p:sp>
    </p:spTree>
    <p:extLst>
      <p:ext uri="{BB962C8B-B14F-4D97-AF65-F5344CB8AC3E}">
        <p14:creationId xmlns:p14="http://schemas.microsoft.com/office/powerpoint/2010/main" val="4131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4579513"/>
          </a:xfrm>
        </p:spPr>
        <p:txBody>
          <a:bodyPr/>
          <a:lstStyle/>
          <a:p>
            <a:r>
              <a:rPr lang="en-US" dirty="0"/>
              <a:t>When implementing a rule, there is always a minimum of 3 distinct files to create:</a:t>
            </a:r>
          </a:p>
          <a:p>
            <a:pPr lvl="1"/>
            <a:r>
              <a:rPr lang="en-US" dirty="0"/>
              <a:t>A test file, which contains Java code used as input data for testing the rule</a:t>
            </a:r>
          </a:p>
          <a:p>
            <a:pPr lvl="1"/>
            <a:r>
              <a:rPr lang="en-US" dirty="0"/>
              <a:t>A test class, which contains the rule's unit test</a:t>
            </a:r>
          </a:p>
          <a:p>
            <a:pPr lvl="1"/>
            <a:r>
              <a:rPr lang="en-US" dirty="0"/>
              <a:t>A rule class, which contains the implementation of the rule</a:t>
            </a:r>
            <a:r>
              <a:rPr lang="en-US" dirty="0" smtClean="0"/>
              <a:t>.</a:t>
            </a:r>
          </a:p>
          <a:p>
            <a:r>
              <a:rPr lang="en-US" dirty="0"/>
              <a:t>To create our first custom rule </a:t>
            </a:r>
            <a:r>
              <a:rPr lang="en-US" dirty="0" smtClean="0"/>
              <a:t>let's </a:t>
            </a:r>
            <a:r>
              <a:rPr lang="en-US" dirty="0"/>
              <a:t>start by creating these 3 files in the template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/>
              <a:t>In folder /</a:t>
            </a:r>
            <a:r>
              <a:rPr lang="en-US" dirty="0" err="1"/>
              <a:t>src</a:t>
            </a:r>
            <a:r>
              <a:rPr lang="en-US" dirty="0"/>
              <a:t>/test/files, create a new empty file </a:t>
            </a:r>
            <a:r>
              <a:rPr lang="en-US" dirty="0" smtClean="0"/>
              <a:t>named MyFirstCustomCheck.java.</a:t>
            </a:r>
          </a:p>
          <a:p>
            <a:pPr lvl="1"/>
            <a:r>
              <a:rPr lang="en-US" dirty="0"/>
              <a:t>In package </a:t>
            </a:r>
            <a:r>
              <a:rPr lang="en-US" dirty="0" err="1"/>
              <a:t>org.sonar.template.java.checks</a:t>
            </a:r>
            <a:r>
              <a:rPr lang="en-US" dirty="0"/>
              <a:t> of /</a:t>
            </a:r>
            <a:r>
              <a:rPr lang="en-US" dirty="0" err="1"/>
              <a:t>src</a:t>
            </a:r>
            <a:r>
              <a:rPr lang="en-US" dirty="0"/>
              <a:t>/test/java, create a new test class called </a:t>
            </a:r>
            <a:r>
              <a:rPr lang="en-US" dirty="0" err="1" smtClean="0"/>
              <a:t>MyFirstCustomCheckTest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package </a:t>
            </a:r>
            <a:r>
              <a:rPr lang="en-US" dirty="0" err="1"/>
              <a:t>org.sonar.template.java.checks</a:t>
            </a:r>
            <a:r>
              <a:rPr lang="en-US" dirty="0"/>
              <a:t> of /</a:t>
            </a:r>
            <a:r>
              <a:rPr lang="en-US" dirty="0" err="1"/>
              <a:t>src</a:t>
            </a:r>
            <a:r>
              <a:rPr lang="en-US" dirty="0"/>
              <a:t>/main/java, create a new class called </a:t>
            </a:r>
            <a:r>
              <a:rPr lang="en-US" dirty="0" err="1"/>
              <a:t>MyFirstCustomCheck</a:t>
            </a:r>
            <a:r>
              <a:rPr lang="en-US" dirty="0"/>
              <a:t> extending class </a:t>
            </a:r>
            <a:r>
              <a:rPr lang="en-US" dirty="0" err="1"/>
              <a:t>org.sonar.plugins.java.api.IssuableSubscriptionVisitor</a:t>
            </a:r>
            <a:r>
              <a:rPr lang="en-US" dirty="0"/>
              <a:t> provided by the Java Plugin API.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r>
              <a:rPr lang="en-US" dirty="0" smtClean="0"/>
              <a:t>MyFirstCustomCheck.java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MyClass</a:t>
            </a:r>
            <a:r>
              <a:rPr lang="en-US" dirty="0"/>
              <a:t>(</a:t>
            </a:r>
            <a:r>
              <a:rPr lang="en-US" dirty="0" err="1"/>
              <a:t>MyClass</a:t>
            </a:r>
            <a:r>
              <a:rPr lang="en-US" dirty="0"/>
              <a:t> mc) {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   foo1() { return 0; }</a:t>
            </a:r>
          </a:p>
          <a:p>
            <a:pPr marL="0" indent="0">
              <a:buNone/>
            </a:pPr>
            <a:r>
              <a:rPr lang="en-US" dirty="0"/>
              <a:t>  void    foo2(</a:t>
            </a:r>
            <a:r>
              <a:rPr lang="en-US" dirty="0" err="1"/>
              <a:t>int</a:t>
            </a:r>
            <a:r>
              <a:rPr lang="en-US" dirty="0"/>
              <a:t> value) {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   foo3(</a:t>
            </a:r>
            <a:r>
              <a:rPr lang="en-US" dirty="0" err="1"/>
              <a:t>int</a:t>
            </a:r>
            <a:r>
              <a:rPr lang="en-US" dirty="0"/>
              <a:t> value) { return 0; } // Noncompliant</a:t>
            </a:r>
          </a:p>
          <a:p>
            <a:pPr marL="0" indent="0">
              <a:buNone/>
            </a:pPr>
            <a:r>
              <a:rPr lang="en-US" dirty="0"/>
              <a:t>  Object  foo4(</a:t>
            </a:r>
            <a:r>
              <a:rPr lang="en-US" dirty="0" err="1"/>
              <a:t>int</a:t>
            </a:r>
            <a:r>
              <a:rPr lang="en-US" dirty="0"/>
              <a:t> value) { return null;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MyClass</a:t>
            </a:r>
            <a:r>
              <a:rPr lang="en-US" dirty="0"/>
              <a:t> foo5(</a:t>
            </a:r>
            <a:r>
              <a:rPr lang="en-US" dirty="0" err="1"/>
              <a:t>MyClass</a:t>
            </a:r>
            <a:r>
              <a:rPr lang="en-US" dirty="0"/>
              <a:t> value) {return null; } // Noncompliant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   foo6(</a:t>
            </a:r>
            <a:r>
              <a:rPr lang="en-US" dirty="0" err="1"/>
              <a:t>int</a:t>
            </a:r>
            <a:r>
              <a:rPr lang="en-US" dirty="0"/>
              <a:t> value, String name) { return 0;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   foo7(</a:t>
            </a:r>
            <a:r>
              <a:rPr lang="en-US" dirty="0" err="1"/>
              <a:t>int</a:t>
            </a:r>
            <a:r>
              <a:rPr lang="en-US" dirty="0"/>
              <a:t> ... values) { return 0;}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test file now contains the following test cases:</a:t>
            </a:r>
          </a:p>
          <a:p>
            <a:pPr lvl="1"/>
            <a:r>
              <a:rPr lang="en-US" dirty="0"/>
              <a:t>line 2: A constructor, to differentiate the case from a method;</a:t>
            </a:r>
          </a:p>
          <a:p>
            <a:pPr lvl="1"/>
            <a:r>
              <a:rPr lang="en-US" dirty="0"/>
              <a:t>line 4: A method without parameter (foo1);</a:t>
            </a:r>
          </a:p>
          <a:p>
            <a:pPr lvl="1"/>
            <a:r>
              <a:rPr lang="en-US" dirty="0"/>
              <a:t>line 5: A method returning void (foo2);</a:t>
            </a:r>
          </a:p>
          <a:p>
            <a:pPr lvl="1"/>
            <a:r>
              <a:rPr lang="en-US" dirty="0"/>
              <a:t>line 6: A method returning the same type as its parameter (foo3), which will be noncompliant;</a:t>
            </a:r>
          </a:p>
          <a:p>
            <a:pPr lvl="1"/>
            <a:r>
              <a:rPr lang="en-US" dirty="0"/>
              <a:t>line 7: A method with a single parameter, but a different return type (foo4);</a:t>
            </a:r>
          </a:p>
          <a:p>
            <a:pPr lvl="1"/>
            <a:r>
              <a:rPr lang="en-US" dirty="0"/>
              <a:t>line 8: Another method with a single parameter and same return type, but with non-primitive types (foo5), therefore non compliant too;</a:t>
            </a:r>
          </a:p>
          <a:p>
            <a:pPr lvl="1"/>
            <a:r>
              <a:rPr lang="en-US" dirty="0"/>
              <a:t>line 10: A method with more than 1 parameter (foo6);</a:t>
            </a:r>
          </a:p>
          <a:p>
            <a:pPr lvl="1"/>
            <a:r>
              <a:rPr lang="en-US" dirty="0"/>
              <a:t>line 11: A method with a variable arity argument (foo7);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r>
              <a:rPr lang="en-US" b="1" dirty="0" smtClean="0"/>
              <a:t>MyFirstCustomCheckTest.java</a:t>
            </a:r>
          </a:p>
          <a:p>
            <a:pPr marL="0" indent="0">
              <a:buNone/>
            </a:pPr>
            <a:r>
              <a:rPr lang="en-US" dirty="0"/>
              <a:t>@Test</a:t>
            </a:r>
          </a:p>
          <a:p>
            <a:pPr marL="0" indent="0">
              <a:buNone/>
            </a:pPr>
            <a:r>
              <a:rPr lang="en-US" dirty="0"/>
              <a:t>public void test()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JavaCheckVerifier.verify</a:t>
            </a:r>
            <a:r>
              <a:rPr lang="en-US" dirty="0"/>
              <a:t>("</a:t>
            </a:r>
            <a:r>
              <a:rPr lang="en-US" dirty="0" err="1"/>
              <a:t>src</a:t>
            </a:r>
            <a:r>
              <a:rPr lang="en-US" dirty="0"/>
              <a:t>/test/files/MyFirstCustomCheck.java", new </a:t>
            </a:r>
            <a:r>
              <a:rPr lang="en-US" dirty="0" err="1"/>
              <a:t>MyFirstCustomCheck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Demos</Material_x0020_Type>
    <_Version xmlns="http://schemas.microsoft.com/sharepoint/v3/fields" xsi:nil="true"/>
    <_DCDateModified xmlns="http://schemas.microsoft.com/sharepoint/v3/fields" xsi:nil="true"/>
    <Level xmlns="f9b258c7-9c72-463b-80f6-91d061ebb25d">L1</Level>
    <Category xmlns="f9b258c7-9c72-463b-80f6-91d061ebb25d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6EAE1E-9780-4310-98E8-F8C80B6589DD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515</Words>
  <Application>Microsoft Office PowerPoint</Application>
  <PresentationFormat>On-screen Show (4:3)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Corporate Presentation Template (4x3 - Normal)</vt:lpstr>
      <vt:lpstr>think-cell Slide</vt:lpstr>
      <vt:lpstr>DevOps</vt:lpstr>
      <vt:lpstr> Creating custom Rules - Java with Sonar</vt:lpstr>
      <vt:lpstr> Creating custom Rules - Java with Sonar</vt:lpstr>
      <vt:lpstr> Creating custom Rules Java with Sonar</vt:lpstr>
      <vt:lpstr>  Creating custom Rules Java with Sonar</vt:lpstr>
      <vt:lpstr> Creating custom Rules Java with Sonar</vt:lpstr>
      <vt:lpstr> Creating custom Rules Java with Sonar</vt:lpstr>
      <vt:lpstr> Creating custom Rules Java with Sonar</vt:lpstr>
      <vt:lpstr> Creating custom Rules Java with Sonar</vt:lpstr>
      <vt:lpstr>1.x: Breadcrumb Code Examples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ClassBook-Appendix</dc:title>
  <dc:creator>iGATE</dc:creator>
  <cp:lastModifiedBy>Kulkarni, Zainab</cp:lastModifiedBy>
  <cp:revision>77</cp:revision>
  <dcterms:created xsi:type="dcterms:W3CDTF">2012-05-18T02:59:15Z</dcterms:created>
  <dcterms:modified xsi:type="dcterms:W3CDTF">2017-04-28T04:35:03Z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  <property fmtid="{D5CDD505-2E9C-101B-9397-08002B2CF9AE}" pid="4" name="_SourceUrl">
    <vt:lpwstr/>
  </property>
</Properties>
</file>