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C28AA8-5AF2-462A-ABD9-1AFD0119D098}" type="datetimeFigureOut">
              <a:rPr lang="en-US" smtClean="0"/>
              <a:t>7/16/2017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237B3-912F-4DD8-88A1-317005956B8E}" type="slidenum">
              <a:rPr lang="en-US" smtClean="0"/>
              <a:t>‹#›</a:t>
            </a:fld>
            <a:endParaRPr lang="en-US"/>
          </a:p>
        </p:txBody>
      </p:sp>
    </p:spTree>
    <p:extLst>
      <p:ext uri="{BB962C8B-B14F-4D97-AF65-F5344CB8AC3E}">
        <p14:creationId xmlns:p14="http://schemas.microsoft.com/office/powerpoint/2010/main" val="3632768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C28AA8-5AF2-462A-ABD9-1AFD0119D098}" type="datetimeFigureOut">
              <a:rPr lang="en-US" smtClean="0"/>
              <a:t>7/16/2017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237B3-912F-4DD8-88A1-317005956B8E}" type="slidenum">
              <a:rPr lang="en-US" smtClean="0"/>
              <a:t>‹#›</a:t>
            </a:fld>
            <a:endParaRPr lang="en-US"/>
          </a:p>
        </p:txBody>
      </p:sp>
    </p:spTree>
    <p:extLst>
      <p:ext uri="{BB962C8B-B14F-4D97-AF65-F5344CB8AC3E}">
        <p14:creationId xmlns:p14="http://schemas.microsoft.com/office/powerpoint/2010/main" val="806671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C28AA8-5AF2-462A-ABD9-1AFD0119D098}" type="datetimeFigureOut">
              <a:rPr lang="en-US" smtClean="0"/>
              <a:t>7/16/2017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237B3-912F-4DD8-88A1-317005956B8E}" type="slidenum">
              <a:rPr lang="en-US" smtClean="0"/>
              <a:t>‹#›</a:t>
            </a:fld>
            <a:endParaRPr lang="en-US"/>
          </a:p>
        </p:txBody>
      </p:sp>
    </p:spTree>
    <p:extLst>
      <p:ext uri="{BB962C8B-B14F-4D97-AF65-F5344CB8AC3E}">
        <p14:creationId xmlns:p14="http://schemas.microsoft.com/office/powerpoint/2010/main" val="728371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C28AA8-5AF2-462A-ABD9-1AFD0119D098}" type="datetimeFigureOut">
              <a:rPr lang="en-US" smtClean="0"/>
              <a:t>7/16/2017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237B3-912F-4DD8-88A1-317005956B8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02334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C28AA8-5AF2-462A-ABD9-1AFD0119D098}" type="datetimeFigureOut">
              <a:rPr lang="en-US" smtClean="0"/>
              <a:t>7/16/2017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237B3-912F-4DD8-88A1-317005956B8E}" type="slidenum">
              <a:rPr lang="en-US" smtClean="0"/>
              <a:t>‹#›</a:t>
            </a:fld>
            <a:endParaRPr lang="en-US"/>
          </a:p>
        </p:txBody>
      </p:sp>
    </p:spTree>
    <p:extLst>
      <p:ext uri="{BB962C8B-B14F-4D97-AF65-F5344CB8AC3E}">
        <p14:creationId xmlns:p14="http://schemas.microsoft.com/office/powerpoint/2010/main" val="3873143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6C28AA8-5AF2-462A-ABD9-1AFD0119D098}" type="datetimeFigureOut">
              <a:rPr lang="en-US" smtClean="0"/>
              <a:t>7/16/2017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237B3-912F-4DD8-88A1-317005956B8E}" type="slidenum">
              <a:rPr lang="en-US" smtClean="0"/>
              <a:t>‹#›</a:t>
            </a:fld>
            <a:endParaRPr lang="en-US"/>
          </a:p>
        </p:txBody>
      </p:sp>
    </p:spTree>
    <p:extLst>
      <p:ext uri="{BB962C8B-B14F-4D97-AF65-F5344CB8AC3E}">
        <p14:creationId xmlns:p14="http://schemas.microsoft.com/office/powerpoint/2010/main" val="1046576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6C28AA8-5AF2-462A-ABD9-1AFD0119D098}" type="datetimeFigureOut">
              <a:rPr lang="en-US" smtClean="0"/>
              <a:t>7/16/2017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237B3-912F-4DD8-88A1-317005956B8E}" type="slidenum">
              <a:rPr lang="en-US" smtClean="0"/>
              <a:t>‹#›</a:t>
            </a:fld>
            <a:endParaRPr lang="en-US"/>
          </a:p>
        </p:txBody>
      </p:sp>
    </p:spTree>
    <p:extLst>
      <p:ext uri="{BB962C8B-B14F-4D97-AF65-F5344CB8AC3E}">
        <p14:creationId xmlns:p14="http://schemas.microsoft.com/office/powerpoint/2010/main" val="2515400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C28AA8-5AF2-462A-ABD9-1AFD0119D098}" type="datetimeFigureOut">
              <a:rPr lang="en-US" smtClean="0"/>
              <a:t>7/16/2017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237B3-912F-4DD8-88A1-317005956B8E}" type="slidenum">
              <a:rPr lang="en-US" smtClean="0"/>
              <a:t>‹#›</a:t>
            </a:fld>
            <a:endParaRPr lang="en-US"/>
          </a:p>
        </p:txBody>
      </p:sp>
    </p:spTree>
    <p:extLst>
      <p:ext uri="{BB962C8B-B14F-4D97-AF65-F5344CB8AC3E}">
        <p14:creationId xmlns:p14="http://schemas.microsoft.com/office/powerpoint/2010/main" val="78969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C28AA8-5AF2-462A-ABD9-1AFD0119D098}" type="datetimeFigureOut">
              <a:rPr lang="en-US" smtClean="0"/>
              <a:t>7/16/2017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237B3-912F-4DD8-88A1-317005956B8E}" type="slidenum">
              <a:rPr lang="en-US" smtClean="0"/>
              <a:t>‹#›</a:t>
            </a:fld>
            <a:endParaRPr lang="en-US"/>
          </a:p>
        </p:txBody>
      </p:sp>
    </p:spTree>
    <p:extLst>
      <p:ext uri="{BB962C8B-B14F-4D97-AF65-F5344CB8AC3E}">
        <p14:creationId xmlns:p14="http://schemas.microsoft.com/office/powerpoint/2010/main" val="133972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6C28AA8-5AF2-462A-ABD9-1AFD0119D098}" type="datetimeFigureOut">
              <a:rPr lang="en-US" smtClean="0"/>
              <a:t>7/16/2017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237B3-912F-4DD8-88A1-317005956B8E}" type="slidenum">
              <a:rPr lang="en-US" smtClean="0"/>
              <a:t>‹#›</a:t>
            </a:fld>
            <a:endParaRPr lang="en-US"/>
          </a:p>
        </p:txBody>
      </p:sp>
    </p:spTree>
    <p:extLst>
      <p:ext uri="{BB962C8B-B14F-4D97-AF65-F5344CB8AC3E}">
        <p14:creationId xmlns:p14="http://schemas.microsoft.com/office/powerpoint/2010/main" val="3494009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C28AA8-5AF2-462A-ABD9-1AFD0119D098}" type="datetimeFigureOut">
              <a:rPr lang="en-US" smtClean="0"/>
              <a:t>7/16/2017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237B3-912F-4DD8-88A1-317005956B8E}" type="slidenum">
              <a:rPr lang="en-US" smtClean="0"/>
              <a:t>‹#›</a:t>
            </a:fld>
            <a:endParaRPr lang="en-US"/>
          </a:p>
        </p:txBody>
      </p:sp>
    </p:spTree>
    <p:extLst>
      <p:ext uri="{BB962C8B-B14F-4D97-AF65-F5344CB8AC3E}">
        <p14:creationId xmlns:p14="http://schemas.microsoft.com/office/powerpoint/2010/main" val="2380625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C28AA8-5AF2-462A-ABD9-1AFD0119D098}" type="datetimeFigureOut">
              <a:rPr lang="en-US" smtClean="0"/>
              <a:t>7/16/2017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237B3-912F-4DD8-88A1-317005956B8E}" type="slidenum">
              <a:rPr lang="en-US" smtClean="0"/>
              <a:t>‹#›</a:t>
            </a:fld>
            <a:endParaRPr lang="en-US"/>
          </a:p>
        </p:txBody>
      </p:sp>
    </p:spTree>
    <p:extLst>
      <p:ext uri="{BB962C8B-B14F-4D97-AF65-F5344CB8AC3E}">
        <p14:creationId xmlns:p14="http://schemas.microsoft.com/office/powerpoint/2010/main" val="355571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C28AA8-5AF2-462A-ABD9-1AFD0119D098}" type="datetimeFigureOut">
              <a:rPr lang="en-US" smtClean="0"/>
              <a:t>7/16/2017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3237B3-912F-4DD8-88A1-317005956B8E}" type="slidenum">
              <a:rPr lang="en-US" smtClean="0"/>
              <a:t>‹#›</a:t>
            </a:fld>
            <a:endParaRPr lang="en-US"/>
          </a:p>
        </p:txBody>
      </p:sp>
    </p:spTree>
    <p:extLst>
      <p:ext uri="{BB962C8B-B14F-4D97-AF65-F5344CB8AC3E}">
        <p14:creationId xmlns:p14="http://schemas.microsoft.com/office/powerpoint/2010/main" val="2407907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6C28AA8-5AF2-462A-ABD9-1AFD0119D098}" type="datetimeFigureOut">
              <a:rPr lang="en-US" smtClean="0"/>
              <a:t>7/16/2017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B3237B3-912F-4DD8-88A1-317005956B8E}" type="slidenum">
              <a:rPr lang="en-US" smtClean="0"/>
              <a:t>‹#›</a:t>
            </a:fld>
            <a:endParaRPr lang="en-US"/>
          </a:p>
        </p:txBody>
      </p:sp>
    </p:spTree>
    <p:extLst>
      <p:ext uri="{BB962C8B-B14F-4D97-AF65-F5344CB8AC3E}">
        <p14:creationId xmlns:p14="http://schemas.microsoft.com/office/powerpoint/2010/main" val="696482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6C28AA8-5AF2-462A-ABD9-1AFD0119D098}" type="datetimeFigureOut">
              <a:rPr lang="en-US" smtClean="0"/>
              <a:t>7/16/2017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B3237B3-912F-4DD8-88A1-317005956B8E}" type="slidenum">
              <a:rPr lang="en-US" smtClean="0"/>
              <a:t>‹#›</a:t>
            </a:fld>
            <a:endParaRPr lang="en-US"/>
          </a:p>
        </p:txBody>
      </p:sp>
    </p:spTree>
    <p:extLst>
      <p:ext uri="{BB962C8B-B14F-4D97-AF65-F5344CB8AC3E}">
        <p14:creationId xmlns:p14="http://schemas.microsoft.com/office/powerpoint/2010/main" val="1613176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6C28AA8-5AF2-462A-ABD9-1AFD0119D098}" type="datetimeFigureOut">
              <a:rPr lang="en-US" smtClean="0"/>
              <a:t>7/16/2017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B3237B3-912F-4DD8-88A1-317005956B8E}" type="slidenum">
              <a:rPr lang="en-US" smtClean="0"/>
              <a:t>‹#›</a:t>
            </a:fld>
            <a:endParaRPr lang="en-US"/>
          </a:p>
        </p:txBody>
      </p:sp>
    </p:spTree>
    <p:extLst>
      <p:ext uri="{BB962C8B-B14F-4D97-AF65-F5344CB8AC3E}">
        <p14:creationId xmlns:p14="http://schemas.microsoft.com/office/powerpoint/2010/main" val="1872569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C28AA8-5AF2-462A-ABD9-1AFD0119D098}" type="datetimeFigureOut">
              <a:rPr lang="en-US" smtClean="0"/>
              <a:t>7/16/2017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237B3-912F-4DD8-88A1-317005956B8E}" type="slidenum">
              <a:rPr lang="en-US" smtClean="0"/>
              <a:t>‹#›</a:t>
            </a:fld>
            <a:endParaRPr lang="en-US"/>
          </a:p>
        </p:txBody>
      </p:sp>
    </p:spTree>
    <p:extLst>
      <p:ext uri="{BB962C8B-B14F-4D97-AF65-F5344CB8AC3E}">
        <p14:creationId xmlns:p14="http://schemas.microsoft.com/office/powerpoint/2010/main" val="3319777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6C28AA8-5AF2-462A-ABD9-1AFD0119D098}" type="datetimeFigureOut">
              <a:rPr lang="en-US" smtClean="0"/>
              <a:t>7/16/2017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B3237B3-912F-4DD8-88A1-317005956B8E}" type="slidenum">
              <a:rPr lang="en-US" smtClean="0"/>
              <a:t>‹#›</a:t>
            </a:fld>
            <a:endParaRPr lang="en-US"/>
          </a:p>
        </p:txBody>
      </p:sp>
    </p:spTree>
    <p:extLst>
      <p:ext uri="{BB962C8B-B14F-4D97-AF65-F5344CB8AC3E}">
        <p14:creationId xmlns:p14="http://schemas.microsoft.com/office/powerpoint/2010/main" val="3878219267"/>
      </p:ext>
    </p:extLst>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8"/>
            <a:ext cx="10906238" cy="1400530"/>
          </a:xfrm>
        </p:spPr>
        <p:txBody>
          <a:bodyPr>
            <a:normAutofit fontScale="90000"/>
          </a:bodyPr>
          <a:lstStyle/>
          <a:p>
            <a:pPr algn="ctr"/>
            <a:r>
              <a:rPr lang="en-US" sz="3200" b="1" dirty="0" smtClean="0"/>
              <a:t>Design and Implementation a Communication Site for NSTU </a:t>
            </a:r>
            <a:br>
              <a:rPr lang="en-US" sz="3200" b="1" dirty="0" smtClean="0"/>
            </a:br>
            <a:r>
              <a:rPr lang="en-US" sz="3200" b="1" dirty="0"/>
              <a:t/>
            </a:r>
            <a:br>
              <a:rPr lang="en-US" sz="3200" b="1" dirty="0"/>
            </a:br>
            <a:endParaRPr lang="en-US" sz="3200" b="1" dirty="0"/>
          </a:p>
        </p:txBody>
      </p:sp>
      <p:sp>
        <p:nvSpPr>
          <p:cNvPr id="5" name="Content Placeholder 4"/>
          <p:cNvSpPr>
            <a:spLocks noGrp="1"/>
          </p:cNvSpPr>
          <p:nvPr>
            <p:ph idx="1"/>
          </p:nvPr>
        </p:nvSpPr>
        <p:spPr>
          <a:xfrm>
            <a:off x="231819" y="1400621"/>
            <a:ext cx="11809927" cy="4947169"/>
          </a:xfrm>
        </p:spPr>
        <p:txBody>
          <a:bodyPr>
            <a:normAutofit lnSpcReduction="10000"/>
          </a:bodyPr>
          <a:lstStyle/>
          <a:p>
            <a:pPr marL="0" indent="0" algn="ctr">
              <a:buNone/>
            </a:pPr>
            <a:r>
              <a:rPr lang="en-US" b="1" dirty="0" smtClean="0">
                <a:latin typeface="Times New Roman" panose="02020603050405020304" pitchFamily="18" charset="0"/>
                <a:cs typeface="Times New Roman" panose="02020603050405020304" pitchFamily="18" charset="0"/>
              </a:rPr>
              <a:t> A Project   </a:t>
            </a:r>
            <a:endParaRPr lang="en-US" b="1" dirty="0">
              <a:latin typeface="Times New Roman" panose="02020603050405020304" pitchFamily="18" charset="0"/>
              <a:cs typeface="Times New Roman" panose="02020603050405020304" pitchFamily="18" charset="0"/>
            </a:endParaRPr>
          </a:p>
          <a:p>
            <a:pPr marL="0" indent="0" algn="ctr">
              <a:buNone/>
            </a:pPr>
            <a:r>
              <a:rPr lang="en-US" sz="2000" dirty="0" smtClean="0">
                <a:latin typeface="Times New Roman" panose="02020603050405020304" pitchFamily="18" charset="0"/>
                <a:cs typeface="Times New Roman" panose="02020603050405020304" pitchFamily="18" charset="0"/>
              </a:rPr>
              <a:t>   Submitted by  </a:t>
            </a:r>
          </a:p>
          <a:p>
            <a:pPr marL="0" indent="0" algn="ctr">
              <a:buNone/>
            </a:pPr>
            <a:r>
              <a:rPr lang="en-US"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Md. Saiduzzaman Tohin                                                        </a:t>
            </a:r>
          </a:p>
          <a:p>
            <a:pPr marL="0" indent="0" algn="ctr">
              <a:buNone/>
            </a:pPr>
            <a:r>
              <a:rPr lang="en-US" sz="2400" dirty="0" smtClean="0">
                <a:latin typeface="Times New Roman" panose="02020603050405020304" pitchFamily="18" charset="0"/>
                <a:cs typeface="Times New Roman" panose="02020603050405020304" pitchFamily="18" charset="0"/>
              </a:rPr>
              <a:t>     Roll No: ASH1201033M                                                           </a:t>
            </a:r>
          </a:p>
          <a:p>
            <a:pPr marL="0" indent="0" algn="ctr">
              <a:buNone/>
            </a:pPr>
            <a:r>
              <a:rPr lang="en-US" sz="2400" dirty="0" smtClean="0">
                <a:latin typeface="Times New Roman" panose="02020603050405020304" pitchFamily="18" charset="0"/>
                <a:cs typeface="Times New Roman" panose="02020603050405020304" pitchFamily="18" charset="0"/>
              </a:rPr>
              <a:t>  Session: 2011-2012 </a:t>
            </a:r>
          </a:p>
          <a:p>
            <a:pPr marL="0" indent="0" algn="ctr">
              <a:buNone/>
            </a:pPr>
            <a:endParaRPr lang="en-US" sz="2400" dirty="0" smtClean="0">
              <a:latin typeface="Times New Roman" panose="02020603050405020304" pitchFamily="18" charset="0"/>
              <a:cs typeface="Times New Roman" panose="02020603050405020304" pitchFamily="18" charset="0"/>
            </a:endParaRPr>
          </a:p>
          <a:p>
            <a:pPr marL="0" indent="0" algn="ctr">
              <a:buNone/>
            </a:pPr>
            <a:r>
              <a:rPr lang="en-US" sz="2400" b="1" dirty="0" smtClean="0">
                <a:latin typeface="Times New Roman" panose="02020603050405020304" pitchFamily="18" charset="0"/>
                <a:cs typeface="Times New Roman" panose="02020603050405020304" pitchFamily="18" charset="0"/>
              </a:rPr>
              <a:t>Under the guidance of                                                             </a:t>
            </a:r>
          </a:p>
          <a:p>
            <a:pPr marL="0" indent="0" algn="ctr">
              <a:buNone/>
            </a:pPr>
            <a:r>
              <a:rPr lang="en-US" sz="2400" dirty="0" smtClean="0">
                <a:latin typeface="Times New Roman" panose="02020603050405020304" pitchFamily="18" charset="0"/>
                <a:cs typeface="Times New Roman" panose="02020603050405020304" pitchFamily="18" charset="0"/>
              </a:rPr>
              <a:t> Md. Javed Hossain                                                             </a:t>
            </a:r>
          </a:p>
          <a:p>
            <a:pPr marL="0" indent="0" algn="ctr">
              <a:buNone/>
            </a:pPr>
            <a:r>
              <a:rPr lang="en-US" sz="2400" dirty="0" smtClean="0">
                <a:latin typeface="Times New Roman" panose="02020603050405020304" pitchFamily="18" charset="0"/>
                <a:cs typeface="Times New Roman" panose="02020603050405020304" pitchFamily="18" charset="0"/>
              </a:rPr>
              <a:t>  Associate Professor </a:t>
            </a:r>
          </a:p>
          <a:p>
            <a:pPr marL="0" indent="0" algn="ctr">
              <a:buNone/>
            </a:pPr>
            <a:r>
              <a:rPr lang="en-US" sz="2400" dirty="0" smtClean="0">
                <a:latin typeface="Times New Roman" panose="02020603050405020304" pitchFamily="18" charset="0"/>
                <a:cs typeface="Times New Roman" panose="02020603050405020304" pitchFamily="18" charset="0"/>
              </a:rPr>
              <a:t>     Department of Computer Science and Telecommunication Engineering</a:t>
            </a:r>
          </a:p>
          <a:p>
            <a:pPr marL="0" indent="0" algn="ctr">
              <a:buNone/>
            </a:pPr>
            <a:r>
              <a:rPr lang="en-US" sz="2400" dirty="0" smtClean="0">
                <a:latin typeface="Times New Roman" panose="02020603050405020304" pitchFamily="18" charset="0"/>
                <a:cs typeface="Times New Roman" panose="02020603050405020304" pitchFamily="18" charset="0"/>
              </a:rPr>
              <a:t>NOAKHALI SCIENCE AND TECHNOLOGY UNIVERSITY</a:t>
            </a:r>
          </a:p>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endParaRPr lang="en-US" sz="2400" dirty="0" smtClean="0">
              <a:latin typeface="Times New Roman" panose="02020603050405020304" pitchFamily="18" charset="0"/>
              <a:cs typeface="Times New Roman" panose="02020603050405020304" pitchFamily="18" charset="0"/>
            </a:endParaRPr>
          </a:p>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endParaRPr lang="en-US" sz="2400" dirty="0" smtClean="0">
              <a:latin typeface="Times New Roman" panose="02020603050405020304" pitchFamily="18" charset="0"/>
              <a:cs typeface="Times New Roman" panose="02020603050405020304" pitchFamily="18" charset="0"/>
            </a:endParaRPr>
          </a:p>
          <a:p>
            <a:pPr marL="0" indent="0" algn="ctr">
              <a:buNone/>
            </a:pPr>
            <a:endParaRPr lang="en-US" sz="2400" dirty="0" smtClean="0">
              <a:latin typeface="Times New Roman" panose="02020603050405020304" pitchFamily="18" charset="0"/>
              <a:cs typeface="Times New Roman" panose="02020603050405020304" pitchFamily="18" charset="0"/>
            </a:endParaRPr>
          </a:p>
          <a:p>
            <a:pPr marL="0" indent="0" algn="ctr">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33439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654" y="511980"/>
            <a:ext cx="10515600" cy="4351338"/>
          </a:xfrm>
        </p:spPr>
        <p:txBody>
          <a:bodyPr/>
          <a:lstStyle/>
          <a:p>
            <a:pPr marL="0" indent="0">
              <a:buNone/>
            </a:pPr>
            <a:r>
              <a:rPr lang="en-US" b="1" dirty="0" smtClean="0"/>
              <a:t>1 Level Data Flow Diagram:</a:t>
            </a:r>
          </a:p>
          <a:p>
            <a:pPr marL="0" indent="0">
              <a:buNone/>
            </a:pP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891" y="1686212"/>
            <a:ext cx="7783540" cy="4083523"/>
          </a:xfrm>
          <a:prstGeom prst="rect">
            <a:avLst/>
          </a:prstGeom>
        </p:spPr>
      </p:pic>
    </p:spTree>
    <p:extLst>
      <p:ext uri="{BB962C8B-B14F-4D97-AF65-F5344CB8AC3E}">
        <p14:creationId xmlns:p14="http://schemas.microsoft.com/office/powerpoint/2010/main" val="32378930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User Interface</a:t>
            </a:r>
            <a:endParaRPr lang="en-US" b="1" dirty="0"/>
          </a:p>
        </p:txBody>
      </p:sp>
      <p:sp>
        <p:nvSpPr>
          <p:cNvPr id="3" name="Content Placeholder 2"/>
          <p:cNvSpPr>
            <a:spLocks noGrp="1"/>
          </p:cNvSpPr>
          <p:nvPr>
            <p:ph idx="1"/>
          </p:nvPr>
        </p:nvSpPr>
        <p:spPr/>
        <p:txBody>
          <a:bodyPr/>
          <a:lstStyle/>
          <a:p>
            <a:pPr marL="0" indent="0">
              <a:buNone/>
            </a:pPr>
            <a:r>
              <a:rPr lang="en-US" b="1" dirty="0" smtClean="0"/>
              <a:t>User Registration and Login Page:</a:t>
            </a:r>
          </a:p>
          <a:p>
            <a:pPr marL="0" indent="0">
              <a:buNone/>
            </a:pP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037" y="2416003"/>
            <a:ext cx="10058400" cy="4200211"/>
          </a:xfrm>
          <a:prstGeom prst="rect">
            <a:avLst/>
          </a:prstGeom>
        </p:spPr>
      </p:pic>
    </p:spTree>
    <p:extLst>
      <p:ext uri="{BB962C8B-B14F-4D97-AF65-F5344CB8AC3E}">
        <p14:creationId xmlns:p14="http://schemas.microsoft.com/office/powerpoint/2010/main" val="6390605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83654" y="270456"/>
            <a:ext cx="10515600" cy="6246254"/>
          </a:xfrm>
        </p:spPr>
        <p:txBody>
          <a:bodyPr/>
          <a:lstStyle/>
          <a:p>
            <a:pPr marL="0" indent="0">
              <a:buNone/>
            </a:pPr>
            <a:r>
              <a:rPr lang="en-US" b="1" dirty="0" smtClean="0"/>
              <a:t>Forget Password Page:</a:t>
            </a:r>
            <a:endParaRPr lang="en-US"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654" y="1157155"/>
            <a:ext cx="10058400" cy="4472856"/>
          </a:xfrm>
          <a:prstGeom prst="rect">
            <a:avLst/>
          </a:prstGeom>
        </p:spPr>
      </p:pic>
    </p:spTree>
    <p:extLst>
      <p:ext uri="{BB962C8B-B14F-4D97-AF65-F5344CB8AC3E}">
        <p14:creationId xmlns:p14="http://schemas.microsoft.com/office/powerpoint/2010/main" val="3247734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8047" y="450761"/>
            <a:ext cx="10515600" cy="5756856"/>
          </a:xfrm>
        </p:spPr>
        <p:txBody>
          <a:bodyPr/>
          <a:lstStyle/>
          <a:p>
            <a:pPr marL="0" indent="0">
              <a:buNone/>
            </a:pPr>
            <a:r>
              <a:rPr lang="en-US" b="1" dirty="0" smtClean="0"/>
              <a:t>User Profile Timeline: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005" y="1245474"/>
            <a:ext cx="10058400" cy="4962143"/>
          </a:xfrm>
          <a:prstGeom prst="rect">
            <a:avLst/>
          </a:prstGeom>
        </p:spPr>
      </p:pic>
    </p:spTree>
    <p:extLst>
      <p:ext uri="{BB962C8B-B14F-4D97-AF65-F5344CB8AC3E}">
        <p14:creationId xmlns:p14="http://schemas.microsoft.com/office/powerpoint/2010/main" val="2654120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2124"/>
            <a:ext cx="10515600" cy="5764839"/>
          </a:xfrm>
        </p:spPr>
        <p:txBody>
          <a:bodyPr/>
          <a:lstStyle/>
          <a:p>
            <a:pPr marL="0" indent="0">
              <a:buNone/>
            </a:pPr>
            <a:r>
              <a:rPr lang="en-US" dirty="0" smtClean="0"/>
              <a:t>News Feed Page:</a:t>
            </a: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037" y="1291455"/>
            <a:ext cx="10058400" cy="4885508"/>
          </a:xfrm>
          <a:prstGeom prst="rect">
            <a:avLst/>
          </a:prstGeom>
        </p:spPr>
      </p:pic>
    </p:spTree>
    <p:extLst>
      <p:ext uri="{BB962C8B-B14F-4D97-AF65-F5344CB8AC3E}">
        <p14:creationId xmlns:p14="http://schemas.microsoft.com/office/powerpoint/2010/main" val="3764714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926" y="576374"/>
            <a:ext cx="10515600" cy="5850184"/>
          </a:xfrm>
        </p:spPr>
        <p:txBody>
          <a:bodyPr/>
          <a:lstStyle/>
          <a:p>
            <a:pPr marL="0" indent="0">
              <a:buNone/>
            </a:pPr>
            <a:r>
              <a:rPr lang="en-US" dirty="0" smtClean="0"/>
              <a:t>Message System Page: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84" y="1327023"/>
            <a:ext cx="10058400" cy="4870771"/>
          </a:xfrm>
          <a:prstGeom prst="rect">
            <a:avLst/>
          </a:prstGeom>
        </p:spPr>
      </p:pic>
    </p:spTree>
    <p:extLst>
      <p:ext uri="{BB962C8B-B14F-4D97-AF65-F5344CB8AC3E}">
        <p14:creationId xmlns:p14="http://schemas.microsoft.com/office/powerpoint/2010/main" val="978340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3487"/>
            <a:ext cx="10515600" cy="5803476"/>
          </a:xfrm>
        </p:spPr>
        <p:txBody>
          <a:bodyPr/>
          <a:lstStyle/>
          <a:p>
            <a:pPr marL="0" indent="0">
              <a:buNone/>
            </a:pPr>
            <a:r>
              <a:rPr lang="en-US" b="1" dirty="0" smtClean="0"/>
              <a:t>User Personal Detail Page: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158" y="1048155"/>
            <a:ext cx="10058400" cy="4863401"/>
          </a:xfrm>
          <a:prstGeom prst="rect">
            <a:avLst/>
          </a:prstGeom>
        </p:spPr>
      </p:pic>
    </p:spTree>
    <p:extLst>
      <p:ext uri="{BB962C8B-B14F-4D97-AF65-F5344CB8AC3E}">
        <p14:creationId xmlns:p14="http://schemas.microsoft.com/office/powerpoint/2010/main" val="20017221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2124"/>
            <a:ext cx="10515600" cy="5764839"/>
          </a:xfrm>
        </p:spPr>
        <p:txBody>
          <a:bodyPr/>
          <a:lstStyle/>
          <a:p>
            <a:pPr marL="0" indent="0">
              <a:buNone/>
            </a:pPr>
            <a:r>
              <a:rPr lang="en-US" b="1" dirty="0" smtClean="0"/>
              <a:t>Friend List Page: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123" y="1706675"/>
            <a:ext cx="10058400" cy="2946075"/>
          </a:xfrm>
          <a:prstGeom prst="rect">
            <a:avLst/>
          </a:prstGeom>
        </p:spPr>
      </p:pic>
    </p:spTree>
    <p:extLst>
      <p:ext uri="{BB962C8B-B14F-4D97-AF65-F5344CB8AC3E}">
        <p14:creationId xmlns:p14="http://schemas.microsoft.com/office/powerpoint/2010/main" val="2903518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0456"/>
            <a:ext cx="10515600" cy="5906507"/>
          </a:xfrm>
        </p:spPr>
        <p:txBody>
          <a:bodyPr/>
          <a:lstStyle/>
          <a:p>
            <a:pPr marL="0" indent="0">
              <a:buNone/>
            </a:pPr>
            <a:r>
              <a:rPr lang="en-US" b="1" dirty="0" smtClean="0"/>
              <a:t>User Photo Gallery Page: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157" y="1126727"/>
            <a:ext cx="10058400" cy="4585004"/>
          </a:xfrm>
          <a:prstGeom prst="rect">
            <a:avLst/>
          </a:prstGeom>
        </p:spPr>
      </p:pic>
    </p:spTree>
    <p:extLst>
      <p:ext uri="{BB962C8B-B14F-4D97-AF65-F5344CB8AC3E}">
        <p14:creationId xmlns:p14="http://schemas.microsoft.com/office/powerpoint/2010/main" val="7535907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9563" y="434706"/>
            <a:ext cx="10515600" cy="6172155"/>
          </a:xfrm>
        </p:spPr>
        <p:txBody>
          <a:bodyPr/>
          <a:lstStyle/>
          <a:p>
            <a:pPr marL="0" indent="0">
              <a:buNone/>
            </a:pPr>
            <a:r>
              <a:rPr lang="en-US" b="1" dirty="0" smtClean="0"/>
              <a:t>Account Setting Pages:</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563" y="1097419"/>
            <a:ext cx="10058400" cy="4401860"/>
          </a:xfrm>
          <a:prstGeom prst="rect">
            <a:avLst/>
          </a:prstGeom>
        </p:spPr>
      </p:pic>
    </p:spTree>
    <p:extLst>
      <p:ext uri="{BB962C8B-B14F-4D97-AF65-F5344CB8AC3E}">
        <p14:creationId xmlns:p14="http://schemas.microsoft.com/office/powerpoint/2010/main" val="2915495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Outlines</a:t>
            </a:r>
            <a:endParaRPr lang="en-US" dirty="0"/>
          </a:p>
        </p:txBody>
      </p:sp>
      <p:sp>
        <p:nvSpPr>
          <p:cNvPr id="3" name="Content Placeholder 2"/>
          <p:cNvSpPr>
            <a:spLocks noGrp="1"/>
          </p:cNvSpPr>
          <p:nvPr>
            <p:ph idx="1"/>
          </p:nvPr>
        </p:nvSpPr>
        <p:spPr/>
        <p:txBody>
          <a:bodyPr/>
          <a:lstStyle/>
          <a:p>
            <a:r>
              <a:rPr lang="en-US" dirty="0" smtClean="0"/>
              <a:t>Abstract</a:t>
            </a:r>
          </a:p>
          <a:p>
            <a:r>
              <a:rPr lang="en-US" dirty="0" smtClean="0"/>
              <a:t>Objectives</a:t>
            </a:r>
          </a:p>
          <a:p>
            <a:r>
              <a:rPr lang="en-US" dirty="0" smtClean="0"/>
              <a:t>Introduction</a:t>
            </a:r>
          </a:p>
          <a:p>
            <a:r>
              <a:rPr lang="en-US" dirty="0" smtClean="0"/>
              <a:t>System Development Tools</a:t>
            </a:r>
          </a:p>
          <a:p>
            <a:r>
              <a:rPr lang="en-US" dirty="0" smtClean="0"/>
              <a:t>E-R Diagram</a:t>
            </a:r>
          </a:p>
          <a:p>
            <a:r>
              <a:rPr lang="en-US" dirty="0" smtClean="0"/>
              <a:t>Data Flow Diagram</a:t>
            </a:r>
          </a:p>
          <a:p>
            <a:r>
              <a:rPr lang="en-US" dirty="0" smtClean="0"/>
              <a:t>User Interface</a:t>
            </a:r>
          </a:p>
          <a:p>
            <a:r>
              <a:rPr lang="en-US" dirty="0" smtClean="0"/>
              <a:t>Future Works</a:t>
            </a:r>
            <a:endParaRPr lang="en-US" dirty="0"/>
          </a:p>
        </p:txBody>
      </p:sp>
    </p:spTree>
    <p:extLst>
      <p:ext uri="{BB962C8B-B14F-4D97-AF65-F5344CB8AC3E}">
        <p14:creationId xmlns:p14="http://schemas.microsoft.com/office/powerpoint/2010/main" val="683626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24503"/>
            <a:ext cx="10515600" cy="4136906"/>
          </a:xfrm>
        </p:spPr>
      </p:pic>
    </p:spTree>
    <p:extLst>
      <p:ext uri="{BB962C8B-B14F-4D97-AF65-F5344CB8AC3E}">
        <p14:creationId xmlns:p14="http://schemas.microsoft.com/office/powerpoint/2010/main" val="23539816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lstStyle/>
          <a:p>
            <a:pPr marL="0" indent="0">
              <a:buNone/>
            </a:pPr>
            <a:r>
              <a:rPr lang="en-US" b="1" dirty="0" smtClean="0"/>
              <a:t>Notification Page: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5830" y="1408520"/>
            <a:ext cx="5039428" cy="3448531"/>
          </a:xfrm>
          <a:prstGeom prst="rect">
            <a:avLst/>
          </a:prstGeom>
        </p:spPr>
      </p:pic>
    </p:spTree>
    <p:extLst>
      <p:ext uri="{BB962C8B-B14F-4D97-AF65-F5344CB8AC3E}">
        <p14:creationId xmlns:p14="http://schemas.microsoft.com/office/powerpoint/2010/main" val="2384707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Works</a:t>
            </a:r>
            <a:endParaRPr lang="en-US" dirty="0"/>
          </a:p>
        </p:txBody>
      </p:sp>
      <p:sp>
        <p:nvSpPr>
          <p:cNvPr id="3" name="Content Placeholder 2"/>
          <p:cNvSpPr>
            <a:spLocks noGrp="1"/>
          </p:cNvSpPr>
          <p:nvPr>
            <p:ph idx="1"/>
          </p:nvPr>
        </p:nvSpPr>
        <p:spPr/>
        <p:txBody>
          <a:bodyPr/>
          <a:lstStyle/>
          <a:p>
            <a:r>
              <a:rPr lang="en-US" dirty="0"/>
              <a:t>AJAX will be added to remove synchronous system</a:t>
            </a:r>
            <a:r>
              <a:rPr lang="en-US" dirty="0" smtClean="0"/>
              <a:t>.</a:t>
            </a:r>
          </a:p>
          <a:p>
            <a:r>
              <a:rPr lang="en-US" dirty="0"/>
              <a:t>The android version of this application will be fully completed and it will be completely functional. </a:t>
            </a:r>
            <a:endParaRPr lang="en-US" dirty="0" smtClean="0"/>
          </a:p>
          <a:p>
            <a:r>
              <a:rPr lang="en-US" dirty="0"/>
              <a:t>The mobile version of this project will be compatible with other mobile platforms</a:t>
            </a:r>
            <a:r>
              <a:rPr lang="en-US" dirty="0" smtClean="0"/>
              <a:t>.</a:t>
            </a:r>
          </a:p>
          <a:p>
            <a:r>
              <a:rPr lang="en-US" dirty="0"/>
              <a:t>In future release, all the limitations of the application will be fulfilled.</a:t>
            </a:r>
          </a:p>
        </p:txBody>
      </p:sp>
    </p:spTree>
    <p:extLst>
      <p:ext uri="{BB962C8B-B14F-4D97-AF65-F5344CB8AC3E}">
        <p14:creationId xmlns:p14="http://schemas.microsoft.com/office/powerpoint/2010/main" val="10500457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70456"/>
            <a:ext cx="8946541" cy="5977943"/>
          </a:xfrm>
        </p:spPr>
        <p:txBody>
          <a:bodyPr>
            <a:normAutofit/>
          </a:bodyPr>
          <a:lstStyle/>
          <a:p>
            <a:pPr marL="0" indent="0" algn="ctr">
              <a:buNone/>
            </a:pPr>
            <a:r>
              <a:rPr lang="en-US" sz="8800" b="1" dirty="0" smtClean="0"/>
              <a:t>Thank You</a:t>
            </a:r>
          </a:p>
          <a:p>
            <a:pPr marL="0" indent="0" algn="ctr">
              <a:buNone/>
            </a:pPr>
            <a:endParaRPr lang="en-US" sz="8800" b="1" dirty="0"/>
          </a:p>
          <a:p>
            <a:pPr marL="0" indent="0" algn="ctr">
              <a:buNone/>
            </a:pPr>
            <a:r>
              <a:rPr lang="en-US" sz="4800" b="1" dirty="0" smtClean="0"/>
              <a:t>Any Question?</a:t>
            </a:r>
            <a:endParaRPr lang="en-US" sz="4800" b="1" dirty="0"/>
          </a:p>
        </p:txBody>
      </p:sp>
    </p:spTree>
    <p:extLst>
      <p:ext uri="{BB962C8B-B14F-4D97-AF65-F5344CB8AC3E}">
        <p14:creationId xmlns:p14="http://schemas.microsoft.com/office/powerpoint/2010/main" val="551278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r>
              <a:rPr lang="en-US" dirty="0" smtClean="0"/>
              <a:t>This social communication site is an web application where teachers and students can check each others personal information.</a:t>
            </a:r>
          </a:p>
          <a:p>
            <a:r>
              <a:rPr lang="en-US" dirty="0" smtClean="0"/>
              <a:t>This system provides user to posted images and thoughts publicly.</a:t>
            </a:r>
          </a:p>
          <a:p>
            <a:r>
              <a:rPr lang="en-US" dirty="0" smtClean="0"/>
              <a:t>Using this system users can send messages to each other.</a:t>
            </a:r>
          </a:p>
          <a:p>
            <a:r>
              <a:rPr lang="en-US" dirty="0" smtClean="0"/>
              <a:t>The system is designed to be secure by providing login features which authenticates the user by means of email and password. </a:t>
            </a:r>
            <a:endParaRPr lang="en-US" dirty="0"/>
          </a:p>
        </p:txBody>
      </p:sp>
    </p:spTree>
    <p:extLst>
      <p:ext uri="{BB962C8B-B14F-4D97-AF65-F5344CB8AC3E}">
        <p14:creationId xmlns:p14="http://schemas.microsoft.com/office/powerpoint/2010/main" val="2528355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This system provides users to register their social personal profiles and users can update their profile as required. </a:t>
            </a:r>
          </a:p>
          <a:p>
            <a:r>
              <a:rPr lang="en-US" dirty="0" smtClean="0"/>
              <a:t>One user can follow and send messages to other user and can maintain the records of the messages</a:t>
            </a:r>
          </a:p>
          <a:p>
            <a:r>
              <a:rPr lang="en-US" dirty="0" smtClean="0"/>
              <a:t>Users can maintain their follower and following lists.</a:t>
            </a:r>
          </a:p>
          <a:p>
            <a:r>
              <a:rPr lang="en-US" dirty="0" smtClean="0"/>
              <a:t>To upload various images and others can like and comment on these.</a:t>
            </a:r>
          </a:p>
          <a:p>
            <a:r>
              <a:rPr lang="en-US" dirty="0" smtClean="0"/>
              <a:t>User can mentions other users in a post by using @ sign.</a:t>
            </a:r>
          </a:p>
          <a:p>
            <a:r>
              <a:rPr lang="en-US" dirty="0" smtClean="0"/>
              <a:t>User can hashtag any kind of topics on their post.</a:t>
            </a:r>
            <a:endParaRPr lang="en-US" dirty="0"/>
          </a:p>
        </p:txBody>
      </p:sp>
    </p:spTree>
    <p:extLst>
      <p:ext uri="{BB962C8B-B14F-4D97-AF65-F5344CB8AC3E}">
        <p14:creationId xmlns:p14="http://schemas.microsoft.com/office/powerpoint/2010/main" val="3566517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4" name="Content Placeholder 3"/>
          <p:cNvSpPr>
            <a:spLocks noGrp="1"/>
          </p:cNvSpPr>
          <p:nvPr>
            <p:ph idx="1"/>
          </p:nvPr>
        </p:nvSpPr>
        <p:spPr/>
        <p:txBody>
          <a:bodyPr/>
          <a:lstStyle/>
          <a:p>
            <a:pPr marL="0" indent="0" algn="just">
              <a:buNone/>
            </a:pPr>
            <a:r>
              <a:rPr lang="en-US" b="1" dirty="0" smtClean="0"/>
              <a:t>Existing System: </a:t>
            </a:r>
            <a:r>
              <a:rPr lang="en-US" dirty="0" smtClean="0"/>
              <a:t>Now in NSTU all teachers and students are communicating to each other and their social activities are done by using social website Facebook which is a third party software. Using of third party software, makes our university social life and virtual life more critical.</a:t>
            </a:r>
          </a:p>
          <a:p>
            <a:pPr marL="0" indent="0" algn="just">
              <a:buNone/>
            </a:pPr>
            <a:r>
              <a:rPr lang="en-US" dirty="0" smtClean="0"/>
              <a:t>If NSTU will create an ‘Alumni Association’ and users of this association used third party media for communicating to each others then it seems too much time killing and will face lacking of security issue and trust. </a:t>
            </a:r>
            <a:endParaRPr lang="en-US" dirty="0"/>
          </a:p>
        </p:txBody>
      </p:sp>
    </p:spTree>
    <p:extLst>
      <p:ext uri="{BB962C8B-B14F-4D97-AF65-F5344CB8AC3E}">
        <p14:creationId xmlns:p14="http://schemas.microsoft.com/office/powerpoint/2010/main" val="376117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3487"/>
            <a:ext cx="10515600" cy="5803476"/>
          </a:xfrm>
        </p:spPr>
        <p:txBody>
          <a:bodyPr>
            <a:normAutofit/>
          </a:bodyPr>
          <a:lstStyle/>
          <a:p>
            <a:pPr marL="0" indent="0">
              <a:buNone/>
            </a:pPr>
            <a:r>
              <a:rPr lang="en-US" b="1" dirty="0" smtClean="0"/>
              <a:t>Project Overview: </a:t>
            </a:r>
          </a:p>
          <a:p>
            <a:pPr marL="0" indent="0">
              <a:buNone/>
            </a:pPr>
            <a:r>
              <a:rPr lang="en-US" dirty="0" smtClean="0"/>
              <a:t>The main features of this web application are-</a:t>
            </a:r>
          </a:p>
          <a:p>
            <a:r>
              <a:rPr lang="en-US" dirty="0" smtClean="0"/>
              <a:t>This system provides users to register their various types of profile like social, personal, general and professional. </a:t>
            </a:r>
          </a:p>
          <a:p>
            <a:r>
              <a:rPr lang="en-US" dirty="0" smtClean="0"/>
              <a:t>This system provides users to send a message, images and data files to their friends.</a:t>
            </a:r>
          </a:p>
          <a:p>
            <a:r>
              <a:rPr lang="en-US" dirty="0" smtClean="0"/>
              <a:t>This system provides users to follow others and they can maintain their friend list.</a:t>
            </a:r>
          </a:p>
          <a:p>
            <a:r>
              <a:rPr lang="en-US" dirty="0" smtClean="0"/>
              <a:t>This system provides users to upload the photos so that user can maintain own album</a:t>
            </a:r>
          </a:p>
          <a:p>
            <a:r>
              <a:rPr lang="en-US" dirty="0" smtClean="0"/>
              <a:t>This system provides user to recover their account by using Gmail</a:t>
            </a:r>
          </a:p>
          <a:p>
            <a:r>
              <a:rPr lang="en-US" dirty="0" smtClean="0"/>
              <a:t>This system provides user to mentions other and hashtag any kind of social topics.</a:t>
            </a:r>
          </a:p>
          <a:p>
            <a:r>
              <a:rPr lang="en-US" dirty="0" smtClean="0"/>
              <a:t>This system provides user to meet new people and find jobs.</a:t>
            </a:r>
          </a:p>
          <a:p>
            <a:pPr marL="0" indent="0">
              <a:buNone/>
            </a:pPr>
            <a:endParaRPr lang="en-US" dirty="0"/>
          </a:p>
        </p:txBody>
      </p:sp>
    </p:spTree>
    <p:extLst>
      <p:ext uri="{BB962C8B-B14F-4D97-AF65-F5344CB8AC3E}">
        <p14:creationId xmlns:p14="http://schemas.microsoft.com/office/powerpoint/2010/main" val="1583802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Development Tools</a:t>
            </a:r>
            <a:endParaRPr lang="en-US" dirty="0"/>
          </a:p>
        </p:txBody>
      </p:sp>
      <p:sp>
        <p:nvSpPr>
          <p:cNvPr id="3" name="Content Placeholder 2"/>
          <p:cNvSpPr>
            <a:spLocks noGrp="1"/>
          </p:cNvSpPr>
          <p:nvPr>
            <p:ph idx="1"/>
          </p:nvPr>
        </p:nvSpPr>
        <p:spPr/>
        <p:txBody>
          <a:bodyPr/>
          <a:lstStyle/>
          <a:p>
            <a:r>
              <a:rPr lang="en-US" dirty="0" smtClean="0"/>
              <a:t>HTML (Hyper Text Markup Language) version 5, CSS (Cascading Style Sheets) version 3</a:t>
            </a:r>
          </a:p>
          <a:p>
            <a:r>
              <a:rPr lang="en-US" dirty="0" smtClean="0"/>
              <a:t>JavaScript and JQuery</a:t>
            </a:r>
          </a:p>
          <a:p>
            <a:r>
              <a:rPr lang="en-US" dirty="0" smtClean="0"/>
              <a:t>Server-side language:  Object Oriented PHP</a:t>
            </a:r>
          </a:p>
          <a:p>
            <a:r>
              <a:rPr lang="en-US" dirty="0" smtClean="0"/>
              <a:t>Database: MySQL</a:t>
            </a:r>
          </a:p>
          <a:p>
            <a:r>
              <a:rPr lang="en-US" dirty="0" smtClean="0"/>
              <a:t>Software: Sublime text 3</a:t>
            </a:r>
            <a:endParaRPr lang="en-US" dirty="0"/>
          </a:p>
        </p:txBody>
      </p:sp>
    </p:spTree>
    <p:extLst>
      <p:ext uri="{BB962C8B-B14F-4D97-AF65-F5344CB8AC3E}">
        <p14:creationId xmlns:p14="http://schemas.microsoft.com/office/powerpoint/2010/main" val="445278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7144" y="1355837"/>
            <a:ext cx="5241701" cy="5167312"/>
          </a:xfrm>
        </p:spPr>
      </p:pic>
    </p:spTree>
    <p:extLst>
      <p:ext uri="{BB962C8B-B14F-4D97-AF65-F5344CB8AC3E}">
        <p14:creationId xmlns:p14="http://schemas.microsoft.com/office/powerpoint/2010/main" val="1869467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a:t>
            </a:r>
            <a:endParaRPr lang="en-US" dirty="0"/>
          </a:p>
        </p:txBody>
      </p:sp>
      <p:sp>
        <p:nvSpPr>
          <p:cNvPr id="3" name="Content Placeholder 2"/>
          <p:cNvSpPr>
            <a:spLocks noGrp="1"/>
          </p:cNvSpPr>
          <p:nvPr>
            <p:ph idx="1"/>
          </p:nvPr>
        </p:nvSpPr>
        <p:spPr/>
        <p:txBody>
          <a:bodyPr/>
          <a:lstStyle/>
          <a:p>
            <a:pPr marL="0" indent="0">
              <a:buNone/>
            </a:pPr>
            <a:r>
              <a:rPr lang="en-US" b="1" dirty="0" smtClean="0"/>
              <a:t>0 Level Data Flow Diagram:</a:t>
            </a:r>
          </a:p>
          <a:p>
            <a:pPr marL="0" indent="0">
              <a:buNone/>
            </a:pP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310" y="2624739"/>
            <a:ext cx="7312847" cy="3351058"/>
          </a:xfrm>
          <a:prstGeom prst="rect">
            <a:avLst/>
          </a:prstGeom>
        </p:spPr>
      </p:pic>
    </p:spTree>
    <p:extLst>
      <p:ext uri="{BB962C8B-B14F-4D97-AF65-F5344CB8AC3E}">
        <p14:creationId xmlns:p14="http://schemas.microsoft.com/office/powerpoint/2010/main" val="14602432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227</TotalTime>
  <Words>585</Words>
  <Application>Microsoft Office PowerPoint</Application>
  <PresentationFormat>Widescreen</PresentationFormat>
  <Paragraphs>78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Times New Roman</vt:lpstr>
      <vt:lpstr>Wingdings 3</vt:lpstr>
      <vt:lpstr>Ion</vt:lpstr>
      <vt:lpstr>Design and Implementation a Communication Site for NSTU   </vt:lpstr>
      <vt:lpstr>Outlines</vt:lpstr>
      <vt:lpstr>Abstract</vt:lpstr>
      <vt:lpstr>Objectives</vt:lpstr>
      <vt:lpstr>Introduction</vt:lpstr>
      <vt:lpstr>PowerPoint Presentation</vt:lpstr>
      <vt:lpstr>System Development Tools</vt:lpstr>
      <vt:lpstr>E-R Diagram</vt:lpstr>
      <vt:lpstr>Data Flow Diagram</vt:lpstr>
      <vt:lpstr>PowerPoint Presentation</vt:lpstr>
      <vt:lpstr>User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Works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shadow</dc:creator>
  <cp:lastModifiedBy>shadow</cp:lastModifiedBy>
  <cp:revision>15</cp:revision>
  <dcterms:created xsi:type="dcterms:W3CDTF">2017-07-16T18:06:44Z</dcterms:created>
  <dcterms:modified xsi:type="dcterms:W3CDTF">2017-07-17T05:20:46Z</dcterms:modified>
</cp:coreProperties>
</file>