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EEF486E-FA45-4AA9-858B-67E57B4A228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469D572-0475-4C78-9F5D-B5D95918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486E-FA45-4AA9-858B-67E57B4A228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D572-0475-4C78-9F5D-B5D95918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8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EF486E-FA45-4AA9-858B-67E57B4A228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69D572-0475-4C78-9F5D-B5D95918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67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EF486E-FA45-4AA9-858B-67E57B4A228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69D572-0475-4C78-9F5D-B5D95918E0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469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EF486E-FA45-4AA9-858B-67E57B4A228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69D572-0475-4C78-9F5D-B5D95918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7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486E-FA45-4AA9-858B-67E57B4A228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D572-0475-4C78-9F5D-B5D95918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47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486E-FA45-4AA9-858B-67E57B4A228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D572-0475-4C78-9F5D-B5D95918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41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486E-FA45-4AA9-858B-67E57B4A228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D572-0475-4C78-9F5D-B5D95918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40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EF486E-FA45-4AA9-858B-67E57B4A228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69D572-0475-4C78-9F5D-B5D95918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486E-FA45-4AA9-858B-67E57B4A228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D572-0475-4C78-9F5D-B5D95918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2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EF486E-FA45-4AA9-858B-67E57B4A228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69D572-0475-4C78-9F5D-B5D95918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9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486E-FA45-4AA9-858B-67E57B4A228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D572-0475-4C78-9F5D-B5D95918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4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486E-FA45-4AA9-858B-67E57B4A228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D572-0475-4C78-9F5D-B5D95918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9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486E-FA45-4AA9-858B-67E57B4A228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D572-0475-4C78-9F5D-B5D95918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3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486E-FA45-4AA9-858B-67E57B4A228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D572-0475-4C78-9F5D-B5D95918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486E-FA45-4AA9-858B-67E57B4A228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D572-0475-4C78-9F5D-B5D95918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5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486E-FA45-4AA9-858B-67E57B4A228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D572-0475-4C78-9F5D-B5D95918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0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F486E-FA45-4AA9-858B-67E57B4A228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9D572-0475-4C78-9F5D-B5D95918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7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1691-7F10-4B97-B0D1-8B43ACB2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417" y="1853302"/>
            <a:ext cx="9144000" cy="1071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Smart Office </a:t>
            </a:r>
            <a:r>
              <a:rPr lang="en-US" b="1" dirty="0" err="1"/>
              <a:t>Traning</a:t>
            </a:r>
            <a:r>
              <a:rPr lang="en-US" b="1" dirty="0"/>
              <a:t>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6B116-E4BC-4FB9-9393-419ECF029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417" y="3105255"/>
            <a:ext cx="9144000" cy="1655762"/>
          </a:xfrm>
        </p:spPr>
        <p:txBody>
          <a:bodyPr/>
          <a:lstStyle/>
          <a:p>
            <a:pPr algn="l"/>
            <a:r>
              <a:rPr lang="en-US" sz="2400" dirty="0" err="1"/>
              <a:t>Prorgam</a:t>
            </a:r>
            <a:r>
              <a:rPr lang="en-US" sz="2400" dirty="0"/>
              <a:t> duration 	: 2 </a:t>
            </a:r>
            <a:r>
              <a:rPr lang="en-US" sz="2400" dirty="0" err="1"/>
              <a:t>mounth</a:t>
            </a:r>
            <a:endParaRPr lang="en-US" sz="2400" dirty="0"/>
          </a:p>
          <a:p>
            <a:pPr algn="l"/>
            <a:r>
              <a:rPr lang="en-US" sz="2400" dirty="0"/>
              <a:t>Total Class 		: 25</a:t>
            </a:r>
          </a:p>
          <a:p>
            <a:pPr algn="l"/>
            <a:r>
              <a:rPr lang="en-US" sz="2400" dirty="0"/>
              <a:t>Daily Class Time 	: 3 hours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1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D84F-45ED-4ABC-BC88-786B54A4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Learn from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C45F-07AD-49ED-9E1A-4CEC6FDE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Ms</a:t>
            </a:r>
            <a:r>
              <a:rPr lang="en-US" sz="4000" dirty="0"/>
              <a:t> word</a:t>
            </a:r>
          </a:p>
          <a:p>
            <a:r>
              <a:rPr lang="en-US" sz="4000" dirty="0" err="1"/>
              <a:t>Ms</a:t>
            </a:r>
            <a:r>
              <a:rPr lang="en-US" sz="4000" dirty="0"/>
              <a:t> excel</a:t>
            </a:r>
          </a:p>
          <a:p>
            <a:r>
              <a:rPr lang="en-US" sz="4000" dirty="0" err="1"/>
              <a:t>Ms</a:t>
            </a:r>
            <a:r>
              <a:rPr lang="en-US" sz="4000" dirty="0"/>
              <a:t> </a:t>
            </a:r>
            <a:r>
              <a:rPr lang="en-US" sz="4000" dirty="0" err="1"/>
              <a:t>powerpoint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0944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182</TotalTime>
  <Words>33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Smart Office Traning program</vt:lpstr>
      <vt:lpstr>Learn from this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Office Traning program</dc:title>
  <dc:creator>FC</dc:creator>
  <cp:lastModifiedBy>FC</cp:lastModifiedBy>
  <cp:revision>4</cp:revision>
  <dcterms:created xsi:type="dcterms:W3CDTF">2024-12-10T05:30:35Z</dcterms:created>
  <dcterms:modified xsi:type="dcterms:W3CDTF">2024-12-10T08:33:13Z</dcterms:modified>
</cp:coreProperties>
</file>