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handoutMasterIdLst>
    <p:handoutMasterId r:id="rId10"/>
  </p:handoutMasterIdLst>
  <p:sldIdLst>
    <p:sldId id="260" r:id="rId3"/>
    <p:sldId id="256" r:id="rId4"/>
    <p:sldId id="257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7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21158-0265-4457-8704-A7C5FCF33F0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A54C-FE7C-49AE-A6C9-7DCFC632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19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6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3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79596" y="6478284"/>
            <a:ext cx="2133600" cy="365125"/>
          </a:xfrm>
        </p:spPr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562600" y="1676400"/>
            <a:ext cx="3352800" cy="381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04800" y="1676400"/>
            <a:ext cx="5181600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SMART OFFICE TRAINING PROGRAM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05600" y="1447800"/>
            <a:ext cx="1981200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1524000"/>
            <a:ext cx="6172200" cy="373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609600" cy="56574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Lecture on Module-19</a:t>
            </a:r>
          </a:p>
        </p:txBody>
      </p:sp>
    </p:spTree>
    <p:extLst>
      <p:ext uri="{BB962C8B-B14F-4D97-AF65-F5344CB8AC3E}">
        <p14:creationId xmlns:p14="http://schemas.microsoft.com/office/powerpoint/2010/main" val="39954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A4111-67A7-4F10-84A2-5570F915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8600" y="23833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F8C2-4169-432C-B0B3-DD1582DD0E69}" type="datetimeFigureOut">
              <a:rPr lang="en-US" smtClean="0"/>
              <a:t>12/12/2024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45" y="0"/>
            <a:ext cx="855146" cy="7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0D2D9BA-2C23-403D-BC6B-E306D2B47AB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3B0BC42-B499-410B-A624-8D8FBA38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60" r:id="rId19"/>
  </p:sldLayoutIdLst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3013501"/>
            <a:ext cx="8763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latin typeface="Arial Black" pitchFamily="34" charset="0"/>
              </a:rPr>
              <a:t>Welcome to Tutorial</a:t>
            </a:r>
          </a:p>
        </p:txBody>
      </p:sp>
    </p:spTree>
    <p:extLst>
      <p:ext uri="{BB962C8B-B14F-4D97-AF65-F5344CB8AC3E}">
        <p14:creationId xmlns:p14="http://schemas.microsoft.com/office/powerpoint/2010/main" val="17750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828800"/>
            <a:ext cx="8991600" cy="2743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SMART OFFICE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6905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362200"/>
            <a:ext cx="8534400" cy="2700992"/>
          </a:xfrm>
          <a:prstGeom prst="rect">
            <a:avLst/>
          </a:prstGeom>
        </p:spPr>
        <p:txBody>
          <a:bodyPr/>
          <a:lstStyle/>
          <a:p>
            <a:pPr marL="571500" lvl="0" indent="-571500" rtl="0">
              <a:buFont typeface="Wingdings" panose="05000000000000000000" pitchFamily="2" charset="2"/>
              <a:buChar char="§"/>
            </a:pPr>
            <a:r>
              <a:rPr lang="en-US" sz="4400" dirty="0"/>
              <a:t>Microsoft Word Tutorial</a:t>
            </a:r>
          </a:p>
          <a:p>
            <a:pPr marL="571500" lvl="0" indent="-571500" rtl="0">
              <a:buFont typeface="Wingdings" panose="05000000000000000000" pitchFamily="2" charset="2"/>
              <a:buChar char="§"/>
            </a:pPr>
            <a:r>
              <a:rPr lang="en-US" sz="4400" dirty="0"/>
              <a:t>Microsoft Excel Tutorial</a:t>
            </a:r>
          </a:p>
          <a:p>
            <a:pPr marL="571500" lvl="0" indent="-571500" rtl="0">
              <a:buFont typeface="Wingdings" panose="05000000000000000000" pitchFamily="2" charset="2"/>
              <a:buChar char="§"/>
            </a:pPr>
            <a:r>
              <a:rPr lang="en-US" sz="4400" dirty="0"/>
              <a:t>Microsoft PowerPoint Tutorial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85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itchFamily="34" charset="0"/>
              </a:rPr>
              <a:t>TRAINING TOPICS</a:t>
            </a:r>
          </a:p>
        </p:txBody>
      </p:sp>
    </p:spTree>
    <p:extLst>
      <p:ext uri="{BB962C8B-B14F-4D97-AF65-F5344CB8AC3E}">
        <p14:creationId xmlns:p14="http://schemas.microsoft.com/office/powerpoint/2010/main" val="9364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r="3376"/>
          <a:stretch>
            <a:fillRect/>
          </a:stretch>
        </p:blipFill>
        <p:spPr>
          <a:xfrm>
            <a:off x="5830824" y="2362200"/>
            <a:ext cx="2481072" cy="28194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Text Basics, Text Formatting and saving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Working with Objects bullets and numbered lists.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Header &amp; Footers, Tables.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Styles and Content, Merging Documents.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Sharing and Maintaining, Proofing the document, Printing.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0"/>
            <a:ext cx="6345260" cy="709865"/>
          </a:xfrm>
        </p:spPr>
        <p:txBody>
          <a:bodyPr/>
          <a:lstStyle/>
          <a:p>
            <a:r>
              <a:rPr lang="en-US" sz="4000" b="1" dirty="0"/>
              <a:t>MICROSOFT WORD</a:t>
            </a:r>
          </a:p>
        </p:txBody>
      </p:sp>
    </p:spTree>
    <p:extLst>
      <p:ext uri="{BB962C8B-B14F-4D97-AF65-F5344CB8AC3E}">
        <p14:creationId xmlns:p14="http://schemas.microsoft.com/office/powerpoint/2010/main" val="26653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8" r="19298"/>
          <a:stretch/>
        </p:blipFill>
        <p:spPr>
          <a:xfrm>
            <a:off x="5486400" y="2447312"/>
            <a:ext cx="2362200" cy="224245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8264" y="1752600"/>
            <a:ext cx="5181600" cy="3810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Introduction to Excel, Formatting Excel work book.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Perform Calculations with Functions.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Sort and Filter Data with Excel.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Creating Effective Chart to Present Data Visually.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Analyze Data Using PivotTables and Pivot Charts.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Protecting and Sharing the work book Use Macros to Automate 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Proofing and Printing.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836906"/>
            <a:ext cx="6345260" cy="709865"/>
          </a:xfrm>
        </p:spPr>
        <p:txBody>
          <a:bodyPr/>
          <a:lstStyle/>
          <a:p>
            <a:r>
              <a:rPr lang="en-US" sz="3600" b="1" dirty="0"/>
              <a:t>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6180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2" r="9932"/>
          <a:stretch/>
        </p:blipFill>
        <p:spPr>
          <a:xfrm>
            <a:off x="5562600" y="2743200"/>
            <a:ext cx="2414016" cy="27432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Setting Up PowerPoint Environment.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Creating Slides and applying themes.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Working With Bullets and Numbering.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Working With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Hyperlinks and Action Buttons, Working with Movies and Sounds.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Using SmartArt and Tables, Animation and Slide Transition.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Using Slide Master, Slide Show option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 Black" pitchFamily="34" charset="0"/>
              </a:rPr>
              <a:t>Proofing and Printing.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MICROSOFT WORD</a:t>
            </a:r>
          </a:p>
        </p:txBody>
      </p:sp>
    </p:spTree>
    <p:extLst>
      <p:ext uri="{BB962C8B-B14F-4D97-AF65-F5344CB8AC3E}">
        <p14:creationId xmlns:p14="http://schemas.microsoft.com/office/powerpoint/2010/main" val="14053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A98891-E216-4CF7-A17D-30F9C1F7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0800" y="2209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prism isContent="1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1370</TotalTime>
  <Words>171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Wingdings</vt:lpstr>
      <vt:lpstr>Wingdings 3</vt:lpstr>
      <vt:lpstr>Custom Design</vt:lpstr>
      <vt:lpstr>Ion Boardroom</vt:lpstr>
      <vt:lpstr>PowerPoint Presentation</vt:lpstr>
      <vt:lpstr>SMART OFFICE TRAINING PROGRAM</vt:lpstr>
      <vt:lpstr>PowerPoint Presentation</vt:lpstr>
      <vt:lpstr>MICROSOFT WORD</vt:lpstr>
      <vt:lpstr>MICROSOFT EXCEL</vt:lpstr>
      <vt:lpstr>MICROSOFT WORD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25</cp:revision>
  <dcterms:created xsi:type="dcterms:W3CDTF">2024-12-04T06:04:43Z</dcterms:created>
  <dcterms:modified xsi:type="dcterms:W3CDTF">2024-12-12T12:56:59Z</dcterms:modified>
</cp:coreProperties>
</file>