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49409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875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92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970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554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16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28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368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83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Food.AI BOT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sz="2100" dirty="0">
                <a:solidFill>
                  <a:srgbClr val="000000"/>
                </a:solidFill>
              </a:rPr>
              <a:t>A natural way to find food using watson conversation and foursquare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Tuhin Mahmud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Conginitive Builder </a:t>
            </a:r>
            <a:r>
              <a:rPr lang="en" sz="1400" dirty="0" smtClean="0"/>
              <a:t>Faire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 smtClean="0"/>
              <a:t>Austin</a:t>
            </a:r>
            <a:r>
              <a:rPr lang="en" sz="1400" dirty="0" smtClean="0"/>
              <a:t>,TX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May </a:t>
            </a:r>
            <a:r>
              <a:rPr lang="en" dirty="0"/>
              <a:t>21st,2017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Persona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8250"/>
            <a:ext cx="2904100" cy="27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3775875" y="1446925"/>
            <a:ext cx="4905600" cy="297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Kathy,a </a:t>
            </a:r>
            <a:r>
              <a:rPr lang="en" dirty="0"/>
              <a:t>working Mom with kids  Active social life with friends,familiy and work related travels.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“With only a limited time to explore, I’m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worried that I’ll miss something while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searching…”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 smtClean="0"/>
              <a:t>Food</a:t>
            </a:r>
            <a:r>
              <a:rPr lang="en" dirty="0"/>
              <a:t>, places to visit while traveling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Taking kids to fun places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</a:rPr>
              <a:t>Pain Points: </a:t>
            </a:r>
            <a:r>
              <a:rPr lang="en" dirty="0"/>
              <a:t>Limited time, wants </a:t>
            </a:r>
            <a:r>
              <a:rPr lang="en" b="1" dirty="0"/>
              <a:t>unique and authentic </a:t>
            </a:r>
            <a:r>
              <a:rPr lang="en" b="1" dirty="0" smtClean="0"/>
              <a:t>experience</a:t>
            </a:r>
            <a:endParaRPr lang="en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Alignment statement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 b="1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 dirty="0"/>
              <a:t>Food.AI</a:t>
            </a:r>
            <a:r>
              <a:rPr lang="en" sz="2400" dirty="0"/>
              <a:t> bot receives [place,people,perosal choice] finds available places and recommends </a:t>
            </a:r>
            <a:r>
              <a:rPr lang="en" sz="2400" dirty="0" smtClean="0"/>
              <a:t>them all </a:t>
            </a:r>
            <a:r>
              <a:rPr lang="en" sz="2400" dirty="0"/>
              <a:t>the while</a:t>
            </a:r>
            <a:r>
              <a:rPr lang="en" sz="2400" b="1" dirty="0"/>
              <a:t> interacting naturally</a:t>
            </a:r>
            <a:r>
              <a:rPr lang="en" sz="2400" dirty="0"/>
              <a:t>.</a:t>
            </a:r>
          </a:p>
          <a:p>
            <a:pPr marL="457200" lvl="0" indent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Map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496450"/>
            <a:ext cx="8520600" cy="333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1120100" y="4471450"/>
            <a:ext cx="7105800" cy="1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Referene:watson api documnets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198" y="3661224"/>
            <a:ext cx="491886" cy="55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6987" y="3512550"/>
            <a:ext cx="33337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8930" y="4355012"/>
            <a:ext cx="1264718" cy="17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4623775" y="2939150"/>
            <a:ext cx="1315800" cy="4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FOODIE APP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957514"/>
            <a:ext cx="8679900" cy="3732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Services and integration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 dirty="0"/>
              <a:t>Integration natural conversation using </a:t>
            </a:r>
            <a:r>
              <a:rPr lang="en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IBM Watson Conversation service </a:t>
            </a:r>
            <a:r>
              <a:rPr lang="en" sz="1800" dirty="0"/>
              <a:t>to find customer needs</a:t>
            </a:r>
            <a:r>
              <a:rPr lang="en" sz="1800" dirty="0" smtClean="0"/>
              <a:t>.</a:t>
            </a:r>
            <a:endParaRPr lang="en" dirty="0"/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 dirty="0" smtClean="0"/>
              <a:t>Use </a:t>
            </a:r>
            <a:r>
              <a:rPr lang="en" sz="1800" b="1" dirty="0" smtClean="0"/>
              <a:t>Foursquare Api </a:t>
            </a:r>
            <a:r>
              <a:rPr lang="en" sz="1800" dirty="0" smtClean="0"/>
              <a:t>to get relavant information and recommend experi</a:t>
            </a:r>
            <a:r>
              <a:rPr lang="en-US" sz="1800" dirty="0" smtClean="0"/>
              <a:t>e</a:t>
            </a:r>
            <a:r>
              <a:rPr lang="en" sz="1800" dirty="0" smtClean="0"/>
              <a:t>nce.</a:t>
            </a:r>
            <a:endParaRPr lang="en" sz="1800" dirty="0"/>
          </a:p>
        </p:txBody>
      </p:sp>
      <p:pic>
        <p:nvPicPr>
          <p:cNvPr id="4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686" y="713900"/>
            <a:ext cx="15525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973" y="1774418"/>
            <a:ext cx="491886" cy="55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Food.AI Bot Live DEMO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946725"/>
            <a:ext cx="8520600" cy="362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Food.AI Bot in Congnitive builder slack channel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8325"/>
            <a:ext cx="8238024" cy="362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Use of watson </a:t>
            </a:r>
            <a:r>
              <a:rPr lang="en" sz="2400" b="1">
                <a:solidFill>
                  <a:srgbClr val="000000"/>
                </a:solidFill>
              </a:rPr>
              <a:t>Speech to Text </a:t>
            </a:r>
            <a:r>
              <a:rPr lang="en" sz="2400">
                <a:solidFill>
                  <a:srgbClr val="000000"/>
                </a:solidFill>
              </a:rPr>
              <a:t>and</a:t>
            </a:r>
            <a:r>
              <a:rPr lang="en" sz="2400" b="1">
                <a:solidFill>
                  <a:srgbClr val="000000"/>
                </a:solidFill>
              </a:rPr>
              <a:t> Text to speech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b="1"/>
              <a:t>Use  Tone Analyzer to understand user</a:t>
            </a:r>
            <a:r>
              <a:rPr lang="en" sz="2400"/>
              <a:t> mood and suggest his personal choice 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/>
              <a:t>Save user choices to </a:t>
            </a:r>
            <a:r>
              <a:rPr lang="en" sz="2400" b="1"/>
              <a:t>build recommender model</a:t>
            </a:r>
            <a:r>
              <a:rPr lang="en" sz="2400"/>
              <a:t> for users in DSX and deploy it in backend system.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Provide SMS and mobile app interface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4800"/>
          </a:p>
          <a:p>
            <a:pPr lvl="0" algn="ctr" rtl="0">
              <a:spcBef>
                <a:spcPts val="0"/>
              </a:spcBef>
              <a:buNone/>
            </a:pPr>
            <a:r>
              <a:rPr lang="en" sz="4800"/>
              <a:t>Thank you.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200" y="3298200"/>
            <a:ext cx="1896250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350" y="269374"/>
            <a:ext cx="1998075" cy="109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197</Words>
  <Application>Microsoft Office PowerPoint</Application>
  <PresentationFormat>On-screen Show 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Roboto</vt:lpstr>
      <vt:lpstr>Calibri</vt:lpstr>
      <vt:lpstr>geometric</vt:lpstr>
      <vt:lpstr>Food.AI BOT  A natural way to find food using watson conversation and foursquare</vt:lpstr>
      <vt:lpstr>Persona</vt:lpstr>
      <vt:lpstr>Alignment statement</vt:lpstr>
      <vt:lpstr>System Map</vt:lpstr>
      <vt:lpstr>Services and integration</vt:lpstr>
      <vt:lpstr>Food.AI Bot Live DEMO</vt:lpstr>
      <vt:lpstr>Next Steps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Food.AI BOT  A natural way to find food using watson conversation and foursquare</dc:title>
  <dc:creator>tuhinm</dc:creator>
  <cp:lastModifiedBy>Tuhin Mahmud</cp:lastModifiedBy>
  <cp:revision>3</cp:revision>
  <dcterms:modified xsi:type="dcterms:W3CDTF">2017-05-21T15:34:38Z</dcterms:modified>
</cp:coreProperties>
</file>