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9" r:id="rId7"/>
    <p:sldId id="261" r:id="rId8"/>
    <p:sldId id="266" r:id="rId9"/>
    <p:sldId id="262" r:id="rId10"/>
    <p:sldId id="267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117D-82BD-4A35-A5B4-C85A49CF7E29}" type="datetimeFigureOut">
              <a:rPr lang="de-DE" smtClean="0"/>
              <a:pPr/>
              <a:t>25.04.2011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995-0F8F-4588-B361-97D019F97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117D-82BD-4A35-A5B4-C85A49CF7E29}" type="datetimeFigureOut">
              <a:rPr lang="de-DE" smtClean="0"/>
              <a:pPr/>
              <a:t>25.04.2011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995-0F8F-4588-B361-97D019F97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117D-82BD-4A35-A5B4-C85A49CF7E29}" type="datetimeFigureOut">
              <a:rPr lang="de-DE" smtClean="0"/>
              <a:pPr/>
              <a:t>25.04.2011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995-0F8F-4588-B361-97D019F97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117D-82BD-4A35-A5B4-C85A49CF7E29}" type="datetimeFigureOut">
              <a:rPr lang="de-DE" smtClean="0"/>
              <a:pPr/>
              <a:t>25.04.2011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995-0F8F-4588-B361-97D019F97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117D-82BD-4A35-A5B4-C85A49CF7E29}" type="datetimeFigureOut">
              <a:rPr lang="de-DE" smtClean="0"/>
              <a:pPr/>
              <a:t>25.04.2011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995-0F8F-4588-B361-97D019F97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117D-82BD-4A35-A5B4-C85A49CF7E29}" type="datetimeFigureOut">
              <a:rPr lang="de-DE" smtClean="0"/>
              <a:pPr/>
              <a:t>25.04.2011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995-0F8F-4588-B361-97D019F97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117D-82BD-4A35-A5B4-C85A49CF7E29}" type="datetimeFigureOut">
              <a:rPr lang="de-DE" smtClean="0"/>
              <a:pPr/>
              <a:t>25.04.2011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995-0F8F-4588-B361-97D019F97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117D-82BD-4A35-A5B4-C85A49CF7E29}" type="datetimeFigureOut">
              <a:rPr lang="de-DE" smtClean="0"/>
              <a:pPr/>
              <a:t>25.04.2011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995-0F8F-4588-B361-97D019F97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117D-82BD-4A35-A5B4-C85A49CF7E29}" type="datetimeFigureOut">
              <a:rPr lang="de-DE" smtClean="0"/>
              <a:pPr/>
              <a:t>25.04.2011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995-0F8F-4588-B361-97D019F97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117D-82BD-4A35-A5B4-C85A49CF7E29}" type="datetimeFigureOut">
              <a:rPr lang="de-DE" smtClean="0"/>
              <a:pPr/>
              <a:t>25.04.2011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995-0F8F-4588-B361-97D019F97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117D-82BD-4A35-A5B4-C85A49CF7E29}" type="datetimeFigureOut">
              <a:rPr lang="de-DE" smtClean="0"/>
              <a:pPr/>
              <a:t>25.04.2011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995-0F8F-4588-B361-97D019F97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A117D-82BD-4A35-A5B4-C85A49CF7E29}" type="datetimeFigureOut">
              <a:rPr lang="de-DE" smtClean="0"/>
              <a:pPr/>
              <a:t>25.04.2011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9B995-0F8F-4588-B361-97D019F978D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txBody>
          <a:bodyPr>
            <a:normAutofit fontScale="90000"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Geasture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Droid</a:t>
            </a:r>
            <a:r>
              <a:rPr lang="de-DE" dirty="0" smtClean="0">
                <a:solidFill>
                  <a:srgbClr val="FF0000"/>
                </a:solidFill>
              </a:rPr>
              <a:t/>
            </a:r>
            <a:br>
              <a:rPr lang="de-DE" dirty="0" smtClean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/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 smtClean="0">
                <a:solidFill>
                  <a:srgbClr val="FF0000"/>
                </a:solidFill>
              </a:rPr>
              <a:t>Projektpraktikum Abschlusspräsentation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Christoph Fuchs</a:t>
            </a:r>
          </a:p>
          <a:p>
            <a:r>
              <a:rPr lang="de-DE" dirty="0" smtClean="0"/>
              <a:t>Roman Hochstöger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Visualisierung der Bewegungsdaten:</a:t>
            </a:r>
          </a:p>
          <a:p>
            <a:pPr>
              <a:buNone/>
            </a:pPr>
            <a:r>
              <a:rPr lang="de-DE" dirty="0" smtClean="0"/>
              <a:t>(BILD)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Auswertung des Lagesensors</a:t>
            </a:r>
          </a:p>
          <a:p>
            <a:pPr lvl="1"/>
            <a:r>
              <a:rPr lang="de-DE" dirty="0" smtClean="0"/>
              <a:t>Lage wird anhand Beschleunigung berechnet</a:t>
            </a:r>
          </a:p>
          <a:p>
            <a:pPr lvl="1"/>
            <a:r>
              <a:rPr lang="de-DE" dirty="0" smtClean="0"/>
              <a:t>Bestimmung der Lage im Raum </a:t>
            </a:r>
            <a:endParaRPr lang="de-DE" dirty="0" smtClean="0"/>
          </a:p>
          <a:p>
            <a:r>
              <a:rPr lang="de-DE" dirty="0" smtClean="0"/>
              <a:t>Datenverbindung zwischen </a:t>
            </a:r>
            <a:r>
              <a:rPr lang="de-DE" dirty="0" err="1" smtClean="0"/>
              <a:t>Wii</a:t>
            </a:r>
            <a:r>
              <a:rPr lang="de-DE" dirty="0" smtClean="0"/>
              <a:t> und PC</a:t>
            </a:r>
          </a:p>
          <a:p>
            <a:pPr lvl="1"/>
            <a:r>
              <a:rPr lang="de-DE" dirty="0" smtClean="0"/>
              <a:t>Treiberprobleme unter Windows</a:t>
            </a:r>
          </a:p>
          <a:p>
            <a:r>
              <a:rPr lang="de-DE" dirty="0" err="1" smtClean="0"/>
              <a:t>Messbereich</a:t>
            </a:r>
            <a:r>
              <a:rPr lang="de-DE" dirty="0" smtClean="0"/>
              <a:t> des </a:t>
            </a:r>
            <a:r>
              <a:rPr lang="de-DE" dirty="0" err="1" smtClean="0"/>
              <a:t>Smartphones</a:t>
            </a:r>
            <a:endParaRPr lang="de-DE" dirty="0" smtClean="0"/>
          </a:p>
          <a:p>
            <a:pPr lvl="1"/>
            <a:r>
              <a:rPr lang="de-DE" dirty="0" smtClean="0"/>
              <a:t>Bewegungsgeschwindigkeit darf 2g nicht überschreiten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Erkenntnisse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Lage des </a:t>
            </a:r>
            <a:r>
              <a:rPr lang="de-DE" dirty="0" err="1" smtClean="0"/>
              <a:t>Smartphones</a:t>
            </a:r>
            <a:r>
              <a:rPr lang="de-DE" dirty="0" smtClean="0"/>
              <a:t> im Raum während einer Bewegung schwer zu bestimmen</a:t>
            </a:r>
          </a:p>
          <a:p>
            <a:r>
              <a:rPr lang="de-DE" dirty="0" smtClean="0"/>
              <a:t>Beschleunigungssensoren von </a:t>
            </a:r>
            <a:r>
              <a:rPr lang="de-DE" dirty="0" err="1" smtClean="0"/>
              <a:t>Wii</a:t>
            </a:r>
            <a:r>
              <a:rPr lang="de-DE" dirty="0" smtClean="0"/>
              <a:t> Remote und Smartphone liefern ähnliche Messdaten</a:t>
            </a:r>
          </a:p>
          <a:p>
            <a:r>
              <a:rPr lang="de-DE" dirty="0" smtClean="0"/>
              <a:t>?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 die Aufmerksamkeit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 &amp; Motivation</a:t>
            </a:r>
          </a:p>
          <a:p>
            <a:r>
              <a:rPr lang="de-DE" dirty="0" smtClean="0"/>
              <a:t>Verwendete Hardware</a:t>
            </a:r>
          </a:p>
          <a:p>
            <a:r>
              <a:rPr lang="de-DE" dirty="0" smtClean="0"/>
              <a:t>Software</a:t>
            </a:r>
          </a:p>
          <a:p>
            <a:pPr lvl="1"/>
            <a:r>
              <a:rPr lang="de-DE" dirty="0" smtClean="0"/>
              <a:t>Serverprogramm</a:t>
            </a:r>
          </a:p>
          <a:p>
            <a:pPr lvl="1"/>
            <a:r>
              <a:rPr lang="de-DE" dirty="0" smtClean="0"/>
              <a:t>Auswertung der Messdaten (</a:t>
            </a:r>
            <a:r>
              <a:rPr lang="de-DE" dirty="0" err="1" smtClean="0"/>
              <a:t>AccVis</a:t>
            </a:r>
            <a:r>
              <a:rPr lang="de-DE" dirty="0" smtClean="0"/>
              <a:t>)</a:t>
            </a:r>
          </a:p>
          <a:p>
            <a:r>
              <a:rPr lang="de-DE" dirty="0" smtClean="0"/>
              <a:t>Probleme</a:t>
            </a:r>
          </a:p>
          <a:p>
            <a:r>
              <a:rPr lang="de-DE" dirty="0" smtClean="0"/>
              <a:t>Erkenntnisse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&amp;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Durchführen einer Bewegung (Smartphone und/oder </a:t>
            </a:r>
            <a:r>
              <a:rPr lang="de-DE" dirty="0" err="1" smtClean="0"/>
              <a:t>Wii</a:t>
            </a:r>
            <a:r>
              <a:rPr lang="de-DE" dirty="0" smtClean="0"/>
              <a:t> Remote)</a:t>
            </a:r>
          </a:p>
          <a:p>
            <a:pPr lvl="1"/>
            <a:r>
              <a:rPr lang="de-DE" dirty="0" smtClean="0"/>
              <a:t>Bewegung im gültigen Rahmen</a:t>
            </a:r>
          </a:p>
          <a:p>
            <a:pPr lvl="1"/>
            <a:r>
              <a:rPr lang="de-DE" dirty="0" smtClean="0"/>
              <a:t>Annähernd gleiche Bewegung </a:t>
            </a:r>
          </a:p>
          <a:p>
            <a:pPr lvl="1">
              <a:buNone/>
            </a:pPr>
            <a:endParaRPr lang="de-DE" dirty="0" smtClean="0"/>
          </a:p>
          <a:p>
            <a:r>
              <a:rPr lang="de-DE" dirty="0" smtClean="0"/>
              <a:t>Senden der Daten an Serverprogramm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Analysieren von Bewegungsdaten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Smartphone</a:t>
            </a:r>
          </a:p>
          <a:p>
            <a:pPr lvl="1"/>
            <a:r>
              <a:rPr lang="de-DE" dirty="0" smtClean="0"/>
              <a:t>HTC N1 &amp; HTC </a:t>
            </a:r>
            <a:r>
              <a:rPr lang="de-DE" dirty="0" err="1" smtClean="0"/>
              <a:t>Desire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(BILD)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Wii</a:t>
            </a:r>
            <a:r>
              <a:rPr lang="de-DE" dirty="0" smtClean="0"/>
              <a:t> Remote</a:t>
            </a:r>
          </a:p>
          <a:p>
            <a:pPr>
              <a:buNone/>
            </a:pPr>
            <a:r>
              <a:rPr lang="de-DE" dirty="0" smtClean="0"/>
              <a:t>(BILD)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Mounting</a:t>
            </a:r>
            <a:r>
              <a:rPr lang="de-DE" dirty="0" smtClean="0"/>
              <a:t> Device</a:t>
            </a:r>
          </a:p>
          <a:p>
            <a:pPr>
              <a:buNone/>
            </a:pPr>
            <a:r>
              <a:rPr lang="de-DE" dirty="0" smtClean="0"/>
              <a:t>(BILD)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GestureDroid</a:t>
            </a:r>
            <a:r>
              <a:rPr lang="de-DE" dirty="0" smtClean="0"/>
              <a:t> (</a:t>
            </a:r>
            <a:r>
              <a:rPr lang="de-DE" dirty="0" err="1" smtClean="0"/>
              <a:t>Android-App</a:t>
            </a:r>
            <a:r>
              <a:rPr lang="de-DE" dirty="0" smtClean="0"/>
              <a:t>):</a:t>
            </a:r>
          </a:p>
          <a:p>
            <a:r>
              <a:rPr lang="de-DE" dirty="0" smtClean="0"/>
              <a:t>Auslesen der Sensoren</a:t>
            </a:r>
          </a:p>
          <a:p>
            <a:r>
              <a:rPr lang="de-DE" dirty="0" smtClean="0"/>
              <a:t>Übertragen der Daten zum Serverprogramm mittels TCP</a:t>
            </a:r>
          </a:p>
          <a:p>
            <a:pPr>
              <a:buNone/>
            </a:pPr>
            <a:r>
              <a:rPr lang="de-DE" smtClean="0"/>
              <a:t>(BILD)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Serverprogramm (</a:t>
            </a:r>
            <a:r>
              <a:rPr lang="de-DE" dirty="0" smtClean="0"/>
              <a:t>J</a:t>
            </a:r>
            <a:r>
              <a:rPr lang="de-DE" dirty="0" smtClean="0"/>
              <a:t>ava):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Verbindung mittels</a:t>
            </a:r>
          </a:p>
          <a:p>
            <a:pPr lvl="1"/>
            <a:r>
              <a:rPr lang="de-DE" dirty="0" smtClean="0"/>
              <a:t>TCP (Smartphone)</a:t>
            </a:r>
          </a:p>
          <a:p>
            <a:pPr lvl="1"/>
            <a:r>
              <a:rPr lang="de-DE" dirty="0" smtClean="0"/>
              <a:t>Bluetooth (</a:t>
            </a:r>
            <a:r>
              <a:rPr lang="de-DE" dirty="0" err="1" smtClean="0"/>
              <a:t>Wii</a:t>
            </a:r>
            <a:r>
              <a:rPr lang="de-DE" dirty="0" smtClean="0"/>
              <a:t>-Remote)</a:t>
            </a:r>
          </a:p>
          <a:p>
            <a:pPr lvl="1">
              <a:buNone/>
            </a:pPr>
            <a:endParaRPr lang="de-DE" dirty="0" smtClean="0"/>
          </a:p>
          <a:p>
            <a:r>
              <a:rPr lang="de-DE" dirty="0" smtClean="0"/>
              <a:t>Visualisieren der Lage</a:t>
            </a:r>
          </a:p>
          <a:p>
            <a:pPr lvl="1"/>
            <a:r>
              <a:rPr lang="de-DE" dirty="0" smtClean="0"/>
              <a:t>Überprüfen der Datenverbindung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Serverprogramm:</a:t>
            </a:r>
          </a:p>
          <a:p>
            <a:pPr>
              <a:buNone/>
            </a:pPr>
            <a:r>
              <a:rPr lang="de-DE" dirty="0" smtClean="0"/>
              <a:t>(BILD)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Visualisierung der Bewegungsdaten (MATLAB):</a:t>
            </a:r>
          </a:p>
          <a:p>
            <a:endParaRPr lang="de-DE" dirty="0" smtClean="0"/>
          </a:p>
          <a:p>
            <a:r>
              <a:rPr lang="de-DE" dirty="0" smtClean="0"/>
              <a:t>Visualisierung der Bewegungsdaten</a:t>
            </a:r>
          </a:p>
          <a:p>
            <a:r>
              <a:rPr lang="de-DE" dirty="0" smtClean="0"/>
              <a:t>Vergleich der Bewegungsdaten:</a:t>
            </a:r>
          </a:p>
          <a:p>
            <a:pPr lvl="1"/>
            <a:r>
              <a:rPr lang="de-DE" dirty="0" smtClean="0"/>
              <a:t>Unterschiedliche Durchführung einer Bewegung</a:t>
            </a:r>
          </a:p>
          <a:p>
            <a:pPr lvl="1"/>
            <a:r>
              <a:rPr lang="de-DE" dirty="0" smtClean="0"/>
              <a:t>Unterschiedliche Bewegungsart</a:t>
            </a:r>
          </a:p>
          <a:p>
            <a:pPr lvl="1"/>
            <a:r>
              <a:rPr lang="de-DE" dirty="0" smtClean="0"/>
              <a:t>Unterschiedliche Hardware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Bildschirmpräsentation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Larissa-Design</vt:lpstr>
      <vt:lpstr>Geasture Droid  Projektpraktikum Abschlusspräsentation</vt:lpstr>
      <vt:lpstr>Inhalt</vt:lpstr>
      <vt:lpstr>Einführung &amp; Motivation</vt:lpstr>
      <vt:lpstr>Verwendete Hardware</vt:lpstr>
      <vt:lpstr>Verwendete Hardware</vt:lpstr>
      <vt:lpstr>Software</vt:lpstr>
      <vt:lpstr>Software</vt:lpstr>
      <vt:lpstr>Software</vt:lpstr>
      <vt:lpstr>Software</vt:lpstr>
      <vt:lpstr>Software</vt:lpstr>
      <vt:lpstr>Probleme</vt:lpstr>
      <vt:lpstr>Erkenntnisse</vt:lpstr>
      <vt:lpstr>Danke für die Aufmerksamkeit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Geasture Droid</dc:title>
  <dc:creator>Ace</dc:creator>
  <cp:lastModifiedBy>Ace</cp:lastModifiedBy>
  <cp:revision>22</cp:revision>
  <dcterms:created xsi:type="dcterms:W3CDTF">2011-04-25T12:40:17Z</dcterms:created>
  <dcterms:modified xsi:type="dcterms:W3CDTF">2011-04-25T17:39:02Z</dcterms:modified>
</cp:coreProperties>
</file>