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84BBA-5515-4791-847D-E6B64C54B5E0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2F66-F857-43AF-8780-F48CB677C98A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29151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2F66-F857-43AF-8780-F48CB677C98A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307231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37170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290839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337895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8" name="Gerade Verbindung 7"/>
          <p:cNvCxnSpPr/>
          <p:nvPr userDrawn="1"/>
        </p:nvCxnSpPr>
        <p:spPr>
          <a:xfrm rot="5400000">
            <a:off x="-963651" y="2536025"/>
            <a:ext cx="2642412" cy="79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flipV="1">
            <a:off x="214282" y="1500174"/>
            <a:ext cx="3000396" cy="1031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42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426959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22911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34406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28088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311474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32268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93079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9F3-4DB9-4C89-8766-A204E217603F}" type="datetimeFigureOut">
              <a:rPr lang="de-AT" smtClean="0"/>
              <a:pPr/>
              <a:t>09.05.2011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39013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Geasture</a:t>
            </a:r>
            <a:r>
              <a:rPr lang="de-AT" dirty="0" smtClean="0"/>
              <a:t> </a:t>
            </a:r>
            <a:r>
              <a:rPr lang="de-AT" dirty="0" err="1" smtClean="0"/>
              <a:t>Droid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Christoph Fuchs</a:t>
            </a:r>
          </a:p>
          <a:p>
            <a:r>
              <a:rPr lang="de-AT" dirty="0" smtClean="0"/>
              <a:t>Roman </a:t>
            </a:r>
            <a:r>
              <a:rPr lang="de-AT" dirty="0" err="1" smtClean="0"/>
              <a:t>Hochstöger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30068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Software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Visualization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movement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122" name="Picture 2" descr="C:\Dokumente und Einstellungen\Ace\Eigene Dateien\My Dropbox\TUShare\GestureMat\Doku\MATLAB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815853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71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orientation</a:t>
            </a:r>
            <a:r>
              <a:rPr lang="de-AT" dirty="0" smtClean="0"/>
              <a:t> </a:t>
            </a:r>
            <a:r>
              <a:rPr lang="de-AT" dirty="0" err="1" smtClean="0"/>
              <a:t>sensor</a:t>
            </a:r>
            <a:endParaRPr lang="de-AT" dirty="0" smtClean="0"/>
          </a:p>
          <a:p>
            <a:pPr lvl="1"/>
            <a:r>
              <a:rPr lang="de-AT" dirty="0" smtClean="0"/>
              <a:t>Orientation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calculated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acceleration</a:t>
            </a:r>
            <a:endParaRPr lang="de-AT" dirty="0" smtClean="0"/>
          </a:p>
          <a:p>
            <a:pPr lvl="1"/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orientation</a:t>
            </a:r>
            <a:r>
              <a:rPr lang="de-AT" dirty="0" smtClean="0"/>
              <a:t> in </a:t>
            </a:r>
            <a:r>
              <a:rPr lang="de-AT" dirty="0" err="1" smtClean="0"/>
              <a:t>space</a:t>
            </a:r>
            <a:endParaRPr lang="de-AT" dirty="0" smtClean="0"/>
          </a:p>
          <a:p>
            <a:r>
              <a:rPr lang="de-AT" dirty="0" smtClean="0"/>
              <a:t>Data </a:t>
            </a:r>
            <a:r>
              <a:rPr lang="de-AT" dirty="0" err="1" smtClean="0"/>
              <a:t>connection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Wii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PC</a:t>
            </a:r>
          </a:p>
          <a:p>
            <a:pPr lvl="1"/>
            <a:r>
              <a:rPr lang="de-AT" dirty="0" smtClean="0"/>
              <a:t>Driver </a:t>
            </a:r>
            <a:r>
              <a:rPr lang="de-AT" dirty="0" err="1" smtClean="0"/>
              <a:t>problems</a:t>
            </a:r>
            <a:r>
              <a:rPr lang="de-AT" dirty="0" smtClean="0"/>
              <a:t> in </a:t>
            </a:r>
            <a:r>
              <a:rPr lang="de-AT" dirty="0"/>
              <a:t>W</a:t>
            </a:r>
            <a:r>
              <a:rPr lang="de-AT" dirty="0" smtClean="0"/>
              <a:t>indows</a:t>
            </a:r>
          </a:p>
          <a:p>
            <a:r>
              <a:rPr lang="de-AT" dirty="0" smtClean="0"/>
              <a:t>Measurement </a:t>
            </a:r>
            <a:r>
              <a:rPr lang="de-AT" dirty="0" err="1" smtClean="0"/>
              <a:t>range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smartphones</a:t>
            </a:r>
            <a:endParaRPr lang="de-AT" dirty="0" smtClean="0"/>
          </a:p>
          <a:p>
            <a:pPr lvl="1"/>
            <a:r>
              <a:rPr lang="de-AT" dirty="0" smtClean="0"/>
              <a:t>Movement </a:t>
            </a:r>
            <a:r>
              <a:rPr lang="de-AT" dirty="0" err="1" smtClean="0"/>
              <a:t>velocity</a:t>
            </a:r>
            <a:r>
              <a:rPr lang="de-AT" dirty="0" smtClean="0"/>
              <a:t> </a:t>
            </a:r>
            <a:r>
              <a:rPr lang="de-AT" dirty="0" err="1" smtClean="0"/>
              <a:t>has</a:t>
            </a:r>
            <a:r>
              <a:rPr lang="de-AT" dirty="0" smtClean="0"/>
              <a:t> not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2g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34937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Conclusions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Orientation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smartphones</a:t>
            </a:r>
            <a:r>
              <a:rPr lang="de-AT" dirty="0" smtClean="0"/>
              <a:t> in </a:t>
            </a:r>
            <a:r>
              <a:rPr lang="de-AT" dirty="0" err="1" smtClean="0"/>
              <a:t>space</a:t>
            </a:r>
            <a:r>
              <a:rPr lang="de-AT" dirty="0" smtClean="0"/>
              <a:t> </a:t>
            </a:r>
            <a:r>
              <a:rPr lang="de-AT" dirty="0" err="1" smtClean="0"/>
              <a:t>during</a:t>
            </a:r>
            <a:r>
              <a:rPr lang="de-AT" dirty="0" smtClean="0"/>
              <a:t> </a:t>
            </a:r>
            <a:r>
              <a:rPr lang="de-AT" dirty="0" err="1" smtClean="0"/>
              <a:t>movement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difficult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determine</a:t>
            </a:r>
            <a:endParaRPr lang="de-AT" dirty="0" smtClean="0"/>
          </a:p>
          <a:p>
            <a:r>
              <a:rPr lang="de-AT" dirty="0" err="1" smtClean="0"/>
              <a:t>Acceleration</a:t>
            </a:r>
            <a:r>
              <a:rPr lang="de-AT" dirty="0" smtClean="0"/>
              <a:t> </a:t>
            </a:r>
            <a:r>
              <a:rPr lang="de-AT" dirty="0" err="1" smtClean="0"/>
              <a:t>sensors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Wii</a:t>
            </a:r>
            <a:r>
              <a:rPr lang="de-AT" dirty="0" smtClean="0"/>
              <a:t>-Remote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Smartphones</a:t>
            </a:r>
            <a:r>
              <a:rPr lang="de-AT" dirty="0" smtClean="0"/>
              <a:t> </a:t>
            </a:r>
            <a:r>
              <a:rPr lang="de-AT" dirty="0" err="1" smtClean="0"/>
              <a:t>deliver</a:t>
            </a:r>
            <a:r>
              <a:rPr lang="de-AT" dirty="0" smtClean="0"/>
              <a:t> </a:t>
            </a:r>
            <a:r>
              <a:rPr lang="de-AT" dirty="0" err="1" smtClean="0"/>
              <a:t>similar</a:t>
            </a:r>
            <a:r>
              <a:rPr lang="de-AT" dirty="0" smtClean="0"/>
              <a:t> </a:t>
            </a:r>
            <a:r>
              <a:rPr lang="de-AT" dirty="0" err="1" smtClean="0"/>
              <a:t>messure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14904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r>
              <a:rPr lang="de-AT" dirty="0"/>
              <a:t> </a:t>
            </a:r>
            <a:r>
              <a:rPr lang="de-AT" dirty="0" smtClean="0"/>
              <a:t>&amp; Motivation</a:t>
            </a:r>
          </a:p>
          <a:p>
            <a:r>
              <a:rPr lang="de-AT" dirty="0" err="1" smtClean="0"/>
              <a:t>Used</a:t>
            </a:r>
            <a:r>
              <a:rPr lang="de-AT" dirty="0" smtClean="0"/>
              <a:t> Hardware</a:t>
            </a:r>
          </a:p>
          <a:p>
            <a:r>
              <a:rPr lang="de-AT" dirty="0" smtClean="0"/>
              <a:t>Software</a:t>
            </a:r>
          </a:p>
          <a:p>
            <a:pPr lvl="1"/>
            <a:r>
              <a:rPr lang="de-AT" dirty="0" smtClean="0"/>
              <a:t>Server </a:t>
            </a:r>
            <a:r>
              <a:rPr lang="de-AT" dirty="0" err="1" smtClean="0"/>
              <a:t>program</a:t>
            </a:r>
            <a:endParaRPr lang="de-AT" dirty="0" smtClean="0"/>
          </a:p>
          <a:p>
            <a:pPr lvl="1"/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measured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r>
              <a:rPr lang="de-AT" dirty="0" smtClean="0"/>
              <a:t>Problems </a:t>
            </a:r>
          </a:p>
          <a:p>
            <a:r>
              <a:rPr lang="de-AT" dirty="0" err="1" smtClean="0"/>
              <a:t>Conclusions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12218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Procedure of a movement (Smartphone and/ or Wii-Remote)</a:t>
            </a:r>
          </a:p>
          <a:p>
            <a:pPr lvl="1"/>
            <a:r>
              <a:rPr lang="en-GB" dirty="0" smtClean="0"/>
              <a:t>Restricted movement</a:t>
            </a:r>
          </a:p>
          <a:p>
            <a:pPr lvl="1"/>
            <a:r>
              <a:rPr lang="en-GB" dirty="0" smtClean="0"/>
              <a:t>Nearly similar movements</a:t>
            </a:r>
          </a:p>
          <a:p>
            <a:endParaRPr lang="en-GB" dirty="0" smtClean="0"/>
          </a:p>
          <a:p>
            <a:r>
              <a:rPr lang="en-GB" dirty="0" smtClean="0"/>
              <a:t>Transmission of data to the server program</a:t>
            </a:r>
          </a:p>
          <a:p>
            <a:endParaRPr lang="en-GB" dirty="0" smtClean="0"/>
          </a:p>
          <a:p>
            <a:r>
              <a:rPr lang="en-GB" dirty="0" smtClean="0"/>
              <a:t>Analysis of movement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217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Hardware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Smartphone</a:t>
            </a:r>
          </a:p>
          <a:p>
            <a:pPr lvl="1"/>
            <a:r>
              <a:rPr lang="de-AT" dirty="0" smtClean="0"/>
              <a:t>HTC N1 &amp; HTC DESIRE</a:t>
            </a:r>
          </a:p>
          <a:p>
            <a:pPr marL="457200" lvl="1" indent="0">
              <a:buNone/>
            </a:pPr>
            <a:endParaRPr lang="de-AT" dirty="0" smtClean="0"/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 err="1" smtClean="0"/>
              <a:t>Wii</a:t>
            </a:r>
            <a:r>
              <a:rPr lang="de-AT" dirty="0" smtClean="0"/>
              <a:t>-Remote</a:t>
            </a:r>
            <a:endParaRPr lang="de-AT" dirty="0" smtClean="0"/>
          </a:p>
        </p:txBody>
      </p:sp>
      <p:pic>
        <p:nvPicPr>
          <p:cNvPr id="2050" name="Picture 2" descr="C:\Dokumente und Einstellungen\Ace\Eigene Dateien\My Dropbox\TUShare\GestureMat\Doku\Nexus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57166"/>
            <a:ext cx="2438400" cy="3409950"/>
          </a:xfrm>
          <a:prstGeom prst="rect">
            <a:avLst/>
          </a:prstGeom>
          <a:noFill/>
        </p:spPr>
      </p:pic>
      <p:pic>
        <p:nvPicPr>
          <p:cNvPr id="2051" name="Picture 3" descr="C:\Dokumente und Einstellungen\Ace\Eigene Dateien\My Dropbox\TUShare\GestureMat\Doku\wiiRemo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9830" y="4000504"/>
            <a:ext cx="3786214" cy="2671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4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Hardware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Mounting</a:t>
            </a:r>
            <a:r>
              <a:rPr lang="de-AT" dirty="0" smtClean="0"/>
              <a:t> Device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3076" name="Picture 4" descr="C:\Dokumente und Einstellungen\Ace\Eigene Dateien\My Dropbox\TUShare\GestureMat\Doku\legoMou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14554"/>
            <a:ext cx="5929354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137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Software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GestureDroid</a:t>
            </a:r>
            <a:r>
              <a:rPr lang="de-AT" dirty="0" smtClean="0"/>
              <a:t> (</a:t>
            </a:r>
            <a:r>
              <a:rPr lang="de-AT" dirty="0" err="1" smtClean="0"/>
              <a:t>Android</a:t>
            </a:r>
            <a:r>
              <a:rPr lang="de-AT" dirty="0" smtClean="0"/>
              <a:t>-App):</a:t>
            </a:r>
          </a:p>
          <a:p>
            <a:r>
              <a:rPr lang="de-AT" dirty="0" smtClean="0"/>
              <a:t>Read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sensors</a:t>
            </a:r>
            <a:endParaRPr lang="de-AT" dirty="0" smtClean="0"/>
          </a:p>
          <a:p>
            <a:r>
              <a:rPr lang="de-AT" dirty="0" smtClean="0"/>
              <a:t>Transmission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server</a:t>
            </a:r>
            <a:r>
              <a:rPr lang="de-AT" dirty="0" smtClean="0"/>
              <a:t> </a:t>
            </a:r>
            <a:r>
              <a:rPr lang="de-AT" dirty="0" err="1" smtClean="0"/>
              <a:t>programm</a:t>
            </a:r>
            <a:r>
              <a:rPr lang="de-AT" dirty="0" smtClean="0"/>
              <a:t> via TCP</a:t>
            </a:r>
          </a:p>
          <a:p>
            <a:pPr>
              <a:buNone/>
            </a:pPr>
            <a:endParaRPr lang="de-AT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914652" y="3500438"/>
            <a:ext cx="4229116" cy="3238500"/>
            <a:chOff x="2500298" y="3500438"/>
            <a:chExt cx="4229116" cy="3238500"/>
          </a:xfrm>
        </p:grpSpPr>
        <p:pic>
          <p:nvPicPr>
            <p:cNvPr id="4098" name="Picture 2" descr="C:\Dokumente und Einstellungen\Ace\Eigene Dateien\My Dropbox\TUShare\GestureMat\Doku\gestureDroidAndroid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3500438"/>
              <a:ext cx="1943100" cy="3238500"/>
            </a:xfrm>
            <a:prstGeom prst="rect">
              <a:avLst/>
            </a:prstGeom>
            <a:noFill/>
          </p:spPr>
        </p:pic>
        <p:pic>
          <p:nvPicPr>
            <p:cNvPr id="4099" name="Picture 3" descr="C:\Dokumente und Einstellungen\Ace\Eigene Dateien\My Dropbox\TUShare\GestureMat\Doku\gestureDroidAndroid2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500438"/>
              <a:ext cx="1943100" cy="32385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34669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Software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Server </a:t>
            </a:r>
            <a:r>
              <a:rPr lang="de-AT" dirty="0" err="1" smtClean="0"/>
              <a:t>program</a:t>
            </a:r>
            <a:r>
              <a:rPr lang="de-AT" dirty="0" smtClean="0"/>
              <a:t> (Java):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Connection via</a:t>
            </a:r>
          </a:p>
          <a:p>
            <a:pPr lvl="1"/>
            <a:r>
              <a:rPr lang="de-AT" dirty="0" smtClean="0"/>
              <a:t>TCP (Smartphone)</a:t>
            </a:r>
          </a:p>
          <a:p>
            <a:pPr lvl="1"/>
            <a:r>
              <a:rPr lang="de-AT" dirty="0" smtClean="0"/>
              <a:t>Bluetooth (</a:t>
            </a:r>
            <a:r>
              <a:rPr lang="de-AT" dirty="0" err="1" smtClean="0"/>
              <a:t>Wii</a:t>
            </a:r>
            <a:r>
              <a:rPr lang="de-AT" dirty="0" smtClean="0"/>
              <a:t>-Remote)</a:t>
            </a:r>
            <a:endParaRPr lang="de-AT" dirty="0"/>
          </a:p>
          <a:p>
            <a:pPr lvl="1"/>
            <a:endParaRPr lang="de-AT" dirty="0" smtClean="0"/>
          </a:p>
          <a:p>
            <a:r>
              <a:rPr lang="de-AT" dirty="0" err="1" smtClean="0"/>
              <a:t>Visualization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position</a:t>
            </a:r>
            <a:endParaRPr lang="de-AT" dirty="0" smtClean="0"/>
          </a:p>
          <a:p>
            <a:pPr lvl="1"/>
            <a:r>
              <a:rPr lang="de-AT" dirty="0" smtClean="0"/>
              <a:t>Check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connection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xmlns="" val="28167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Software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Server </a:t>
            </a:r>
            <a:r>
              <a:rPr lang="de-AT" dirty="0" err="1" smtClean="0"/>
              <a:t>program</a:t>
            </a:r>
            <a:r>
              <a:rPr lang="de-AT" dirty="0" smtClean="0"/>
              <a:t>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7" name="Picture 3" descr="C:\Dokumente und Einstellungen\Ace\Eigene Dateien\My Dropbox\TUShare\GestureMat\Doku\MainGesture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78159"/>
            <a:ext cx="6215106" cy="4608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34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Software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Visualization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movement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(MATLAB):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err="1" smtClean="0"/>
              <a:t>Visualization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movement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r>
              <a:rPr lang="de-AT" dirty="0" err="1" smtClean="0"/>
              <a:t>Comparison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movement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Different </a:t>
            </a:r>
            <a:r>
              <a:rPr lang="de-AT" dirty="0" err="1" smtClean="0"/>
              <a:t>performances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movement</a:t>
            </a:r>
            <a:endParaRPr lang="de-AT" dirty="0" smtClean="0"/>
          </a:p>
          <a:p>
            <a:pPr lvl="1"/>
            <a:r>
              <a:rPr lang="de-AT" dirty="0" smtClean="0"/>
              <a:t>Different </a:t>
            </a:r>
            <a:r>
              <a:rPr lang="de-AT" dirty="0" err="1" smtClean="0"/>
              <a:t>kinds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movements</a:t>
            </a:r>
            <a:endParaRPr lang="de-AT" dirty="0" smtClean="0"/>
          </a:p>
          <a:p>
            <a:pPr lvl="1"/>
            <a:r>
              <a:rPr lang="de-AT" dirty="0" smtClean="0"/>
              <a:t>Different </a:t>
            </a:r>
            <a:r>
              <a:rPr lang="de-AT" dirty="0" err="1" smtClean="0"/>
              <a:t>kind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hardware</a:t>
            </a:r>
            <a:endParaRPr lang="de-AT" dirty="0" smtClean="0"/>
          </a:p>
          <a:p>
            <a:pPr lvl="1"/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16945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Bildschirmpräsentation (4:3)</PresentationFormat>
  <Paragraphs>65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 Geasture Droid  </vt:lpstr>
      <vt:lpstr>Content</vt:lpstr>
      <vt:lpstr>Introduction &amp; Motivation</vt:lpstr>
      <vt:lpstr>Used Hardware</vt:lpstr>
      <vt:lpstr>Used Hardware</vt:lpstr>
      <vt:lpstr>Software</vt:lpstr>
      <vt:lpstr>Software</vt:lpstr>
      <vt:lpstr>Software</vt:lpstr>
      <vt:lpstr>Software</vt:lpstr>
      <vt:lpstr>Software</vt:lpstr>
      <vt:lpstr>Problems</vt:lpstr>
      <vt:lpstr>Conclusions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Geasture Droid</dc:title>
  <dc:creator>Customer</dc:creator>
  <cp:lastModifiedBy>Ace</cp:lastModifiedBy>
  <cp:revision>19</cp:revision>
  <dcterms:created xsi:type="dcterms:W3CDTF">2011-04-28T11:38:48Z</dcterms:created>
  <dcterms:modified xsi:type="dcterms:W3CDTF">2011-05-09T08:20:02Z</dcterms:modified>
</cp:coreProperties>
</file>