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57" r:id="rId4"/>
    <p:sldId id="258" r:id="rId5"/>
    <p:sldId id="259" r:id="rId6"/>
    <p:sldId id="269" r:id="rId7"/>
    <p:sldId id="260" r:id="rId8"/>
    <p:sldId id="270" r:id="rId9"/>
    <p:sldId id="261" r:id="rId10"/>
    <p:sldId id="262" r:id="rId11"/>
    <p:sldId id="263" r:id="rId12"/>
    <p:sldId id="264" r:id="rId13"/>
    <p:sldId id="265" r:id="rId14"/>
    <p:sldId id="271" r:id="rId15"/>
    <p:sldId id="266" r:id="rId16"/>
    <p:sldId id="267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84BBA-5515-4791-847D-E6B64C54B5E0}" type="datetimeFigureOut">
              <a:rPr lang="de-AT" smtClean="0"/>
              <a:pPr/>
              <a:t>09.05.11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B2F66-F857-43AF-8780-F48CB677C98A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519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B2F66-F857-43AF-8780-F48CB677C98A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2316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49F3-4DB9-4C89-8766-A204E217603F}" type="datetimeFigureOut">
              <a:rPr lang="de-AT" smtClean="0"/>
              <a:pPr/>
              <a:t>09.05.11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28F1-72CE-4204-A218-A19F96CB3F1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709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49F3-4DB9-4C89-8766-A204E217603F}" type="datetimeFigureOut">
              <a:rPr lang="de-AT" smtClean="0"/>
              <a:pPr/>
              <a:t>09.05.11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28F1-72CE-4204-A218-A19F96CB3F1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839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49F3-4DB9-4C89-8766-A204E217603F}" type="datetimeFigureOut">
              <a:rPr lang="de-AT" smtClean="0"/>
              <a:pPr/>
              <a:t>09.05.11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28F1-72CE-4204-A218-A19F96CB3F1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895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7472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49F3-4DB9-4C89-8766-A204E217603F}" type="datetimeFigureOut">
              <a:rPr lang="de-AT" smtClean="0"/>
              <a:pPr/>
              <a:t>09.05.11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28F1-72CE-4204-A218-A19F96CB3F1F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8" name="Gerade Verbindung 7"/>
          <p:cNvCxnSpPr/>
          <p:nvPr userDrawn="1"/>
        </p:nvCxnSpPr>
        <p:spPr>
          <a:xfrm rot="5400000">
            <a:off x="-963651" y="2536025"/>
            <a:ext cx="2642412" cy="79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>
          <a:xfrm flipV="1">
            <a:off x="214282" y="1500174"/>
            <a:ext cx="3000396" cy="1031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2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49F3-4DB9-4C89-8766-A204E217603F}" type="datetimeFigureOut">
              <a:rPr lang="de-AT" smtClean="0"/>
              <a:pPr/>
              <a:t>09.05.11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28F1-72CE-4204-A218-A19F96CB3F1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959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49F3-4DB9-4C89-8766-A204E217603F}" type="datetimeFigureOut">
              <a:rPr lang="de-AT" smtClean="0"/>
              <a:pPr/>
              <a:t>09.05.11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28F1-72CE-4204-A218-A19F96CB3F1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11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49F3-4DB9-4C89-8766-A204E217603F}" type="datetimeFigureOut">
              <a:rPr lang="de-AT" smtClean="0"/>
              <a:pPr/>
              <a:t>09.05.11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28F1-72CE-4204-A218-A19F96CB3F1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066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49F3-4DB9-4C89-8766-A204E217603F}" type="datetimeFigureOut">
              <a:rPr lang="de-AT" smtClean="0"/>
              <a:pPr/>
              <a:t>09.05.11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28F1-72CE-4204-A218-A19F96CB3F1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886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49F3-4DB9-4C89-8766-A204E217603F}" type="datetimeFigureOut">
              <a:rPr lang="de-AT" smtClean="0"/>
              <a:pPr/>
              <a:t>09.05.11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28F1-72CE-4204-A218-A19F96CB3F1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474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49F3-4DB9-4C89-8766-A204E217603F}" type="datetimeFigureOut">
              <a:rPr lang="de-AT" smtClean="0"/>
              <a:pPr/>
              <a:t>09.05.11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28F1-72CE-4204-A218-A19F96CB3F1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682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49F3-4DB9-4C89-8766-A204E217603F}" type="datetimeFigureOut">
              <a:rPr lang="de-AT" smtClean="0"/>
              <a:pPr/>
              <a:t>09.05.11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28F1-72CE-4204-A218-A19F96CB3F1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079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9F3-4DB9-4C89-8766-A204E217603F}" type="datetimeFigureOut">
              <a:rPr lang="de-AT" smtClean="0"/>
              <a:pPr/>
              <a:t>09.05.11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628F1-72CE-4204-A218-A19F96CB3F1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132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Gesture</a:t>
            </a:r>
            <a:r>
              <a:rPr lang="de-AT" dirty="0" smtClean="0"/>
              <a:t> </a:t>
            </a:r>
            <a:r>
              <a:rPr lang="de-AT" dirty="0" err="1" smtClean="0"/>
              <a:t>Droid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Computer Science Project Endreport</a:t>
            </a:r>
            <a:r>
              <a:rPr lang="de-AT" dirty="0"/>
              <a:t/>
            </a:r>
            <a:br>
              <a:rPr lang="de-AT" dirty="0"/>
            </a:b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Christoph Fuchs</a:t>
            </a:r>
          </a:p>
          <a:p>
            <a:r>
              <a:rPr lang="de-AT" dirty="0" smtClean="0"/>
              <a:t>Roman </a:t>
            </a:r>
            <a:r>
              <a:rPr lang="de-AT" dirty="0" err="1" smtClean="0"/>
              <a:t>Hochstöger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06806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Server </a:t>
            </a:r>
            <a:r>
              <a:rPr lang="de-AT" dirty="0" err="1" smtClean="0"/>
              <a:t>Program</a:t>
            </a:r>
            <a:r>
              <a:rPr lang="de-AT" dirty="0" smtClean="0"/>
              <a:t> </a:t>
            </a:r>
            <a:r>
              <a:rPr lang="de-AT" dirty="0"/>
              <a:t>(Java)</a:t>
            </a:r>
            <a:r>
              <a:rPr lang="de-AT" dirty="0" smtClean="0"/>
              <a:t>: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Connection </a:t>
            </a:r>
            <a:r>
              <a:rPr lang="de-AT" dirty="0" smtClean="0"/>
              <a:t>via</a:t>
            </a:r>
          </a:p>
          <a:p>
            <a:pPr lvl="1"/>
            <a:r>
              <a:rPr lang="de-AT" dirty="0" smtClean="0"/>
              <a:t>TCP (Smartphone)</a:t>
            </a:r>
          </a:p>
          <a:p>
            <a:pPr lvl="1"/>
            <a:r>
              <a:rPr lang="de-AT" dirty="0" smtClean="0"/>
              <a:t>Bluetooth (</a:t>
            </a:r>
            <a:r>
              <a:rPr lang="de-AT" dirty="0" err="1" smtClean="0"/>
              <a:t>Wii</a:t>
            </a:r>
            <a:r>
              <a:rPr lang="de-AT" dirty="0" smtClean="0"/>
              <a:t>-Remote)</a:t>
            </a:r>
            <a:endParaRPr lang="de-AT" dirty="0"/>
          </a:p>
          <a:p>
            <a:pPr lvl="1"/>
            <a:endParaRPr lang="de-AT" dirty="0" smtClean="0"/>
          </a:p>
          <a:p>
            <a:r>
              <a:rPr lang="de-AT" dirty="0" err="1" smtClean="0"/>
              <a:t>Visualization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position</a:t>
            </a:r>
            <a:endParaRPr lang="de-AT" dirty="0" smtClean="0"/>
          </a:p>
          <a:p>
            <a:pPr lvl="1"/>
            <a:r>
              <a:rPr lang="de-AT" dirty="0" smtClean="0"/>
              <a:t>Check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connection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281678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Server </a:t>
            </a:r>
            <a:r>
              <a:rPr lang="de-AT" dirty="0" err="1"/>
              <a:t>P</a:t>
            </a:r>
            <a:r>
              <a:rPr lang="de-AT" dirty="0" err="1" smtClean="0"/>
              <a:t>rogram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  <p:pic>
        <p:nvPicPr>
          <p:cNvPr id="1027" name="Picture 3" descr="C:\Dokumente und Einstellungen\Ace\Eigene Dateien\My Dropbox\TUShare\GestureMat\Doku\MainGesture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0487" y="1556792"/>
            <a:ext cx="6797897" cy="5040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3454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MATLAB </a:t>
            </a:r>
            <a:r>
              <a:rPr lang="de-AT" dirty="0" err="1" smtClean="0"/>
              <a:t>Program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Multiple </a:t>
            </a:r>
            <a:r>
              <a:rPr lang="de-AT" dirty="0" err="1" smtClean="0"/>
              <a:t>executions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one</a:t>
            </a:r>
            <a:r>
              <a:rPr lang="de-AT" dirty="0" smtClean="0"/>
              <a:t> </a:t>
            </a:r>
            <a:r>
              <a:rPr lang="de-AT" dirty="0" err="1" smtClean="0"/>
              <a:t>gesture</a:t>
            </a:r>
            <a:endParaRPr lang="de-AT" dirty="0" smtClean="0"/>
          </a:p>
          <a:p>
            <a:pPr lvl="1"/>
            <a:r>
              <a:rPr lang="de-AT" dirty="0"/>
              <a:t>Validation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 smtClean="0"/>
              <a:t>testdata</a:t>
            </a:r>
            <a:endParaRPr lang="de-AT" dirty="0" smtClean="0"/>
          </a:p>
          <a:p>
            <a:r>
              <a:rPr lang="de-AT" dirty="0" smtClean="0"/>
              <a:t>Different </a:t>
            </a:r>
            <a:r>
              <a:rPr lang="de-AT" dirty="0" err="1" smtClean="0"/>
              <a:t>gestures</a:t>
            </a:r>
            <a:endParaRPr lang="de-AT" dirty="0" smtClean="0"/>
          </a:p>
          <a:p>
            <a:pPr lvl="1"/>
            <a:r>
              <a:rPr lang="de-AT" dirty="0" err="1" smtClean="0"/>
              <a:t>Feasibility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classification</a:t>
            </a:r>
            <a:r>
              <a:rPr lang="de-AT" dirty="0" smtClean="0"/>
              <a:t> </a:t>
            </a:r>
            <a:endParaRPr lang="de-AT" dirty="0" smtClean="0"/>
          </a:p>
          <a:p>
            <a:r>
              <a:rPr lang="de-AT" dirty="0" smtClean="0"/>
              <a:t>Different </a:t>
            </a:r>
            <a:r>
              <a:rPr lang="de-AT" dirty="0" err="1" smtClean="0"/>
              <a:t>hardware</a:t>
            </a:r>
            <a:endParaRPr lang="de-AT" dirty="0" smtClean="0"/>
          </a:p>
          <a:p>
            <a:pPr lvl="1"/>
            <a:r>
              <a:rPr lang="de-AT" dirty="0" err="1" smtClean="0"/>
              <a:t>Comparison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sensordata</a:t>
            </a:r>
            <a:endParaRPr lang="de-AT" dirty="0" smtClean="0"/>
          </a:p>
          <a:p>
            <a:pPr lvl="1"/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94535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MATLAB </a:t>
            </a:r>
            <a:r>
              <a:rPr lang="de-AT" dirty="0" err="1"/>
              <a:t>Program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  <p:pic>
        <p:nvPicPr>
          <p:cNvPr id="5122" name="Picture 2" descr="C:\Dokumente und Einstellungen\Ace\Eigene Dateien\My Dropbox\TUShare\GestureMat\Doku\MATLAB0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1700808"/>
            <a:ext cx="7815853" cy="44291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7186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239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Evaluation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orientation</a:t>
            </a:r>
            <a:r>
              <a:rPr lang="de-AT" dirty="0" smtClean="0"/>
              <a:t> </a:t>
            </a:r>
            <a:r>
              <a:rPr lang="de-AT" dirty="0" err="1" smtClean="0"/>
              <a:t>sensor</a:t>
            </a:r>
            <a:endParaRPr lang="de-AT" dirty="0" smtClean="0"/>
          </a:p>
          <a:p>
            <a:pPr lvl="1"/>
            <a:r>
              <a:rPr lang="de-AT" dirty="0" smtClean="0"/>
              <a:t>Orientation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calculated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acceleration</a:t>
            </a:r>
            <a:endParaRPr lang="de-AT" dirty="0" smtClean="0"/>
          </a:p>
          <a:p>
            <a:pPr lvl="1"/>
            <a:r>
              <a:rPr lang="de-AT" dirty="0" smtClean="0"/>
              <a:t>Determination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orientation</a:t>
            </a:r>
            <a:r>
              <a:rPr lang="de-AT" dirty="0" smtClean="0"/>
              <a:t> in </a:t>
            </a:r>
            <a:r>
              <a:rPr lang="de-AT" dirty="0" err="1" smtClean="0"/>
              <a:t>space</a:t>
            </a:r>
            <a:endParaRPr lang="de-AT" dirty="0" smtClean="0"/>
          </a:p>
          <a:p>
            <a:r>
              <a:rPr lang="de-AT" dirty="0" smtClean="0"/>
              <a:t>Data </a:t>
            </a:r>
            <a:r>
              <a:rPr lang="de-AT" dirty="0" err="1" smtClean="0"/>
              <a:t>connection</a:t>
            </a:r>
            <a:r>
              <a:rPr lang="de-AT" dirty="0" smtClean="0"/>
              <a:t> </a:t>
            </a:r>
            <a:r>
              <a:rPr lang="de-AT" dirty="0" err="1" smtClean="0"/>
              <a:t>between</a:t>
            </a:r>
            <a:r>
              <a:rPr lang="de-AT" dirty="0" smtClean="0"/>
              <a:t> </a:t>
            </a:r>
            <a:r>
              <a:rPr lang="de-AT" dirty="0" err="1" smtClean="0"/>
              <a:t>Wii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PC</a:t>
            </a:r>
          </a:p>
          <a:p>
            <a:pPr lvl="1"/>
            <a:r>
              <a:rPr lang="de-AT" dirty="0" smtClean="0"/>
              <a:t>Driver </a:t>
            </a:r>
            <a:r>
              <a:rPr lang="de-AT" dirty="0" err="1" smtClean="0"/>
              <a:t>problems</a:t>
            </a:r>
            <a:r>
              <a:rPr lang="de-AT" dirty="0" smtClean="0"/>
              <a:t> in </a:t>
            </a:r>
            <a:r>
              <a:rPr lang="de-AT" dirty="0"/>
              <a:t>W</a:t>
            </a:r>
            <a:r>
              <a:rPr lang="de-AT" dirty="0" smtClean="0"/>
              <a:t>indows</a:t>
            </a:r>
          </a:p>
          <a:p>
            <a:r>
              <a:rPr lang="de-AT" dirty="0" smtClean="0"/>
              <a:t>Measurement </a:t>
            </a:r>
            <a:r>
              <a:rPr lang="de-AT" dirty="0" err="1" smtClean="0"/>
              <a:t>range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smartphones</a:t>
            </a:r>
            <a:endParaRPr lang="de-AT" dirty="0" smtClean="0"/>
          </a:p>
          <a:p>
            <a:pPr lvl="1"/>
            <a:r>
              <a:rPr lang="de-AT" dirty="0" smtClean="0"/>
              <a:t>Movement </a:t>
            </a:r>
            <a:r>
              <a:rPr lang="de-AT" dirty="0" err="1" smtClean="0"/>
              <a:t>velocity</a:t>
            </a:r>
            <a:r>
              <a:rPr lang="de-AT" dirty="0" smtClean="0"/>
              <a:t> </a:t>
            </a:r>
            <a:r>
              <a:rPr lang="de-AT" dirty="0" err="1" smtClean="0"/>
              <a:t>has</a:t>
            </a:r>
            <a:r>
              <a:rPr lang="de-AT" dirty="0" smtClean="0"/>
              <a:t> not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over</a:t>
            </a:r>
            <a:r>
              <a:rPr lang="de-AT" dirty="0" smtClean="0"/>
              <a:t> 2g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93747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Conclusions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Orientation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smartphones</a:t>
            </a:r>
            <a:r>
              <a:rPr lang="de-AT" dirty="0" smtClean="0"/>
              <a:t> in </a:t>
            </a:r>
            <a:r>
              <a:rPr lang="de-AT" dirty="0" err="1" smtClean="0"/>
              <a:t>space</a:t>
            </a:r>
            <a:r>
              <a:rPr lang="de-AT" dirty="0" smtClean="0"/>
              <a:t> </a:t>
            </a:r>
            <a:r>
              <a:rPr lang="de-AT" dirty="0" err="1" smtClean="0"/>
              <a:t>during</a:t>
            </a:r>
            <a:r>
              <a:rPr lang="de-AT" dirty="0" smtClean="0"/>
              <a:t> </a:t>
            </a:r>
            <a:r>
              <a:rPr lang="de-AT" dirty="0" err="1" smtClean="0"/>
              <a:t>movement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difficult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determine</a:t>
            </a:r>
            <a:endParaRPr lang="de-AT" dirty="0" smtClean="0"/>
          </a:p>
          <a:p>
            <a:r>
              <a:rPr lang="de-AT" dirty="0" err="1" smtClean="0"/>
              <a:t>Acceleration</a:t>
            </a:r>
            <a:r>
              <a:rPr lang="de-AT" dirty="0" smtClean="0"/>
              <a:t> </a:t>
            </a:r>
            <a:r>
              <a:rPr lang="de-AT" dirty="0" err="1" smtClean="0"/>
              <a:t>sensors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Wii</a:t>
            </a:r>
            <a:r>
              <a:rPr lang="de-AT" dirty="0" smtClean="0"/>
              <a:t>-Remote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Smartphones</a:t>
            </a:r>
            <a:r>
              <a:rPr lang="de-AT" dirty="0" smtClean="0"/>
              <a:t> </a:t>
            </a:r>
            <a:r>
              <a:rPr lang="de-AT" dirty="0" err="1" smtClean="0"/>
              <a:t>deliver</a:t>
            </a:r>
            <a:r>
              <a:rPr lang="de-AT" dirty="0" smtClean="0"/>
              <a:t> </a:t>
            </a:r>
            <a:r>
              <a:rPr lang="de-AT" dirty="0" err="1" smtClean="0"/>
              <a:t>similar</a:t>
            </a:r>
            <a:r>
              <a:rPr lang="de-AT" dirty="0" smtClean="0"/>
              <a:t> </a:t>
            </a:r>
            <a:r>
              <a:rPr lang="de-AT" dirty="0" err="1" smtClean="0"/>
              <a:t>messure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r>
              <a:rPr lang="de-AT" dirty="0" smtClean="0"/>
              <a:t>Choice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/>
              <a:t>c</a:t>
            </a:r>
            <a:r>
              <a:rPr lang="de-AT" dirty="0" err="1" smtClean="0"/>
              <a:t>lassification</a:t>
            </a:r>
            <a:r>
              <a:rPr lang="de-AT" dirty="0" smtClean="0"/>
              <a:t> </a:t>
            </a:r>
            <a:r>
              <a:rPr lang="de-AT" dirty="0" err="1" smtClean="0"/>
              <a:t>algorithm</a:t>
            </a:r>
            <a:r>
              <a:rPr lang="de-AT" dirty="0" smtClean="0"/>
              <a:t> not </a:t>
            </a:r>
            <a:r>
              <a:rPr lang="de-AT" dirty="0" err="1" smtClean="0"/>
              <a:t>obvious</a:t>
            </a:r>
            <a:endParaRPr lang="de-AT" dirty="0"/>
          </a:p>
          <a:p>
            <a:r>
              <a:rPr lang="de-AT" dirty="0" err="1" smtClean="0"/>
              <a:t>Wii</a:t>
            </a:r>
            <a:r>
              <a:rPr lang="de-AT" dirty="0" smtClean="0"/>
              <a:t> </a:t>
            </a:r>
            <a:r>
              <a:rPr lang="de-AT" dirty="0" err="1" smtClean="0"/>
              <a:t>games</a:t>
            </a:r>
            <a:r>
              <a:rPr lang="de-AT" dirty="0" smtClean="0"/>
              <a:t> do not </a:t>
            </a:r>
            <a:r>
              <a:rPr lang="de-AT" dirty="0" err="1" smtClean="0"/>
              <a:t>perform</a:t>
            </a:r>
            <a:r>
              <a:rPr lang="de-AT" dirty="0" smtClean="0"/>
              <a:t> </a:t>
            </a:r>
            <a:r>
              <a:rPr lang="de-AT" dirty="0" err="1" smtClean="0"/>
              <a:t>classification</a:t>
            </a:r>
            <a:endParaRPr lang="de-AT" dirty="0" smtClean="0"/>
          </a:p>
          <a:p>
            <a:r>
              <a:rPr lang="de-AT" dirty="0" err="1" smtClean="0"/>
              <a:t>Newer</a:t>
            </a:r>
            <a:r>
              <a:rPr lang="de-AT" dirty="0" smtClean="0"/>
              <a:t> </a:t>
            </a:r>
            <a:r>
              <a:rPr lang="de-AT" dirty="0" err="1" smtClean="0"/>
              <a:t>hardware</a:t>
            </a:r>
            <a:r>
              <a:rPr lang="de-AT" dirty="0" smtClean="0"/>
              <a:t> also </a:t>
            </a:r>
            <a:r>
              <a:rPr lang="de-AT" dirty="0" err="1" smtClean="0"/>
              <a:t>uses</a:t>
            </a:r>
            <a:r>
              <a:rPr lang="de-AT" dirty="0" smtClean="0"/>
              <a:t> </a:t>
            </a:r>
            <a:r>
              <a:rPr lang="de-AT" dirty="0" err="1" smtClean="0"/>
              <a:t>Gyroscopes</a:t>
            </a:r>
            <a:r>
              <a:rPr lang="de-AT" dirty="0" smtClean="0"/>
              <a:t> 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14904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15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Content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Introduction</a:t>
            </a:r>
            <a:r>
              <a:rPr lang="de-AT" dirty="0"/>
              <a:t> </a:t>
            </a:r>
            <a:r>
              <a:rPr lang="de-AT" dirty="0" smtClean="0"/>
              <a:t>&amp; Motivation</a:t>
            </a:r>
          </a:p>
          <a:p>
            <a:r>
              <a:rPr lang="de-AT" dirty="0" err="1" smtClean="0"/>
              <a:t>Used</a:t>
            </a:r>
            <a:r>
              <a:rPr lang="de-AT" dirty="0" smtClean="0"/>
              <a:t> Hardware</a:t>
            </a:r>
          </a:p>
          <a:p>
            <a:r>
              <a:rPr lang="de-AT" dirty="0" smtClean="0"/>
              <a:t>Software</a:t>
            </a:r>
          </a:p>
          <a:p>
            <a:pPr lvl="1"/>
            <a:r>
              <a:rPr lang="de-AT" dirty="0" smtClean="0"/>
              <a:t>Server </a:t>
            </a:r>
            <a:r>
              <a:rPr lang="de-AT" dirty="0" err="1" smtClean="0"/>
              <a:t>program</a:t>
            </a:r>
            <a:endParaRPr lang="de-AT" dirty="0" smtClean="0"/>
          </a:p>
          <a:p>
            <a:pPr lvl="1"/>
            <a:r>
              <a:rPr lang="de-AT" dirty="0" smtClean="0"/>
              <a:t>Evaluation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measured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r>
              <a:rPr lang="de-AT" dirty="0" smtClean="0"/>
              <a:t>Problems </a:t>
            </a:r>
          </a:p>
          <a:p>
            <a:r>
              <a:rPr lang="de-AT" dirty="0" err="1" smtClean="0"/>
              <a:t>Conclusions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21813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Movement of </a:t>
            </a:r>
          </a:p>
          <a:p>
            <a:pPr lvl="1"/>
            <a:r>
              <a:rPr lang="en-GB" dirty="0" smtClean="0"/>
              <a:t>Smartphone </a:t>
            </a:r>
          </a:p>
          <a:p>
            <a:pPr lvl="1"/>
            <a:r>
              <a:rPr lang="en-GB" dirty="0" smtClean="0"/>
              <a:t>Wii</a:t>
            </a:r>
            <a:r>
              <a:rPr lang="en-GB" dirty="0" smtClean="0"/>
              <a:t>-</a:t>
            </a:r>
            <a:r>
              <a:rPr lang="en-GB" dirty="0" smtClean="0"/>
              <a:t>Remote</a:t>
            </a:r>
            <a:endParaRPr lang="en-GB" dirty="0" smtClean="0"/>
          </a:p>
          <a:p>
            <a:r>
              <a:rPr lang="en-GB" dirty="0" smtClean="0"/>
              <a:t>Transmission </a:t>
            </a:r>
            <a:r>
              <a:rPr lang="en-GB" dirty="0" smtClean="0"/>
              <a:t>of data to the server program</a:t>
            </a:r>
          </a:p>
          <a:p>
            <a:r>
              <a:rPr lang="en-GB" dirty="0" smtClean="0"/>
              <a:t>Analysis </a:t>
            </a:r>
            <a:r>
              <a:rPr lang="en-GB" dirty="0" smtClean="0"/>
              <a:t>of movement </a:t>
            </a:r>
            <a:r>
              <a:rPr lang="en-GB" dirty="0" smtClean="0"/>
              <a:t>data</a:t>
            </a:r>
          </a:p>
          <a:p>
            <a:r>
              <a:rPr lang="en-GB" dirty="0" smtClean="0"/>
              <a:t>Comparison of Wii-Remote and </a:t>
            </a:r>
            <a:r>
              <a:rPr lang="en-GB" dirty="0"/>
              <a:t>s</a:t>
            </a:r>
            <a:r>
              <a:rPr lang="en-GB" dirty="0" smtClean="0"/>
              <a:t>martphone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702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Hardware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Smartphone</a:t>
            </a:r>
          </a:p>
          <a:p>
            <a:pPr lvl="1"/>
            <a:r>
              <a:rPr lang="de-AT" dirty="0" smtClean="0"/>
              <a:t>HTC N1 &amp; HTC DESIRE</a:t>
            </a:r>
          </a:p>
          <a:p>
            <a:pPr marL="457200" lvl="1" indent="0">
              <a:buNone/>
            </a:pPr>
            <a:endParaRPr lang="de-AT" dirty="0" smtClean="0"/>
          </a:p>
          <a:p>
            <a:pPr marL="457200" lvl="1" indent="0">
              <a:buNone/>
            </a:pPr>
            <a:endParaRPr lang="de-AT" dirty="0"/>
          </a:p>
          <a:p>
            <a:r>
              <a:rPr lang="de-AT" dirty="0" err="1" smtClean="0"/>
              <a:t>Wii</a:t>
            </a:r>
            <a:r>
              <a:rPr lang="de-AT" dirty="0" smtClean="0"/>
              <a:t>-Remote</a:t>
            </a:r>
          </a:p>
        </p:txBody>
      </p:sp>
      <p:pic>
        <p:nvPicPr>
          <p:cNvPr id="2050" name="Picture 2" descr="C:\Dokumente und Einstellungen\Ace\Eigene Dateien\My Dropbox\TUShare\GestureMat\Doku\NexusO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357166"/>
            <a:ext cx="2438400" cy="3409950"/>
          </a:xfrm>
          <a:prstGeom prst="rect">
            <a:avLst/>
          </a:prstGeom>
          <a:noFill/>
        </p:spPr>
      </p:pic>
      <p:pic>
        <p:nvPicPr>
          <p:cNvPr id="2051" name="Picture 3" descr="C:\Dokumente und Einstellungen\Ace\Eigene Dateien\My Dropbox\TUShare\GestureMat\Doku\wiiRemot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9830" y="4000504"/>
            <a:ext cx="3786214" cy="2671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480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Gestures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Test data from multiple similar movements</a:t>
            </a:r>
          </a:p>
          <a:p>
            <a:pPr lvl="1"/>
            <a:r>
              <a:rPr lang="en-GB" dirty="0" smtClean="0"/>
              <a:t>TODO examples</a:t>
            </a:r>
          </a:p>
          <a:p>
            <a:r>
              <a:rPr lang="en-GB" dirty="0" smtClean="0"/>
              <a:t>Restricted movement</a:t>
            </a:r>
          </a:p>
          <a:p>
            <a:pPr lvl="1"/>
            <a:r>
              <a:rPr lang="en-GB" dirty="0" smtClean="0"/>
              <a:t>Velocity</a:t>
            </a:r>
          </a:p>
          <a:p>
            <a:pPr lvl="1"/>
            <a:r>
              <a:rPr lang="de-DE" dirty="0" smtClean="0"/>
              <a:t>… TODO</a:t>
            </a:r>
            <a:endParaRPr lang="en-GB" dirty="0" smtClean="0"/>
          </a:p>
          <a:p>
            <a:endParaRPr lang="en-GB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070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Mounting</a:t>
            </a:r>
            <a:r>
              <a:rPr lang="de-AT" dirty="0"/>
              <a:t> </a:t>
            </a:r>
            <a:r>
              <a:rPr lang="de-AT" dirty="0" smtClean="0"/>
              <a:t>Device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  <p:pic>
        <p:nvPicPr>
          <p:cNvPr id="3076" name="Picture 4" descr="C:\Dokumente und Einstellungen\Ace\Eigene Dateien\My Dropbox\TUShare\GestureMat\Doku\legoMou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664140"/>
            <a:ext cx="5929354" cy="44291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375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 </a:t>
            </a:r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Figure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475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GestureDroid</a:t>
            </a:r>
            <a:r>
              <a:rPr lang="de-AT" dirty="0"/>
              <a:t> (</a:t>
            </a:r>
            <a:r>
              <a:rPr lang="de-AT" dirty="0" err="1"/>
              <a:t>Android</a:t>
            </a:r>
            <a:r>
              <a:rPr lang="de-AT" dirty="0"/>
              <a:t>-App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Read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sensors</a:t>
            </a:r>
            <a:endParaRPr lang="de-AT" dirty="0" smtClean="0"/>
          </a:p>
          <a:p>
            <a:r>
              <a:rPr lang="de-AT" dirty="0" smtClean="0"/>
              <a:t>Transmission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server</a:t>
            </a:r>
            <a:r>
              <a:rPr lang="de-AT" dirty="0" smtClean="0"/>
              <a:t> </a:t>
            </a:r>
            <a:r>
              <a:rPr lang="de-AT" dirty="0" err="1" smtClean="0"/>
              <a:t>programm</a:t>
            </a:r>
            <a:r>
              <a:rPr lang="de-AT" dirty="0" smtClean="0"/>
              <a:t> via TCP</a:t>
            </a:r>
          </a:p>
          <a:p>
            <a:pPr>
              <a:buNone/>
            </a:pPr>
            <a:endParaRPr lang="de-AT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2914652" y="3500438"/>
            <a:ext cx="4229116" cy="3238500"/>
            <a:chOff x="2500298" y="3500438"/>
            <a:chExt cx="4229116" cy="3238500"/>
          </a:xfrm>
        </p:grpSpPr>
        <p:pic>
          <p:nvPicPr>
            <p:cNvPr id="4098" name="Picture 2" descr="C:\Dokumente und Einstellungen\Ace\Eigene Dateien\My Dropbox\TUShare\GestureMat\Doku\gestureDroidAndroid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00298" y="3500438"/>
              <a:ext cx="1943100" cy="3238500"/>
            </a:xfrm>
            <a:prstGeom prst="rect">
              <a:avLst/>
            </a:prstGeom>
            <a:noFill/>
          </p:spPr>
        </p:pic>
        <p:pic>
          <p:nvPicPr>
            <p:cNvPr id="4099" name="Picture 3" descr="C:\Dokumente und Einstellungen\Ace\Eigene Dateien\My Dropbox\TUShare\GestureMat\Doku\gestureDroidAndroid2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500438"/>
              <a:ext cx="1943100" cy="32385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46693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Macintosh PowerPoint</Application>
  <PresentationFormat>Bildschirmpräsentation (4:3)</PresentationFormat>
  <Paragraphs>70</Paragraphs>
  <Slides>16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</vt:lpstr>
      <vt:lpstr> Gesture Droid Computer Science Project Endreport </vt:lpstr>
      <vt:lpstr>Motivation</vt:lpstr>
      <vt:lpstr>Content</vt:lpstr>
      <vt:lpstr>Introduction</vt:lpstr>
      <vt:lpstr>Hardware</vt:lpstr>
      <vt:lpstr>Gestures</vt:lpstr>
      <vt:lpstr>Mounting Device</vt:lpstr>
      <vt:lpstr>Software</vt:lpstr>
      <vt:lpstr>GestureDroid (Android-App)</vt:lpstr>
      <vt:lpstr>Server Program (Java):</vt:lpstr>
      <vt:lpstr>Server Program</vt:lpstr>
      <vt:lpstr>MATLAB Program</vt:lpstr>
      <vt:lpstr>MATLAB Program</vt:lpstr>
      <vt:lpstr>Results</vt:lpstr>
      <vt:lpstr>Problems</vt:lpstr>
      <vt:lpstr>Conclusions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Geasture Droid</dc:title>
  <dc:creator>Customer</dc:creator>
  <cp:lastModifiedBy>Roman Hochstöger</cp:lastModifiedBy>
  <cp:revision>25</cp:revision>
  <dcterms:created xsi:type="dcterms:W3CDTF">2011-04-28T11:38:48Z</dcterms:created>
  <dcterms:modified xsi:type="dcterms:W3CDTF">2011-05-09T10:20:35Z</dcterms:modified>
</cp:coreProperties>
</file>