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363" r:id="rId3"/>
  </p:sldIdLst>
  <p:sldSz cx="10698163" cy="7589838"/>
  <p:notesSz cx="6858000" cy="9144000"/>
  <p:embeddedFontLst>
    <p:embeddedFont>
      <p:font typeface="SVN-Gotham Black" panose="02000604040000020004" pitchFamily="50" charset="0"/>
      <p:bold r:id="rId4"/>
      <p:boldItalic r:id="rId5"/>
    </p:embeddedFont>
    <p:embeddedFont>
      <p:font typeface="SVN-Gotham Bold" pitchFamily="2" charset="0"/>
      <p:bold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1CEAA-E2E3-4C7E-825F-70F5499050E8}" v="183" dt="2024-06-07T05:03:22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microsoft.com/office/2016/11/relationships/changesInfo" Target="changesInfos/changesInfo1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nlight PRD" userId="6979963f-1bb8-40f7-b6a1-61e5b50c5fa1" providerId="ADAL" clId="{5D0C493F-0930-4827-BDE0-7DA0649D0B25}"/>
    <pc:docChg chg="custSel addSld delSld modSld sldOrd">
      <pc:chgData name="Moonlight PRD" userId="6979963f-1bb8-40f7-b6a1-61e5b50c5fa1" providerId="ADAL" clId="{5D0C493F-0930-4827-BDE0-7DA0649D0B25}" dt="2024-02-21T14:52:04.484" v="904" actId="47"/>
      <pc:docMkLst>
        <pc:docMk/>
      </pc:docMkLst>
      <pc:sldChg chg="modSp del mod">
        <pc:chgData name="Moonlight PRD" userId="6979963f-1bb8-40f7-b6a1-61e5b50c5fa1" providerId="ADAL" clId="{5D0C493F-0930-4827-BDE0-7DA0649D0B25}" dt="2024-02-21T14:51:53.577" v="897" actId="47"/>
        <pc:sldMkLst>
          <pc:docMk/>
          <pc:sldMk cId="45322249" sldId="256"/>
        </pc:sldMkLst>
        <pc:spChg chg="mod">
          <ac:chgData name="Moonlight PRD" userId="6979963f-1bb8-40f7-b6a1-61e5b50c5fa1" providerId="ADAL" clId="{5D0C493F-0930-4827-BDE0-7DA0649D0B25}" dt="2024-02-21T14:48:03.784" v="348" actId="20577"/>
          <ac:spMkLst>
            <pc:docMk/>
            <pc:sldMk cId="45322249" sldId="25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082" v="350"/>
          <ac:spMkLst>
            <pc:docMk/>
            <pc:sldMk cId="45322249" sldId="25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776" v="361"/>
          <ac:spMkLst>
            <pc:docMk/>
            <pc:sldMk cId="45322249" sldId="25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994" v="363"/>
          <ac:spMkLst>
            <pc:docMk/>
            <pc:sldMk cId="45322249" sldId="25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5.096" v="364" actId="20577"/>
          <ac:spMkLst>
            <pc:docMk/>
            <pc:sldMk cId="45322249" sldId="25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5.165" v="365" actId="20577"/>
          <ac:spMkLst>
            <pc:docMk/>
            <pc:sldMk cId="45322249" sldId="25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5.313" v="366" actId="20577"/>
          <ac:spMkLst>
            <pc:docMk/>
            <pc:sldMk cId="45322249" sldId="256"/>
            <ac:spMk id="10" creationId="{00000000-0000-0000-0000-000000000000}"/>
          </ac:spMkLst>
        </pc:spChg>
      </pc:sldChg>
      <pc:sldChg chg="ord">
        <pc:chgData name="Moonlight PRD" userId="6979963f-1bb8-40f7-b6a1-61e5b50c5fa1" providerId="ADAL" clId="{5D0C493F-0930-4827-BDE0-7DA0649D0B25}" dt="2024-02-21T14:41:43.673" v="14"/>
        <pc:sldMkLst>
          <pc:docMk/>
          <pc:sldMk cId="3015703980" sldId="257"/>
        </pc:sldMkLst>
      </pc:sldChg>
      <pc:sldChg chg="modSp add mod">
        <pc:chgData name="Moonlight PRD" userId="6979963f-1bb8-40f7-b6a1-61e5b50c5fa1" providerId="ADAL" clId="{5D0C493F-0930-4827-BDE0-7DA0649D0B25}" dt="2024-02-21T14:41:45.032" v="24" actId="20577"/>
        <pc:sldMkLst>
          <pc:docMk/>
          <pc:sldMk cId="4235123906" sldId="258"/>
        </pc:sldMkLst>
        <pc:spChg chg="mod">
          <ac:chgData name="Moonlight PRD" userId="6979963f-1bb8-40f7-b6a1-61e5b50c5fa1" providerId="ADAL" clId="{5D0C493F-0930-4827-BDE0-7DA0649D0B25}" dt="2024-02-21T14:41:43.775" v="15" actId="20577"/>
          <ac:spMkLst>
            <pc:docMk/>
            <pc:sldMk cId="4235123906" sldId="25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4.091" v="17"/>
          <ac:spMkLst>
            <pc:docMk/>
            <pc:sldMk cId="4235123906" sldId="25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4.369" v="19"/>
          <ac:spMkLst>
            <pc:docMk/>
            <pc:sldMk cId="4235123906" sldId="25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4.565" v="21"/>
          <ac:spMkLst>
            <pc:docMk/>
            <pc:sldMk cId="4235123906" sldId="25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4.766" v="22" actId="20577"/>
          <ac:spMkLst>
            <pc:docMk/>
            <pc:sldMk cId="4235123906" sldId="25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4.866" v="23" actId="20577"/>
          <ac:spMkLst>
            <pc:docMk/>
            <pc:sldMk cId="4235123906" sldId="25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5.032" v="24" actId="20577"/>
          <ac:spMkLst>
            <pc:docMk/>
            <pc:sldMk cId="4235123906" sldId="258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45.180" v="29"/>
        <pc:sldMkLst>
          <pc:docMk/>
          <pc:sldMk cId="1328973023" sldId="259"/>
        </pc:sldMkLst>
      </pc:sldChg>
      <pc:sldChg chg="modSp add mod">
        <pc:chgData name="Moonlight PRD" userId="6979963f-1bb8-40f7-b6a1-61e5b50c5fa1" providerId="ADAL" clId="{5D0C493F-0930-4827-BDE0-7DA0649D0B25}" dt="2024-02-21T14:48:04.106" v="352" actId="27636"/>
        <pc:sldMkLst>
          <pc:docMk/>
          <pc:sldMk cId="2066818044" sldId="260"/>
        </pc:sldMkLst>
        <pc:spChg chg="mod">
          <ac:chgData name="Moonlight PRD" userId="6979963f-1bb8-40f7-b6a1-61e5b50c5fa1" providerId="ADAL" clId="{5D0C493F-0930-4827-BDE0-7DA0649D0B25}" dt="2024-02-21T14:41:45.362" v="30" actId="20577"/>
          <ac:spMkLst>
            <pc:docMk/>
            <pc:sldMk cId="2066818044" sldId="26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106" v="352" actId="27636"/>
          <ac:spMkLst>
            <pc:docMk/>
            <pc:sldMk cId="2066818044" sldId="26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099" v="351" actId="27636"/>
          <ac:spMkLst>
            <pc:docMk/>
            <pc:sldMk cId="2066818044" sldId="26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5.769" v="38"/>
          <ac:spMkLst>
            <pc:docMk/>
            <pc:sldMk cId="2066818044" sldId="26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5.818" v="39" actId="20577"/>
          <ac:spMkLst>
            <pc:docMk/>
            <pc:sldMk cId="2066818044" sldId="26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5.865" v="40" actId="20577"/>
          <ac:spMkLst>
            <pc:docMk/>
            <pc:sldMk cId="2066818044" sldId="26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5.905" v="41" actId="20577"/>
          <ac:spMkLst>
            <pc:docMk/>
            <pc:sldMk cId="2066818044" sldId="260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46.125" v="48"/>
        <pc:sldMkLst>
          <pc:docMk/>
          <pc:sldMk cId="86750418" sldId="261"/>
        </pc:sldMkLst>
      </pc:sldChg>
      <pc:sldChg chg="modSp add mod">
        <pc:chgData name="Moonlight PRD" userId="6979963f-1bb8-40f7-b6a1-61e5b50c5fa1" providerId="ADAL" clId="{5D0C493F-0930-4827-BDE0-7DA0649D0B25}" dt="2024-02-21T14:41:46.832" v="60" actId="20577"/>
        <pc:sldMkLst>
          <pc:docMk/>
          <pc:sldMk cId="1519385999" sldId="262"/>
        </pc:sldMkLst>
        <pc:spChg chg="mod">
          <ac:chgData name="Moonlight PRD" userId="6979963f-1bb8-40f7-b6a1-61e5b50c5fa1" providerId="ADAL" clId="{5D0C493F-0930-4827-BDE0-7DA0649D0B25}" dt="2024-02-21T14:41:46.199" v="49" actId="20577"/>
          <ac:spMkLst>
            <pc:docMk/>
            <pc:sldMk cId="1519385999" sldId="26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6.361" v="52" actId="27636"/>
          <ac:spMkLst>
            <pc:docMk/>
            <pc:sldMk cId="1519385999" sldId="26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6.519" v="55" actId="27636"/>
          <ac:spMkLst>
            <pc:docMk/>
            <pc:sldMk cId="1519385999" sldId="26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6.601" v="57"/>
          <ac:spMkLst>
            <pc:docMk/>
            <pc:sldMk cId="1519385999" sldId="26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6.636" v="58" actId="20577"/>
          <ac:spMkLst>
            <pc:docMk/>
            <pc:sldMk cId="1519385999" sldId="26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6.696" v="59" actId="20577"/>
          <ac:spMkLst>
            <pc:docMk/>
            <pc:sldMk cId="1519385999" sldId="26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6.832" v="60" actId="20577"/>
          <ac:spMkLst>
            <pc:docMk/>
            <pc:sldMk cId="1519385999" sldId="262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46.967" v="65"/>
        <pc:sldMkLst>
          <pc:docMk/>
          <pc:sldMk cId="2087777782" sldId="263"/>
        </pc:sldMkLst>
      </pc:sldChg>
      <pc:sldChg chg="modSp add mod">
        <pc:chgData name="Moonlight PRD" userId="6979963f-1bb8-40f7-b6a1-61e5b50c5fa1" providerId="ADAL" clId="{5D0C493F-0930-4827-BDE0-7DA0649D0B25}" dt="2024-02-21T14:48:04.141" v="353" actId="27636"/>
        <pc:sldMkLst>
          <pc:docMk/>
          <pc:sldMk cId="3071013190" sldId="264"/>
        </pc:sldMkLst>
        <pc:spChg chg="mod">
          <ac:chgData name="Moonlight PRD" userId="6979963f-1bb8-40f7-b6a1-61e5b50c5fa1" providerId="ADAL" clId="{5D0C493F-0930-4827-BDE0-7DA0649D0B25}" dt="2024-02-21T14:41:47.131" v="66" actId="20577"/>
          <ac:spMkLst>
            <pc:docMk/>
            <pc:sldMk cId="3071013190" sldId="264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7.250" v="69"/>
          <ac:spMkLst>
            <pc:docMk/>
            <pc:sldMk cId="3071013190" sldId="264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141" v="353" actId="27636"/>
          <ac:spMkLst>
            <pc:docMk/>
            <pc:sldMk cId="3071013190" sldId="264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7.514" v="74"/>
          <ac:spMkLst>
            <pc:docMk/>
            <pc:sldMk cId="3071013190" sldId="264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7.555" v="75" actId="20577"/>
          <ac:spMkLst>
            <pc:docMk/>
            <pc:sldMk cId="3071013190" sldId="264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7.592" v="76" actId="20577"/>
          <ac:spMkLst>
            <pc:docMk/>
            <pc:sldMk cId="3071013190" sldId="264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7.641" v="77" actId="20577"/>
          <ac:spMkLst>
            <pc:docMk/>
            <pc:sldMk cId="3071013190" sldId="264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47.869" v="83"/>
        <pc:sldMkLst>
          <pc:docMk/>
          <pc:sldMk cId="2858056264" sldId="265"/>
        </pc:sldMkLst>
      </pc:sldChg>
      <pc:sldChg chg="modSp add mod">
        <pc:chgData name="Moonlight PRD" userId="6979963f-1bb8-40f7-b6a1-61e5b50c5fa1" providerId="ADAL" clId="{5D0C493F-0930-4827-BDE0-7DA0649D0B25}" dt="2024-02-21T14:48:04.164" v="354" actId="27636"/>
        <pc:sldMkLst>
          <pc:docMk/>
          <pc:sldMk cId="2788246875" sldId="266"/>
        </pc:sldMkLst>
        <pc:spChg chg="mod">
          <ac:chgData name="Moonlight PRD" userId="6979963f-1bb8-40f7-b6a1-61e5b50c5fa1" providerId="ADAL" clId="{5D0C493F-0930-4827-BDE0-7DA0649D0B25}" dt="2024-02-21T14:41:47.978" v="84" actId="20577"/>
          <ac:spMkLst>
            <pc:docMk/>
            <pc:sldMk cId="2788246875" sldId="26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164" v="354" actId="27636"/>
          <ac:spMkLst>
            <pc:docMk/>
            <pc:sldMk cId="2788246875" sldId="26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8.303" v="90" actId="27636"/>
          <ac:spMkLst>
            <pc:docMk/>
            <pc:sldMk cId="2788246875" sldId="26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8.466" v="92"/>
          <ac:spMkLst>
            <pc:docMk/>
            <pc:sldMk cId="2788246875" sldId="26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8.508" v="93" actId="20577"/>
          <ac:spMkLst>
            <pc:docMk/>
            <pc:sldMk cId="2788246875" sldId="26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8.533" v="94" actId="20577"/>
          <ac:spMkLst>
            <pc:docMk/>
            <pc:sldMk cId="2788246875" sldId="26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8.574" v="95" actId="20577"/>
          <ac:spMkLst>
            <pc:docMk/>
            <pc:sldMk cId="2788246875" sldId="266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48.772" v="101"/>
        <pc:sldMkLst>
          <pc:docMk/>
          <pc:sldMk cId="2405494044" sldId="267"/>
        </pc:sldMkLst>
      </pc:sldChg>
      <pc:sldChg chg="modSp add mod">
        <pc:chgData name="Moonlight PRD" userId="6979963f-1bb8-40f7-b6a1-61e5b50c5fa1" providerId="ADAL" clId="{5D0C493F-0930-4827-BDE0-7DA0649D0B25}" dt="2024-02-21T14:41:49.826" v="113" actId="20577"/>
        <pc:sldMkLst>
          <pc:docMk/>
          <pc:sldMk cId="2748932141" sldId="268"/>
        </pc:sldMkLst>
        <pc:spChg chg="mod">
          <ac:chgData name="Moonlight PRD" userId="6979963f-1bb8-40f7-b6a1-61e5b50c5fa1" providerId="ADAL" clId="{5D0C493F-0930-4827-BDE0-7DA0649D0B25}" dt="2024-02-21T14:41:48.843" v="102" actId="20577"/>
          <ac:spMkLst>
            <pc:docMk/>
            <pc:sldMk cId="2748932141" sldId="26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8.925" v="105" actId="27636"/>
          <ac:spMkLst>
            <pc:docMk/>
            <pc:sldMk cId="2748932141" sldId="26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9.270" v="108"/>
          <ac:spMkLst>
            <pc:docMk/>
            <pc:sldMk cId="2748932141" sldId="26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9.462" v="110"/>
          <ac:spMkLst>
            <pc:docMk/>
            <pc:sldMk cId="2748932141" sldId="26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9.661" v="111" actId="20577"/>
          <ac:spMkLst>
            <pc:docMk/>
            <pc:sldMk cId="2748932141" sldId="26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9.763" v="112" actId="20577"/>
          <ac:spMkLst>
            <pc:docMk/>
            <pc:sldMk cId="2748932141" sldId="26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49.826" v="113" actId="20577"/>
          <ac:spMkLst>
            <pc:docMk/>
            <pc:sldMk cId="2748932141" sldId="268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0.026" v="118"/>
        <pc:sldMkLst>
          <pc:docMk/>
          <pc:sldMk cId="1930631143" sldId="269"/>
        </pc:sldMkLst>
      </pc:sldChg>
      <pc:sldChg chg="modSp add mod">
        <pc:chgData name="Moonlight PRD" userId="6979963f-1bb8-40f7-b6a1-61e5b50c5fa1" providerId="ADAL" clId="{5D0C493F-0930-4827-BDE0-7DA0649D0B25}" dt="2024-02-21T14:48:04.186" v="355" actId="27636"/>
        <pc:sldMkLst>
          <pc:docMk/>
          <pc:sldMk cId="2284512849" sldId="270"/>
        </pc:sldMkLst>
        <pc:spChg chg="mod">
          <ac:chgData name="Moonlight PRD" userId="6979963f-1bb8-40f7-b6a1-61e5b50c5fa1" providerId="ADAL" clId="{5D0C493F-0930-4827-BDE0-7DA0649D0B25}" dt="2024-02-21T14:41:50.141" v="119" actId="20577"/>
          <ac:spMkLst>
            <pc:docMk/>
            <pc:sldMk cId="2284512849" sldId="27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0.434" v="122"/>
          <ac:spMkLst>
            <pc:docMk/>
            <pc:sldMk cId="2284512849" sldId="27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186" v="355" actId="27636"/>
          <ac:spMkLst>
            <pc:docMk/>
            <pc:sldMk cId="2284512849" sldId="27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0.713" v="127"/>
          <ac:spMkLst>
            <pc:docMk/>
            <pc:sldMk cId="2284512849" sldId="27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0.785" v="128" actId="20577"/>
          <ac:spMkLst>
            <pc:docMk/>
            <pc:sldMk cId="2284512849" sldId="27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0.840" v="129" actId="20577"/>
          <ac:spMkLst>
            <pc:docMk/>
            <pc:sldMk cId="2284512849" sldId="27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0.888" v="130" actId="20577"/>
          <ac:spMkLst>
            <pc:docMk/>
            <pc:sldMk cId="2284512849" sldId="270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1.246" v="136"/>
        <pc:sldMkLst>
          <pc:docMk/>
          <pc:sldMk cId="1189707876" sldId="271"/>
        </pc:sldMkLst>
      </pc:sldChg>
      <pc:sldChg chg="modSp add mod">
        <pc:chgData name="Moonlight PRD" userId="6979963f-1bb8-40f7-b6a1-61e5b50c5fa1" providerId="ADAL" clId="{5D0C493F-0930-4827-BDE0-7DA0649D0B25}" dt="2024-02-21T14:41:52.221" v="146" actId="20577"/>
        <pc:sldMkLst>
          <pc:docMk/>
          <pc:sldMk cId="18978355" sldId="272"/>
        </pc:sldMkLst>
        <pc:spChg chg="mod">
          <ac:chgData name="Moonlight PRD" userId="6979963f-1bb8-40f7-b6a1-61e5b50c5fa1" providerId="ADAL" clId="{5D0C493F-0930-4827-BDE0-7DA0649D0B25}" dt="2024-02-21T14:41:51.482" v="137" actId="20577"/>
          <ac:spMkLst>
            <pc:docMk/>
            <pc:sldMk cId="18978355" sldId="27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1.636" v="139"/>
          <ac:spMkLst>
            <pc:docMk/>
            <pc:sldMk cId="18978355" sldId="27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1.803" v="141"/>
          <ac:spMkLst>
            <pc:docMk/>
            <pc:sldMk cId="18978355" sldId="27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1.938" v="143"/>
          <ac:spMkLst>
            <pc:docMk/>
            <pc:sldMk cId="18978355" sldId="27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2.100" v="144" actId="20577"/>
          <ac:spMkLst>
            <pc:docMk/>
            <pc:sldMk cId="18978355" sldId="27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2.159" v="145" actId="20577"/>
          <ac:spMkLst>
            <pc:docMk/>
            <pc:sldMk cId="18978355" sldId="27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2.221" v="146" actId="20577"/>
          <ac:spMkLst>
            <pc:docMk/>
            <pc:sldMk cId="18978355" sldId="272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2.432" v="151"/>
        <pc:sldMkLst>
          <pc:docMk/>
          <pc:sldMk cId="364560935" sldId="273"/>
        </pc:sldMkLst>
      </pc:sldChg>
      <pc:sldChg chg="modSp add mod">
        <pc:chgData name="Moonlight PRD" userId="6979963f-1bb8-40f7-b6a1-61e5b50c5fa1" providerId="ADAL" clId="{5D0C493F-0930-4827-BDE0-7DA0649D0B25}" dt="2024-02-21T14:41:52.920" v="163" actId="20577"/>
        <pc:sldMkLst>
          <pc:docMk/>
          <pc:sldMk cId="2339486825" sldId="274"/>
        </pc:sldMkLst>
        <pc:spChg chg="mod">
          <ac:chgData name="Moonlight PRD" userId="6979963f-1bb8-40f7-b6a1-61e5b50c5fa1" providerId="ADAL" clId="{5D0C493F-0930-4827-BDE0-7DA0649D0B25}" dt="2024-02-21T14:41:52.507" v="152" actId="20577"/>
          <ac:spMkLst>
            <pc:docMk/>
            <pc:sldMk cId="2339486825" sldId="274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2.580" v="155"/>
          <ac:spMkLst>
            <pc:docMk/>
            <pc:sldMk cId="2339486825" sldId="274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2.646" v="158"/>
          <ac:spMkLst>
            <pc:docMk/>
            <pc:sldMk cId="2339486825" sldId="274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2.784" v="160"/>
          <ac:spMkLst>
            <pc:docMk/>
            <pc:sldMk cId="2339486825" sldId="274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2.821" v="161" actId="20577"/>
          <ac:spMkLst>
            <pc:docMk/>
            <pc:sldMk cId="2339486825" sldId="274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2.857" v="162" actId="20577"/>
          <ac:spMkLst>
            <pc:docMk/>
            <pc:sldMk cId="2339486825" sldId="274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2.920" v="163" actId="20577"/>
          <ac:spMkLst>
            <pc:docMk/>
            <pc:sldMk cId="2339486825" sldId="274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3.149" v="168"/>
        <pc:sldMkLst>
          <pc:docMk/>
          <pc:sldMk cId="2846383767" sldId="275"/>
        </pc:sldMkLst>
      </pc:sldChg>
      <pc:sldChg chg="modSp add mod">
        <pc:chgData name="Moonlight PRD" userId="6979963f-1bb8-40f7-b6a1-61e5b50c5fa1" providerId="ADAL" clId="{5D0C493F-0930-4827-BDE0-7DA0649D0B25}" dt="2024-02-21T14:41:53.753" v="179" actId="20577"/>
        <pc:sldMkLst>
          <pc:docMk/>
          <pc:sldMk cId="1593579882" sldId="276"/>
        </pc:sldMkLst>
        <pc:spChg chg="mod">
          <ac:chgData name="Moonlight PRD" userId="6979963f-1bb8-40f7-b6a1-61e5b50c5fa1" providerId="ADAL" clId="{5D0C493F-0930-4827-BDE0-7DA0649D0B25}" dt="2024-02-21T14:41:53.216" v="169" actId="20577"/>
          <ac:spMkLst>
            <pc:docMk/>
            <pc:sldMk cId="1593579882" sldId="27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3.414" v="171"/>
          <ac:spMkLst>
            <pc:docMk/>
            <pc:sldMk cId="1593579882" sldId="27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3.496" v="174"/>
          <ac:spMkLst>
            <pc:docMk/>
            <pc:sldMk cId="1593579882" sldId="27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3.580" v="176"/>
          <ac:spMkLst>
            <pc:docMk/>
            <pc:sldMk cId="1593579882" sldId="27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3.620" v="177" actId="20577"/>
          <ac:spMkLst>
            <pc:docMk/>
            <pc:sldMk cId="1593579882" sldId="27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3.671" v="178" actId="20577"/>
          <ac:spMkLst>
            <pc:docMk/>
            <pc:sldMk cId="1593579882" sldId="27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3.753" v="179" actId="20577"/>
          <ac:spMkLst>
            <pc:docMk/>
            <pc:sldMk cId="1593579882" sldId="276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3.893" v="184"/>
        <pc:sldMkLst>
          <pc:docMk/>
          <pc:sldMk cId="3781647542" sldId="277"/>
        </pc:sldMkLst>
      </pc:sldChg>
      <pc:sldChg chg="modSp add mod">
        <pc:chgData name="Moonlight PRD" userId="6979963f-1bb8-40f7-b6a1-61e5b50c5fa1" providerId="ADAL" clId="{5D0C493F-0930-4827-BDE0-7DA0649D0B25}" dt="2024-02-21T14:48:04.307" v="356" actId="27636"/>
        <pc:sldMkLst>
          <pc:docMk/>
          <pc:sldMk cId="1751963031" sldId="278"/>
        </pc:sldMkLst>
        <pc:spChg chg="mod">
          <ac:chgData name="Moonlight PRD" userId="6979963f-1bb8-40f7-b6a1-61e5b50c5fa1" providerId="ADAL" clId="{5D0C493F-0930-4827-BDE0-7DA0649D0B25}" dt="2024-02-21T14:41:53.975" v="185" actId="20577"/>
          <ac:spMkLst>
            <pc:docMk/>
            <pc:sldMk cId="1751963031" sldId="27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307" v="356" actId="27636"/>
          <ac:spMkLst>
            <pc:docMk/>
            <pc:sldMk cId="1751963031" sldId="27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4.209" v="191" actId="27636"/>
          <ac:spMkLst>
            <pc:docMk/>
            <pc:sldMk cId="1751963031" sldId="27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4.261" v="193"/>
          <ac:spMkLst>
            <pc:docMk/>
            <pc:sldMk cId="1751963031" sldId="27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4.296" v="194" actId="20577"/>
          <ac:spMkLst>
            <pc:docMk/>
            <pc:sldMk cId="1751963031" sldId="27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4.395" v="195" actId="20577"/>
          <ac:spMkLst>
            <pc:docMk/>
            <pc:sldMk cId="1751963031" sldId="27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4.417" v="196" actId="20577"/>
          <ac:spMkLst>
            <pc:docMk/>
            <pc:sldMk cId="1751963031" sldId="278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4.546" v="202"/>
        <pc:sldMkLst>
          <pc:docMk/>
          <pc:sldMk cId="139103987" sldId="279"/>
        </pc:sldMkLst>
      </pc:sldChg>
      <pc:sldChg chg="modSp add mod">
        <pc:chgData name="Moonlight PRD" userId="6979963f-1bb8-40f7-b6a1-61e5b50c5fa1" providerId="ADAL" clId="{5D0C493F-0930-4827-BDE0-7DA0649D0B25}" dt="2024-02-21T14:41:55.029" v="213" actId="20577"/>
        <pc:sldMkLst>
          <pc:docMk/>
          <pc:sldMk cId="3286691698" sldId="280"/>
        </pc:sldMkLst>
        <pc:spChg chg="mod">
          <ac:chgData name="Moonlight PRD" userId="6979963f-1bb8-40f7-b6a1-61e5b50c5fa1" providerId="ADAL" clId="{5D0C493F-0930-4827-BDE0-7DA0649D0B25}" dt="2024-02-21T14:41:54.608" v="203" actId="20577"/>
          <ac:spMkLst>
            <pc:docMk/>
            <pc:sldMk cId="3286691698" sldId="28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4.799" v="206" actId="27636"/>
          <ac:spMkLst>
            <pc:docMk/>
            <pc:sldMk cId="3286691698" sldId="28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4.872" v="208"/>
          <ac:spMkLst>
            <pc:docMk/>
            <pc:sldMk cId="3286691698" sldId="28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4.916" v="210"/>
          <ac:spMkLst>
            <pc:docMk/>
            <pc:sldMk cId="3286691698" sldId="28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4.947" v="211" actId="20577"/>
          <ac:spMkLst>
            <pc:docMk/>
            <pc:sldMk cId="3286691698" sldId="28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4.986" v="212" actId="20577"/>
          <ac:spMkLst>
            <pc:docMk/>
            <pc:sldMk cId="3286691698" sldId="28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5.029" v="213" actId="20577"/>
          <ac:spMkLst>
            <pc:docMk/>
            <pc:sldMk cId="3286691698" sldId="280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5.227" v="218"/>
        <pc:sldMkLst>
          <pc:docMk/>
          <pc:sldMk cId="3244365970" sldId="281"/>
        </pc:sldMkLst>
      </pc:sldChg>
      <pc:sldChg chg="modSp add mod">
        <pc:chgData name="Moonlight PRD" userId="6979963f-1bb8-40f7-b6a1-61e5b50c5fa1" providerId="ADAL" clId="{5D0C493F-0930-4827-BDE0-7DA0649D0B25}" dt="2024-02-21T14:48:04.330" v="357" actId="27636"/>
        <pc:sldMkLst>
          <pc:docMk/>
          <pc:sldMk cId="3109971477" sldId="282"/>
        </pc:sldMkLst>
        <pc:spChg chg="mod">
          <ac:chgData name="Moonlight PRD" userId="6979963f-1bb8-40f7-b6a1-61e5b50c5fa1" providerId="ADAL" clId="{5D0C493F-0930-4827-BDE0-7DA0649D0B25}" dt="2024-02-21T14:41:55.293" v="219" actId="20577"/>
          <ac:spMkLst>
            <pc:docMk/>
            <pc:sldMk cId="3109971477" sldId="28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330" v="357" actId="27636"/>
          <ac:spMkLst>
            <pc:docMk/>
            <pc:sldMk cId="3109971477" sldId="28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5.525" v="224"/>
          <ac:spMkLst>
            <pc:docMk/>
            <pc:sldMk cId="3109971477" sldId="28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5.607" v="226"/>
          <ac:spMkLst>
            <pc:docMk/>
            <pc:sldMk cId="3109971477" sldId="28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5.678" v="227" actId="20577"/>
          <ac:spMkLst>
            <pc:docMk/>
            <pc:sldMk cId="3109971477" sldId="28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5.699" v="228" actId="20577"/>
          <ac:spMkLst>
            <pc:docMk/>
            <pc:sldMk cId="3109971477" sldId="28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5.765" v="229" actId="20577"/>
          <ac:spMkLst>
            <pc:docMk/>
            <pc:sldMk cId="3109971477" sldId="282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5.878" v="235"/>
        <pc:sldMkLst>
          <pc:docMk/>
          <pc:sldMk cId="596345523" sldId="283"/>
        </pc:sldMkLst>
      </pc:sldChg>
      <pc:sldChg chg="modSp add mod">
        <pc:chgData name="Moonlight PRD" userId="6979963f-1bb8-40f7-b6a1-61e5b50c5fa1" providerId="ADAL" clId="{5D0C493F-0930-4827-BDE0-7DA0649D0B25}" dt="2024-02-21T14:41:56.309" v="247" actId="20577"/>
        <pc:sldMkLst>
          <pc:docMk/>
          <pc:sldMk cId="2231064342" sldId="284"/>
        </pc:sldMkLst>
        <pc:spChg chg="mod">
          <ac:chgData name="Moonlight PRD" userId="6979963f-1bb8-40f7-b6a1-61e5b50c5fa1" providerId="ADAL" clId="{5D0C493F-0930-4827-BDE0-7DA0649D0B25}" dt="2024-02-21T14:41:55.925" v="236" actId="20577"/>
          <ac:spMkLst>
            <pc:docMk/>
            <pc:sldMk cId="2231064342" sldId="284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038" v="239" actId="27636"/>
          <ac:spMkLst>
            <pc:docMk/>
            <pc:sldMk cId="2231064342" sldId="284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151" v="242"/>
          <ac:spMkLst>
            <pc:docMk/>
            <pc:sldMk cId="2231064342" sldId="284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220" v="244"/>
          <ac:spMkLst>
            <pc:docMk/>
            <pc:sldMk cId="2231064342" sldId="284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243" v="245" actId="20577"/>
          <ac:spMkLst>
            <pc:docMk/>
            <pc:sldMk cId="2231064342" sldId="284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282" v="246" actId="20577"/>
          <ac:spMkLst>
            <pc:docMk/>
            <pc:sldMk cId="2231064342" sldId="284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309" v="247" actId="20577"/>
          <ac:spMkLst>
            <pc:docMk/>
            <pc:sldMk cId="2231064342" sldId="284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6.491" v="252"/>
        <pc:sldMkLst>
          <pc:docMk/>
          <pc:sldMk cId="2661757821" sldId="285"/>
        </pc:sldMkLst>
      </pc:sldChg>
      <pc:sldChg chg="modSp add mod">
        <pc:chgData name="Moonlight PRD" userId="6979963f-1bb8-40f7-b6a1-61e5b50c5fa1" providerId="ADAL" clId="{5D0C493F-0930-4827-BDE0-7DA0649D0B25}" dt="2024-02-21T14:41:56.845" v="264" actId="20577"/>
        <pc:sldMkLst>
          <pc:docMk/>
          <pc:sldMk cId="2007396374" sldId="286"/>
        </pc:sldMkLst>
        <pc:spChg chg="mod">
          <ac:chgData name="Moonlight PRD" userId="6979963f-1bb8-40f7-b6a1-61e5b50c5fa1" providerId="ADAL" clId="{5D0C493F-0930-4827-BDE0-7DA0649D0B25}" dt="2024-02-21T14:41:56.563" v="253" actId="20577"/>
          <ac:spMkLst>
            <pc:docMk/>
            <pc:sldMk cId="2007396374" sldId="28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619" v="256"/>
          <ac:spMkLst>
            <pc:docMk/>
            <pc:sldMk cId="2007396374" sldId="28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657" v="259"/>
          <ac:spMkLst>
            <pc:docMk/>
            <pc:sldMk cId="2007396374" sldId="28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693" v="261"/>
          <ac:spMkLst>
            <pc:docMk/>
            <pc:sldMk cId="2007396374" sldId="28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714" v="262" actId="20577"/>
          <ac:spMkLst>
            <pc:docMk/>
            <pc:sldMk cId="2007396374" sldId="28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823" v="263" actId="20577"/>
          <ac:spMkLst>
            <pc:docMk/>
            <pc:sldMk cId="2007396374" sldId="28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6.845" v="264" actId="20577"/>
          <ac:spMkLst>
            <pc:docMk/>
            <pc:sldMk cId="2007396374" sldId="286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6.955" v="269"/>
        <pc:sldMkLst>
          <pc:docMk/>
          <pc:sldMk cId="537672553" sldId="287"/>
        </pc:sldMkLst>
      </pc:sldChg>
      <pc:sldChg chg="modSp add mod">
        <pc:chgData name="Moonlight PRD" userId="6979963f-1bb8-40f7-b6a1-61e5b50c5fa1" providerId="ADAL" clId="{5D0C493F-0930-4827-BDE0-7DA0649D0B25}" dt="2024-02-21T14:48:04.371" v="358" actId="27636"/>
        <pc:sldMkLst>
          <pc:docMk/>
          <pc:sldMk cId="914270025" sldId="288"/>
        </pc:sldMkLst>
        <pc:spChg chg="mod">
          <ac:chgData name="Moonlight PRD" userId="6979963f-1bb8-40f7-b6a1-61e5b50c5fa1" providerId="ADAL" clId="{5D0C493F-0930-4827-BDE0-7DA0649D0B25}" dt="2024-02-21T14:41:57.005" v="270" actId="20577"/>
          <ac:spMkLst>
            <pc:docMk/>
            <pc:sldMk cId="914270025" sldId="28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371" v="358" actId="27636"/>
          <ac:spMkLst>
            <pc:docMk/>
            <pc:sldMk cId="914270025" sldId="28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7.273" v="276"/>
          <ac:spMkLst>
            <pc:docMk/>
            <pc:sldMk cId="914270025" sldId="28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7.357" v="278"/>
          <ac:spMkLst>
            <pc:docMk/>
            <pc:sldMk cId="914270025" sldId="28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7.404" v="279" actId="20577"/>
          <ac:spMkLst>
            <pc:docMk/>
            <pc:sldMk cId="914270025" sldId="28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7.425" v="280" actId="20577"/>
          <ac:spMkLst>
            <pc:docMk/>
            <pc:sldMk cId="914270025" sldId="28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7.449" v="281" actId="20577"/>
          <ac:spMkLst>
            <pc:docMk/>
            <pc:sldMk cId="914270025" sldId="288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7.631" v="287"/>
        <pc:sldMkLst>
          <pc:docMk/>
          <pc:sldMk cId="710523445" sldId="289"/>
        </pc:sldMkLst>
      </pc:sldChg>
      <pc:sldChg chg="modSp add mod">
        <pc:chgData name="Moonlight PRD" userId="6979963f-1bb8-40f7-b6a1-61e5b50c5fa1" providerId="ADAL" clId="{5D0C493F-0930-4827-BDE0-7DA0649D0B25}" dt="2024-02-21T14:41:58.233" v="297" actId="20577"/>
        <pc:sldMkLst>
          <pc:docMk/>
          <pc:sldMk cId="2924619762" sldId="290"/>
        </pc:sldMkLst>
        <pc:spChg chg="mod">
          <ac:chgData name="Moonlight PRD" userId="6979963f-1bb8-40f7-b6a1-61e5b50c5fa1" providerId="ADAL" clId="{5D0C493F-0930-4827-BDE0-7DA0649D0B25}" dt="2024-02-21T14:41:57.683" v="288" actId="20577"/>
          <ac:spMkLst>
            <pc:docMk/>
            <pc:sldMk cId="2924619762" sldId="29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7.750" v="290"/>
          <ac:spMkLst>
            <pc:docMk/>
            <pc:sldMk cId="2924619762" sldId="29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7.918" v="292"/>
          <ac:spMkLst>
            <pc:docMk/>
            <pc:sldMk cId="2924619762" sldId="29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7.981" v="294"/>
          <ac:spMkLst>
            <pc:docMk/>
            <pc:sldMk cId="2924619762" sldId="29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8.004" v="295" actId="20577"/>
          <ac:spMkLst>
            <pc:docMk/>
            <pc:sldMk cId="2924619762" sldId="29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8.036" v="296" actId="20577"/>
          <ac:spMkLst>
            <pc:docMk/>
            <pc:sldMk cId="2924619762" sldId="29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8.233" v="297" actId="20577"/>
          <ac:spMkLst>
            <pc:docMk/>
            <pc:sldMk cId="2924619762" sldId="290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1:58.408" v="302"/>
        <pc:sldMkLst>
          <pc:docMk/>
          <pc:sldMk cId="2383472747" sldId="291"/>
        </pc:sldMkLst>
      </pc:sldChg>
      <pc:sldChg chg="modSp add mod">
        <pc:chgData name="Moonlight PRD" userId="6979963f-1bb8-40f7-b6a1-61e5b50c5fa1" providerId="ADAL" clId="{5D0C493F-0930-4827-BDE0-7DA0649D0B25}" dt="2024-02-21T14:41:59.799" v="314" actId="20577"/>
        <pc:sldMkLst>
          <pc:docMk/>
          <pc:sldMk cId="78532646" sldId="292"/>
        </pc:sldMkLst>
        <pc:spChg chg="mod">
          <ac:chgData name="Moonlight PRD" userId="6979963f-1bb8-40f7-b6a1-61e5b50c5fa1" providerId="ADAL" clId="{5D0C493F-0930-4827-BDE0-7DA0649D0B25}" dt="2024-02-21T14:41:58.695" v="303" actId="20577"/>
          <ac:spMkLst>
            <pc:docMk/>
            <pc:sldMk cId="78532646" sldId="29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9.070" v="306"/>
          <ac:spMkLst>
            <pc:docMk/>
            <pc:sldMk cId="78532646" sldId="29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9.267" v="309"/>
          <ac:spMkLst>
            <pc:docMk/>
            <pc:sldMk cId="78532646" sldId="29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9.467" v="311"/>
          <ac:spMkLst>
            <pc:docMk/>
            <pc:sldMk cId="78532646" sldId="29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9.643" v="312" actId="20577"/>
          <ac:spMkLst>
            <pc:docMk/>
            <pc:sldMk cId="78532646" sldId="29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9.723" v="313" actId="20577"/>
          <ac:spMkLst>
            <pc:docMk/>
            <pc:sldMk cId="78532646" sldId="29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1:59.799" v="314" actId="20577"/>
          <ac:spMkLst>
            <pc:docMk/>
            <pc:sldMk cId="78532646" sldId="292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2:00.012" v="319"/>
        <pc:sldMkLst>
          <pc:docMk/>
          <pc:sldMk cId="4288063971" sldId="293"/>
        </pc:sldMkLst>
      </pc:sldChg>
      <pc:sldChg chg="modSp add mod">
        <pc:chgData name="Moonlight PRD" userId="6979963f-1bb8-40f7-b6a1-61e5b50c5fa1" providerId="ADAL" clId="{5D0C493F-0930-4827-BDE0-7DA0649D0B25}" dt="2024-02-21T14:48:04.640" v="359" actId="27636"/>
        <pc:sldMkLst>
          <pc:docMk/>
          <pc:sldMk cId="215455924" sldId="294"/>
        </pc:sldMkLst>
        <pc:spChg chg="mod">
          <ac:chgData name="Moonlight PRD" userId="6979963f-1bb8-40f7-b6a1-61e5b50c5fa1" providerId="ADAL" clId="{5D0C493F-0930-4827-BDE0-7DA0649D0B25}" dt="2024-02-21T14:42:00.156" v="320" actId="20577"/>
          <ac:spMkLst>
            <pc:docMk/>
            <pc:sldMk cId="215455924" sldId="294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4.640" v="359" actId="27636"/>
          <ac:spMkLst>
            <pc:docMk/>
            <pc:sldMk cId="215455924" sldId="294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0.338" v="325"/>
          <ac:spMkLst>
            <pc:docMk/>
            <pc:sldMk cId="215455924" sldId="294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0.445" v="327"/>
          <ac:spMkLst>
            <pc:docMk/>
            <pc:sldMk cId="215455924" sldId="294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0.490" v="328" actId="20577"/>
          <ac:spMkLst>
            <pc:docMk/>
            <pc:sldMk cId="215455924" sldId="294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0.563" v="329" actId="20577"/>
          <ac:spMkLst>
            <pc:docMk/>
            <pc:sldMk cId="215455924" sldId="294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0.666" v="330" actId="20577"/>
          <ac:spMkLst>
            <pc:docMk/>
            <pc:sldMk cId="215455924" sldId="294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2:00.891" v="336"/>
        <pc:sldMkLst>
          <pc:docMk/>
          <pc:sldMk cId="448334167" sldId="295"/>
        </pc:sldMkLst>
      </pc:sldChg>
      <pc:sldChg chg="modSp add mod">
        <pc:chgData name="Moonlight PRD" userId="6979963f-1bb8-40f7-b6a1-61e5b50c5fa1" providerId="ADAL" clId="{5D0C493F-0930-4827-BDE0-7DA0649D0B25}" dt="2024-02-21T14:42:01.576" v="347" actId="20577"/>
        <pc:sldMkLst>
          <pc:docMk/>
          <pc:sldMk cId="410888541" sldId="296"/>
        </pc:sldMkLst>
        <pc:spChg chg="mod">
          <ac:chgData name="Moonlight PRD" userId="6979963f-1bb8-40f7-b6a1-61e5b50c5fa1" providerId="ADAL" clId="{5D0C493F-0930-4827-BDE0-7DA0649D0B25}" dt="2024-02-21T14:42:00.978" v="337" actId="20577"/>
          <ac:spMkLst>
            <pc:docMk/>
            <pc:sldMk cId="410888541" sldId="29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1.131" v="340" actId="27636"/>
          <ac:spMkLst>
            <pc:docMk/>
            <pc:sldMk cId="410888541" sldId="29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1.273" v="342"/>
          <ac:spMkLst>
            <pc:docMk/>
            <pc:sldMk cId="410888541" sldId="29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1.397" v="344"/>
          <ac:spMkLst>
            <pc:docMk/>
            <pc:sldMk cId="410888541" sldId="29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1.417" v="345" actId="20577"/>
          <ac:spMkLst>
            <pc:docMk/>
            <pc:sldMk cId="410888541" sldId="29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1.523" v="346" actId="20577"/>
          <ac:spMkLst>
            <pc:docMk/>
            <pc:sldMk cId="410888541" sldId="29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2:01.576" v="347" actId="20577"/>
          <ac:spMkLst>
            <pc:docMk/>
            <pc:sldMk cId="410888541" sldId="296"/>
            <ac:spMk id="10" creationId="{00000000-0000-0000-0000-000000000000}"/>
          </ac:spMkLst>
        </pc:spChg>
      </pc:sldChg>
      <pc:sldChg chg="add del ord">
        <pc:chgData name="Moonlight PRD" userId="6979963f-1bb8-40f7-b6a1-61e5b50c5fa1" providerId="ADAL" clId="{5D0C493F-0930-4827-BDE0-7DA0649D0B25}" dt="2024-02-21T14:51:54.530" v="898" actId="47"/>
        <pc:sldMkLst>
          <pc:docMk/>
          <pc:sldMk cId="1153463821" sldId="297"/>
        </pc:sldMkLst>
      </pc:sldChg>
      <pc:sldChg chg="modSp add del mod">
        <pc:chgData name="Moonlight PRD" userId="6979963f-1bb8-40f7-b6a1-61e5b50c5fa1" providerId="ADAL" clId="{5D0C493F-0930-4827-BDE0-7DA0649D0B25}" dt="2024-02-21T14:51:55.739" v="899" actId="47"/>
        <pc:sldMkLst>
          <pc:docMk/>
          <pc:sldMk cId="1805850397" sldId="298"/>
        </pc:sldMkLst>
        <pc:spChg chg="mod">
          <ac:chgData name="Moonlight PRD" userId="6979963f-1bb8-40f7-b6a1-61e5b50c5fa1" providerId="ADAL" clId="{5D0C493F-0930-4827-BDE0-7DA0649D0B25}" dt="2024-02-21T14:48:05.676" v="372" actId="20577"/>
          <ac:spMkLst>
            <pc:docMk/>
            <pc:sldMk cId="1805850397" sldId="29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5.854" v="375"/>
          <ac:spMkLst>
            <pc:docMk/>
            <pc:sldMk cId="1805850397" sldId="29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6.062" v="378"/>
          <ac:spMkLst>
            <pc:docMk/>
            <pc:sldMk cId="1805850397" sldId="29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6.137" v="380"/>
          <ac:spMkLst>
            <pc:docMk/>
            <pc:sldMk cId="1805850397" sldId="29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6.289" v="381" actId="20577"/>
          <ac:spMkLst>
            <pc:docMk/>
            <pc:sldMk cId="1805850397" sldId="29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6.382" v="382" actId="20577"/>
          <ac:spMkLst>
            <pc:docMk/>
            <pc:sldMk cId="1805850397" sldId="29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6.489" v="383" actId="20577"/>
          <ac:spMkLst>
            <pc:docMk/>
            <pc:sldMk cId="1805850397" sldId="298"/>
            <ac:spMk id="10" creationId="{00000000-0000-0000-0000-000000000000}"/>
          </ac:spMkLst>
        </pc:spChg>
      </pc:sldChg>
      <pc:sldChg chg="add del ord">
        <pc:chgData name="Moonlight PRD" userId="6979963f-1bb8-40f7-b6a1-61e5b50c5fa1" providerId="ADAL" clId="{5D0C493F-0930-4827-BDE0-7DA0649D0B25}" dt="2024-02-21T14:51:56.688" v="900" actId="47"/>
        <pc:sldMkLst>
          <pc:docMk/>
          <pc:sldMk cId="643308932" sldId="299"/>
        </pc:sldMkLst>
      </pc:sldChg>
      <pc:sldChg chg="modSp add del mod">
        <pc:chgData name="Moonlight PRD" userId="6979963f-1bb8-40f7-b6a1-61e5b50c5fa1" providerId="ADAL" clId="{5D0C493F-0930-4827-BDE0-7DA0649D0B25}" dt="2024-02-21T14:51:58.279" v="901" actId="47"/>
        <pc:sldMkLst>
          <pc:docMk/>
          <pc:sldMk cId="3174082669" sldId="300"/>
        </pc:sldMkLst>
        <pc:spChg chg="mod">
          <ac:chgData name="Moonlight PRD" userId="6979963f-1bb8-40f7-b6a1-61e5b50c5fa1" providerId="ADAL" clId="{5D0C493F-0930-4827-BDE0-7DA0649D0B25}" dt="2024-02-21T14:48:06.821" v="389" actId="20577"/>
          <ac:spMkLst>
            <pc:docMk/>
            <pc:sldMk cId="3174082669" sldId="30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6.991" v="392"/>
          <ac:spMkLst>
            <pc:docMk/>
            <pc:sldMk cId="3174082669" sldId="30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7.124" v="395"/>
          <ac:spMkLst>
            <pc:docMk/>
            <pc:sldMk cId="3174082669" sldId="30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7.255" v="397"/>
          <ac:spMkLst>
            <pc:docMk/>
            <pc:sldMk cId="3174082669" sldId="30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7.301" v="398" actId="20577"/>
          <ac:spMkLst>
            <pc:docMk/>
            <pc:sldMk cId="3174082669" sldId="30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7.349" v="399" actId="20577"/>
          <ac:spMkLst>
            <pc:docMk/>
            <pc:sldMk cId="3174082669" sldId="30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7.462" v="400" actId="20577"/>
          <ac:spMkLst>
            <pc:docMk/>
            <pc:sldMk cId="3174082669" sldId="300"/>
            <ac:spMk id="10" creationId="{00000000-0000-0000-0000-000000000000}"/>
          </ac:spMkLst>
        </pc:spChg>
      </pc:sldChg>
      <pc:sldChg chg="add del ord">
        <pc:chgData name="Moonlight PRD" userId="6979963f-1bb8-40f7-b6a1-61e5b50c5fa1" providerId="ADAL" clId="{5D0C493F-0930-4827-BDE0-7DA0649D0B25}" dt="2024-02-21T14:51:59.082" v="902" actId="47"/>
        <pc:sldMkLst>
          <pc:docMk/>
          <pc:sldMk cId="810032426" sldId="301"/>
        </pc:sldMkLst>
      </pc:sldChg>
      <pc:sldChg chg="modSp add mod">
        <pc:chgData name="Moonlight PRD" userId="6979963f-1bb8-40f7-b6a1-61e5b50c5fa1" providerId="ADAL" clId="{5D0C493F-0930-4827-BDE0-7DA0649D0B25}" dt="2024-02-21T14:48:08.419" v="418" actId="20577"/>
        <pc:sldMkLst>
          <pc:docMk/>
          <pc:sldMk cId="3767151823" sldId="302"/>
        </pc:sldMkLst>
        <pc:spChg chg="mod">
          <ac:chgData name="Moonlight PRD" userId="6979963f-1bb8-40f7-b6a1-61e5b50c5fa1" providerId="ADAL" clId="{5D0C493F-0930-4827-BDE0-7DA0649D0B25}" dt="2024-02-21T14:48:07.758" v="407" actId="20577"/>
          <ac:spMkLst>
            <pc:docMk/>
            <pc:sldMk cId="3767151823" sldId="30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7.919" v="410"/>
          <ac:spMkLst>
            <pc:docMk/>
            <pc:sldMk cId="3767151823" sldId="30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8.021" v="413" actId="27636"/>
          <ac:spMkLst>
            <pc:docMk/>
            <pc:sldMk cId="3767151823" sldId="30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8.163" v="415"/>
          <ac:spMkLst>
            <pc:docMk/>
            <pc:sldMk cId="3767151823" sldId="30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8.277" v="416" actId="20577"/>
          <ac:spMkLst>
            <pc:docMk/>
            <pc:sldMk cId="3767151823" sldId="30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8.348" v="417" actId="20577"/>
          <ac:spMkLst>
            <pc:docMk/>
            <pc:sldMk cId="3767151823" sldId="30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8.419" v="418" actId="20577"/>
          <ac:spMkLst>
            <pc:docMk/>
            <pc:sldMk cId="3767151823" sldId="302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08.601" v="424"/>
        <pc:sldMkLst>
          <pc:docMk/>
          <pc:sldMk cId="3852515189" sldId="303"/>
        </pc:sldMkLst>
      </pc:sldChg>
      <pc:sldChg chg="modSp add del mod">
        <pc:chgData name="Moonlight PRD" userId="6979963f-1bb8-40f7-b6a1-61e5b50c5fa1" providerId="ADAL" clId="{5D0C493F-0930-4827-BDE0-7DA0649D0B25}" dt="2024-02-21T14:52:03.426" v="903" actId="47"/>
        <pc:sldMkLst>
          <pc:docMk/>
          <pc:sldMk cId="3671412737" sldId="304"/>
        </pc:sldMkLst>
        <pc:spChg chg="mod">
          <ac:chgData name="Moonlight PRD" userId="6979963f-1bb8-40f7-b6a1-61e5b50c5fa1" providerId="ADAL" clId="{5D0C493F-0930-4827-BDE0-7DA0649D0B25}" dt="2024-02-21T14:48:08.704" v="425" actId="20577"/>
          <ac:spMkLst>
            <pc:docMk/>
            <pc:sldMk cId="3671412737" sldId="304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8.827" v="428" actId="27636"/>
          <ac:spMkLst>
            <pc:docMk/>
            <pc:sldMk cId="3671412737" sldId="304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8.938" v="431"/>
          <ac:spMkLst>
            <pc:docMk/>
            <pc:sldMk cId="3671412737" sldId="304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8.985" v="433"/>
          <ac:spMkLst>
            <pc:docMk/>
            <pc:sldMk cId="3671412737" sldId="304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9.039" v="434" actId="20577"/>
          <ac:spMkLst>
            <pc:docMk/>
            <pc:sldMk cId="3671412737" sldId="304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9.157" v="435" actId="20577"/>
          <ac:spMkLst>
            <pc:docMk/>
            <pc:sldMk cId="3671412737" sldId="304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9.184" v="436" actId="20577"/>
          <ac:spMkLst>
            <pc:docMk/>
            <pc:sldMk cId="3671412737" sldId="304"/>
            <ac:spMk id="10" creationId="{00000000-0000-0000-0000-000000000000}"/>
          </ac:spMkLst>
        </pc:spChg>
      </pc:sldChg>
      <pc:sldChg chg="add del ord">
        <pc:chgData name="Moonlight PRD" userId="6979963f-1bb8-40f7-b6a1-61e5b50c5fa1" providerId="ADAL" clId="{5D0C493F-0930-4827-BDE0-7DA0649D0B25}" dt="2024-02-21T14:52:04.484" v="904" actId="47"/>
        <pc:sldMkLst>
          <pc:docMk/>
          <pc:sldMk cId="2152158866" sldId="305"/>
        </pc:sldMkLst>
      </pc:sldChg>
      <pc:sldChg chg="modSp add mod">
        <pc:chgData name="Moonlight PRD" userId="6979963f-1bb8-40f7-b6a1-61e5b50c5fa1" providerId="ADAL" clId="{5D0C493F-0930-4827-BDE0-7DA0649D0B25}" dt="2024-02-21T14:48:10.023" v="453" actId="20577"/>
        <pc:sldMkLst>
          <pc:docMk/>
          <pc:sldMk cId="790008320" sldId="306"/>
        </pc:sldMkLst>
        <pc:spChg chg="mod">
          <ac:chgData name="Moonlight PRD" userId="6979963f-1bb8-40f7-b6a1-61e5b50c5fa1" providerId="ADAL" clId="{5D0C493F-0930-4827-BDE0-7DA0649D0B25}" dt="2024-02-21T14:48:09.485" v="442" actId="20577"/>
          <ac:spMkLst>
            <pc:docMk/>
            <pc:sldMk cId="790008320" sldId="30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9.566" v="445"/>
          <ac:spMkLst>
            <pc:docMk/>
            <pc:sldMk cId="790008320" sldId="30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9.753" v="448"/>
          <ac:spMkLst>
            <pc:docMk/>
            <pc:sldMk cId="790008320" sldId="30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9.856" v="450"/>
          <ac:spMkLst>
            <pc:docMk/>
            <pc:sldMk cId="790008320" sldId="30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9.903" v="451" actId="20577"/>
          <ac:spMkLst>
            <pc:docMk/>
            <pc:sldMk cId="790008320" sldId="30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09.923" v="452" actId="20577"/>
          <ac:spMkLst>
            <pc:docMk/>
            <pc:sldMk cId="790008320" sldId="30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0.023" v="453" actId="20577"/>
          <ac:spMkLst>
            <pc:docMk/>
            <pc:sldMk cId="790008320" sldId="306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0.202" v="459"/>
        <pc:sldMkLst>
          <pc:docMk/>
          <pc:sldMk cId="178974340" sldId="307"/>
        </pc:sldMkLst>
      </pc:sldChg>
      <pc:sldChg chg="modSp add mod">
        <pc:chgData name="Moonlight PRD" userId="6979963f-1bb8-40f7-b6a1-61e5b50c5fa1" providerId="ADAL" clId="{5D0C493F-0930-4827-BDE0-7DA0649D0B25}" dt="2024-02-21T14:48:10.789" v="469" actId="20577"/>
        <pc:sldMkLst>
          <pc:docMk/>
          <pc:sldMk cId="1766980205" sldId="308"/>
        </pc:sldMkLst>
        <pc:spChg chg="mod">
          <ac:chgData name="Moonlight PRD" userId="6979963f-1bb8-40f7-b6a1-61e5b50c5fa1" providerId="ADAL" clId="{5D0C493F-0930-4827-BDE0-7DA0649D0B25}" dt="2024-02-21T14:48:10.257" v="460" actId="20577"/>
          <ac:spMkLst>
            <pc:docMk/>
            <pc:sldMk cId="1766980205" sldId="30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0.366" v="462"/>
          <ac:spMkLst>
            <pc:docMk/>
            <pc:sldMk cId="1766980205" sldId="30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0.479" v="464"/>
          <ac:spMkLst>
            <pc:docMk/>
            <pc:sldMk cId="1766980205" sldId="30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0.566" v="466"/>
          <ac:spMkLst>
            <pc:docMk/>
            <pc:sldMk cId="1766980205" sldId="30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0.603" v="467" actId="20577"/>
          <ac:spMkLst>
            <pc:docMk/>
            <pc:sldMk cId="1766980205" sldId="30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0.658" v="468" actId="20577"/>
          <ac:spMkLst>
            <pc:docMk/>
            <pc:sldMk cId="1766980205" sldId="30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0.789" v="469" actId="20577"/>
          <ac:spMkLst>
            <pc:docMk/>
            <pc:sldMk cId="1766980205" sldId="308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0.907" v="474"/>
        <pc:sldMkLst>
          <pc:docMk/>
          <pc:sldMk cId="2370872060" sldId="309"/>
        </pc:sldMkLst>
      </pc:sldChg>
      <pc:sldChg chg="modSp add mod">
        <pc:chgData name="Moonlight PRD" userId="6979963f-1bb8-40f7-b6a1-61e5b50c5fa1" providerId="ADAL" clId="{5D0C493F-0930-4827-BDE0-7DA0649D0B25}" dt="2024-02-21T14:48:11.569" v="486" actId="20577"/>
        <pc:sldMkLst>
          <pc:docMk/>
          <pc:sldMk cId="2409215127" sldId="310"/>
        </pc:sldMkLst>
        <pc:spChg chg="mod">
          <ac:chgData name="Moonlight PRD" userId="6979963f-1bb8-40f7-b6a1-61e5b50c5fa1" providerId="ADAL" clId="{5D0C493F-0930-4827-BDE0-7DA0649D0B25}" dt="2024-02-21T14:48:11.046" v="475" actId="20577"/>
          <ac:spMkLst>
            <pc:docMk/>
            <pc:sldMk cId="2409215127" sldId="31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1.126" v="478"/>
          <ac:spMkLst>
            <pc:docMk/>
            <pc:sldMk cId="2409215127" sldId="31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1.216" v="481"/>
          <ac:spMkLst>
            <pc:docMk/>
            <pc:sldMk cId="2409215127" sldId="31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1.443" v="483"/>
          <ac:spMkLst>
            <pc:docMk/>
            <pc:sldMk cId="2409215127" sldId="31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1.479" v="484" actId="20577"/>
          <ac:spMkLst>
            <pc:docMk/>
            <pc:sldMk cId="2409215127" sldId="31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1.528" v="485" actId="20577"/>
          <ac:spMkLst>
            <pc:docMk/>
            <pc:sldMk cId="2409215127" sldId="31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1.569" v="486" actId="20577"/>
          <ac:spMkLst>
            <pc:docMk/>
            <pc:sldMk cId="2409215127" sldId="310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1.847" v="491"/>
        <pc:sldMkLst>
          <pc:docMk/>
          <pc:sldMk cId="783272449" sldId="311"/>
        </pc:sldMkLst>
      </pc:sldChg>
      <pc:sldChg chg="modSp add mod">
        <pc:chgData name="Moonlight PRD" userId="6979963f-1bb8-40f7-b6a1-61e5b50c5fa1" providerId="ADAL" clId="{5D0C493F-0930-4827-BDE0-7DA0649D0B25}" dt="2024-02-21T14:48:12.637" v="502" actId="20577"/>
        <pc:sldMkLst>
          <pc:docMk/>
          <pc:sldMk cId="248861210" sldId="312"/>
        </pc:sldMkLst>
        <pc:spChg chg="mod">
          <ac:chgData name="Moonlight PRD" userId="6979963f-1bb8-40f7-b6a1-61e5b50c5fa1" providerId="ADAL" clId="{5D0C493F-0930-4827-BDE0-7DA0649D0B25}" dt="2024-02-21T14:48:12.030" v="492" actId="20577"/>
          <ac:spMkLst>
            <pc:docMk/>
            <pc:sldMk cId="248861210" sldId="31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2.143" v="494"/>
          <ac:spMkLst>
            <pc:docMk/>
            <pc:sldMk cId="248861210" sldId="31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2.236" v="497"/>
          <ac:spMkLst>
            <pc:docMk/>
            <pc:sldMk cId="248861210" sldId="31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2.275" v="499"/>
          <ac:spMkLst>
            <pc:docMk/>
            <pc:sldMk cId="248861210" sldId="31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2.549" v="500" actId="20577"/>
          <ac:spMkLst>
            <pc:docMk/>
            <pc:sldMk cId="248861210" sldId="31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2.613" v="501" actId="20577"/>
          <ac:spMkLst>
            <pc:docMk/>
            <pc:sldMk cId="248861210" sldId="31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2.637" v="502" actId="20577"/>
          <ac:spMkLst>
            <pc:docMk/>
            <pc:sldMk cId="248861210" sldId="312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2.809" v="507"/>
        <pc:sldMkLst>
          <pc:docMk/>
          <pc:sldMk cId="634546906" sldId="313"/>
        </pc:sldMkLst>
      </pc:sldChg>
      <pc:sldChg chg="modSp add mod">
        <pc:chgData name="Moonlight PRD" userId="6979963f-1bb8-40f7-b6a1-61e5b50c5fa1" providerId="ADAL" clId="{5D0C493F-0930-4827-BDE0-7DA0649D0B25}" dt="2024-02-21T14:48:13.457" v="519" actId="20577"/>
        <pc:sldMkLst>
          <pc:docMk/>
          <pc:sldMk cId="1375155987" sldId="314"/>
        </pc:sldMkLst>
        <pc:spChg chg="mod">
          <ac:chgData name="Moonlight PRD" userId="6979963f-1bb8-40f7-b6a1-61e5b50c5fa1" providerId="ADAL" clId="{5D0C493F-0930-4827-BDE0-7DA0649D0B25}" dt="2024-02-21T14:48:12.966" v="508" actId="20577"/>
          <ac:spMkLst>
            <pc:docMk/>
            <pc:sldMk cId="1375155987" sldId="314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075" v="511"/>
          <ac:spMkLst>
            <pc:docMk/>
            <pc:sldMk cId="1375155987" sldId="314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159" v="514" actId="27636"/>
          <ac:spMkLst>
            <pc:docMk/>
            <pc:sldMk cId="1375155987" sldId="314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323" v="516"/>
          <ac:spMkLst>
            <pc:docMk/>
            <pc:sldMk cId="1375155987" sldId="314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389" v="517" actId="20577"/>
          <ac:spMkLst>
            <pc:docMk/>
            <pc:sldMk cId="1375155987" sldId="314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433" v="518" actId="20577"/>
          <ac:spMkLst>
            <pc:docMk/>
            <pc:sldMk cId="1375155987" sldId="314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457" v="519" actId="20577"/>
          <ac:spMkLst>
            <pc:docMk/>
            <pc:sldMk cId="1375155987" sldId="314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3.656" v="525"/>
        <pc:sldMkLst>
          <pc:docMk/>
          <pc:sldMk cId="3622016977" sldId="315"/>
        </pc:sldMkLst>
      </pc:sldChg>
      <pc:sldChg chg="modSp add mod">
        <pc:chgData name="Moonlight PRD" userId="6979963f-1bb8-40f7-b6a1-61e5b50c5fa1" providerId="ADAL" clId="{5D0C493F-0930-4827-BDE0-7DA0649D0B25}" dt="2024-02-21T14:48:14.053" v="536" actId="20577"/>
        <pc:sldMkLst>
          <pc:docMk/>
          <pc:sldMk cId="2555712341" sldId="316"/>
        </pc:sldMkLst>
        <pc:spChg chg="mod">
          <ac:chgData name="Moonlight PRD" userId="6979963f-1bb8-40f7-b6a1-61e5b50c5fa1" providerId="ADAL" clId="{5D0C493F-0930-4827-BDE0-7DA0649D0B25}" dt="2024-02-21T14:48:13.707" v="526" actId="20577"/>
          <ac:spMkLst>
            <pc:docMk/>
            <pc:sldMk cId="2555712341" sldId="31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744" v="529" actId="27636"/>
          <ac:spMkLst>
            <pc:docMk/>
            <pc:sldMk cId="2555712341" sldId="31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778" v="531"/>
          <ac:spMkLst>
            <pc:docMk/>
            <pc:sldMk cId="2555712341" sldId="31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925" v="533"/>
          <ac:spMkLst>
            <pc:docMk/>
            <pc:sldMk cId="2555712341" sldId="31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949" v="534" actId="20577"/>
          <ac:spMkLst>
            <pc:docMk/>
            <pc:sldMk cId="2555712341" sldId="31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3.983" v="535" actId="20577"/>
          <ac:spMkLst>
            <pc:docMk/>
            <pc:sldMk cId="2555712341" sldId="31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4.053" v="536" actId="20577"/>
          <ac:spMkLst>
            <pc:docMk/>
            <pc:sldMk cId="2555712341" sldId="316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4.337" v="541"/>
        <pc:sldMkLst>
          <pc:docMk/>
          <pc:sldMk cId="3454623205" sldId="317"/>
        </pc:sldMkLst>
      </pc:sldChg>
      <pc:sldChg chg="modSp add mod">
        <pc:chgData name="Moonlight PRD" userId="6979963f-1bb8-40f7-b6a1-61e5b50c5fa1" providerId="ADAL" clId="{5D0C493F-0930-4827-BDE0-7DA0649D0B25}" dt="2024-02-21T14:48:15.280" v="552" actId="20577"/>
        <pc:sldMkLst>
          <pc:docMk/>
          <pc:sldMk cId="1098952693" sldId="318"/>
        </pc:sldMkLst>
        <pc:spChg chg="mod">
          <ac:chgData name="Moonlight PRD" userId="6979963f-1bb8-40f7-b6a1-61e5b50c5fa1" providerId="ADAL" clId="{5D0C493F-0930-4827-BDE0-7DA0649D0B25}" dt="2024-02-21T14:48:14.468" v="542" actId="20577"/>
          <ac:spMkLst>
            <pc:docMk/>
            <pc:sldMk cId="1098952693" sldId="31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4.697" v="545"/>
          <ac:spMkLst>
            <pc:docMk/>
            <pc:sldMk cId="1098952693" sldId="31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4.803" v="547"/>
          <ac:spMkLst>
            <pc:docMk/>
            <pc:sldMk cId="1098952693" sldId="31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4.995" v="549"/>
          <ac:spMkLst>
            <pc:docMk/>
            <pc:sldMk cId="1098952693" sldId="31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5.065" v="550" actId="20577"/>
          <ac:spMkLst>
            <pc:docMk/>
            <pc:sldMk cId="1098952693" sldId="31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5.149" v="551" actId="20577"/>
          <ac:spMkLst>
            <pc:docMk/>
            <pc:sldMk cId="1098952693" sldId="31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5.280" v="552" actId="20577"/>
          <ac:spMkLst>
            <pc:docMk/>
            <pc:sldMk cId="1098952693" sldId="318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5.451" v="558"/>
        <pc:sldMkLst>
          <pc:docMk/>
          <pc:sldMk cId="1655661869" sldId="319"/>
        </pc:sldMkLst>
      </pc:sldChg>
      <pc:sldChg chg="modSp add mod">
        <pc:chgData name="Moonlight PRD" userId="6979963f-1bb8-40f7-b6a1-61e5b50c5fa1" providerId="ADAL" clId="{5D0C493F-0930-4827-BDE0-7DA0649D0B25}" dt="2024-02-21T14:48:16.360" v="570" actId="20577"/>
        <pc:sldMkLst>
          <pc:docMk/>
          <pc:sldMk cId="1740100381" sldId="320"/>
        </pc:sldMkLst>
        <pc:spChg chg="mod">
          <ac:chgData name="Moonlight PRD" userId="6979963f-1bb8-40f7-b6a1-61e5b50c5fa1" providerId="ADAL" clId="{5D0C493F-0930-4827-BDE0-7DA0649D0B25}" dt="2024-02-21T14:48:15.643" v="559" actId="20577"/>
          <ac:spMkLst>
            <pc:docMk/>
            <pc:sldMk cId="1740100381" sldId="32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5.754" v="562" actId="27636"/>
          <ac:spMkLst>
            <pc:docMk/>
            <pc:sldMk cId="1740100381" sldId="32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5.901" v="565"/>
          <ac:spMkLst>
            <pc:docMk/>
            <pc:sldMk cId="1740100381" sldId="32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6.088" v="567"/>
          <ac:spMkLst>
            <pc:docMk/>
            <pc:sldMk cId="1740100381" sldId="32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6.132" v="568" actId="20577"/>
          <ac:spMkLst>
            <pc:docMk/>
            <pc:sldMk cId="1740100381" sldId="32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6.225" v="569" actId="20577"/>
          <ac:spMkLst>
            <pc:docMk/>
            <pc:sldMk cId="1740100381" sldId="32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6.360" v="570" actId="20577"/>
          <ac:spMkLst>
            <pc:docMk/>
            <pc:sldMk cId="1740100381" sldId="320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6.488" v="575"/>
        <pc:sldMkLst>
          <pc:docMk/>
          <pc:sldMk cId="762671299" sldId="321"/>
        </pc:sldMkLst>
      </pc:sldChg>
      <pc:sldChg chg="modSp add mod">
        <pc:chgData name="Moonlight PRD" userId="6979963f-1bb8-40f7-b6a1-61e5b50c5fa1" providerId="ADAL" clId="{5D0C493F-0930-4827-BDE0-7DA0649D0B25}" dt="2024-02-21T14:48:17.264" v="587" actId="20577"/>
        <pc:sldMkLst>
          <pc:docMk/>
          <pc:sldMk cId="399483313" sldId="322"/>
        </pc:sldMkLst>
        <pc:spChg chg="mod">
          <ac:chgData name="Moonlight PRD" userId="6979963f-1bb8-40f7-b6a1-61e5b50c5fa1" providerId="ADAL" clId="{5D0C493F-0930-4827-BDE0-7DA0649D0B25}" dt="2024-02-21T14:48:16.581" v="576" actId="20577"/>
          <ac:spMkLst>
            <pc:docMk/>
            <pc:sldMk cId="399483313" sldId="32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6.805" v="579"/>
          <ac:spMkLst>
            <pc:docMk/>
            <pc:sldMk cId="399483313" sldId="32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6.941" v="582"/>
          <ac:spMkLst>
            <pc:docMk/>
            <pc:sldMk cId="399483313" sldId="32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7.114" v="584"/>
          <ac:spMkLst>
            <pc:docMk/>
            <pc:sldMk cId="399483313" sldId="32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7.175" v="585" actId="20577"/>
          <ac:spMkLst>
            <pc:docMk/>
            <pc:sldMk cId="399483313" sldId="32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7.222" v="586" actId="20577"/>
          <ac:spMkLst>
            <pc:docMk/>
            <pc:sldMk cId="399483313" sldId="32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7.264" v="587" actId="20577"/>
          <ac:spMkLst>
            <pc:docMk/>
            <pc:sldMk cId="399483313" sldId="322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7.480" v="592"/>
        <pc:sldMkLst>
          <pc:docMk/>
          <pc:sldMk cId="2626261294" sldId="323"/>
        </pc:sldMkLst>
      </pc:sldChg>
      <pc:sldChg chg="modSp add mod">
        <pc:chgData name="Moonlight PRD" userId="6979963f-1bb8-40f7-b6a1-61e5b50c5fa1" providerId="ADAL" clId="{5D0C493F-0930-4827-BDE0-7DA0649D0B25}" dt="2024-02-21T14:48:18.189" v="602" actId="20577"/>
        <pc:sldMkLst>
          <pc:docMk/>
          <pc:sldMk cId="977900281" sldId="324"/>
        </pc:sldMkLst>
        <pc:spChg chg="mod">
          <ac:chgData name="Moonlight PRD" userId="6979963f-1bb8-40f7-b6a1-61e5b50c5fa1" providerId="ADAL" clId="{5D0C493F-0930-4827-BDE0-7DA0649D0B25}" dt="2024-02-21T14:48:17.597" v="593" actId="20577"/>
          <ac:spMkLst>
            <pc:docMk/>
            <pc:sldMk cId="977900281" sldId="324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7.821" v="595"/>
          <ac:spMkLst>
            <pc:docMk/>
            <pc:sldMk cId="977900281" sldId="324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7.916" v="597"/>
          <ac:spMkLst>
            <pc:docMk/>
            <pc:sldMk cId="977900281" sldId="324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7.990" v="599"/>
          <ac:spMkLst>
            <pc:docMk/>
            <pc:sldMk cId="977900281" sldId="324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8.115" v="600" actId="20577"/>
          <ac:spMkLst>
            <pc:docMk/>
            <pc:sldMk cId="977900281" sldId="324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8.154" v="601" actId="20577"/>
          <ac:spMkLst>
            <pc:docMk/>
            <pc:sldMk cId="977900281" sldId="324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8.189" v="602" actId="20577"/>
          <ac:spMkLst>
            <pc:docMk/>
            <pc:sldMk cId="977900281" sldId="324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8.385" v="607"/>
        <pc:sldMkLst>
          <pc:docMk/>
          <pc:sldMk cId="2260431753" sldId="325"/>
        </pc:sldMkLst>
      </pc:sldChg>
      <pc:sldChg chg="modSp add mod">
        <pc:chgData name="Moonlight PRD" userId="6979963f-1bb8-40f7-b6a1-61e5b50c5fa1" providerId="ADAL" clId="{5D0C493F-0930-4827-BDE0-7DA0649D0B25}" dt="2024-02-21T14:48:18.835" v="619" actId="20577"/>
        <pc:sldMkLst>
          <pc:docMk/>
          <pc:sldMk cId="1554887727" sldId="326"/>
        </pc:sldMkLst>
        <pc:spChg chg="mod">
          <ac:chgData name="Moonlight PRD" userId="6979963f-1bb8-40f7-b6a1-61e5b50c5fa1" providerId="ADAL" clId="{5D0C493F-0930-4827-BDE0-7DA0649D0B25}" dt="2024-02-21T14:48:18.454" v="608" actId="20577"/>
          <ac:spMkLst>
            <pc:docMk/>
            <pc:sldMk cId="1554887727" sldId="32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8.516" v="611"/>
          <ac:spMkLst>
            <pc:docMk/>
            <pc:sldMk cId="1554887727" sldId="32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8.558" v="614"/>
          <ac:spMkLst>
            <pc:docMk/>
            <pc:sldMk cId="1554887727" sldId="32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8.747" v="616"/>
          <ac:spMkLst>
            <pc:docMk/>
            <pc:sldMk cId="1554887727" sldId="32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8.768" v="617" actId="20577"/>
          <ac:spMkLst>
            <pc:docMk/>
            <pc:sldMk cId="1554887727" sldId="32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8.814" v="618" actId="20577"/>
          <ac:spMkLst>
            <pc:docMk/>
            <pc:sldMk cId="1554887727" sldId="32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8.835" v="619" actId="20577"/>
          <ac:spMkLst>
            <pc:docMk/>
            <pc:sldMk cId="1554887727" sldId="326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9.054" v="625"/>
        <pc:sldMkLst>
          <pc:docMk/>
          <pc:sldMk cId="1607750682" sldId="327"/>
        </pc:sldMkLst>
      </pc:sldChg>
      <pc:sldChg chg="modSp add mod">
        <pc:chgData name="Moonlight PRD" userId="6979963f-1bb8-40f7-b6a1-61e5b50c5fa1" providerId="ADAL" clId="{5D0C493F-0930-4827-BDE0-7DA0649D0B25}" dt="2024-02-21T14:48:19.555" v="635" actId="20577"/>
        <pc:sldMkLst>
          <pc:docMk/>
          <pc:sldMk cId="582906536" sldId="328"/>
        </pc:sldMkLst>
        <pc:spChg chg="mod">
          <ac:chgData name="Moonlight PRD" userId="6979963f-1bb8-40f7-b6a1-61e5b50c5fa1" providerId="ADAL" clId="{5D0C493F-0930-4827-BDE0-7DA0649D0B25}" dt="2024-02-21T14:48:19.112" v="626" actId="20577"/>
          <ac:spMkLst>
            <pc:docMk/>
            <pc:sldMk cId="582906536" sldId="32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9.205" v="628"/>
          <ac:spMkLst>
            <pc:docMk/>
            <pc:sldMk cId="582906536" sldId="32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9.346" v="630"/>
          <ac:spMkLst>
            <pc:docMk/>
            <pc:sldMk cId="582906536" sldId="32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9.420" v="632"/>
          <ac:spMkLst>
            <pc:docMk/>
            <pc:sldMk cId="582906536" sldId="32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9.489" v="633" actId="20577"/>
          <ac:spMkLst>
            <pc:docMk/>
            <pc:sldMk cId="582906536" sldId="32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9.534" v="634" actId="20577"/>
          <ac:spMkLst>
            <pc:docMk/>
            <pc:sldMk cId="582906536" sldId="32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9.555" v="635" actId="20577"/>
          <ac:spMkLst>
            <pc:docMk/>
            <pc:sldMk cId="582906536" sldId="328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19.769" v="640"/>
        <pc:sldMkLst>
          <pc:docMk/>
          <pc:sldMk cId="3220496528" sldId="329"/>
        </pc:sldMkLst>
      </pc:sldChg>
      <pc:sldChg chg="modSp add mod">
        <pc:chgData name="Moonlight PRD" userId="6979963f-1bb8-40f7-b6a1-61e5b50c5fa1" providerId="ADAL" clId="{5D0C493F-0930-4827-BDE0-7DA0649D0B25}" dt="2024-02-21T14:48:20.409" v="652" actId="20577"/>
        <pc:sldMkLst>
          <pc:docMk/>
          <pc:sldMk cId="3587451824" sldId="330"/>
        </pc:sldMkLst>
        <pc:spChg chg="mod">
          <ac:chgData name="Moonlight PRD" userId="6979963f-1bb8-40f7-b6a1-61e5b50c5fa1" providerId="ADAL" clId="{5D0C493F-0930-4827-BDE0-7DA0649D0B25}" dt="2024-02-21T14:48:19.813" v="641" actId="20577"/>
          <ac:spMkLst>
            <pc:docMk/>
            <pc:sldMk cId="3587451824" sldId="33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19.910" v="644"/>
          <ac:spMkLst>
            <pc:docMk/>
            <pc:sldMk cId="3587451824" sldId="33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0.083" v="647"/>
          <ac:spMkLst>
            <pc:docMk/>
            <pc:sldMk cId="3587451824" sldId="33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0.213" v="649"/>
          <ac:spMkLst>
            <pc:docMk/>
            <pc:sldMk cId="3587451824" sldId="33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0.241" v="650" actId="20577"/>
          <ac:spMkLst>
            <pc:docMk/>
            <pc:sldMk cId="3587451824" sldId="33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0.261" v="651" actId="20577"/>
          <ac:spMkLst>
            <pc:docMk/>
            <pc:sldMk cId="3587451824" sldId="33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0.409" v="652" actId="20577"/>
          <ac:spMkLst>
            <pc:docMk/>
            <pc:sldMk cId="3587451824" sldId="330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20.568" v="657"/>
        <pc:sldMkLst>
          <pc:docMk/>
          <pc:sldMk cId="1360375119" sldId="331"/>
        </pc:sldMkLst>
      </pc:sldChg>
      <pc:sldChg chg="modSp add mod">
        <pc:chgData name="Moonlight PRD" userId="6979963f-1bb8-40f7-b6a1-61e5b50c5fa1" providerId="ADAL" clId="{5D0C493F-0930-4827-BDE0-7DA0649D0B25}" dt="2024-02-21T14:48:21.818" v="668" actId="20577"/>
        <pc:sldMkLst>
          <pc:docMk/>
          <pc:sldMk cId="1678078442" sldId="332"/>
        </pc:sldMkLst>
        <pc:spChg chg="mod">
          <ac:chgData name="Moonlight PRD" userId="6979963f-1bb8-40f7-b6a1-61e5b50c5fa1" providerId="ADAL" clId="{5D0C493F-0930-4827-BDE0-7DA0649D0B25}" dt="2024-02-21T14:48:20.766" v="658" actId="20577"/>
          <ac:spMkLst>
            <pc:docMk/>
            <pc:sldMk cId="1678078442" sldId="33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0.920" v="661"/>
          <ac:spMkLst>
            <pc:docMk/>
            <pc:sldMk cId="1678078442" sldId="33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1.101" v="663"/>
          <ac:spMkLst>
            <pc:docMk/>
            <pc:sldMk cId="1678078442" sldId="33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1.271" v="665"/>
          <ac:spMkLst>
            <pc:docMk/>
            <pc:sldMk cId="1678078442" sldId="33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1.469" v="666" actId="20577"/>
          <ac:spMkLst>
            <pc:docMk/>
            <pc:sldMk cId="1678078442" sldId="33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1.574" v="667" actId="20577"/>
          <ac:spMkLst>
            <pc:docMk/>
            <pc:sldMk cId="1678078442" sldId="33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1.818" v="668" actId="20577"/>
          <ac:spMkLst>
            <pc:docMk/>
            <pc:sldMk cId="1678078442" sldId="332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22.137" v="674"/>
        <pc:sldMkLst>
          <pc:docMk/>
          <pc:sldMk cId="3600056600" sldId="333"/>
        </pc:sldMkLst>
      </pc:sldChg>
      <pc:sldChg chg="modSp add mod">
        <pc:chgData name="Moonlight PRD" userId="6979963f-1bb8-40f7-b6a1-61e5b50c5fa1" providerId="ADAL" clId="{5D0C493F-0930-4827-BDE0-7DA0649D0B25}" dt="2024-02-21T14:48:23.190" v="685" actId="20577"/>
        <pc:sldMkLst>
          <pc:docMk/>
          <pc:sldMk cId="2540608146" sldId="334"/>
        </pc:sldMkLst>
        <pc:spChg chg="mod">
          <ac:chgData name="Moonlight PRD" userId="6979963f-1bb8-40f7-b6a1-61e5b50c5fa1" providerId="ADAL" clId="{5D0C493F-0930-4827-BDE0-7DA0649D0B25}" dt="2024-02-21T14:48:22.260" v="675" actId="20577"/>
          <ac:spMkLst>
            <pc:docMk/>
            <pc:sldMk cId="2540608146" sldId="334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2.543" v="678" actId="27636"/>
          <ac:spMkLst>
            <pc:docMk/>
            <pc:sldMk cId="2540608146" sldId="334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2.714" v="680"/>
          <ac:spMkLst>
            <pc:docMk/>
            <pc:sldMk cId="2540608146" sldId="334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2.909" v="682"/>
          <ac:spMkLst>
            <pc:docMk/>
            <pc:sldMk cId="2540608146" sldId="334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2.988" v="683" actId="20577"/>
          <ac:spMkLst>
            <pc:docMk/>
            <pc:sldMk cId="2540608146" sldId="334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3.130" v="684" actId="20577"/>
          <ac:spMkLst>
            <pc:docMk/>
            <pc:sldMk cId="2540608146" sldId="334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3.190" v="685" actId="20577"/>
          <ac:spMkLst>
            <pc:docMk/>
            <pc:sldMk cId="2540608146" sldId="334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23.495" v="690"/>
        <pc:sldMkLst>
          <pc:docMk/>
          <pc:sldMk cId="2444221132" sldId="335"/>
        </pc:sldMkLst>
      </pc:sldChg>
      <pc:sldChg chg="modSp add mod">
        <pc:chgData name="Moonlight PRD" userId="6979963f-1bb8-40f7-b6a1-61e5b50c5fa1" providerId="ADAL" clId="{5D0C493F-0930-4827-BDE0-7DA0649D0B25}" dt="2024-02-21T14:48:24.427" v="700" actId="20577"/>
        <pc:sldMkLst>
          <pc:docMk/>
          <pc:sldMk cId="1412855093" sldId="336"/>
        </pc:sldMkLst>
        <pc:spChg chg="mod">
          <ac:chgData name="Moonlight PRD" userId="6979963f-1bb8-40f7-b6a1-61e5b50c5fa1" providerId="ADAL" clId="{5D0C493F-0930-4827-BDE0-7DA0649D0B25}" dt="2024-02-21T14:48:23.594" v="691" actId="20577"/>
          <ac:spMkLst>
            <pc:docMk/>
            <pc:sldMk cId="1412855093" sldId="33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3.808" v="693"/>
          <ac:spMkLst>
            <pc:docMk/>
            <pc:sldMk cId="1412855093" sldId="33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3.922" v="695"/>
          <ac:spMkLst>
            <pc:docMk/>
            <pc:sldMk cId="1412855093" sldId="33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4.125" v="697"/>
          <ac:spMkLst>
            <pc:docMk/>
            <pc:sldMk cId="1412855093" sldId="33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4.209" v="698" actId="20577"/>
          <ac:spMkLst>
            <pc:docMk/>
            <pc:sldMk cId="1412855093" sldId="33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4.290" v="699" actId="20577"/>
          <ac:spMkLst>
            <pc:docMk/>
            <pc:sldMk cId="1412855093" sldId="33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4.427" v="700" actId="20577"/>
          <ac:spMkLst>
            <pc:docMk/>
            <pc:sldMk cId="1412855093" sldId="336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24.553" v="705"/>
        <pc:sldMkLst>
          <pc:docMk/>
          <pc:sldMk cId="2149173197" sldId="337"/>
        </pc:sldMkLst>
      </pc:sldChg>
      <pc:sldChg chg="modSp add mod">
        <pc:chgData name="Moonlight PRD" userId="6979963f-1bb8-40f7-b6a1-61e5b50c5fa1" providerId="ADAL" clId="{5D0C493F-0930-4827-BDE0-7DA0649D0B25}" dt="2024-02-21T14:48:25.264" v="715" actId="20577"/>
        <pc:sldMkLst>
          <pc:docMk/>
          <pc:sldMk cId="3195545305" sldId="338"/>
        </pc:sldMkLst>
        <pc:spChg chg="mod">
          <ac:chgData name="Moonlight PRD" userId="6979963f-1bb8-40f7-b6a1-61e5b50c5fa1" providerId="ADAL" clId="{5D0C493F-0930-4827-BDE0-7DA0649D0B25}" dt="2024-02-21T14:48:24.704" v="706" actId="20577"/>
          <ac:spMkLst>
            <pc:docMk/>
            <pc:sldMk cId="3195545305" sldId="33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4.828" v="708"/>
          <ac:spMkLst>
            <pc:docMk/>
            <pc:sldMk cId="3195545305" sldId="33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4.929" v="710"/>
          <ac:spMkLst>
            <pc:docMk/>
            <pc:sldMk cId="3195545305" sldId="33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5.097" v="712"/>
          <ac:spMkLst>
            <pc:docMk/>
            <pc:sldMk cId="3195545305" sldId="33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5.167" v="713" actId="20577"/>
          <ac:spMkLst>
            <pc:docMk/>
            <pc:sldMk cId="3195545305" sldId="33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5.231" v="714" actId="20577"/>
          <ac:spMkLst>
            <pc:docMk/>
            <pc:sldMk cId="3195545305" sldId="33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5.264" v="715" actId="20577"/>
          <ac:spMkLst>
            <pc:docMk/>
            <pc:sldMk cId="3195545305" sldId="338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25.444" v="720"/>
        <pc:sldMkLst>
          <pc:docMk/>
          <pc:sldMk cId="3517593321" sldId="339"/>
        </pc:sldMkLst>
      </pc:sldChg>
      <pc:sldChg chg="modSp add mod">
        <pc:chgData name="Moonlight PRD" userId="6979963f-1bb8-40f7-b6a1-61e5b50c5fa1" providerId="ADAL" clId="{5D0C493F-0930-4827-BDE0-7DA0649D0B25}" dt="2024-02-21T14:48:25.969" v="730" actId="20577"/>
        <pc:sldMkLst>
          <pc:docMk/>
          <pc:sldMk cId="1530883447" sldId="340"/>
        </pc:sldMkLst>
        <pc:spChg chg="mod">
          <ac:chgData name="Moonlight PRD" userId="6979963f-1bb8-40f7-b6a1-61e5b50c5fa1" providerId="ADAL" clId="{5D0C493F-0930-4827-BDE0-7DA0649D0B25}" dt="2024-02-21T14:48:25.569" v="721" actId="20577"/>
          <ac:spMkLst>
            <pc:docMk/>
            <pc:sldMk cId="1530883447" sldId="34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5.654" v="723"/>
          <ac:spMkLst>
            <pc:docMk/>
            <pc:sldMk cId="1530883447" sldId="34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5.794" v="725"/>
          <ac:spMkLst>
            <pc:docMk/>
            <pc:sldMk cId="1530883447" sldId="34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5.866" v="727"/>
          <ac:spMkLst>
            <pc:docMk/>
            <pc:sldMk cId="1530883447" sldId="34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5.913" v="728" actId="20577"/>
          <ac:spMkLst>
            <pc:docMk/>
            <pc:sldMk cId="1530883447" sldId="34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5.933" v="729" actId="20577"/>
          <ac:spMkLst>
            <pc:docMk/>
            <pc:sldMk cId="1530883447" sldId="34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5.969" v="730" actId="20577"/>
          <ac:spMkLst>
            <pc:docMk/>
            <pc:sldMk cId="1530883447" sldId="340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26.209" v="735"/>
        <pc:sldMkLst>
          <pc:docMk/>
          <pc:sldMk cId="1068751305" sldId="341"/>
        </pc:sldMkLst>
      </pc:sldChg>
      <pc:sldChg chg="modSp add mod">
        <pc:chgData name="Moonlight PRD" userId="6979963f-1bb8-40f7-b6a1-61e5b50c5fa1" providerId="ADAL" clId="{5D0C493F-0930-4827-BDE0-7DA0649D0B25}" dt="2024-02-21T14:48:26.933" v="745" actId="20577"/>
        <pc:sldMkLst>
          <pc:docMk/>
          <pc:sldMk cId="4231959754" sldId="342"/>
        </pc:sldMkLst>
        <pc:spChg chg="mod">
          <ac:chgData name="Moonlight PRD" userId="6979963f-1bb8-40f7-b6a1-61e5b50c5fa1" providerId="ADAL" clId="{5D0C493F-0930-4827-BDE0-7DA0649D0B25}" dt="2024-02-21T14:48:26.284" v="736" actId="20577"/>
          <ac:spMkLst>
            <pc:docMk/>
            <pc:sldMk cId="4231959754" sldId="34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6.359" v="738"/>
          <ac:spMkLst>
            <pc:docMk/>
            <pc:sldMk cId="4231959754" sldId="34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6.514" v="740"/>
          <ac:spMkLst>
            <pc:docMk/>
            <pc:sldMk cId="4231959754" sldId="34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6.600" v="742"/>
          <ac:spMkLst>
            <pc:docMk/>
            <pc:sldMk cId="4231959754" sldId="34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6.687" v="743" actId="20577"/>
          <ac:spMkLst>
            <pc:docMk/>
            <pc:sldMk cId="4231959754" sldId="34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6.836" v="744" actId="20577"/>
          <ac:spMkLst>
            <pc:docMk/>
            <pc:sldMk cId="4231959754" sldId="34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6.933" v="745" actId="20577"/>
          <ac:spMkLst>
            <pc:docMk/>
            <pc:sldMk cId="4231959754" sldId="342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27.152" v="750"/>
        <pc:sldMkLst>
          <pc:docMk/>
          <pc:sldMk cId="3443366510" sldId="343"/>
        </pc:sldMkLst>
      </pc:sldChg>
      <pc:sldChg chg="modSp add mod">
        <pc:chgData name="Moonlight PRD" userId="6979963f-1bb8-40f7-b6a1-61e5b50c5fa1" providerId="ADAL" clId="{5D0C493F-0930-4827-BDE0-7DA0649D0B25}" dt="2024-02-21T14:48:27.473" v="760" actId="20577"/>
        <pc:sldMkLst>
          <pc:docMk/>
          <pc:sldMk cId="93591425" sldId="344"/>
        </pc:sldMkLst>
        <pc:spChg chg="mod">
          <ac:chgData name="Moonlight PRD" userId="6979963f-1bb8-40f7-b6a1-61e5b50c5fa1" providerId="ADAL" clId="{5D0C493F-0930-4827-BDE0-7DA0649D0B25}" dt="2024-02-21T14:48:27.193" v="751" actId="20577"/>
          <ac:spMkLst>
            <pc:docMk/>
            <pc:sldMk cId="93591425" sldId="344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7.247" v="753"/>
          <ac:spMkLst>
            <pc:docMk/>
            <pc:sldMk cId="93591425" sldId="344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7.281" v="755"/>
          <ac:spMkLst>
            <pc:docMk/>
            <pc:sldMk cId="93591425" sldId="344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7.315" v="757"/>
          <ac:spMkLst>
            <pc:docMk/>
            <pc:sldMk cId="93591425" sldId="344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7.362" v="758" actId="20577"/>
          <ac:spMkLst>
            <pc:docMk/>
            <pc:sldMk cId="93591425" sldId="344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7.391" v="759" actId="20577"/>
          <ac:spMkLst>
            <pc:docMk/>
            <pc:sldMk cId="93591425" sldId="344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7.473" v="760" actId="20577"/>
          <ac:spMkLst>
            <pc:docMk/>
            <pc:sldMk cId="93591425" sldId="344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27.613" v="765"/>
        <pc:sldMkLst>
          <pc:docMk/>
          <pc:sldMk cId="4024292757" sldId="345"/>
        </pc:sldMkLst>
      </pc:sldChg>
      <pc:sldChg chg="modSp add mod">
        <pc:chgData name="Moonlight PRD" userId="6979963f-1bb8-40f7-b6a1-61e5b50c5fa1" providerId="ADAL" clId="{5D0C493F-0930-4827-BDE0-7DA0649D0B25}" dt="2024-02-21T14:48:28.025" v="775" actId="20577"/>
        <pc:sldMkLst>
          <pc:docMk/>
          <pc:sldMk cId="2094821781" sldId="346"/>
        </pc:sldMkLst>
        <pc:spChg chg="mod">
          <ac:chgData name="Moonlight PRD" userId="6979963f-1bb8-40f7-b6a1-61e5b50c5fa1" providerId="ADAL" clId="{5D0C493F-0930-4827-BDE0-7DA0649D0B25}" dt="2024-02-21T14:48:27.653" v="766" actId="20577"/>
          <ac:spMkLst>
            <pc:docMk/>
            <pc:sldMk cId="2094821781" sldId="34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7.776" v="768"/>
          <ac:spMkLst>
            <pc:docMk/>
            <pc:sldMk cId="2094821781" sldId="34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7.874" v="770"/>
          <ac:spMkLst>
            <pc:docMk/>
            <pc:sldMk cId="2094821781" sldId="34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7.919" v="772"/>
          <ac:spMkLst>
            <pc:docMk/>
            <pc:sldMk cId="2094821781" sldId="34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7.942" v="773" actId="20577"/>
          <ac:spMkLst>
            <pc:docMk/>
            <pc:sldMk cId="2094821781" sldId="34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8.004" v="774" actId="20577"/>
          <ac:spMkLst>
            <pc:docMk/>
            <pc:sldMk cId="2094821781" sldId="34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8.025" v="775" actId="20577"/>
          <ac:spMkLst>
            <pc:docMk/>
            <pc:sldMk cId="2094821781" sldId="346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28.227" v="780"/>
        <pc:sldMkLst>
          <pc:docMk/>
          <pc:sldMk cId="1437927205" sldId="347"/>
        </pc:sldMkLst>
      </pc:sldChg>
      <pc:sldChg chg="modSp add mod">
        <pc:chgData name="Moonlight PRD" userId="6979963f-1bb8-40f7-b6a1-61e5b50c5fa1" providerId="ADAL" clId="{5D0C493F-0930-4827-BDE0-7DA0649D0B25}" dt="2024-02-21T14:48:29.097" v="790" actId="20577"/>
        <pc:sldMkLst>
          <pc:docMk/>
          <pc:sldMk cId="984376719" sldId="348"/>
        </pc:sldMkLst>
        <pc:spChg chg="mod">
          <ac:chgData name="Moonlight PRD" userId="6979963f-1bb8-40f7-b6a1-61e5b50c5fa1" providerId="ADAL" clId="{5D0C493F-0930-4827-BDE0-7DA0649D0B25}" dt="2024-02-21T14:48:28.292" v="781" actId="20577"/>
          <ac:spMkLst>
            <pc:docMk/>
            <pc:sldMk cId="984376719" sldId="34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8.356" v="783"/>
          <ac:spMkLst>
            <pc:docMk/>
            <pc:sldMk cId="984376719" sldId="34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8.577" v="785"/>
          <ac:spMkLst>
            <pc:docMk/>
            <pc:sldMk cId="984376719" sldId="34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8.746" v="787"/>
          <ac:spMkLst>
            <pc:docMk/>
            <pc:sldMk cId="984376719" sldId="34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8.863" v="788" actId="20577"/>
          <ac:spMkLst>
            <pc:docMk/>
            <pc:sldMk cId="984376719" sldId="34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8.950" v="789" actId="20577"/>
          <ac:spMkLst>
            <pc:docMk/>
            <pc:sldMk cId="984376719" sldId="34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9.097" v="790" actId="20577"/>
          <ac:spMkLst>
            <pc:docMk/>
            <pc:sldMk cId="984376719" sldId="348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29.256" v="795"/>
        <pc:sldMkLst>
          <pc:docMk/>
          <pc:sldMk cId="2380400172" sldId="349"/>
        </pc:sldMkLst>
      </pc:sldChg>
      <pc:sldChg chg="modSp add mod">
        <pc:chgData name="Moonlight PRD" userId="6979963f-1bb8-40f7-b6a1-61e5b50c5fa1" providerId="ADAL" clId="{5D0C493F-0930-4827-BDE0-7DA0649D0B25}" dt="2024-02-21T14:48:30.201" v="805" actId="20577"/>
        <pc:sldMkLst>
          <pc:docMk/>
          <pc:sldMk cId="4012443008" sldId="350"/>
        </pc:sldMkLst>
        <pc:spChg chg="mod">
          <ac:chgData name="Moonlight PRD" userId="6979963f-1bb8-40f7-b6a1-61e5b50c5fa1" providerId="ADAL" clId="{5D0C493F-0930-4827-BDE0-7DA0649D0B25}" dt="2024-02-21T14:48:29.456" v="796" actId="20577"/>
          <ac:spMkLst>
            <pc:docMk/>
            <pc:sldMk cId="4012443008" sldId="35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9.592" v="798"/>
          <ac:spMkLst>
            <pc:docMk/>
            <pc:sldMk cId="4012443008" sldId="35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9.798" v="800"/>
          <ac:spMkLst>
            <pc:docMk/>
            <pc:sldMk cId="4012443008" sldId="35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9.897" v="802"/>
          <ac:spMkLst>
            <pc:docMk/>
            <pc:sldMk cId="4012443008" sldId="35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29.971" v="803" actId="20577"/>
          <ac:spMkLst>
            <pc:docMk/>
            <pc:sldMk cId="4012443008" sldId="35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0.117" v="804" actId="20577"/>
          <ac:spMkLst>
            <pc:docMk/>
            <pc:sldMk cId="4012443008" sldId="35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0.201" v="805" actId="20577"/>
          <ac:spMkLst>
            <pc:docMk/>
            <pc:sldMk cId="4012443008" sldId="350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30.430" v="810"/>
        <pc:sldMkLst>
          <pc:docMk/>
          <pc:sldMk cId="1399864138" sldId="351"/>
        </pc:sldMkLst>
      </pc:sldChg>
      <pc:sldChg chg="modSp add mod">
        <pc:chgData name="Moonlight PRD" userId="6979963f-1bb8-40f7-b6a1-61e5b50c5fa1" providerId="ADAL" clId="{5D0C493F-0930-4827-BDE0-7DA0649D0B25}" dt="2024-02-21T14:48:31.184" v="820" actId="20577"/>
        <pc:sldMkLst>
          <pc:docMk/>
          <pc:sldMk cId="2472135422" sldId="352"/>
        </pc:sldMkLst>
        <pc:spChg chg="mod">
          <ac:chgData name="Moonlight PRD" userId="6979963f-1bb8-40f7-b6a1-61e5b50c5fa1" providerId="ADAL" clId="{5D0C493F-0930-4827-BDE0-7DA0649D0B25}" dt="2024-02-21T14:48:30.542" v="811" actId="20577"/>
          <ac:spMkLst>
            <pc:docMk/>
            <pc:sldMk cId="2472135422" sldId="35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0.723" v="813"/>
          <ac:spMkLst>
            <pc:docMk/>
            <pc:sldMk cId="2472135422" sldId="35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0.822" v="815"/>
          <ac:spMkLst>
            <pc:docMk/>
            <pc:sldMk cId="2472135422" sldId="35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0.948" v="817"/>
          <ac:spMkLst>
            <pc:docMk/>
            <pc:sldMk cId="2472135422" sldId="35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1.065" v="818" actId="20577"/>
          <ac:spMkLst>
            <pc:docMk/>
            <pc:sldMk cId="2472135422" sldId="35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1.139" v="819" actId="20577"/>
          <ac:spMkLst>
            <pc:docMk/>
            <pc:sldMk cId="2472135422" sldId="35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1.184" v="820" actId="20577"/>
          <ac:spMkLst>
            <pc:docMk/>
            <pc:sldMk cId="2472135422" sldId="352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31.456" v="825"/>
        <pc:sldMkLst>
          <pc:docMk/>
          <pc:sldMk cId="4133417578" sldId="353"/>
        </pc:sldMkLst>
      </pc:sldChg>
      <pc:sldChg chg="modSp add mod">
        <pc:chgData name="Moonlight PRD" userId="6979963f-1bb8-40f7-b6a1-61e5b50c5fa1" providerId="ADAL" clId="{5D0C493F-0930-4827-BDE0-7DA0649D0B25}" dt="2024-02-21T14:48:32.607" v="835" actId="20577"/>
        <pc:sldMkLst>
          <pc:docMk/>
          <pc:sldMk cId="2936654022" sldId="354"/>
        </pc:sldMkLst>
        <pc:spChg chg="mod">
          <ac:chgData name="Moonlight PRD" userId="6979963f-1bb8-40f7-b6a1-61e5b50c5fa1" providerId="ADAL" clId="{5D0C493F-0930-4827-BDE0-7DA0649D0B25}" dt="2024-02-21T14:48:31.692" v="826" actId="20577"/>
          <ac:spMkLst>
            <pc:docMk/>
            <pc:sldMk cId="2936654022" sldId="354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1.886" v="828"/>
          <ac:spMkLst>
            <pc:docMk/>
            <pc:sldMk cId="2936654022" sldId="354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2.199" v="830"/>
          <ac:spMkLst>
            <pc:docMk/>
            <pc:sldMk cId="2936654022" sldId="354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2.438" v="832"/>
          <ac:spMkLst>
            <pc:docMk/>
            <pc:sldMk cId="2936654022" sldId="354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2.503" v="833" actId="20577"/>
          <ac:spMkLst>
            <pc:docMk/>
            <pc:sldMk cId="2936654022" sldId="354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2.580" v="834" actId="20577"/>
          <ac:spMkLst>
            <pc:docMk/>
            <pc:sldMk cId="2936654022" sldId="354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2.607" v="835" actId="20577"/>
          <ac:spMkLst>
            <pc:docMk/>
            <pc:sldMk cId="2936654022" sldId="354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32.936" v="840"/>
        <pc:sldMkLst>
          <pc:docMk/>
          <pc:sldMk cId="1818777131" sldId="355"/>
        </pc:sldMkLst>
      </pc:sldChg>
      <pc:sldChg chg="modSp add mod">
        <pc:chgData name="Moonlight PRD" userId="6979963f-1bb8-40f7-b6a1-61e5b50c5fa1" providerId="ADAL" clId="{5D0C493F-0930-4827-BDE0-7DA0649D0B25}" dt="2024-02-21T14:48:33.508" v="850" actId="20577"/>
        <pc:sldMkLst>
          <pc:docMk/>
          <pc:sldMk cId="495979281" sldId="356"/>
        </pc:sldMkLst>
        <pc:spChg chg="mod">
          <ac:chgData name="Moonlight PRD" userId="6979963f-1bb8-40f7-b6a1-61e5b50c5fa1" providerId="ADAL" clId="{5D0C493F-0930-4827-BDE0-7DA0649D0B25}" dt="2024-02-21T14:48:33.038" v="841" actId="20577"/>
          <ac:spMkLst>
            <pc:docMk/>
            <pc:sldMk cId="495979281" sldId="356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3.238" v="843"/>
          <ac:spMkLst>
            <pc:docMk/>
            <pc:sldMk cId="495979281" sldId="356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3.309" v="845"/>
          <ac:spMkLst>
            <pc:docMk/>
            <pc:sldMk cId="495979281" sldId="356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3.343" v="847"/>
          <ac:spMkLst>
            <pc:docMk/>
            <pc:sldMk cId="495979281" sldId="356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3.363" v="848" actId="20577"/>
          <ac:spMkLst>
            <pc:docMk/>
            <pc:sldMk cId="495979281" sldId="356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3.409" v="849" actId="20577"/>
          <ac:spMkLst>
            <pc:docMk/>
            <pc:sldMk cId="495979281" sldId="356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3.508" v="850" actId="20577"/>
          <ac:spMkLst>
            <pc:docMk/>
            <pc:sldMk cId="495979281" sldId="356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33.642" v="855"/>
        <pc:sldMkLst>
          <pc:docMk/>
          <pc:sldMk cId="2478226330" sldId="357"/>
        </pc:sldMkLst>
      </pc:sldChg>
      <pc:sldChg chg="modSp add mod">
        <pc:chgData name="Moonlight PRD" userId="6979963f-1bb8-40f7-b6a1-61e5b50c5fa1" providerId="ADAL" clId="{5D0C493F-0930-4827-BDE0-7DA0649D0B25}" dt="2024-02-21T14:48:34.250" v="865" actId="20577"/>
        <pc:sldMkLst>
          <pc:docMk/>
          <pc:sldMk cId="3194180301" sldId="358"/>
        </pc:sldMkLst>
        <pc:spChg chg="mod">
          <ac:chgData name="Moonlight PRD" userId="6979963f-1bb8-40f7-b6a1-61e5b50c5fa1" providerId="ADAL" clId="{5D0C493F-0930-4827-BDE0-7DA0649D0B25}" dt="2024-02-21T14:48:33.812" v="856" actId="20577"/>
          <ac:spMkLst>
            <pc:docMk/>
            <pc:sldMk cId="3194180301" sldId="358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3.881" v="858"/>
          <ac:spMkLst>
            <pc:docMk/>
            <pc:sldMk cId="3194180301" sldId="358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3.957" v="860"/>
          <ac:spMkLst>
            <pc:docMk/>
            <pc:sldMk cId="3194180301" sldId="358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4.021" v="862"/>
          <ac:spMkLst>
            <pc:docMk/>
            <pc:sldMk cId="3194180301" sldId="358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4.160" v="863" actId="20577"/>
          <ac:spMkLst>
            <pc:docMk/>
            <pc:sldMk cId="3194180301" sldId="358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4.197" v="864" actId="20577"/>
          <ac:spMkLst>
            <pc:docMk/>
            <pc:sldMk cId="3194180301" sldId="358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4.250" v="865" actId="20577"/>
          <ac:spMkLst>
            <pc:docMk/>
            <pc:sldMk cId="3194180301" sldId="358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34.461" v="870"/>
        <pc:sldMkLst>
          <pc:docMk/>
          <pc:sldMk cId="3877492662" sldId="359"/>
        </pc:sldMkLst>
      </pc:sldChg>
      <pc:sldChg chg="modSp add mod">
        <pc:chgData name="Moonlight PRD" userId="6979963f-1bb8-40f7-b6a1-61e5b50c5fa1" providerId="ADAL" clId="{5D0C493F-0930-4827-BDE0-7DA0649D0B25}" dt="2024-02-21T14:48:34.922" v="880" actId="20577"/>
        <pc:sldMkLst>
          <pc:docMk/>
          <pc:sldMk cId="1328639036" sldId="360"/>
        </pc:sldMkLst>
        <pc:spChg chg="mod">
          <ac:chgData name="Moonlight PRD" userId="6979963f-1bb8-40f7-b6a1-61e5b50c5fa1" providerId="ADAL" clId="{5D0C493F-0930-4827-BDE0-7DA0649D0B25}" dt="2024-02-21T14:48:34.546" v="871" actId="20577"/>
          <ac:spMkLst>
            <pc:docMk/>
            <pc:sldMk cId="1328639036" sldId="360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4.613" v="873"/>
          <ac:spMkLst>
            <pc:docMk/>
            <pc:sldMk cId="1328639036" sldId="360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4.654" v="875"/>
          <ac:spMkLst>
            <pc:docMk/>
            <pc:sldMk cId="1328639036" sldId="360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4.785" v="877"/>
          <ac:spMkLst>
            <pc:docMk/>
            <pc:sldMk cId="1328639036" sldId="360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4.840" v="878" actId="20577"/>
          <ac:spMkLst>
            <pc:docMk/>
            <pc:sldMk cId="1328639036" sldId="360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4.887" v="879" actId="20577"/>
          <ac:spMkLst>
            <pc:docMk/>
            <pc:sldMk cId="1328639036" sldId="360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4.922" v="880" actId="20577"/>
          <ac:spMkLst>
            <pc:docMk/>
            <pc:sldMk cId="1328639036" sldId="360"/>
            <ac:spMk id="10" creationId="{00000000-0000-0000-0000-000000000000}"/>
          </ac:spMkLst>
        </pc:spChg>
      </pc:sldChg>
      <pc:sldChg chg="add ord">
        <pc:chgData name="Moonlight PRD" userId="6979963f-1bb8-40f7-b6a1-61e5b50c5fa1" providerId="ADAL" clId="{5D0C493F-0930-4827-BDE0-7DA0649D0B25}" dt="2024-02-21T14:48:35.069" v="885"/>
        <pc:sldMkLst>
          <pc:docMk/>
          <pc:sldMk cId="408218851" sldId="361"/>
        </pc:sldMkLst>
      </pc:sldChg>
      <pc:sldChg chg="modSp add mod">
        <pc:chgData name="Moonlight PRD" userId="6979963f-1bb8-40f7-b6a1-61e5b50c5fa1" providerId="ADAL" clId="{5D0C493F-0930-4827-BDE0-7DA0649D0B25}" dt="2024-02-21T14:48:35.891" v="895" actId="20577"/>
        <pc:sldMkLst>
          <pc:docMk/>
          <pc:sldMk cId="3268043514" sldId="362"/>
        </pc:sldMkLst>
        <pc:spChg chg="mod">
          <ac:chgData name="Moonlight PRD" userId="6979963f-1bb8-40f7-b6a1-61e5b50c5fa1" providerId="ADAL" clId="{5D0C493F-0930-4827-BDE0-7DA0649D0B25}" dt="2024-02-21T14:48:35.220" v="886" actId="20577"/>
          <ac:spMkLst>
            <pc:docMk/>
            <pc:sldMk cId="3268043514" sldId="362"/>
            <ac:spMk id="3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5.301" v="888"/>
          <ac:spMkLst>
            <pc:docMk/>
            <pc:sldMk cId="3268043514" sldId="362"/>
            <ac:spMk id="5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5.410" v="890"/>
          <ac:spMkLst>
            <pc:docMk/>
            <pc:sldMk cId="3268043514" sldId="362"/>
            <ac:spMk id="6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5.568" v="892"/>
          <ac:spMkLst>
            <pc:docMk/>
            <pc:sldMk cId="3268043514" sldId="362"/>
            <ac:spMk id="7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5.663" v="893" actId="20577"/>
          <ac:spMkLst>
            <pc:docMk/>
            <pc:sldMk cId="3268043514" sldId="362"/>
            <ac:spMk id="8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5.756" v="894" actId="20577"/>
          <ac:spMkLst>
            <pc:docMk/>
            <pc:sldMk cId="3268043514" sldId="362"/>
            <ac:spMk id="9" creationId="{00000000-0000-0000-0000-000000000000}"/>
          </ac:spMkLst>
        </pc:spChg>
        <pc:spChg chg="mod">
          <ac:chgData name="Moonlight PRD" userId="6979963f-1bb8-40f7-b6a1-61e5b50c5fa1" providerId="ADAL" clId="{5D0C493F-0930-4827-BDE0-7DA0649D0B25}" dt="2024-02-21T14:48:35.891" v="895" actId="20577"/>
          <ac:spMkLst>
            <pc:docMk/>
            <pc:sldMk cId="3268043514" sldId="362"/>
            <ac:spMk id="10" creationId="{00000000-0000-0000-0000-000000000000}"/>
          </ac:spMkLst>
        </pc:spChg>
      </pc:sldChg>
      <pc:sldChg chg="add del">
        <pc:chgData name="Moonlight PRD" userId="6979963f-1bb8-40f7-b6a1-61e5b50c5fa1" providerId="ADAL" clId="{5D0C493F-0930-4827-BDE0-7DA0649D0B25}" dt="2024-02-21T14:51:52.828" v="896" actId="47"/>
        <pc:sldMkLst>
          <pc:docMk/>
          <pc:sldMk cId="713220572" sldId="363"/>
        </pc:sldMkLst>
      </pc:sldChg>
    </pc:docChg>
  </pc:docChgLst>
  <pc:docChgLst>
    <pc:chgData name="Văn Trung Đặng" userId="3a1a907cf5d44218" providerId="LiveId" clId="{E409DD4B-B660-4F5D-8849-C5B54B20B2AE}"/>
    <pc:docChg chg="undo custSel delSld modSld sldOrd">
      <pc:chgData name="Văn Trung Đặng" userId="3a1a907cf5d44218" providerId="LiveId" clId="{E409DD4B-B660-4F5D-8849-C5B54B20B2AE}" dt="2024-03-07T13:14:57.890" v="189" actId="20577"/>
      <pc:docMkLst>
        <pc:docMk/>
      </pc:docMkLst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015703980" sldId="257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4235123906" sldId="258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328973023" sldId="259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066818044" sldId="260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86750418" sldId="261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519385999" sldId="262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087777782" sldId="263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071013190" sldId="264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858056264" sldId="265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788246875" sldId="266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405494044" sldId="267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748932141" sldId="268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930631143" sldId="269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284512849" sldId="270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189707876" sldId="271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8978355" sldId="272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64560935" sldId="273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339486825" sldId="274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846383767" sldId="275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593579882" sldId="276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781647542" sldId="277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751963031" sldId="278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39103987" sldId="279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286691698" sldId="280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244365970" sldId="281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109971477" sldId="282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596345523" sldId="283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231064342" sldId="284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661757821" sldId="285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007396374" sldId="286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537672553" sldId="287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914270025" sldId="288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710523445" sldId="289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924619762" sldId="290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383472747" sldId="291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78532646" sldId="292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4288063971" sldId="293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15455924" sldId="294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448334167" sldId="295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410888541" sldId="296"/>
        </pc:sldMkLst>
      </pc:sldChg>
      <pc:sldChg chg="addSp modSp mod">
        <pc:chgData name="Văn Trung Đặng" userId="3a1a907cf5d44218" providerId="LiveId" clId="{E409DD4B-B660-4F5D-8849-C5B54B20B2AE}" dt="2024-03-07T13:14:57.890" v="189" actId="20577"/>
        <pc:sldMkLst>
          <pc:docMk/>
          <pc:sldMk cId="3767151823" sldId="302"/>
        </pc:sldMkLst>
        <pc:spChg chg="mod">
          <ac:chgData name="Văn Trung Đặng" userId="3a1a907cf5d44218" providerId="LiveId" clId="{E409DD4B-B660-4F5D-8849-C5B54B20B2AE}" dt="2024-03-07T13:14:45.596" v="183" actId="1035"/>
          <ac:spMkLst>
            <pc:docMk/>
            <pc:sldMk cId="3767151823" sldId="302"/>
            <ac:spMk id="2" creationId="{CF628E46-F5F6-5B10-FB57-D28F28829BC8}"/>
          </ac:spMkLst>
        </pc:spChg>
        <pc:spChg chg="add mod">
          <ac:chgData name="Văn Trung Đặng" userId="3a1a907cf5d44218" providerId="LiveId" clId="{E409DD4B-B660-4F5D-8849-C5B54B20B2AE}" dt="2024-03-07T13:14:28.155" v="171"/>
          <ac:spMkLst>
            <pc:docMk/>
            <pc:sldMk cId="3767151823" sldId="302"/>
            <ac:spMk id="4" creationId="{72AFE270-6E7B-8BB8-1C50-AF7FEBF3CC8F}"/>
          </ac:spMkLst>
        </pc:spChg>
        <pc:spChg chg="mod">
          <ac:chgData name="Văn Trung Đặng" userId="3a1a907cf5d44218" providerId="LiveId" clId="{E409DD4B-B660-4F5D-8849-C5B54B20B2AE}" dt="2024-03-07T13:13:54.693" v="153" actId="1076"/>
          <ac:spMkLst>
            <pc:docMk/>
            <pc:sldMk cId="3767151823" sldId="302"/>
            <ac:spMk id="5" creationId="{00000000-0000-0000-0000-000000000000}"/>
          </ac:spMkLst>
        </pc:spChg>
        <pc:spChg chg="mod">
          <ac:chgData name="Văn Trung Đặng" userId="3a1a907cf5d44218" providerId="LiveId" clId="{E409DD4B-B660-4F5D-8849-C5B54B20B2AE}" dt="2024-03-07T13:14:12.237" v="163" actId="20577"/>
          <ac:spMkLst>
            <pc:docMk/>
            <pc:sldMk cId="3767151823" sldId="302"/>
            <ac:spMk id="6" creationId="{00000000-0000-0000-0000-000000000000}"/>
          </ac:spMkLst>
        </pc:spChg>
        <pc:spChg chg="mod">
          <ac:chgData name="Văn Trung Đặng" userId="3a1a907cf5d44218" providerId="LiveId" clId="{E409DD4B-B660-4F5D-8849-C5B54B20B2AE}" dt="2024-03-07T13:14:40.816" v="180" actId="20577"/>
          <ac:spMkLst>
            <pc:docMk/>
            <pc:sldMk cId="3767151823" sldId="302"/>
            <ac:spMk id="7" creationId="{00000000-0000-0000-0000-000000000000}"/>
          </ac:spMkLst>
        </pc:spChg>
        <pc:spChg chg="mod">
          <ac:chgData name="Văn Trung Đặng" userId="3a1a907cf5d44218" providerId="LiveId" clId="{E409DD4B-B660-4F5D-8849-C5B54B20B2AE}" dt="2024-03-07T13:14:57.890" v="189" actId="20577"/>
          <ac:spMkLst>
            <pc:docMk/>
            <pc:sldMk cId="3767151823" sldId="302"/>
            <ac:spMk id="8" creationId="{00000000-0000-0000-0000-000000000000}"/>
          </ac:spMkLst>
        </pc:spChg>
      </pc:sldChg>
      <pc:sldChg chg="ord">
        <pc:chgData name="Văn Trung Đặng" userId="3a1a907cf5d44218" providerId="LiveId" clId="{E409DD4B-B660-4F5D-8849-C5B54B20B2AE}" dt="2024-03-07T13:12:38.945" v="2"/>
        <pc:sldMkLst>
          <pc:docMk/>
          <pc:sldMk cId="3852515189" sldId="303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790008320" sldId="306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78974340" sldId="307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766980205" sldId="308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370872060" sldId="309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409215127" sldId="310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783272449" sldId="311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48861210" sldId="312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634546906" sldId="313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375155987" sldId="314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622016977" sldId="315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555712341" sldId="316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454623205" sldId="317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098952693" sldId="318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655661869" sldId="319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740100381" sldId="320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762671299" sldId="321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99483313" sldId="322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626261294" sldId="323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977900281" sldId="324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260431753" sldId="325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554887727" sldId="326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607750682" sldId="327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582906536" sldId="328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220496528" sldId="329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587451824" sldId="330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360375119" sldId="331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678078442" sldId="332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600056600" sldId="333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540608146" sldId="334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444221132" sldId="335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412855093" sldId="336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149173197" sldId="337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195545305" sldId="338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517593321" sldId="339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530883447" sldId="340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068751305" sldId="341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4231959754" sldId="342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443366510" sldId="343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93591425" sldId="344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4024292757" sldId="345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094821781" sldId="346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437927205" sldId="347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984376719" sldId="348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380400172" sldId="349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4012443008" sldId="350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399864138" sldId="351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472135422" sldId="352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4133417578" sldId="353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936654022" sldId="354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818777131" sldId="355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495979281" sldId="356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2478226330" sldId="357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194180301" sldId="358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877492662" sldId="359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1328639036" sldId="360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408218851" sldId="361"/>
        </pc:sldMkLst>
      </pc:sldChg>
      <pc:sldChg chg="del">
        <pc:chgData name="Văn Trung Đặng" userId="3a1a907cf5d44218" providerId="LiveId" clId="{E409DD4B-B660-4F5D-8849-C5B54B20B2AE}" dt="2024-03-07T13:12:37.788" v="0" actId="47"/>
        <pc:sldMkLst>
          <pc:docMk/>
          <pc:sldMk cId="3268043514" sldId="362"/>
        </pc:sldMkLst>
      </pc:sldChg>
    </pc:docChg>
  </pc:docChgLst>
  <pc:docChgLst>
    <pc:chgData name="Văn Trung Đặng" userId="3a1a907cf5d44218" providerId="LiveId" clId="{16F3E322-5F34-4445-902C-B33513B49613}"/>
    <pc:docChg chg="custSel addSld delSld modSld sldOrd">
      <pc:chgData name="Văn Trung Đặng" userId="3a1a907cf5d44218" providerId="LiveId" clId="{16F3E322-5F34-4445-902C-B33513B49613}" dt="2024-05-23T01:26:58.352" v="170" actId="47"/>
      <pc:docMkLst>
        <pc:docMk/>
      </pc:docMkLst>
      <pc:sldChg chg="modSp mod">
        <pc:chgData name="Văn Trung Đặng" userId="3a1a907cf5d44218" providerId="LiveId" clId="{16F3E322-5F34-4445-902C-B33513B49613}" dt="2024-05-23T01:24:12.775" v="94" actId="20577"/>
        <pc:sldMkLst>
          <pc:docMk/>
          <pc:sldMk cId="3767151823" sldId="302"/>
        </pc:sldMkLst>
        <pc:spChg chg="mod">
          <ac:chgData name="Văn Trung Đặng" userId="3a1a907cf5d44218" providerId="LiveId" clId="{16F3E322-5F34-4445-902C-B33513B49613}" dt="2024-05-23T01:24:12.506" v="85" actId="20577"/>
          <ac:spMkLst>
            <pc:docMk/>
            <pc:sldMk cId="3767151823" sldId="302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2.576" v="87"/>
          <ac:spMkLst>
            <pc:docMk/>
            <pc:sldMk cId="3767151823" sldId="302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2.632" v="89"/>
          <ac:spMkLst>
            <pc:docMk/>
            <pc:sldMk cId="3767151823" sldId="302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2.679" v="91"/>
          <ac:spMkLst>
            <pc:docMk/>
            <pc:sldMk cId="3767151823" sldId="302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2.711" v="92" actId="20577"/>
          <ac:spMkLst>
            <pc:docMk/>
            <pc:sldMk cId="3767151823" sldId="302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2.743" v="93" actId="20577"/>
          <ac:spMkLst>
            <pc:docMk/>
            <pc:sldMk cId="3767151823" sldId="302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2.775" v="94" actId="20577"/>
          <ac:spMkLst>
            <pc:docMk/>
            <pc:sldMk cId="3767151823" sldId="302"/>
            <ac:spMk id="10" creationId="{00000000-0000-0000-0000-000000000000}"/>
          </ac:spMkLst>
        </pc:spChg>
      </pc:sldChg>
      <pc:sldChg chg="del ord">
        <pc:chgData name="Văn Trung Đặng" userId="3a1a907cf5d44218" providerId="LiveId" clId="{16F3E322-5F34-4445-902C-B33513B49613}" dt="2024-05-23T01:26:58.352" v="170" actId="47"/>
        <pc:sldMkLst>
          <pc:docMk/>
          <pc:sldMk cId="3852515189" sldId="303"/>
        </pc:sldMkLst>
      </pc:sldChg>
      <pc:sldChg chg="modSp add del mod">
        <pc:chgData name="Văn Trung Đặng" userId="3a1a907cf5d44218" providerId="LiveId" clId="{16F3E322-5F34-4445-902C-B33513B49613}" dt="2024-05-23T01:26:58.352" v="170" actId="47"/>
        <pc:sldMkLst>
          <pc:docMk/>
          <pc:sldMk cId="1543233827" sldId="304"/>
        </pc:sldMkLst>
        <pc:spChg chg="mod">
          <ac:chgData name="Văn Trung Đặng" userId="3a1a907cf5d44218" providerId="LiveId" clId="{16F3E322-5F34-4445-902C-B33513B49613}" dt="2024-05-23T01:22:08.979" v="15" actId="20577"/>
          <ac:spMkLst>
            <pc:docMk/>
            <pc:sldMk cId="1543233827" sldId="304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009" v="17"/>
          <ac:spMkLst>
            <pc:docMk/>
            <pc:sldMk cId="1543233827" sldId="304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057" v="19"/>
          <ac:spMkLst>
            <pc:docMk/>
            <pc:sldMk cId="1543233827" sldId="304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104" v="21"/>
          <ac:spMkLst>
            <pc:docMk/>
            <pc:sldMk cId="1543233827" sldId="304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135" v="22" actId="20577"/>
          <ac:spMkLst>
            <pc:docMk/>
            <pc:sldMk cId="1543233827" sldId="304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151" v="23" actId="20577"/>
          <ac:spMkLst>
            <pc:docMk/>
            <pc:sldMk cId="1543233827" sldId="304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167" v="24" actId="20577"/>
          <ac:spMkLst>
            <pc:docMk/>
            <pc:sldMk cId="1543233827" sldId="304"/>
            <ac:spMk id="10" creationId="{00000000-0000-0000-0000-000000000000}"/>
          </ac:spMkLst>
        </pc:spChg>
      </pc:sldChg>
      <pc:sldChg chg="add del ord">
        <pc:chgData name="Văn Trung Đặng" userId="3a1a907cf5d44218" providerId="LiveId" clId="{16F3E322-5F34-4445-902C-B33513B49613}" dt="2024-05-23T01:26:58.352" v="170" actId="47"/>
        <pc:sldMkLst>
          <pc:docMk/>
          <pc:sldMk cId="3070482780" sldId="305"/>
        </pc:sldMkLst>
      </pc:sldChg>
      <pc:sldChg chg="modSp add del mod">
        <pc:chgData name="Văn Trung Đặng" userId="3a1a907cf5d44218" providerId="LiveId" clId="{16F3E322-5F34-4445-902C-B33513B49613}" dt="2024-05-23T01:26:58.352" v="170" actId="47"/>
        <pc:sldMkLst>
          <pc:docMk/>
          <pc:sldMk cId="780672715" sldId="306"/>
        </pc:sldMkLst>
        <pc:spChg chg="mod">
          <ac:chgData name="Văn Trung Đặng" userId="3a1a907cf5d44218" providerId="LiveId" clId="{16F3E322-5F34-4445-902C-B33513B49613}" dt="2024-05-23T01:22:09.262" v="30" actId="20577"/>
          <ac:spMkLst>
            <pc:docMk/>
            <pc:sldMk cId="780672715" sldId="306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310" v="32"/>
          <ac:spMkLst>
            <pc:docMk/>
            <pc:sldMk cId="780672715" sldId="306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345" v="34"/>
          <ac:spMkLst>
            <pc:docMk/>
            <pc:sldMk cId="780672715" sldId="306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398" v="36"/>
          <ac:spMkLst>
            <pc:docMk/>
            <pc:sldMk cId="780672715" sldId="306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406" v="37" actId="20577"/>
          <ac:spMkLst>
            <pc:docMk/>
            <pc:sldMk cId="780672715" sldId="306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430" v="38" actId="20577"/>
          <ac:spMkLst>
            <pc:docMk/>
            <pc:sldMk cId="780672715" sldId="306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462" v="39" actId="20577"/>
          <ac:spMkLst>
            <pc:docMk/>
            <pc:sldMk cId="780672715" sldId="306"/>
            <ac:spMk id="10" creationId="{00000000-0000-0000-0000-000000000000}"/>
          </ac:spMkLst>
        </pc:spChg>
      </pc:sldChg>
      <pc:sldChg chg="add del ord">
        <pc:chgData name="Văn Trung Đặng" userId="3a1a907cf5d44218" providerId="LiveId" clId="{16F3E322-5F34-4445-902C-B33513B49613}" dt="2024-05-23T01:26:58.352" v="170" actId="47"/>
        <pc:sldMkLst>
          <pc:docMk/>
          <pc:sldMk cId="3988056461" sldId="307"/>
        </pc:sldMkLst>
      </pc:sldChg>
      <pc:sldChg chg="modSp add del mod">
        <pc:chgData name="Văn Trung Đặng" userId="3a1a907cf5d44218" providerId="LiveId" clId="{16F3E322-5F34-4445-902C-B33513B49613}" dt="2024-05-23T01:26:58.352" v="170" actId="47"/>
        <pc:sldMkLst>
          <pc:docMk/>
          <pc:sldMk cId="3450144442" sldId="308"/>
        </pc:sldMkLst>
        <pc:spChg chg="mod">
          <ac:chgData name="Văn Trung Đặng" userId="3a1a907cf5d44218" providerId="LiveId" clId="{16F3E322-5F34-4445-902C-B33513B49613}" dt="2024-05-23T01:22:09.541" v="45" actId="20577"/>
          <ac:spMkLst>
            <pc:docMk/>
            <pc:sldMk cId="3450144442" sldId="308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557" v="47"/>
          <ac:spMkLst>
            <pc:docMk/>
            <pc:sldMk cId="3450144442" sldId="308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589" v="49"/>
          <ac:spMkLst>
            <pc:docMk/>
            <pc:sldMk cId="3450144442" sldId="308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637" v="51"/>
          <ac:spMkLst>
            <pc:docMk/>
            <pc:sldMk cId="3450144442" sldId="308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669" v="52" actId="20577"/>
          <ac:spMkLst>
            <pc:docMk/>
            <pc:sldMk cId="3450144442" sldId="308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685" v="53" actId="20577"/>
          <ac:spMkLst>
            <pc:docMk/>
            <pc:sldMk cId="3450144442" sldId="308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700" v="54" actId="20577"/>
          <ac:spMkLst>
            <pc:docMk/>
            <pc:sldMk cId="3450144442" sldId="308"/>
            <ac:spMk id="10" creationId="{00000000-0000-0000-0000-000000000000}"/>
          </ac:spMkLst>
        </pc:spChg>
      </pc:sldChg>
      <pc:sldChg chg="add del ord">
        <pc:chgData name="Văn Trung Đặng" userId="3a1a907cf5d44218" providerId="LiveId" clId="{16F3E322-5F34-4445-902C-B33513B49613}" dt="2024-05-23T01:26:58.352" v="170" actId="47"/>
        <pc:sldMkLst>
          <pc:docMk/>
          <pc:sldMk cId="1294385220" sldId="309"/>
        </pc:sldMkLst>
      </pc:sldChg>
      <pc:sldChg chg="modSp add del mod">
        <pc:chgData name="Văn Trung Đặng" userId="3a1a907cf5d44218" providerId="LiveId" clId="{16F3E322-5F34-4445-902C-B33513B49613}" dt="2024-05-23T01:26:58.352" v="170" actId="47"/>
        <pc:sldMkLst>
          <pc:docMk/>
          <pc:sldMk cId="1810866903" sldId="310"/>
        </pc:sldMkLst>
        <pc:spChg chg="mod">
          <ac:chgData name="Văn Trung Đặng" userId="3a1a907cf5d44218" providerId="LiveId" clId="{16F3E322-5F34-4445-902C-B33513B49613}" dt="2024-05-23T01:22:09.771" v="60" actId="20577"/>
          <ac:spMkLst>
            <pc:docMk/>
            <pc:sldMk cId="1810866903" sldId="310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796" v="62"/>
          <ac:spMkLst>
            <pc:docMk/>
            <pc:sldMk cId="1810866903" sldId="310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827" v="64"/>
          <ac:spMkLst>
            <pc:docMk/>
            <pc:sldMk cId="1810866903" sldId="310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856" v="66"/>
          <ac:spMkLst>
            <pc:docMk/>
            <pc:sldMk cId="1810866903" sldId="310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875" v="67" actId="20577"/>
          <ac:spMkLst>
            <pc:docMk/>
            <pc:sldMk cId="1810866903" sldId="310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891" v="68" actId="20577"/>
          <ac:spMkLst>
            <pc:docMk/>
            <pc:sldMk cId="1810866903" sldId="310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09.926" v="69" actId="20577"/>
          <ac:spMkLst>
            <pc:docMk/>
            <pc:sldMk cId="1810866903" sldId="310"/>
            <ac:spMk id="10" creationId="{00000000-0000-0000-0000-000000000000}"/>
          </ac:spMkLst>
        </pc:spChg>
      </pc:sldChg>
      <pc:sldChg chg="add del ord">
        <pc:chgData name="Văn Trung Đặng" userId="3a1a907cf5d44218" providerId="LiveId" clId="{16F3E322-5F34-4445-902C-B33513B49613}" dt="2024-05-23T01:26:58.352" v="170" actId="47"/>
        <pc:sldMkLst>
          <pc:docMk/>
          <pc:sldMk cId="1163847063" sldId="311"/>
        </pc:sldMkLst>
      </pc:sldChg>
      <pc:sldChg chg="modSp add del mod">
        <pc:chgData name="Văn Trung Đặng" userId="3a1a907cf5d44218" providerId="LiveId" clId="{16F3E322-5F34-4445-902C-B33513B49613}" dt="2024-05-23T01:26:58.352" v="170" actId="47"/>
        <pc:sldMkLst>
          <pc:docMk/>
          <pc:sldMk cId="672629222" sldId="312"/>
        </pc:sldMkLst>
        <pc:spChg chg="mod">
          <ac:chgData name="Văn Trung Đặng" userId="3a1a907cf5d44218" providerId="LiveId" clId="{16F3E322-5F34-4445-902C-B33513B49613}" dt="2024-05-23T01:22:10.002" v="75" actId="20577"/>
          <ac:spMkLst>
            <pc:docMk/>
            <pc:sldMk cId="672629222" sldId="312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10.029" v="77"/>
          <ac:spMkLst>
            <pc:docMk/>
            <pc:sldMk cId="672629222" sldId="312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10.066" v="79"/>
          <ac:spMkLst>
            <pc:docMk/>
            <pc:sldMk cId="672629222" sldId="312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10.097" v="81"/>
          <ac:spMkLst>
            <pc:docMk/>
            <pc:sldMk cId="672629222" sldId="312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10.113" v="82" actId="20577"/>
          <ac:spMkLst>
            <pc:docMk/>
            <pc:sldMk cId="672629222" sldId="312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10.133" v="83" actId="20577"/>
          <ac:spMkLst>
            <pc:docMk/>
            <pc:sldMk cId="672629222" sldId="312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2:10.145" v="84" actId="20577"/>
          <ac:spMkLst>
            <pc:docMk/>
            <pc:sldMk cId="672629222" sldId="312"/>
            <ac:spMk id="10" creationId="{00000000-0000-0000-0000-000000000000}"/>
          </ac:spMkLst>
        </pc:spChg>
      </pc:sldChg>
      <pc:sldChg chg="add del ord">
        <pc:chgData name="Văn Trung Đặng" userId="3a1a907cf5d44218" providerId="LiveId" clId="{16F3E322-5F34-4445-902C-B33513B49613}" dt="2024-05-23T01:26:58.352" v="170" actId="47"/>
        <pc:sldMkLst>
          <pc:docMk/>
          <pc:sldMk cId="3148205480" sldId="313"/>
        </pc:sldMkLst>
      </pc:sldChg>
      <pc:sldChg chg="modSp add del mod">
        <pc:chgData name="Văn Trung Đặng" userId="3a1a907cf5d44218" providerId="LiveId" clId="{16F3E322-5F34-4445-902C-B33513B49613}" dt="2024-05-23T01:26:58.352" v="170" actId="47"/>
        <pc:sldMkLst>
          <pc:docMk/>
          <pc:sldMk cId="2474970208" sldId="314"/>
        </pc:sldMkLst>
        <pc:spChg chg="mod">
          <ac:chgData name="Văn Trung Đặng" userId="3a1a907cf5d44218" providerId="LiveId" clId="{16F3E322-5F34-4445-902C-B33513B49613}" dt="2024-05-23T01:24:12.870" v="100" actId="20577"/>
          <ac:spMkLst>
            <pc:docMk/>
            <pc:sldMk cId="2474970208" sldId="314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2.918" v="102"/>
          <ac:spMkLst>
            <pc:docMk/>
            <pc:sldMk cId="2474970208" sldId="314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2.960" v="104"/>
          <ac:spMkLst>
            <pc:docMk/>
            <pc:sldMk cId="2474970208" sldId="314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2.997" v="106"/>
          <ac:spMkLst>
            <pc:docMk/>
            <pc:sldMk cId="2474970208" sldId="314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029" v="107" actId="20577"/>
          <ac:spMkLst>
            <pc:docMk/>
            <pc:sldMk cId="2474970208" sldId="314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061" v="108" actId="20577"/>
          <ac:spMkLst>
            <pc:docMk/>
            <pc:sldMk cId="2474970208" sldId="314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092" v="109" actId="20577"/>
          <ac:spMkLst>
            <pc:docMk/>
            <pc:sldMk cId="2474970208" sldId="314"/>
            <ac:spMk id="10" creationId="{00000000-0000-0000-0000-000000000000}"/>
          </ac:spMkLst>
        </pc:spChg>
      </pc:sldChg>
      <pc:sldChg chg="add del ord">
        <pc:chgData name="Văn Trung Đặng" userId="3a1a907cf5d44218" providerId="LiveId" clId="{16F3E322-5F34-4445-902C-B33513B49613}" dt="2024-05-23T01:26:58.352" v="170" actId="47"/>
        <pc:sldMkLst>
          <pc:docMk/>
          <pc:sldMk cId="279244116" sldId="315"/>
        </pc:sldMkLst>
      </pc:sldChg>
      <pc:sldChg chg="modSp add del mod">
        <pc:chgData name="Văn Trung Đặng" userId="3a1a907cf5d44218" providerId="LiveId" clId="{16F3E322-5F34-4445-902C-B33513B49613}" dt="2024-05-23T01:26:58.352" v="170" actId="47"/>
        <pc:sldMkLst>
          <pc:docMk/>
          <pc:sldMk cId="3804634144" sldId="316"/>
        </pc:sldMkLst>
        <pc:spChg chg="mod">
          <ac:chgData name="Văn Trung Đặng" userId="3a1a907cf5d44218" providerId="LiveId" clId="{16F3E322-5F34-4445-902C-B33513B49613}" dt="2024-05-23T01:24:13.167" v="115" actId="20577"/>
          <ac:spMkLst>
            <pc:docMk/>
            <pc:sldMk cId="3804634144" sldId="316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214" v="117"/>
          <ac:spMkLst>
            <pc:docMk/>
            <pc:sldMk cId="3804634144" sldId="316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246" v="119"/>
          <ac:spMkLst>
            <pc:docMk/>
            <pc:sldMk cId="3804634144" sldId="316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278" v="121"/>
          <ac:spMkLst>
            <pc:docMk/>
            <pc:sldMk cId="3804634144" sldId="316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309" v="122" actId="20577"/>
          <ac:spMkLst>
            <pc:docMk/>
            <pc:sldMk cId="3804634144" sldId="316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325" v="123" actId="20577"/>
          <ac:spMkLst>
            <pc:docMk/>
            <pc:sldMk cId="3804634144" sldId="316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343" v="124" actId="20577"/>
          <ac:spMkLst>
            <pc:docMk/>
            <pc:sldMk cId="3804634144" sldId="316"/>
            <ac:spMk id="10" creationId="{00000000-0000-0000-0000-000000000000}"/>
          </ac:spMkLst>
        </pc:spChg>
      </pc:sldChg>
      <pc:sldChg chg="add del ord">
        <pc:chgData name="Văn Trung Đặng" userId="3a1a907cf5d44218" providerId="LiveId" clId="{16F3E322-5F34-4445-902C-B33513B49613}" dt="2024-05-23T01:26:58.352" v="170" actId="47"/>
        <pc:sldMkLst>
          <pc:docMk/>
          <pc:sldMk cId="1640362822" sldId="317"/>
        </pc:sldMkLst>
      </pc:sldChg>
      <pc:sldChg chg="modSp add del mod">
        <pc:chgData name="Văn Trung Đặng" userId="3a1a907cf5d44218" providerId="LiveId" clId="{16F3E322-5F34-4445-902C-B33513B49613}" dt="2024-05-23T01:26:58.352" v="170" actId="47"/>
        <pc:sldMkLst>
          <pc:docMk/>
          <pc:sldMk cId="1738342483" sldId="318"/>
        </pc:sldMkLst>
        <pc:spChg chg="mod">
          <ac:chgData name="Văn Trung Đặng" userId="3a1a907cf5d44218" providerId="LiveId" clId="{16F3E322-5F34-4445-902C-B33513B49613}" dt="2024-05-23T01:24:13.437" v="130" actId="20577"/>
          <ac:spMkLst>
            <pc:docMk/>
            <pc:sldMk cId="1738342483" sldId="318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469" v="132"/>
          <ac:spMkLst>
            <pc:docMk/>
            <pc:sldMk cId="1738342483" sldId="318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485" v="134"/>
          <ac:spMkLst>
            <pc:docMk/>
            <pc:sldMk cId="1738342483" sldId="318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517" v="136"/>
          <ac:spMkLst>
            <pc:docMk/>
            <pc:sldMk cId="1738342483" sldId="318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533" v="137" actId="20577"/>
          <ac:spMkLst>
            <pc:docMk/>
            <pc:sldMk cId="1738342483" sldId="318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565" v="138" actId="20577"/>
          <ac:spMkLst>
            <pc:docMk/>
            <pc:sldMk cId="1738342483" sldId="318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580" v="139" actId="20577"/>
          <ac:spMkLst>
            <pc:docMk/>
            <pc:sldMk cId="1738342483" sldId="318"/>
            <ac:spMk id="10" creationId="{00000000-0000-0000-0000-000000000000}"/>
          </ac:spMkLst>
        </pc:spChg>
      </pc:sldChg>
      <pc:sldChg chg="add del ord">
        <pc:chgData name="Văn Trung Đặng" userId="3a1a907cf5d44218" providerId="LiveId" clId="{16F3E322-5F34-4445-902C-B33513B49613}" dt="2024-05-23T01:26:58.352" v="170" actId="47"/>
        <pc:sldMkLst>
          <pc:docMk/>
          <pc:sldMk cId="571308010" sldId="319"/>
        </pc:sldMkLst>
      </pc:sldChg>
      <pc:sldChg chg="modSp add del mod">
        <pc:chgData name="Văn Trung Đặng" userId="3a1a907cf5d44218" providerId="LiveId" clId="{16F3E322-5F34-4445-902C-B33513B49613}" dt="2024-05-23T01:26:58.352" v="170" actId="47"/>
        <pc:sldMkLst>
          <pc:docMk/>
          <pc:sldMk cId="3495885934" sldId="320"/>
        </pc:sldMkLst>
        <pc:spChg chg="mod">
          <ac:chgData name="Văn Trung Đặng" userId="3a1a907cf5d44218" providerId="LiveId" clId="{16F3E322-5F34-4445-902C-B33513B49613}" dt="2024-05-23T01:24:13.660" v="145" actId="20577"/>
          <ac:spMkLst>
            <pc:docMk/>
            <pc:sldMk cId="3495885934" sldId="320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692" v="147"/>
          <ac:spMkLst>
            <pc:docMk/>
            <pc:sldMk cId="3495885934" sldId="320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724" v="149"/>
          <ac:spMkLst>
            <pc:docMk/>
            <pc:sldMk cId="3495885934" sldId="320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755" v="151"/>
          <ac:spMkLst>
            <pc:docMk/>
            <pc:sldMk cId="3495885934" sldId="320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771" v="152" actId="20577"/>
          <ac:spMkLst>
            <pc:docMk/>
            <pc:sldMk cId="3495885934" sldId="320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787" v="153" actId="20577"/>
          <ac:spMkLst>
            <pc:docMk/>
            <pc:sldMk cId="3495885934" sldId="320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803" v="154" actId="20577"/>
          <ac:spMkLst>
            <pc:docMk/>
            <pc:sldMk cId="3495885934" sldId="320"/>
            <ac:spMk id="10" creationId="{00000000-0000-0000-0000-000000000000}"/>
          </ac:spMkLst>
        </pc:spChg>
      </pc:sldChg>
      <pc:sldChg chg="add del ord">
        <pc:chgData name="Văn Trung Đặng" userId="3a1a907cf5d44218" providerId="LiveId" clId="{16F3E322-5F34-4445-902C-B33513B49613}" dt="2024-05-23T01:26:58.352" v="170" actId="47"/>
        <pc:sldMkLst>
          <pc:docMk/>
          <pc:sldMk cId="4141395677" sldId="321"/>
        </pc:sldMkLst>
      </pc:sldChg>
      <pc:sldChg chg="modSp add del mod">
        <pc:chgData name="Văn Trung Đặng" userId="3a1a907cf5d44218" providerId="LiveId" clId="{16F3E322-5F34-4445-902C-B33513B49613}" dt="2024-05-23T01:26:58.352" v="170" actId="47"/>
        <pc:sldMkLst>
          <pc:docMk/>
          <pc:sldMk cId="328859176" sldId="322"/>
        </pc:sldMkLst>
        <pc:spChg chg="mod">
          <ac:chgData name="Văn Trung Đặng" userId="3a1a907cf5d44218" providerId="LiveId" clId="{16F3E322-5F34-4445-902C-B33513B49613}" dt="2024-05-23T01:24:13.882" v="160" actId="20577"/>
          <ac:spMkLst>
            <pc:docMk/>
            <pc:sldMk cId="328859176" sldId="322"/>
            <ac:spMk id="3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930" v="162"/>
          <ac:spMkLst>
            <pc:docMk/>
            <pc:sldMk cId="328859176" sldId="322"/>
            <ac:spMk id="5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3.977" v="164"/>
          <ac:spMkLst>
            <pc:docMk/>
            <pc:sldMk cId="328859176" sldId="322"/>
            <ac:spMk id="6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4.009" v="166"/>
          <ac:spMkLst>
            <pc:docMk/>
            <pc:sldMk cId="328859176" sldId="322"/>
            <ac:spMk id="7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4.042" v="167" actId="20577"/>
          <ac:spMkLst>
            <pc:docMk/>
            <pc:sldMk cId="328859176" sldId="322"/>
            <ac:spMk id="8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4.072" v="168" actId="20577"/>
          <ac:spMkLst>
            <pc:docMk/>
            <pc:sldMk cId="328859176" sldId="322"/>
            <ac:spMk id="9" creationId="{00000000-0000-0000-0000-000000000000}"/>
          </ac:spMkLst>
        </pc:spChg>
        <pc:spChg chg="mod">
          <ac:chgData name="Văn Trung Đặng" userId="3a1a907cf5d44218" providerId="LiveId" clId="{16F3E322-5F34-4445-902C-B33513B49613}" dt="2024-05-23T01:24:14.104" v="169" actId="20577"/>
          <ac:spMkLst>
            <pc:docMk/>
            <pc:sldMk cId="328859176" sldId="322"/>
            <ac:spMk id="10" creationId="{00000000-0000-0000-0000-000000000000}"/>
          </ac:spMkLst>
        </pc:spChg>
      </pc:sldChg>
      <pc:sldChg chg="add">
        <pc:chgData name="Văn Trung Đặng" userId="3a1a907cf5d44218" providerId="LiveId" clId="{16F3E322-5F34-4445-902C-B33513B49613}" dt="2024-05-23T01:24:13.836" v="158"/>
        <pc:sldMkLst>
          <pc:docMk/>
          <pc:sldMk cId="812944394" sldId="323"/>
        </pc:sldMkLst>
      </pc:sldChg>
    </pc:docChg>
  </pc:docChgLst>
  <pc:docChgLst>
    <pc:chgData name="Văn Trung Đặng" userId="3a1a907cf5d44218" providerId="LiveId" clId="{9EA1CEAA-E2E3-4C7E-825F-70F5499050E8}"/>
    <pc:docChg chg="custSel addSld delSld modSld">
      <pc:chgData name="Văn Trung Đặng" userId="3a1a907cf5d44218" providerId="LiveId" clId="{9EA1CEAA-E2E3-4C7E-825F-70F5499050E8}" dt="2024-06-07T05:03:39.413" v="743" actId="47"/>
      <pc:docMkLst>
        <pc:docMk/>
      </pc:docMkLst>
      <pc:sldChg chg="modSp del mod">
        <pc:chgData name="Văn Trung Đặng" userId="3a1a907cf5d44218" providerId="LiveId" clId="{9EA1CEAA-E2E3-4C7E-825F-70F5499050E8}" dt="2024-06-07T03:54:58.279" v="299" actId="47"/>
        <pc:sldMkLst>
          <pc:docMk/>
          <pc:sldMk cId="3767151823" sldId="302"/>
        </pc:sldMkLst>
        <pc:spChg chg="mod">
          <ac:chgData name="Văn Trung Đặng" userId="3a1a907cf5d44218" providerId="LiveId" clId="{9EA1CEAA-E2E3-4C7E-825F-70F5499050E8}" dt="2024-06-07T03:54:43.866" v="243" actId="20577"/>
          <ac:spMkLst>
            <pc:docMk/>
            <pc:sldMk cId="3767151823" sldId="302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3.775" v="237"/>
          <ac:spMkLst>
            <pc:docMk/>
            <pc:sldMk cId="3767151823" sldId="302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3.797" v="239"/>
          <ac:spMkLst>
            <pc:docMk/>
            <pc:sldMk cId="3767151823" sldId="302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3.891" v="245"/>
          <ac:spMkLst>
            <pc:docMk/>
            <pc:sldMk cId="3767151823" sldId="302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3.818" v="240" actId="20577"/>
          <ac:spMkLst>
            <pc:docMk/>
            <pc:sldMk cId="3767151823" sldId="302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3.835" v="241" actId="20577"/>
          <ac:spMkLst>
            <pc:docMk/>
            <pc:sldMk cId="3767151823" sldId="302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3.858" v="242" actId="20577"/>
          <ac:spMkLst>
            <pc:docMk/>
            <pc:sldMk cId="3767151823" sldId="302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4:27.794" v="234" actId="47"/>
        <pc:sldMkLst>
          <pc:docMk/>
          <pc:sldMk cId="1638942275" sldId="324"/>
        </pc:sldMkLst>
        <pc:spChg chg="mod">
          <ac:chgData name="Văn Trung Đặng" userId="3a1a907cf5d44218" providerId="LiveId" clId="{9EA1CEAA-E2E3-4C7E-825F-70F5499050E8}" dt="2024-06-07T03:52:57.801" v="191" actId="20577"/>
          <ac:spMkLst>
            <pc:docMk/>
            <pc:sldMk cId="1638942275" sldId="324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7.721" v="185"/>
          <ac:spMkLst>
            <pc:docMk/>
            <pc:sldMk cId="1638942275" sldId="324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7.739" v="187"/>
          <ac:spMkLst>
            <pc:docMk/>
            <pc:sldMk cId="1638942275" sldId="324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7.817" v="193"/>
          <ac:spMkLst>
            <pc:docMk/>
            <pc:sldMk cId="1638942275" sldId="324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7.753" v="188" actId="20577"/>
          <ac:spMkLst>
            <pc:docMk/>
            <pc:sldMk cId="1638942275" sldId="324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7.774" v="189" actId="20577"/>
          <ac:spMkLst>
            <pc:docMk/>
            <pc:sldMk cId="1638942275" sldId="324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7.785" v="190" actId="20577"/>
          <ac:spMkLst>
            <pc:docMk/>
            <pc:sldMk cId="1638942275" sldId="324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2251046718" sldId="324"/>
        </pc:sldMkLst>
        <pc:spChg chg="mod">
          <ac:chgData name="Văn Trung Đặng" userId="3a1a907cf5d44218" providerId="LiveId" clId="{9EA1CEAA-E2E3-4C7E-825F-70F5499050E8}" dt="2024-06-07T03:45:41.990" v="35"/>
          <ac:spMkLst>
            <pc:docMk/>
            <pc:sldMk cId="2251046718" sldId="324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006" v="37"/>
          <ac:spMkLst>
            <pc:docMk/>
            <pc:sldMk cId="2251046718" sldId="324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022" v="38" actId="20577"/>
          <ac:spMkLst>
            <pc:docMk/>
            <pc:sldMk cId="2251046718" sldId="324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037" v="39" actId="20577"/>
          <ac:spMkLst>
            <pc:docMk/>
            <pc:sldMk cId="2251046718" sldId="324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053" v="40" actId="20577"/>
          <ac:spMkLst>
            <pc:docMk/>
            <pc:sldMk cId="2251046718" sldId="324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4:58.279" v="299" actId="47"/>
        <pc:sldMkLst>
          <pc:docMk/>
          <pc:sldMk cId="2700597686" sldId="324"/>
        </pc:sldMkLst>
        <pc:spChg chg="mod">
          <ac:chgData name="Văn Trung Đặng" userId="3a1a907cf5d44218" providerId="LiveId" clId="{9EA1CEAA-E2E3-4C7E-825F-70F5499050E8}" dt="2024-06-07T03:54:44.336" v="256" actId="20577"/>
          <ac:spMkLst>
            <pc:docMk/>
            <pc:sldMk cId="2700597686" sldId="324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251" v="250"/>
          <ac:spMkLst>
            <pc:docMk/>
            <pc:sldMk cId="2700597686" sldId="324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271" v="252"/>
          <ac:spMkLst>
            <pc:docMk/>
            <pc:sldMk cId="2700597686" sldId="324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366" v="258"/>
          <ac:spMkLst>
            <pc:docMk/>
            <pc:sldMk cId="2700597686" sldId="324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303" v="253" actId="20577"/>
          <ac:spMkLst>
            <pc:docMk/>
            <pc:sldMk cId="2700597686" sldId="324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303" v="254" actId="20577"/>
          <ac:spMkLst>
            <pc:docMk/>
            <pc:sldMk cId="2700597686" sldId="324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318" v="255" actId="20577"/>
          <ac:spMkLst>
            <pc:docMk/>
            <pc:sldMk cId="2700597686" sldId="324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443695370" sldId="325"/>
        </pc:sldMkLst>
        <pc:spChg chg="mod">
          <ac:chgData name="Văn Trung Đặng" userId="3a1a907cf5d44218" providerId="LiveId" clId="{9EA1CEAA-E2E3-4C7E-825F-70F5499050E8}" dt="2024-06-07T03:45:42.240" v="44"/>
          <ac:spMkLst>
            <pc:docMk/>
            <pc:sldMk cId="443695370" sldId="325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256" v="46"/>
          <ac:spMkLst>
            <pc:docMk/>
            <pc:sldMk cId="443695370" sldId="325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272" v="47" actId="20577"/>
          <ac:spMkLst>
            <pc:docMk/>
            <pc:sldMk cId="443695370" sldId="325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287" v="48" actId="20577"/>
          <ac:spMkLst>
            <pc:docMk/>
            <pc:sldMk cId="443695370" sldId="325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303" v="49" actId="20577"/>
          <ac:spMkLst>
            <pc:docMk/>
            <pc:sldMk cId="443695370" sldId="325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4:58.279" v="299" actId="47"/>
        <pc:sldMkLst>
          <pc:docMk/>
          <pc:sldMk cId="2057560481" sldId="325"/>
        </pc:sldMkLst>
        <pc:spChg chg="mod">
          <ac:chgData name="Văn Trung Đặng" userId="3a1a907cf5d44218" providerId="LiveId" clId="{9EA1CEAA-E2E3-4C7E-825F-70F5499050E8}" dt="2024-06-07T03:54:44.638" v="268" actId="20577"/>
          <ac:spMkLst>
            <pc:docMk/>
            <pc:sldMk cId="2057560481" sldId="325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541" v="262"/>
          <ac:spMkLst>
            <pc:docMk/>
            <pc:sldMk cId="2057560481" sldId="325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556" v="264"/>
          <ac:spMkLst>
            <pc:docMk/>
            <pc:sldMk cId="2057560481" sldId="325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668" v="270"/>
          <ac:spMkLst>
            <pc:docMk/>
            <pc:sldMk cId="2057560481" sldId="325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572" v="265" actId="20577"/>
          <ac:spMkLst>
            <pc:docMk/>
            <pc:sldMk cId="2057560481" sldId="325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588" v="266" actId="20577"/>
          <ac:spMkLst>
            <pc:docMk/>
            <pc:sldMk cId="2057560481" sldId="325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620" v="267" actId="20577"/>
          <ac:spMkLst>
            <pc:docMk/>
            <pc:sldMk cId="2057560481" sldId="325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4:27.794" v="234" actId="47"/>
        <pc:sldMkLst>
          <pc:docMk/>
          <pc:sldMk cId="2334823054" sldId="325"/>
        </pc:sldMkLst>
        <pc:spChg chg="mod">
          <ac:chgData name="Văn Trung Đặng" userId="3a1a907cf5d44218" providerId="LiveId" clId="{9EA1CEAA-E2E3-4C7E-825F-70F5499050E8}" dt="2024-06-07T03:52:58.104" v="203" actId="20577"/>
          <ac:spMkLst>
            <pc:docMk/>
            <pc:sldMk cId="2334823054" sldId="325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7.992" v="197"/>
          <ac:spMkLst>
            <pc:docMk/>
            <pc:sldMk cId="2334823054" sldId="325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024" v="199"/>
          <ac:spMkLst>
            <pc:docMk/>
            <pc:sldMk cId="2334823054" sldId="325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119" v="205"/>
          <ac:spMkLst>
            <pc:docMk/>
            <pc:sldMk cId="2334823054" sldId="325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040" v="200" actId="20577"/>
          <ac:spMkLst>
            <pc:docMk/>
            <pc:sldMk cId="2334823054" sldId="325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074" v="201" actId="20577"/>
          <ac:spMkLst>
            <pc:docMk/>
            <pc:sldMk cId="2334823054" sldId="325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088" v="202" actId="20577"/>
          <ac:spMkLst>
            <pc:docMk/>
            <pc:sldMk cId="2334823054" sldId="325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951216102" sldId="326"/>
        </pc:sldMkLst>
        <pc:spChg chg="mod">
          <ac:chgData name="Văn Trung Đặng" userId="3a1a907cf5d44218" providerId="LiveId" clId="{9EA1CEAA-E2E3-4C7E-825F-70F5499050E8}" dt="2024-06-07T03:45:42.365" v="53"/>
          <ac:spMkLst>
            <pc:docMk/>
            <pc:sldMk cId="951216102" sldId="326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397" v="55"/>
          <ac:spMkLst>
            <pc:docMk/>
            <pc:sldMk cId="951216102" sldId="326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412" v="56" actId="20577"/>
          <ac:spMkLst>
            <pc:docMk/>
            <pc:sldMk cId="951216102" sldId="326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428" v="57" actId="20577"/>
          <ac:spMkLst>
            <pc:docMk/>
            <pc:sldMk cId="951216102" sldId="326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459" v="58" actId="20577"/>
          <ac:spMkLst>
            <pc:docMk/>
            <pc:sldMk cId="951216102" sldId="326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4:58.279" v="299" actId="47"/>
        <pc:sldMkLst>
          <pc:docMk/>
          <pc:sldMk cId="1013044462" sldId="326"/>
        </pc:sldMkLst>
        <pc:spChg chg="mod">
          <ac:chgData name="Văn Trung Đặng" userId="3a1a907cf5d44218" providerId="LiveId" clId="{9EA1CEAA-E2E3-4C7E-825F-70F5499050E8}" dt="2024-06-07T03:54:44.810" v="280" actId="20577"/>
          <ac:spMkLst>
            <pc:docMk/>
            <pc:sldMk cId="1013044462" sldId="326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717" v="274"/>
          <ac:spMkLst>
            <pc:docMk/>
            <pc:sldMk cId="1013044462" sldId="326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747" v="276"/>
          <ac:spMkLst>
            <pc:docMk/>
            <pc:sldMk cId="1013044462" sldId="326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842" v="282"/>
          <ac:spMkLst>
            <pc:docMk/>
            <pc:sldMk cId="1013044462" sldId="326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763" v="277" actId="20577"/>
          <ac:spMkLst>
            <pc:docMk/>
            <pc:sldMk cId="1013044462" sldId="326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778" v="278" actId="20577"/>
          <ac:spMkLst>
            <pc:docMk/>
            <pc:sldMk cId="1013044462" sldId="326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795" v="279" actId="20577"/>
          <ac:spMkLst>
            <pc:docMk/>
            <pc:sldMk cId="1013044462" sldId="326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4:27.794" v="234" actId="47"/>
        <pc:sldMkLst>
          <pc:docMk/>
          <pc:sldMk cId="2700972640" sldId="326"/>
        </pc:sldMkLst>
        <pc:spChg chg="mod">
          <ac:chgData name="Văn Trung Đặng" userId="3a1a907cf5d44218" providerId="LiveId" clId="{9EA1CEAA-E2E3-4C7E-825F-70F5499050E8}" dt="2024-06-07T03:52:58.246" v="215" actId="20577"/>
          <ac:spMkLst>
            <pc:docMk/>
            <pc:sldMk cId="2700972640" sldId="326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180" v="209"/>
          <ac:spMkLst>
            <pc:docMk/>
            <pc:sldMk cId="2700972640" sldId="326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199" v="211"/>
          <ac:spMkLst>
            <pc:docMk/>
            <pc:sldMk cId="2700972640" sldId="326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278" v="217"/>
          <ac:spMkLst>
            <pc:docMk/>
            <pc:sldMk cId="2700972640" sldId="326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215" v="212" actId="20577"/>
          <ac:spMkLst>
            <pc:docMk/>
            <pc:sldMk cId="2700972640" sldId="326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231" v="213" actId="20577"/>
          <ac:spMkLst>
            <pc:docMk/>
            <pc:sldMk cId="2700972640" sldId="326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231" v="214" actId="20577"/>
          <ac:spMkLst>
            <pc:docMk/>
            <pc:sldMk cId="2700972640" sldId="326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4:27.794" v="234" actId="47"/>
        <pc:sldMkLst>
          <pc:docMk/>
          <pc:sldMk cId="1648006872" sldId="327"/>
        </pc:sldMkLst>
        <pc:spChg chg="mod">
          <ac:chgData name="Văn Trung Đặng" userId="3a1a907cf5d44218" providerId="LiveId" clId="{9EA1CEAA-E2E3-4C7E-825F-70F5499050E8}" dt="2024-06-07T03:52:58.437" v="227" actId="20577"/>
          <ac:spMkLst>
            <pc:docMk/>
            <pc:sldMk cId="1648006872" sldId="327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342" v="221"/>
          <ac:spMkLst>
            <pc:docMk/>
            <pc:sldMk cId="1648006872" sldId="327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358" v="223"/>
          <ac:spMkLst>
            <pc:docMk/>
            <pc:sldMk cId="1648006872" sldId="327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454" v="229"/>
          <ac:spMkLst>
            <pc:docMk/>
            <pc:sldMk cId="1648006872" sldId="327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374" v="224" actId="20577"/>
          <ac:spMkLst>
            <pc:docMk/>
            <pc:sldMk cId="1648006872" sldId="327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392" v="225" actId="20577"/>
          <ac:spMkLst>
            <pc:docMk/>
            <pc:sldMk cId="1648006872" sldId="327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2:58.405" v="226" actId="20577"/>
          <ac:spMkLst>
            <pc:docMk/>
            <pc:sldMk cId="1648006872" sldId="327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2149947919" sldId="327"/>
        </pc:sldMkLst>
        <pc:spChg chg="mod">
          <ac:chgData name="Văn Trung Đặng" userId="3a1a907cf5d44218" providerId="LiveId" clId="{9EA1CEAA-E2E3-4C7E-825F-70F5499050E8}" dt="2024-06-07T03:45:42.537" v="62"/>
          <ac:spMkLst>
            <pc:docMk/>
            <pc:sldMk cId="2149947919" sldId="327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553" v="64"/>
          <ac:spMkLst>
            <pc:docMk/>
            <pc:sldMk cId="2149947919" sldId="327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569" v="65" actId="20577"/>
          <ac:spMkLst>
            <pc:docMk/>
            <pc:sldMk cId="2149947919" sldId="327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584" v="66" actId="20577"/>
          <ac:spMkLst>
            <pc:docMk/>
            <pc:sldMk cId="2149947919" sldId="327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5:42.600" v="67" actId="20577"/>
          <ac:spMkLst>
            <pc:docMk/>
            <pc:sldMk cId="2149947919" sldId="327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4:58.279" v="299" actId="47"/>
        <pc:sldMkLst>
          <pc:docMk/>
          <pc:sldMk cId="2426351933" sldId="327"/>
        </pc:sldMkLst>
        <pc:spChg chg="mod">
          <ac:chgData name="Văn Trung Đặng" userId="3a1a907cf5d44218" providerId="LiveId" clId="{9EA1CEAA-E2E3-4C7E-825F-70F5499050E8}" dt="2024-06-07T03:54:45.018" v="292" actId="20577"/>
          <ac:spMkLst>
            <pc:docMk/>
            <pc:sldMk cId="2426351933" sldId="327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922" v="286"/>
          <ac:spMkLst>
            <pc:docMk/>
            <pc:sldMk cId="2426351933" sldId="327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954" v="288"/>
          <ac:spMkLst>
            <pc:docMk/>
            <pc:sldMk cId="2426351933" sldId="327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5.050" v="294"/>
          <ac:spMkLst>
            <pc:docMk/>
            <pc:sldMk cId="2426351933" sldId="327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970" v="289" actId="20577"/>
          <ac:spMkLst>
            <pc:docMk/>
            <pc:sldMk cId="2426351933" sldId="327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4.993" v="290" actId="20577"/>
          <ac:spMkLst>
            <pc:docMk/>
            <pc:sldMk cId="2426351933" sldId="327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4:45.002" v="291" actId="20577"/>
          <ac:spMkLst>
            <pc:docMk/>
            <pc:sldMk cId="2426351933" sldId="327"/>
            <ac:spMk id="10" creationId="{00000000-0000-0000-0000-000000000000}"/>
          </ac:spMkLst>
        </pc:spChg>
      </pc:sldChg>
      <pc:sldChg chg="add del">
        <pc:chgData name="Văn Trung Đặng" userId="3a1a907cf5d44218" providerId="LiveId" clId="{9EA1CEAA-E2E3-4C7E-825F-70F5499050E8}" dt="2024-06-07T03:54:45.081" v="297" actId="2696"/>
        <pc:sldMkLst>
          <pc:docMk/>
          <pc:sldMk cId="2626629731" sldId="328"/>
        </pc:sldMkLst>
      </pc:sldChg>
      <pc:sldChg chg="add del">
        <pc:chgData name="Văn Trung Đặng" userId="3a1a907cf5d44218" providerId="LiveId" clId="{9EA1CEAA-E2E3-4C7E-825F-70F5499050E8}" dt="2024-06-07T03:52:58.484" v="232" actId="2696"/>
        <pc:sldMkLst>
          <pc:docMk/>
          <pc:sldMk cId="3769959275" sldId="328"/>
        </pc:sldMkLst>
      </pc:sldChg>
      <pc:sldChg chg="add del">
        <pc:chgData name="Văn Trung Đặng" userId="3a1a907cf5d44218" providerId="LiveId" clId="{9EA1CEAA-E2E3-4C7E-825F-70F5499050E8}" dt="2024-06-07T03:45:42.631" v="70" actId="2696"/>
        <pc:sldMkLst>
          <pc:docMk/>
          <pc:sldMk cId="4017137569" sldId="328"/>
        </pc:sldMkLst>
      </pc:sldChg>
      <pc:sldChg chg="modSp add del mod">
        <pc:chgData name="Văn Trung Đặng" userId="3a1a907cf5d44218" providerId="LiveId" clId="{9EA1CEAA-E2E3-4C7E-825F-70F5499050E8}" dt="2024-06-07T05:03:22.494" v="742"/>
        <pc:sldMkLst>
          <pc:docMk/>
          <pc:sldMk cId="2739996965" sldId="353"/>
        </pc:sldMkLst>
        <pc:spChg chg="mod">
          <ac:chgData name="Văn Trung Đặng" userId="3a1a907cf5d44218" providerId="LiveId" clId="{9EA1CEAA-E2E3-4C7E-825F-70F5499050E8}" dt="2024-06-07T04:53:01.226" v="557" actId="20577"/>
          <ac:spMkLst>
            <pc:docMk/>
            <pc:sldMk cId="2739996965" sldId="353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147" v="551" actId="27636"/>
          <ac:spMkLst>
            <pc:docMk/>
            <pc:sldMk cId="2739996965" sldId="353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179" v="553" actId="20577"/>
          <ac:spMkLst>
            <pc:docMk/>
            <pc:sldMk cId="2739996965" sldId="353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258" v="559" actId="20577"/>
          <ac:spMkLst>
            <pc:docMk/>
            <pc:sldMk cId="2739996965" sldId="353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194" v="554" actId="20577"/>
          <ac:spMkLst>
            <pc:docMk/>
            <pc:sldMk cId="2739996965" sldId="353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194" v="555" actId="20577"/>
          <ac:spMkLst>
            <pc:docMk/>
            <pc:sldMk cId="2739996965" sldId="353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217" v="556" actId="20577"/>
          <ac:spMkLst>
            <pc:docMk/>
            <pc:sldMk cId="2739996965" sldId="353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53:28.615" v="613" actId="47"/>
        <pc:sldMkLst>
          <pc:docMk/>
          <pc:sldMk cId="2232185333" sldId="354"/>
        </pc:sldMkLst>
        <pc:spChg chg="mod">
          <ac:chgData name="Văn Trung Đặng" userId="3a1a907cf5d44218" providerId="LiveId" clId="{9EA1CEAA-E2E3-4C7E-825F-70F5499050E8}" dt="2024-06-07T04:53:01.732" v="570" actId="20577"/>
          <ac:spMkLst>
            <pc:docMk/>
            <pc:sldMk cId="2232185333" sldId="354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627" v="564" actId="20577"/>
          <ac:spMkLst>
            <pc:docMk/>
            <pc:sldMk cId="2232185333" sldId="354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653" v="566" actId="20577"/>
          <ac:spMkLst>
            <pc:docMk/>
            <pc:sldMk cId="2232185333" sldId="354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748" v="572" actId="20577"/>
          <ac:spMkLst>
            <pc:docMk/>
            <pc:sldMk cId="2232185333" sldId="354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685" v="567" actId="20577"/>
          <ac:spMkLst>
            <pc:docMk/>
            <pc:sldMk cId="2232185333" sldId="354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700" v="568" actId="20577"/>
          <ac:spMkLst>
            <pc:docMk/>
            <pc:sldMk cId="2232185333" sldId="354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716" v="569" actId="20577"/>
          <ac:spMkLst>
            <pc:docMk/>
            <pc:sldMk cId="2232185333" sldId="354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53:28.615" v="613" actId="47"/>
        <pc:sldMkLst>
          <pc:docMk/>
          <pc:sldMk cId="3843572590" sldId="355"/>
        </pc:sldMkLst>
        <pc:spChg chg="mod">
          <ac:chgData name="Văn Trung Đặng" userId="3a1a907cf5d44218" providerId="LiveId" clId="{9EA1CEAA-E2E3-4C7E-825F-70F5499050E8}" dt="2024-06-07T04:53:02.002" v="582" actId="20577"/>
          <ac:spMkLst>
            <pc:docMk/>
            <pc:sldMk cId="3843572590" sldId="355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923" v="576" actId="20577"/>
          <ac:spMkLst>
            <pc:docMk/>
            <pc:sldMk cId="3843572590" sldId="355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943" v="578" actId="20577"/>
          <ac:spMkLst>
            <pc:docMk/>
            <pc:sldMk cId="3843572590" sldId="355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034" v="584" actId="20577"/>
          <ac:spMkLst>
            <pc:docMk/>
            <pc:sldMk cId="3843572590" sldId="355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955" v="579" actId="20577"/>
          <ac:spMkLst>
            <pc:docMk/>
            <pc:sldMk cId="3843572590" sldId="355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1.986" v="580" actId="20577"/>
          <ac:spMkLst>
            <pc:docMk/>
            <pc:sldMk cId="3843572590" sldId="355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002" v="581" actId="20577"/>
          <ac:spMkLst>
            <pc:docMk/>
            <pc:sldMk cId="3843572590" sldId="355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53:28.615" v="613" actId="47"/>
        <pc:sldMkLst>
          <pc:docMk/>
          <pc:sldMk cId="597186298" sldId="356"/>
        </pc:sldMkLst>
        <pc:spChg chg="mod">
          <ac:chgData name="Văn Trung Đặng" userId="3a1a907cf5d44218" providerId="LiveId" clId="{9EA1CEAA-E2E3-4C7E-825F-70F5499050E8}" dt="2024-06-07T04:53:02.161" v="594" actId="20577"/>
          <ac:spMkLst>
            <pc:docMk/>
            <pc:sldMk cId="597186298" sldId="356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082" v="588" actId="20577"/>
          <ac:spMkLst>
            <pc:docMk/>
            <pc:sldMk cId="597186298" sldId="356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097" v="590" actId="20577"/>
          <ac:spMkLst>
            <pc:docMk/>
            <pc:sldMk cId="597186298" sldId="356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178" v="596" actId="20577"/>
          <ac:spMkLst>
            <pc:docMk/>
            <pc:sldMk cId="597186298" sldId="356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113" v="591" actId="20577"/>
          <ac:spMkLst>
            <pc:docMk/>
            <pc:sldMk cId="597186298" sldId="356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129" v="592" actId="20577"/>
          <ac:spMkLst>
            <pc:docMk/>
            <pc:sldMk cId="597186298" sldId="356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145" v="593" actId="20577"/>
          <ac:spMkLst>
            <pc:docMk/>
            <pc:sldMk cId="597186298" sldId="356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53:28.615" v="613" actId="47"/>
        <pc:sldMkLst>
          <pc:docMk/>
          <pc:sldMk cId="3777919881" sldId="357"/>
        </pc:sldMkLst>
        <pc:spChg chg="mod">
          <ac:chgData name="Văn Trung Đặng" userId="3a1a907cf5d44218" providerId="LiveId" clId="{9EA1CEAA-E2E3-4C7E-825F-70F5499050E8}" dt="2024-06-07T04:53:02.340" v="606" actId="20577"/>
          <ac:spMkLst>
            <pc:docMk/>
            <pc:sldMk cId="3777919881" sldId="357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242" v="600" actId="20577"/>
          <ac:spMkLst>
            <pc:docMk/>
            <pc:sldMk cId="3777919881" sldId="357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275" v="602" actId="20577"/>
          <ac:spMkLst>
            <pc:docMk/>
            <pc:sldMk cId="3777919881" sldId="357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367" v="608" actId="20577"/>
          <ac:spMkLst>
            <pc:docMk/>
            <pc:sldMk cId="3777919881" sldId="357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287" v="603" actId="20577"/>
          <ac:spMkLst>
            <pc:docMk/>
            <pc:sldMk cId="3777919881" sldId="357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303" v="604" actId="20577"/>
          <ac:spMkLst>
            <pc:docMk/>
            <pc:sldMk cId="3777919881" sldId="357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3:02.319" v="605" actId="20577"/>
          <ac:spMkLst>
            <pc:docMk/>
            <pc:sldMk cId="3777919881" sldId="357"/>
            <ac:spMk id="10" creationId="{00000000-0000-0000-0000-000000000000}"/>
          </ac:spMkLst>
        </pc:spChg>
      </pc:sldChg>
      <pc:sldChg chg="add del">
        <pc:chgData name="Văn Trung Đặng" userId="3a1a907cf5d44218" providerId="LiveId" clId="{9EA1CEAA-E2E3-4C7E-825F-70F5499050E8}" dt="2024-06-07T04:53:02.398" v="611" actId="2696"/>
        <pc:sldMkLst>
          <pc:docMk/>
          <pc:sldMk cId="885749165" sldId="358"/>
        </pc:sldMkLst>
      </pc:sldChg>
      <pc:sldChg chg="add del">
        <pc:chgData name="Văn Trung Đặng" userId="3a1a907cf5d44218" providerId="LiveId" clId="{9EA1CEAA-E2E3-4C7E-825F-70F5499050E8}" dt="2024-06-07T04:53:28.615" v="613" actId="47"/>
        <pc:sldMkLst>
          <pc:docMk/>
          <pc:sldMk cId="1909044758" sldId="358"/>
        </pc:sldMkLst>
      </pc:sldChg>
      <pc:sldChg chg="add del">
        <pc:chgData name="Văn Trung Đặng" userId="3a1a907cf5d44218" providerId="LiveId" clId="{9EA1CEAA-E2E3-4C7E-825F-70F5499050E8}" dt="2024-06-07T05:03:39.413" v="743" actId="47"/>
        <pc:sldMkLst>
          <pc:docMk/>
          <pc:sldMk cId="4267981773" sldId="379"/>
        </pc:sldMkLst>
      </pc:sldChg>
      <pc:sldChg chg="modSp add del mod">
        <pc:chgData name="Văn Trung Đặng" userId="3a1a907cf5d44218" providerId="LiveId" clId="{9EA1CEAA-E2E3-4C7E-825F-70F5499050E8}" dt="2024-06-07T05:03:39.413" v="743" actId="47"/>
        <pc:sldMkLst>
          <pc:docMk/>
          <pc:sldMk cId="774955174" sldId="416"/>
        </pc:sldMkLst>
        <pc:spChg chg="mod">
          <ac:chgData name="Văn Trung Đặng" userId="3a1a907cf5d44218" providerId="LiveId" clId="{9EA1CEAA-E2E3-4C7E-825F-70F5499050E8}" dt="2024-06-07T04:54:29.291" v="622" actId="20577"/>
          <ac:spMkLst>
            <pc:docMk/>
            <pc:sldMk cId="774955174" sldId="416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220" v="616"/>
          <ac:spMkLst>
            <pc:docMk/>
            <pc:sldMk cId="774955174" sldId="416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244" v="618"/>
          <ac:spMkLst>
            <pc:docMk/>
            <pc:sldMk cId="774955174" sldId="416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307" v="624"/>
          <ac:spMkLst>
            <pc:docMk/>
            <pc:sldMk cId="774955174" sldId="416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259" v="619" actId="20577"/>
          <ac:spMkLst>
            <pc:docMk/>
            <pc:sldMk cId="774955174" sldId="416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275" v="620" actId="20577"/>
          <ac:spMkLst>
            <pc:docMk/>
            <pc:sldMk cId="774955174" sldId="416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275" v="621" actId="20577"/>
          <ac:spMkLst>
            <pc:docMk/>
            <pc:sldMk cId="774955174" sldId="416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54:43.354" v="678" actId="47"/>
        <pc:sldMkLst>
          <pc:docMk/>
          <pc:sldMk cId="2070606877" sldId="417"/>
        </pc:sldMkLst>
        <pc:spChg chg="mod">
          <ac:chgData name="Văn Trung Đặng" userId="3a1a907cf5d44218" providerId="LiveId" clId="{9EA1CEAA-E2E3-4C7E-825F-70F5499050E8}" dt="2024-06-07T04:54:29.737" v="635" actId="20577"/>
          <ac:spMkLst>
            <pc:docMk/>
            <pc:sldMk cId="2070606877" sldId="417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657" v="629"/>
          <ac:spMkLst>
            <pc:docMk/>
            <pc:sldMk cId="2070606877" sldId="417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674" v="631"/>
          <ac:spMkLst>
            <pc:docMk/>
            <pc:sldMk cId="2070606877" sldId="417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753" v="637"/>
          <ac:spMkLst>
            <pc:docMk/>
            <pc:sldMk cId="2070606877" sldId="417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689" v="632" actId="20577"/>
          <ac:spMkLst>
            <pc:docMk/>
            <pc:sldMk cId="2070606877" sldId="417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705" v="633" actId="20577"/>
          <ac:spMkLst>
            <pc:docMk/>
            <pc:sldMk cId="2070606877" sldId="417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721" v="634" actId="20577"/>
          <ac:spMkLst>
            <pc:docMk/>
            <pc:sldMk cId="2070606877" sldId="417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44:38.968" v="493" actId="47"/>
        <pc:sldMkLst>
          <pc:docMk/>
          <pc:sldMk cId="3613911284" sldId="417"/>
        </pc:sldMkLst>
        <pc:spChg chg="mod">
          <ac:chgData name="Văn Trung Đặng" userId="3a1a907cf5d44218" providerId="LiveId" clId="{9EA1CEAA-E2E3-4C7E-825F-70F5499050E8}" dt="2024-06-07T04:44:17.611" v="464" actId="20577"/>
          <ac:spMkLst>
            <pc:docMk/>
            <pc:sldMk cId="3613911284" sldId="417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531" v="459" actId="20577"/>
          <ac:spMkLst>
            <pc:docMk/>
            <pc:sldMk cId="3613911284" sldId="417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547" v="460" actId="20577"/>
          <ac:spMkLst>
            <pc:docMk/>
            <pc:sldMk cId="3613911284" sldId="417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563" v="461" actId="20577"/>
          <ac:spMkLst>
            <pc:docMk/>
            <pc:sldMk cId="3613911284" sldId="417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579" v="462" actId="20577"/>
          <ac:spMkLst>
            <pc:docMk/>
            <pc:sldMk cId="3613911284" sldId="417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595" v="463" actId="20577"/>
          <ac:spMkLst>
            <pc:docMk/>
            <pc:sldMk cId="3613911284" sldId="417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44:38.968" v="493" actId="47"/>
        <pc:sldMkLst>
          <pc:docMk/>
          <pc:sldMk cId="1957621829" sldId="418"/>
        </pc:sldMkLst>
        <pc:spChg chg="mod">
          <ac:chgData name="Văn Trung Đặng" userId="3a1a907cf5d44218" providerId="LiveId" clId="{9EA1CEAA-E2E3-4C7E-825F-70F5499050E8}" dt="2024-06-07T04:44:17.816" v="472" actId="20577"/>
          <ac:spMkLst>
            <pc:docMk/>
            <pc:sldMk cId="1957621829" sldId="418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755" v="467" actId="20577"/>
          <ac:spMkLst>
            <pc:docMk/>
            <pc:sldMk cId="1957621829" sldId="418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769" v="468" actId="20577"/>
          <ac:spMkLst>
            <pc:docMk/>
            <pc:sldMk cId="1957621829" sldId="418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784" v="469" actId="20577"/>
          <ac:spMkLst>
            <pc:docMk/>
            <pc:sldMk cId="1957621829" sldId="418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800" v="470" actId="20577"/>
          <ac:spMkLst>
            <pc:docMk/>
            <pc:sldMk cId="1957621829" sldId="418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800" v="471" actId="20577"/>
          <ac:spMkLst>
            <pc:docMk/>
            <pc:sldMk cId="1957621829" sldId="418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54:43.354" v="678" actId="47"/>
        <pc:sldMkLst>
          <pc:docMk/>
          <pc:sldMk cId="2493056653" sldId="418"/>
        </pc:sldMkLst>
        <pc:spChg chg="mod">
          <ac:chgData name="Văn Trung Đặng" userId="3a1a907cf5d44218" providerId="LiveId" clId="{9EA1CEAA-E2E3-4C7E-825F-70F5499050E8}" dt="2024-06-07T04:54:30.006" v="647" actId="20577"/>
          <ac:spMkLst>
            <pc:docMk/>
            <pc:sldMk cId="2493056653" sldId="418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927" v="641"/>
          <ac:spMkLst>
            <pc:docMk/>
            <pc:sldMk cId="2493056653" sldId="418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944" v="643"/>
          <ac:spMkLst>
            <pc:docMk/>
            <pc:sldMk cId="2493056653" sldId="418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022" v="649"/>
          <ac:spMkLst>
            <pc:docMk/>
            <pc:sldMk cId="2493056653" sldId="418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959" v="644" actId="20577"/>
          <ac:spMkLst>
            <pc:docMk/>
            <pc:sldMk cId="2493056653" sldId="418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975" v="645" actId="20577"/>
          <ac:spMkLst>
            <pc:docMk/>
            <pc:sldMk cId="2493056653" sldId="418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29.992" v="646" actId="20577"/>
          <ac:spMkLst>
            <pc:docMk/>
            <pc:sldMk cId="2493056653" sldId="418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44:38.968" v="493" actId="47"/>
        <pc:sldMkLst>
          <pc:docMk/>
          <pc:sldMk cId="2419280114" sldId="419"/>
        </pc:sldMkLst>
        <pc:spChg chg="mod">
          <ac:chgData name="Văn Trung Đặng" userId="3a1a907cf5d44218" providerId="LiveId" clId="{9EA1CEAA-E2E3-4C7E-825F-70F5499050E8}" dt="2024-06-07T04:44:17.943" v="480" actId="20577"/>
          <ac:spMkLst>
            <pc:docMk/>
            <pc:sldMk cId="2419280114" sldId="419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878" v="475" actId="20577"/>
          <ac:spMkLst>
            <pc:docMk/>
            <pc:sldMk cId="2419280114" sldId="419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894" v="476" actId="20577"/>
          <ac:spMkLst>
            <pc:docMk/>
            <pc:sldMk cId="2419280114" sldId="419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910" v="477" actId="20577"/>
          <ac:spMkLst>
            <pc:docMk/>
            <pc:sldMk cId="2419280114" sldId="419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920" v="478" actId="20577"/>
          <ac:spMkLst>
            <pc:docMk/>
            <pc:sldMk cId="2419280114" sldId="419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930" v="479" actId="20577"/>
          <ac:spMkLst>
            <pc:docMk/>
            <pc:sldMk cId="2419280114" sldId="419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54:43.354" v="678" actId="47"/>
        <pc:sldMkLst>
          <pc:docMk/>
          <pc:sldMk cId="2970836499" sldId="419"/>
        </pc:sldMkLst>
        <pc:spChg chg="mod">
          <ac:chgData name="Văn Trung Đặng" userId="3a1a907cf5d44218" providerId="LiveId" clId="{9EA1CEAA-E2E3-4C7E-825F-70F5499050E8}" dt="2024-06-07T04:54:30.187" v="659" actId="20577"/>
          <ac:spMkLst>
            <pc:docMk/>
            <pc:sldMk cId="2970836499" sldId="419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099" v="653"/>
          <ac:spMkLst>
            <pc:docMk/>
            <pc:sldMk cId="2970836499" sldId="419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117" v="655"/>
          <ac:spMkLst>
            <pc:docMk/>
            <pc:sldMk cId="2970836499" sldId="419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215" v="661"/>
          <ac:spMkLst>
            <pc:docMk/>
            <pc:sldMk cId="2970836499" sldId="419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133" v="656" actId="20577"/>
          <ac:spMkLst>
            <pc:docMk/>
            <pc:sldMk cId="2970836499" sldId="419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149" v="657" actId="20577"/>
          <ac:spMkLst>
            <pc:docMk/>
            <pc:sldMk cId="2970836499" sldId="419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166" v="658" actId="20577"/>
          <ac:spMkLst>
            <pc:docMk/>
            <pc:sldMk cId="2970836499" sldId="419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54:43.354" v="678" actId="47"/>
        <pc:sldMkLst>
          <pc:docMk/>
          <pc:sldMk cId="2695385892" sldId="420"/>
        </pc:sldMkLst>
        <pc:spChg chg="mod">
          <ac:chgData name="Văn Trung Đặng" userId="3a1a907cf5d44218" providerId="LiveId" clId="{9EA1CEAA-E2E3-4C7E-825F-70F5499050E8}" dt="2024-06-07T04:54:30.357" v="671" actId="20577"/>
          <ac:spMkLst>
            <pc:docMk/>
            <pc:sldMk cId="2695385892" sldId="420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261" v="665"/>
          <ac:spMkLst>
            <pc:docMk/>
            <pc:sldMk cId="2695385892" sldId="420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294" v="667"/>
          <ac:spMkLst>
            <pc:docMk/>
            <pc:sldMk cId="2695385892" sldId="420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388" v="673"/>
          <ac:spMkLst>
            <pc:docMk/>
            <pc:sldMk cId="2695385892" sldId="420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325" v="668" actId="20577"/>
          <ac:spMkLst>
            <pc:docMk/>
            <pc:sldMk cId="2695385892" sldId="420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341" v="669" actId="20577"/>
          <ac:spMkLst>
            <pc:docMk/>
            <pc:sldMk cId="2695385892" sldId="420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54:30.341" v="670" actId="20577"/>
          <ac:spMkLst>
            <pc:docMk/>
            <pc:sldMk cId="2695385892" sldId="420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44:38.968" v="493" actId="47"/>
        <pc:sldMkLst>
          <pc:docMk/>
          <pc:sldMk cId="3140631739" sldId="420"/>
        </pc:sldMkLst>
        <pc:spChg chg="mod">
          <ac:chgData name="Văn Trung Đặng" userId="3a1a907cf5d44218" providerId="LiveId" clId="{9EA1CEAA-E2E3-4C7E-825F-70F5499050E8}" dt="2024-06-07T04:44:18.096" v="488" actId="20577"/>
          <ac:spMkLst>
            <pc:docMk/>
            <pc:sldMk cId="3140631739" sldId="420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7.992" v="483" actId="20577"/>
          <ac:spMkLst>
            <pc:docMk/>
            <pc:sldMk cId="3140631739" sldId="420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8.022" v="484" actId="20577"/>
          <ac:spMkLst>
            <pc:docMk/>
            <pc:sldMk cId="3140631739" sldId="420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8.037" v="485" actId="20577"/>
          <ac:spMkLst>
            <pc:docMk/>
            <pc:sldMk cId="3140631739" sldId="420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8.053" v="486" actId="20577"/>
          <ac:spMkLst>
            <pc:docMk/>
            <pc:sldMk cId="3140631739" sldId="420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4:18.074" v="487" actId="20577"/>
          <ac:spMkLst>
            <pc:docMk/>
            <pc:sldMk cId="3140631739" sldId="420"/>
            <ac:spMk id="10" creationId="{00000000-0000-0000-0000-000000000000}"/>
          </ac:spMkLst>
        </pc:spChg>
      </pc:sldChg>
      <pc:sldChg chg="add del">
        <pc:chgData name="Văn Trung Đặng" userId="3a1a907cf5d44218" providerId="LiveId" clId="{9EA1CEAA-E2E3-4C7E-825F-70F5499050E8}" dt="2024-06-07T04:54:43.354" v="678" actId="47"/>
        <pc:sldMkLst>
          <pc:docMk/>
          <pc:sldMk cId="2011704557" sldId="421"/>
        </pc:sldMkLst>
      </pc:sldChg>
      <pc:sldChg chg="add del">
        <pc:chgData name="Văn Trung Đặng" userId="3a1a907cf5d44218" providerId="LiveId" clId="{9EA1CEAA-E2E3-4C7E-825F-70F5499050E8}" dt="2024-06-07T04:44:38.968" v="493" actId="47"/>
        <pc:sldMkLst>
          <pc:docMk/>
          <pc:sldMk cId="2387841803" sldId="421"/>
        </pc:sldMkLst>
      </pc:sldChg>
      <pc:sldChg chg="add del">
        <pc:chgData name="Văn Trung Đặng" userId="3a1a907cf5d44218" providerId="LiveId" clId="{9EA1CEAA-E2E3-4C7E-825F-70F5499050E8}" dt="2024-06-07T04:54:30.404" v="676" actId="2696"/>
        <pc:sldMkLst>
          <pc:docMk/>
          <pc:sldMk cId="2829650170" sldId="421"/>
        </pc:sldMkLst>
      </pc:sldChg>
      <pc:sldChg chg="add del">
        <pc:chgData name="Văn Trung Đặng" userId="3a1a907cf5d44218" providerId="LiveId" clId="{9EA1CEAA-E2E3-4C7E-825F-70F5499050E8}" dt="2024-06-07T04:44:18.152" v="491" actId="2696"/>
        <pc:sldMkLst>
          <pc:docMk/>
          <pc:sldMk cId="3217988802" sldId="421"/>
        </pc:sldMkLst>
      </pc:sldChg>
      <pc:sldChg chg="modSp add del mod">
        <pc:chgData name="Văn Trung Đặng" userId="3a1a907cf5d44218" providerId="LiveId" clId="{9EA1CEAA-E2E3-4C7E-825F-70F5499050E8}" dt="2024-06-07T05:03:39.413" v="743" actId="47"/>
        <pc:sldMkLst>
          <pc:docMk/>
          <pc:sldMk cId="1964364708" sldId="477"/>
        </pc:sldMkLst>
        <pc:spChg chg="mod">
          <ac:chgData name="Văn Trung Đặng" userId="3a1a907cf5d44218" providerId="LiveId" clId="{9EA1CEAA-E2E3-4C7E-825F-70F5499050E8}" dt="2024-06-07T05:03:21.251" v="687" actId="20577"/>
          <ac:spMkLst>
            <pc:docMk/>
            <pc:sldMk cId="1964364708" sldId="477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173" v="681"/>
          <ac:spMkLst>
            <pc:docMk/>
            <pc:sldMk cId="1964364708" sldId="477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188" v="683"/>
          <ac:spMkLst>
            <pc:docMk/>
            <pc:sldMk cId="1964364708" sldId="477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282" v="689"/>
          <ac:spMkLst>
            <pc:docMk/>
            <pc:sldMk cId="1964364708" sldId="477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204" v="684" actId="20577"/>
          <ac:spMkLst>
            <pc:docMk/>
            <pc:sldMk cId="1964364708" sldId="477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220" v="685" actId="20577"/>
          <ac:spMkLst>
            <pc:docMk/>
            <pc:sldMk cId="1964364708" sldId="477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235" v="686" actId="20577"/>
          <ac:spMkLst>
            <pc:docMk/>
            <pc:sldMk cId="1964364708" sldId="477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5:03:39.413" v="743" actId="47"/>
        <pc:sldMkLst>
          <pc:docMk/>
          <pc:sldMk cId="3404971894" sldId="478"/>
        </pc:sldMkLst>
        <pc:spChg chg="mod">
          <ac:chgData name="Văn Trung Đặng" userId="3a1a907cf5d44218" providerId="LiveId" clId="{9EA1CEAA-E2E3-4C7E-825F-70F5499050E8}" dt="2024-06-07T05:03:21.688" v="700" actId="20577"/>
          <ac:spMkLst>
            <pc:docMk/>
            <pc:sldMk cId="3404971894" sldId="478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595" v="694"/>
          <ac:spMkLst>
            <pc:docMk/>
            <pc:sldMk cId="3404971894" sldId="478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610" v="696"/>
          <ac:spMkLst>
            <pc:docMk/>
            <pc:sldMk cId="3404971894" sldId="478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720" v="702"/>
          <ac:spMkLst>
            <pc:docMk/>
            <pc:sldMk cId="3404971894" sldId="478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626" v="697" actId="20577"/>
          <ac:spMkLst>
            <pc:docMk/>
            <pc:sldMk cId="3404971894" sldId="478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657" v="698" actId="20577"/>
          <ac:spMkLst>
            <pc:docMk/>
            <pc:sldMk cId="3404971894" sldId="478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673" v="699" actId="20577"/>
          <ac:spMkLst>
            <pc:docMk/>
            <pc:sldMk cId="3404971894" sldId="478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5:03:39.413" v="743" actId="47"/>
        <pc:sldMkLst>
          <pc:docMk/>
          <pc:sldMk cId="1836016219" sldId="479"/>
        </pc:sldMkLst>
        <pc:spChg chg="mod">
          <ac:chgData name="Văn Trung Đặng" userId="3a1a907cf5d44218" providerId="LiveId" clId="{9EA1CEAA-E2E3-4C7E-825F-70F5499050E8}" dt="2024-06-07T05:03:22.001" v="712" actId="20577"/>
          <ac:spMkLst>
            <pc:docMk/>
            <pc:sldMk cId="1836016219" sldId="479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876" v="706"/>
          <ac:spMkLst>
            <pc:docMk/>
            <pc:sldMk cId="1836016219" sldId="479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907" v="708"/>
          <ac:spMkLst>
            <pc:docMk/>
            <pc:sldMk cId="1836016219" sldId="479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016" v="714"/>
          <ac:spMkLst>
            <pc:docMk/>
            <pc:sldMk cId="1836016219" sldId="479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954" v="709" actId="20577"/>
          <ac:spMkLst>
            <pc:docMk/>
            <pc:sldMk cId="1836016219" sldId="479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969" v="710" actId="20577"/>
          <ac:spMkLst>
            <pc:docMk/>
            <pc:sldMk cId="1836016219" sldId="479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1.985" v="711" actId="20577"/>
          <ac:spMkLst>
            <pc:docMk/>
            <pc:sldMk cId="1836016219" sldId="479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5:03:39.413" v="743" actId="47"/>
        <pc:sldMkLst>
          <pc:docMk/>
          <pc:sldMk cId="3100656783" sldId="480"/>
        </pc:sldMkLst>
        <pc:spChg chg="mod">
          <ac:chgData name="Văn Trung Đặng" userId="3a1a907cf5d44218" providerId="LiveId" clId="{9EA1CEAA-E2E3-4C7E-825F-70F5499050E8}" dt="2024-06-07T05:03:22.165" v="724" actId="20577"/>
          <ac:spMkLst>
            <pc:docMk/>
            <pc:sldMk cId="3100656783" sldId="480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079" v="718"/>
          <ac:spMkLst>
            <pc:docMk/>
            <pc:sldMk cId="3100656783" sldId="480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094" v="720"/>
          <ac:spMkLst>
            <pc:docMk/>
            <pc:sldMk cId="3100656783" sldId="480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181" v="726"/>
          <ac:spMkLst>
            <pc:docMk/>
            <pc:sldMk cId="3100656783" sldId="480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110" v="721" actId="20577"/>
          <ac:spMkLst>
            <pc:docMk/>
            <pc:sldMk cId="3100656783" sldId="480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126" v="722" actId="20577"/>
          <ac:spMkLst>
            <pc:docMk/>
            <pc:sldMk cId="3100656783" sldId="480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152" v="723" actId="20577"/>
          <ac:spMkLst>
            <pc:docMk/>
            <pc:sldMk cId="3100656783" sldId="480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5:03:39.413" v="743" actId="47"/>
        <pc:sldMkLst>
          <pc:docMk/>
          <pc:sldMk cId="3340316083" sldId="481"/>
        </pc:sldMkLst>
        <pc:spChg chg="mod">
          <ac:chgData name="Văn Trung Đặng" userId="3a1a907cf5d44218" providerId="LiveId" clId="{9EA1CEAA-E2E3-4C7E-825F-70F5499050E8}" dt="2024-06-07T05:03:22.353" v="736" actId="20577"/>
          <ac:spMkLst>
            <pc:docMk/>
            <pc:sldMk cId="3340316083" sldId="481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244" v="730"/>
          <ac:spMkLst>
            <pc:docMk/>
            <pc:sldMk cId="3340316083" sldId="481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290" v="732"/>
          <ac:spMkLst>
            <pc:docMk/>
            <pc:sldMk cId="3340316083" sldId="481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369" v="738"/>
          <ac:spMkLst>
            <pc:docMk/>
            <pc:sldMk cId="3340316083" sldId="481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306" v="733" actId="20577"/>
          <ac:spMkLst>
            <pc:docMk/>
            <pc:sldMk cId="3340316083" sldId="481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322" v="734" actId="20577"/>
          <ac:spMkLst>
            <pc:docMk/>
            <pc:sldMk cId="3340316083" sldId="481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5:03:22.337" v="735" actId="20577"/>
          <ac:spMkLst>
            <pc:docMk/>
            <pc:sldMk cId="3340316083" sldId="481"/>
            <ac:spMk id="10" creationId="{00000000-0000-0000-0000-000000000000}"/>
          </ac:spMkLst>
        </pc:spChg>
      </pc:sldChg>
      <pc:sldChg chg="add del">
        <pc:chgData name="Văn Trung Đặng" userId="3a1a907cf5d44218" providerId="LiveId" clId="{9EA1CEAA-E2E3-4C7E-825F-70F5499050E8}" dt="2024-06-07T05:03:22.415" v="741" actId="2696"/>
        <pc:sldMkLst>
          <pc:docMk/>
          <pc:sldMk cId="106300211" sldId="482"/>
        </pc:sldMkLst>
      </pc:sldChg>
      <pc:sldChg chg="add del">
        <pc:chgData name="Văn Trung Đặng" userId="3a1a907cf5d44218" providerId="LiveId" clId="{9EA1CEAA-E2E3-4C7E-825F-70F5499050E8}" dt="2024-06-07T05:03:39.413" v="743" actId="47"/>
        <pc:sldMkLst>
          <pc:docMk/>
          <pc:sldMk cId="3665743804" sldId="482"/>
        </pc:sldMkLst>
      </pc:sldChg>
      <pc:sldChg chg="modSp add del mod">
        <pc:chgData name="Văn Trung Đặng" userId="3a1a907cf5d44218" providerId="LiveId" clId="{9EA1CEAA-E2E3-4C7E-825F-70F5499050E8}" dt="2024-06-07T05:03:39.413" v="743" actId="47"/>
        <pc:sldMkLst>
          <pc:docMk/>
          <pc:sldMk cId="2662092215" sldId="660"/>
        </pc:sldMkLst>
        <pc:spChg chg="mod">
          <ac:chgData name="Văn Trung Đặng" userId="3a1a907cf5d44218" providerId="LiveId" clId="{9EA1CEAA-E2E3-4C7E-825F-70F5499050E8}" dt="2024-06-07T04:46:09.184" v="502" actId="20577"/>
          <ac:spMkLst>
            <pc:docMk/>
            <pc:sldMk cId="2662092215" sldId="660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090" v="496"/>
          <ac:spMkLst>
            <pc:docMk/>
            <pc:sldMk cId="2662092215" sldId="660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121" v="498"/>
          <ac:spMkLst>
            <pc:docMk/>
            <pc:sldMk cId="2662092215" sldId="660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125" v="310" actId="20577"/>
          <ac:spMkLst>
            <pc:docMk/>
            <pc:sldMk cId="2662092215" sldId="660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137" v="499" actId="20577"/>
          <ac:spMkLst>
            <pc:docMk/>
            <pc:sldMk cId="2662092215" sldId="660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153" v="500" actId="20577"/>
          <ac:spMkLst>
            <pc:docMk/>
            <pc:sldMk cId="2662092215" sldId="660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168" v="501" actId="20577"/>
          <ac:spMkLst>
            <pc:docMk/>
            <pc:sldMk cId="2662092215" sldId="660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46:28.075" v="548" actId="47"/>
        <pc:sldMkLst>
          <pc:docMk/>
          <pc:sldMk cId="1847902587" sldId="661"/>
        </pc:sldMkLst>
        <pc:spChg chg="mod">
          <ac:chgData name="Văn Trung Đặng" userId="3a1a907cf5d44218" providerId="LiveId" clId="{9EA1CEAA-E2E3-4C7E-825F-70F5499050E8}" dt="2024-06-07T04:46:09.520" v="513" actId="20577"/>
          <ac:spMkLst>
            <pc:docMk/>
            <pc:sldMk cId="1847902587" sldId="661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411" v="507"/>
          <ac:spMkLst>
            <pc:docMk/>
            <pc:sldMk cId="1847902587" sldId="661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427" v="509"/>
          <ac:spMkLst>
            <pc:docMk/>
            <pc:sldMk cId="1847902587" sldId="661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442" v="510" actId="20577"/>
          <ac:spMkLst>
            <pc:docMk/>
            <pc:sldMk cId="1847902587" sldId="661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458" v="511" actId="20577"/>
          <ac:spMkLst>
            <pc:docMk/>
            <pc:sldMk cId="1847902587" sldId="661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489" v="512" actId="20577"/>
          <ac:spMkLst>
            <pc:docMk/>
            <pc:sldMk cId="1847902587" sldId="661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22:42.818" v="364" actId="47"/>
        <pc:sldMkLst>
          <pc:docMk/>
          <pc:sldMk cId="2143754019" sldId="661"/>
        </pc:sldMkLst>
        <pc:spChg chg="mod">
          <ac:chgData name="Văn Trung Đặng" userId="3a1a907cf5d44218" providerId="LiveId" clId="{9EA1CEAA-E2E3-4C7E-825F-70F5499050E8}" dt="2024-06-07T04:21:57.565" v="321" actId="20577"/>
          <ac:spMkLst>
            <pc:docMk/>
            <pc:sldMk cId="2143754019" sldId="661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471" v="315" actId="20577"/>
          <ac:spMkLst>
            <pc:docMk/>
            <pc:sldMk cId="2143754019" sldId="661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487" v="317" actId="20577"/>
          <ac:spMkLst>
            <pc:docMk/>
            <pc:sldMk cId="2143754019" sldId="661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581" v="323" actId="20577"/>
          <ac:spMkLst>
            <pc:docMk/>
            <pc:sldMk cId="2143754019" sldId="661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518" v="318" actId="20577"/>
          <ac:spMkLst>
            <pc:docMk/>
            <pc:sldMk cId="2143754019" sldId="661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534" v="319" actId="20577"/>
          <ac:spMkLst>
            <pc:docMk/>
            <pc:sldMk cId="2143754019" sldId="661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554" v="320" actId="20577"/>
          <ac:spMkLst>
            <pc:docMk/>
            <pc:sldMk cId="2143754019" sldId="661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2186677053" sldId="661"/>
        </pc:sldMkLst>
        <pc:spChg chg="mod">
          <ac:chgData name="Văn Trung Đặng" userId="3a1a907cf5d44218" providerId="LiveId" clId="{9EA1CEAA-E2E3-4C7E-825F-70F5499050E8}" dt="2024-06-07T03:49:46.187" v="84"/>
          <ac:spMkLst>
            <pc:docMk/>
            <pc:sldMk cId="2186677053" sldId="661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202" v="86"/>
          <ac:spMkLst>
            <pc:docMk/>
            <pc:sldMk cId="2186677053" sldId="661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218" v="87" actId="20577"/>
          <ac:spMkLst>
            <pc:docMk/>
            <pc:sldMk cId="2186677053" sldId="661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234" v="88" actId="20577"/>
          <ac:spMkLst>
            <pc:docMk/>
            <pc:sldMk cId="2186677053" sldId="661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249" v="89" actId="20577"/>
          <ac:spMkLst>
            <pc:docMk/>
            <pc:sldMk cId="2186677053" sldId="661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22:42.818" v="364" actId="47"/>
        <pc:sldMkLst>
          <pc:docMk/>
          <pc:sldMk cId="75445051" sldId="662"/>
        </pc:sldMkLst>
        <pc:spChg chg="mod">
          <ac:chgData name="Văn Trung Đặng" userId="3a1a907cf5d44218" providerId="LiveId" clId="{9EA1CEAA-E2E3-4C7E-825F-70F5499050E8}" dt="2024-06-07T04:21:57.855" v="333" actId="20577"/>
          <ac:spMkLst>
            <pc:docMk/>
            <pc:sldMk cId="75445051" sldId="662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770" v="327" actId="20577"/>
          <ac:spMkLst>
            <pc:docMk/>
            <pc:sldMk cId="75445051" sldId="662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786" v="329" actId="20577"/>
          <ac:spMkLst>
            <pc:docMk/>
            <pc:sldMk cId="75445051" sldId="662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880" v="335" actId="20577"/>
          <ac:spMkLst>
            <pc:docMk/>
            <pc:sldMk cId="75445051" sldId="662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817" v="330" actId="20577"/>
          <ac:spMkLst>
            <pc:docMk/>
            <pc:sldMk cId="75445051" sldId="662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832" v="331" actId="20577"/>
          <ac:spMkLst>
            <pc:docMk/>
            <pc:sldMk cId="75445051" sldId="662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848" v="332" actId="20577"/>
          <ac:spMkLst>
            <pc:docMk/>
            <pc:sldMk cId="75445051" sldId="662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46:28.075" v="548" actId="47"/>
        <pc:sldMkLst>
          <pc:docMk/>
          <pc:sldMk cId="383607283" sldId="662"/>
        </pc:sldMkLst>
        <pc:spChg chg="mod">
          <ac:chgData name="Văn Trung Đặng" userId="3a1a907cf5d44218" providerId="LiveId" clId="{9EA1CEAA-E2E3-4C7E-825F-70F5499050E8}" dt="2024-06-07T04:46:09.786" v="523" actId="20577"/>
          <ac:spMkLst>
            <pc:docMk/>
            <pc:sldMk cId="383607283" sldId="662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692" v="517"/>
          <ac:spMkLst>
            <pc:docMk/>
            <pc:sldMk cId="383607283" sldId="662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708" v="519"/>
          <ac:spMkLst>
            <pc:docMk/>
            <pc:sldMk cId="383607283" sldId="662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724" v="520" actId="20577"/>
          <ac:spMkLst>
            <pc:docMk/>
            <pc:sldMk cId="383607283" sldId="662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739" v="521" actId="20577"/>
          <ac:spMkLst>
            <pc:docMk/>
            <pc:sldMk cId="383607283" sldId="662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770" v="522" actId="20577"/>
          <ac:spMkLst>
            <pc:docMk/>
            <pc:sldMk cId="383607283" sldId="662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3856990324" sldId="662"/>
        </pc:sldMkLst>
        <pc:spChg chg="mod">
          <ac:chgData name="Văn Trung Đặng" userId="3a1a907cf5d44218" providerId="LiveId" clId="{9EA1CEAA-E2E3-4C7E-825F-70F5499050E8}" dt="2024-06-07T03:49:46.437" v="93"/>
          <ac:spMkLst>
            <pc:docMk/>
            <pc:sldMk cId="3856990324" sldId="662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468" v="95"/>
          <ac:spMkLst>
            <pc:docMk/>
            <pc:sldMk cId="3856990324" sldId="662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484" v="96" actId="20577"/>
          <ac:spMkLst>
            <pc:docMk/>
            <pc:sldMk cId="3856990324" sldId="662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499" v="97" actId="20577"/>
          <ac:spMkLst>
            <pc:docMk/>
            <pc:sldMk cId="3856990324" sldId="662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515" v="98" actId="20577"/>
          <ac:spMkLst>
            <pc:docMk/>
            <pc:sldMk cId="3856990324" sldId="662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22:42.818" v="364" actId="47"/>
        <pc:sldMkLst>
          <pc:docMk/>
          <pc:sldMk cId="1610536782" sldId="663"/>
        </pc:sldMkLst>
        <pc:spChg chg="mod">
          <ac:chgData name="Văn Trung Đặng" userId="3a1a907cf5d44218" providerId="LiveId" clId="{9EA1CEAA-E2E3-4C7E-825F-70F5499050E8}" dt="2024-06-07T04:21:58.021" v="345" actId="20577"/>
          <ac:spMkLst>
            <pc:docMk/>
            <pc:sldMk cId="1610536782" sldId="663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927" v="339" actId="20577"/>
          <ac:spMkLst>
            <pc:docMk/>
            <pc:sldMk cId="1610536782" sldId="663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942" v="341" actId="20577"/>
          <ac:spMkLst>
            <pc:docMk/>
            <pc:sldMk cId="1610536782" sldId="663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8.037" v="347" actId="20577"/>
          <ac:spMkLst>
            <pc:docMk/>
            <pc:sldMk cId="1610536782" sldId="663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959" v="342" actId="20577"/>
          <ac:spMkLst>
            <pc:docMk/>
            <pc:sldMk cId="1610536782" sldId="663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7.974" v="343" actId="20577"/>
          <ac:spMkLst>
            <pc:docMk/>
            <pc:sldMk cId="1610536782" sldId="663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8.006" v="344" actId="20577"/>
          <ac:spMkLst>
            <pc:docMk/>
            <pc:sldMk cId="1610536782" sldId="663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2089623940" sldId="663"/>
        </pc:sldMkLst>
        <pc:spChg chg="mod">
          <ac:chgData name="Văn Trung Đặng" userId="3a1a907cf5d44218" providerId="LiveId" clId="{9EA1CEAA-E2E3-4C7E-825F-70F5499050E8}" dt="2024-06-07T03:49:46.562" v="102"/>
          <ac:spMkLst>
            <pc:docMk/>
            <pc:sldMk cId="2089623940" sldId="663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593" v="104"/>
          <ac:spMkLst>
            <pc:docMk/>
            <pc:sldMk cId="2089623940" sldId="663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593" v="105" actId="20577"/>
          <ac:spMkLst>
            <pc:docMk/>
            <pc:sldMk cId="2089623940" sldId="663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609" v="106" actId="20577"/>
          <ac:spMkLst>
            <pc:docMk/>
            <pc:sldMk cId="2089623940" sldId="663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624" v="107" actId="20577"/>
          <ac:spMkLst>
            <pc:docMk/>
            <pc:sldMk cId="2089623940" sldId="663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46:28.075" v="548" actId="47"/>
        <pc:sldMkLst>
          <pc:docMk/>
          <pc:sldMk cId="3373670289" sldId="663"/>
        </pc:sldMkLst>
        <pc:spChg chg="mod">
          <ac:chgData name="Văn Trung Đặng" userId="3a1a907cf5d44218" providerId="LiveId" clId="{9EA1CEAA-E2E3-4C7E-825F-70F5499050E8}" dt="2024-06-07T04:46:09.942" v="533" actId="20577"/>
          <ac:spMkLst>
            <pc:docMk/>
            <pc:sldMk cId="3373670289" sldId="663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849" v="527"/>
          <ac:spMkLst>
            <pc:docMk/>
            <pc:sldMk cId="3373670289" sldId="663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880" v="529"/>
          <ac:spMkLst>
            <pc:docMk/>
            <pc:sldMk cId="3373670289" sldId="663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880" v="530" actId="20577"/>
          <ac:spMkLst>
            <pc:docMk/>
            <pc:sldMk cId="3373670289" sldId="663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895" v="531" actId="20577"/>
          <ac:spMkLst>
            <pc:docMk/>
            <pc:sldMk cId="3373670289" sldId="663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09.911" v="532" actId="20577"/>
          <ac:spMkLst>
            <pc:docMk/>
            <pc:sldMk cId="3373670289" sldId="663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22:42.818" v="364" actId="47"/>
        <pc:sldMkLst>
          <pc:docMk/>
          <pc:sldMk cId="467252565" sldId="664"/>
        </pc:sldMkLst>
        <pc:spChg chg="mod">
          <ac:chgData name="Văn Trung Đặng" userId="3a1a907cf5d44218" providerId="LiveId" clId="{9EA1CEAA-E2E3-4C7E-825F-70F5499050E8}" dt="2024-06-07T04:21:58.179" v="357" actId="20577"/>
          <ac:spMkLst>
            <pc:docMk/>
            <pc:sldMk cId="467252565" sldId="664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8.100" v="351" actId="20577"/>
          <ac:spMkLst>
            <pc:docMk/>
            <pc:sldMk cId="467252565" sldId="664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8.131" v="353" actId="20577"/>
          <ac:spMkLst>
            <pc:docMk/>
            <pc:sldMk cId="467252565" sldId="664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8.210" v="359" actId="20577"/>
          <ac:spMkLst>
            <pc:docMk/>
            <pc:sldMk cId="467252565" sldId="664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8.147" v="354" actId="20577"/>
          <ac:spMkLst>
            <pc:docMk/>
            <pc:sldMk cId="467252565" sldId="664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8.163" v="355" actId="20577"/>
          <ac:spMkLst>
            <pc:docMk/>
            <pc:sldMk cId="467252565" sldId="664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21:58.163" v="356" actId="20577"/>
          <ac:spMkLst>
            <pc:docMk/>
            <pc:sldMk cId="467252565" sldId="664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2138000526" sldId="664"/>
        </pc:sldMkLst>
        <pc:spChg chg="mod">
          <ac:chgData name="Văn Trung Đặng" userId="3a1a907cf5d44218" providerId="LiveId" clId="{9EA1CEAA-E2E3-4C7E-825F-70F5499050E8}" dt="2024-06-07T03:49:46.718" v="111"/>
          <ac:spMkLst>
            <pc:docMk/>
            <pc:sldMk cId="2138000526" sldId="664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734" v="113"/>
          <ac:spMkLst>
            <pc:docMk/>
            <pc:sldMk cId="2138000526" sldId="664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765" v="114" actId="20577"/>
          <ac:spMkLst>
            <pc:docMk/>
            <pc:sldMk cId="2138000526" sldId="664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780" v="115" actId="20577"/>
          <ac:spMkLst>
            <pc:docMk/>
            <pc:sldMk cId="2138000526" sldId="664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49:46.796" v="116" actId="20577"/>
          <ac:spMkLst>
            <pc:docMk/>
            <pc:sldMk cId="2138000526" sldId="664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46:28.075" v="548" actId="47"/>
        <pc:sldMkLst>
          <pc:docMk/>
          <pc:sldMk cId="3790236269" sldId="664"/>
        </pc:sldMkLst>
        <pc:spChg chg="mod">
          <ac:chgData name="Văn Trung Đặng" userId="3a1a907cf5d44218" providerId="LiveId" clId="{9EA1CEAA-E2E3-4C7E-825F-70F5499050E8}" dt="2024-06-07T04:46:10.083" v="543" actId="20577"/>
          <ac:spMkLst>
            <pc:docMk/>
            <pc:sldMk cId="3790236269" sldId="664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10.005" v="537"/>
          <ac:spMkLst>
            <pc:docMk/>
            <pc:sldMk cId="3790236269" sldId="664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10.036" v="539"/>
          <ac:spMkLst>
            <pc:docMk/>
            <pc:sldMk cId="3790236269" sldId="664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10.036" v="540" actId="20577"/>
          <ac:spMkLst>
            <pc:docMk/>
            <pc:sldMk cId="3790236269" sldId="664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10.052" v="541" actId="20577"/>
          <ac:spMkLst>
            <pc:docMk/>
            <pc:sldMk cId="3790236269" sldId="664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6:10.067" v="542" actId="20577"/>
          <ac:spMkLst>
            <pc:docMk/>
            <pc:sldMk cId="3790236269" sldId="664"/>
            <ac:spMk id="10" creationId="{00000000-0000-0000-0000-000000000000}"/>
          </ac:spMkLst>
        </pc:spChg>
      </pc:sldChg>
      <pc:sldChg chg="add del">
        <pc:chgData name="Văn Trung Đặng" userId="3a1a907cf5d44218" providerId="LiveId" clId="{9EA1CEAA-E2E3-4C7E-825F-70F5499050E8}" dt="2024-06-07T04:21:58.241" v="362" actId="2696"/>
        <pc:sldMkLst>
          <pc:docMk/>
          <pc:sldMk cId="1179918152" sldId="665"/>
        </pc:sldMkLst>
      </pc:sldChg>
      <pc:sldChg chg="add del">
        <pc:chgData name="Văn Trung Đặng" userId="3a1a907cf5d44218" providerId="LiveId" clId="{9EA1CEAA-E2E3-4C7E-825F-70F5499050E8}" dt="2024-06-07T03:49:46.827" v="119" actId="2696"/>
        <pc:sldMkLst>
          <pc:docMk/>
          <pc:sldMk cId="1367068999" sldId="665"/>
        </pc:sldMkLst>
      </pc:sldChg>
      <pc:sldChg chg="add del">
        <pc:chgData name="Văn Trung Đặng" userId="3a1a907cf5d44218" providerId="LiveId" clId="{9EA1CEAA-E2E3-4C7E-825F-70F5499050E8}" dt="2024-06-07T03:52:42.216" v="171" actId="47"/>
        <pc:sldMkLst>
          <pc:docMk/>
          <pc:sldMk cId="1507359712" sldId="665"/>
        </pc:sldMkLst>
      </pc:sldChg>
      <pc:sldChg chg="modSp add del mod">
        <pc:chgData name="Văn Trung Đặng" userId="3a1a907cf5d44218" providerId="LiveId" clId="{9EA1CEAA-E2E3-4C7E-825F-70F5499050E8}" dt="2024-06-07T04:42:50.029" v="449" actId="47"/>
        <pc:sldMkLst>
          <pc:docMk/>
          <pc:sldMk cId="2906503654" sldId="665"/>
        </pc:sldMkLst>
        <pc:spChg chg="mod">
          <ac:chgData name="Văn Trung Đặng" userId="3a1a907cf5d44218" providerId="LiveId" clId="{9EA1CEAA-E2E3-4C7E-825F-70F5499050E8}" dt="2024-06-07T04:42:18.057" v="377" actId="20577"/>
          <ac:spMkLst>
            <pc:docMk/>
            <pc:sldMk cId="2906503654" sldId="665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7.963" v="367" actId="27636"/>
          <ac:spMkLst>
            <pc:docMk/>
            <pc:sldMk cId="2906503654" sldId="665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7.979" v="369" actId="20577"/>
          <ac:spMkLst>
            <pc:docMk/>
            <pc:sldMk cId="2906503654" sldId="665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088" v="379" actId="20577"/>
          <ac:spMkLst>
            <pc:docMk/>
            <pc:sldMk cId="2906503654" sldId="665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010" v="371" actId="20577"/>
          <ac:spMkLst>
            <pc:docMk/>
            <pc:sldMk cId="2906503654" sldId="665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026" v="373" actId="20577"/>
          <ac:spMkLst>
            <pc:docMk/>
            <pc:sldMk cId="2906503654" sldId="665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041" v="375" actId="20577"/>
          <ac:spMkLst>
            <pc:docMk/>
            <pc:sldMk cId="2906503654" sldId="665"/>
            <ac:spMk id="10" creationId="{00000000-0000-0000-0000-000000000000}"/>
          </ac:spMkLst>
        </pc:spChg>
      </pc:sldChg>
      <pc:sldChg chg="add del">
        <pc:chgData name="Văn Trung Đặng" userId="3a1a907cf5d44218" providerId="LiveId" clId="{9EA1CEAA-E2E3-4C7E-825F-70F5499050E8}" dt="2024-06-07T04:46:10.130" v="546" actId="2696"/>
        <pc:sldMkLst>
          <pc:docMk/>
          <pc:sldMk cId="3095731808" sldId="665"/>
        </pc:sldMkLst>
      </pc:sldChg>
      <pc:sldChg chg="add del">
        <pc:chgData name="Văn Trung Đặng" userId="3a1a907cf5d44218" providerId="LiveId" clId="{9EA1CEAA-E2E3-4C7E-825F-70F5499050E8}" dt="2024-06-07T04:46:28.075" v="548" actId="47"/>
        <pc:sldMkLst>
          <pc:docMk/>
          <pc:sldMk cId="3668650169" sldId="665"/>
        </pc:sldMkLst>
      </pc:sldChg>
      <pc:sldChg chg="add del">
        <pc:chgData name="Văn Trung Đặng" userId="3a1a907cf5d44218" providerId="LiveId" clId="{9EA1CEAA-E2E3-4C7E-825F-70F5499050E8}" dt="2024-06-07T03:52:42.216" v="171" actId="47"/>
        <pc:sldMkLst>
          <pc:docMk/>
          <pc:sldMk cId="1360944921" sldId="666"/>
        </pc:sldMkLst>
      </pc:sldChg>
      <pc:sldChg chg="modSp add del mod">
        <pc:chgData name="Văn Trung Đặng" userId="3a1a907cf5d44218" providerId="LiveId" clId="{9EA1CEAA-E2E3-4C7E-825F-70F5499050E8}" dt="2024-06-07T04:42:50.029" v="449" actId="47"/>
        <pc:sldMkLst>
          <pc:docMk/>
          <pc:sldMk cId="3507603355" sldId="666"/>
        </pc:sldMkLst>
        <pc:spChg chg="mod">
          <ac:chgData name="Văn Trung Đặng" userId="3a1a907cf5d44218" providerId="LiveId" clId="{9EA1CEAA-E2E3-4C7E-825F-70F5499050E8}" dt="2024-06-07T04:42:18.699" v="394" actId="20577"/>
          <ac:spMkLst>
            <pc:docMk/>
            <pc:sldMk cId="3507603355" sldId="666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590" v="384" actId="20577"/>
          <ac:spMkLst>
            <pc:docMk/>
            <pc:sldMk cId="3507603355" sldId="666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605" v="386" actId="20577"/>
          <ac:spMkLst>
            <pc:docMk/>
            <pc:sldMk cId="3507603355" sldId="666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715" v="396" actId="20577"/>
          <ac:spMkLst>
            <pc:docMk/>
            <pc:sldMk cId="3507603355" sldId="666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621" v="388" actId="20577"/>
          <ac:spMkLst>
            <pc:docMk/>
            <pc:sldMk cId="3507603355" sldId="666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652" v="390" actId="20577"/>
          <ac:spMkLst>
            <pc:docMk/>
            <pc:sldMk cId="3507603355" sldId="666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668" v="392" actId="20577"/>
          <ac:spMkLst>
            <pc:docMk/>
            <pc:sldMk cId="3507603355" sldId="666"/>
            <ac:spMk id="10" creationId="{00000000-0000-0000-0000-000000000000}"/>
          </ac:spMkLst>
        </pc:spChg>
      </pc:sldChg>
      <pc:sldChg chg="add del">
        <pc:chgData name="Văn Trung Đặng" userId="3a1a907cf5d44218" providerId="LiveId" clId="{9EA1CEAA-E2E3-4C7E-825F-70F5499050E8}" dt="2024-06-07T03:52:42.216" v="171" actId="47"/>
        <pc:sldMkLst>
          <pc:docMk/>
          <pc:sldMk cId="668741642" sldId="667"/>
        </pc:sldMkLst>
      </pc:sldChg>
      <pc:sldChg chg="modSp add del mod">
        <pc:chgData name="Văn Trung Đặng" userId="3a1a907cf5d44218" providerId="LiveId" clId="{9EA1CEAA-E2E3-4C7E-825F-70F5499050E8}" dt="2024-06-07T04:42:50.029" v="449" actId="47"/>
        <pc:sldMkLst>
          <pc:docMk/>
          <pc:sldMk cId="2082629735" sldId="667"/>
        </pc:sldMkLst>
        <pc:spChg chg="mod">
          <ac:chgData name="Văn Trung Đặng" userId="3a1a907cf5d44218" providerId="LiveId" clId="{9EA1CEAA-E2E3-4C7E-825F-70F5499050E8}" dt="2024-06-07T04:42:19.090" v="410" actId="20577"/>
          <ac:spMkLst>
            <pc:docMk/>
            <pc:sldMk cId="2082629735" sldId="667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965" v="400" actId="20577"/>
          <ac:spMkLst>
            <pc:docMk/>
            <pc:sldMk cId="2082629735" sldId="667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8.996" v="402" actId="20577"/>
          <ac:spMkLst>
            <pc:docMk/>
            <pc:sldMk cId="2082629735" sldId="667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105" v="412" actId="20577"/>
          <ac:spMkLst>
            <pc:docMk/>
            <pc:sldMk cId="2082629735" sldId="667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012" v="404" actId="20577"/>
          <ac:spMkLst>
            <pc:docMk/>
            <pc:sldMk cId="2082629735" sldId="667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027" v="406" actId="20577"/>
          <ac:spMkLst>
            <pc:docMk/>
            <pc:sldMk cId="2082629735" sldId="667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058" v="408" actId="20577"/>
          <ac:spMkLst>
            <pc:docMk/>
            <pc:sldMk cId="2082629735" sldId="667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4:42:50.029" v="449" actId="47"/>
        <pc:sldMkLst>
          <pc:docMk/>
          <pc:sldMk cId="771914545" sldId="668"/>
        </pc:sldMkLst>
        <pc:spChg chg="mod">
          <ac:chgData name="Văn Trung Đặng" userId="3a1a907cf5d44218" providerId="LiveId" clId="{9EA1CEAA-E2E3-4C7E-825F-70F5499050E8}" dt="2024-06-07T04:42:19.293" v="426" actId="20577"/>
          <ac:spMkLst>
            <pc:docMk/>
            <pc:sldMk cId="771914545" sldId="668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168" v="416" actId="20577"/>
          <ac:spMkLst>
            <pc:docMk/>
            <pc:sldMk cId="771914545" sldId="668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199" v="418" actId="20577"/>
          <ac:spMkLst>
            <pc:docMk/>
            <pc:sldMk cId="771914545" sldId="668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324" v="428" actId="20577"/>
          <ac:spMkLst>
            <pc:docMk/>
            <pc:sldMk cId="771914545" sldId="668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215" v="420" actId="20577"/>
          <ac:spMkLst>
            <pc:docMk/>
            <pc:sldMk cId="771914545" sldId="668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246" v="422" actId="20577"/>
          <ac:spMkLst>
            <pc:docMk/>
            <pc:sldMk cId="771914545" sldId="668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262" v="424" actId="20577"/>
          <ac:spMkLst>
            <pc:docMk/>
            <pc:sldMk cId="771914545" sldId="668"/>
            <ac:spMk id="10" creationId="{00000000-0000-0000-0000-000000000000}"/>
          </ac:spMkLst>
        </pc:spChg>
      </pc:sldChg>
      <pc:sldChg chg="add del">
        <pc:chgData name="Văn Trung Đặng" userId="3a1a907cf5d44218" providerId="LiveId" clId="{9EA1CEAA-E2E3-4C7E-825F-70F5499050E8}" dt="2024-06-07T03:52:42.216" v="171" actId="47"/>
        <pc:sldMkLst>
          <pc:docMk/>
          <pc:sldMk cId="3794196578" sldId="668"/>
        </pc:sldMkLst>
      </pc:sldChg>
      <pc:sldChg chg="modSp add del mod">
        <pc:chgData name="Văn Trung Đặng" userId="3a1a907cf5d44218" providerId="LiveId" clId="{9EA1CEAA-E2E3-4C7E-825F-70F5499050E8}" dt="2024-06-07T04:42:50.029" v="449" actId="47"/>
        <pc:sldMkLst>
          <pc:docMk/>
          <pc:sldMk cId="3737431184" sldId="669"/>
        </pc:sldMkLst>
        <pc:spChg chg="mod">
          <ac:chgData name="Văn Trung Đặng" userId="3a1a907cf5d44218" providerId="LiveId" clId="{9EA1CEAA-E2E3-4C7E-825F-70F5499050E8}" dt="2024-06-07T04:42:19.527" v="442" actId="20577"/>
          <ac:spMkLst>
            <pc:docMk/>
            <pc:sldMk cId="3737431184" sldId="669"/>
            <ac:spMk id="3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387" v="432" actId="20577"/>
          <ac:spMkLst>
            <pc:docMk/>
            <pc:sldMk cId="3737431184" sldId="669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418" v="434" actId="20577"/>
          <ac:spMkLst>
            <pc:docMk/>
            <pc:sldMk cId="3737431184" sldId="669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558" v="444" actId="20577"/>
          <ac:spMkLst>
            <pc:docMk/>
            <pc:sldMk cId="3737431184" sldId="669"/>
            <ac:spMk id="7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449" v="436" actId="20577"/>
          <ac:spMkLst>
            <pc:docMk/>
            <pc:sldMk cId="3737431184" sldId="669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465" v="438" actId="20577"/>
          <ac:spMkLst>
            <pc:docMk/>
            <pc:sldMk cId="3737431184" sldId="669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4:42:19.496" v="440" actId="20577"/>
          <ac:spMkLst>
            <pc:docMk/>
            <pc:sldMk cId="3737431184" sldId="669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4195021485" sldId="669"/>
        </pc:sldMkLst>
        <pc:spChg chg="mod">
          <ac:chgData name="Văn Trung Đặng" userId="3a1a907cf5d44218" providerId="LiveId" clId="{9EA1CEAA-E2E3-4C7E-825F-70F5499050E8}" dt="2024-06-07T03:50:37.143" v="123"/>
          <ac:spMkLst>
            <pc:docMk/>
            <pc:sldMk cId="4195021485" sldId="669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190" v="126"/>
          <ac:spMkLst>
            <pc:docMk/>
            <pc:sldMk cId="4195021485" sldId="669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205" v="127" actId="20577"/>
          <ac:spMkLst>
            <pc:docMk/>
            <pc:sldMk cId="4195021485" sldId="669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221" v="128" actId="20577"/>
          <ac:spMkLst>
            <pc:docMk/>
            <pc:sldMk cId="4195021485" sldId="669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237" v="129" actId="20577"/>
          <ac:spMkLst>
            <pc:docMk/>
            <pc:sldMk cId="4195021485" sldId="669"/>
            <ac:spMk id="10" creationId="{00000000-0000-0000-0000-000000000000}"/>
          </ac:spMkLst>
        </pc:spChg>
      </pc:sldChg>
      <pc:sldChg chg="add del">
        <pc:chgData name="Văn Trung Đặng" userId="3a1a907cf5d44218" providerId="LiveId" clId="{9EA1CEAA-E2E3-4C7E-825F-70F5499050E8}" dt="2024-06-07T04:42:19.621" v="447" actId="2696"/>
        <pc:sldMkLst>
          <pc:docMk/>
          <pc:sldMk cId="1161756864" sldId="670"/>
        </pc:sldMkLst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2389433178" sldId="670"/>
        </pc:sldMkLst>
        <pc:spChg chg="mod">
          <ac:chgData name="Văn Trung Đặng" userId="3a1a907cf5d44218" providerId="LiveId" clId="{9EA1CEAA-E2E3-4C7E-825F-70F5499050E8}" dt="2024-06-07T03:50:37.549" v="134"/>
          <ac:spMkLst>
            <pc:docMk/>
            <pc:sldMk cId="2389433178" sldId="670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565" v="136"/>
          <ac:spMkLst>
            <pc:docMk/>
            <pc:sldMk cId="2389433178" sldId="670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580" v="137" actId="20577"/>
          <ac:spMkLst>
            <pc:docMk/>
            <pc:sldMk cId="2389433178" sldId="670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596" v="138" actId="20577"/>
          <ac:spMkLst>
            <pc:docMk/>
            <pc:sldMk cId="2389433178" sldId="670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612" v="139" actId="20577"/>
          <ac:spMkLst>
            <pc:docMk/>
            <pc:sldMk cId="2389433178" sldId="670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1479421785" sldId="671"/>
        </pc:sldMkLst>
        <pc:spChg chg="mod">
          <ac:chgData name="Văn Trung Đặng" userId="3a1a907cf5d44218" providerId="LiveId" clId="{9EA1CEAA-E2E3-4C7E-825F-70F5499050E8}" dt="2024-06-07T03:50:37.783" v="143"/>
          <ac:spMkLst>
            <pc:docMk/>
            <pc:sldMk cId="1479421785" sldId="671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799" v="145"/>
          <ac:spMkLst>
            <pc:docMk/>
            <pc:sldMk cId="1479421785" sldId="671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830" v="146" actId="20577"/>
          <ac:spMkLst>
            <pc:docMk/>
            <pc:sldMk cId="1479421785" sldId="671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846" v="147" actId="20577"/>
          <ac:spMkLst>
            <pc:docMk/>
            <pc:sldMk cId="1479421785" sldId="671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862" v="148" actId="20577"/>
          <ac:spMkLst>
            <pc:docMk/>
            <pc:sldMk cId="1479421785" sldId="671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499188875" sldId="672"/>
        </pc:sldMkLst>
        <pc:spChg chg="mod">
          <ac:chgData name="Văn Trung Đặng" userId="3a1a907cf5d44218" providerId="LiveId" clId="{9EA1CEAA-E2E3-4C7E-825F-70F5499050E8}" dt="2024-06-07T03:50:37.908" v="152"/>
          <ac:spMkLst>
            <pc:docMk/>
            <pc:sldMk cId="499188875" sldId="672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940" v="154"/>
          <ac:spMkLst>
            <pc:docMk/>
            <pc:sldMk cId="499188875" sldId="672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955" v="155" actId="20577"/>
          <ac:spMkLst>
            <pc:docMk/>
            <pc:sldMk cId="499188875" sldId="672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971" v="156" actId="20577"/>
          <ac:spMkLst>
            <pc:docMk/>
            <pc:sldMk cId="499188875" sldId="672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7.987" v="157" actId="20577"/>
          <ac:spMkLst>
            <pc:docMk/>
            <pc:sldMk cId="499188875" sldId="672"/>
            <ac:spMk id="10" creationId="{00000000-0000-0000-0000-000000000000}"/>
          </ac:spMkLst>
        </pc:spChg>
      </pc:sldChg>
      <pc:sldChg chg="modSp add del mod">
        <pc:chgData name="Văn Trung Đặng" userId="3a1a907cf5d44218" providerId="LiveId" clId="{9EA1CEAA-E2E3-4C7E-825F-70F5499050E8}" dt="2024-06-07T03:52:42.216" v="171" actId="47"/>
        <pc:sldMkLst>
          <pc:docMk/>
          <pc:sldMk cId="1541157830" sldId="673"/>
        </pc:sldMkLst>
        <pc:spChg chg="mod">
          <ac:chgData name="Văn Trung Đặng" userId="3a1a907cf5d44218" providerId="LiveId" clId="{9EA1CEAA-E2E3-4C7E-825F-70F5499050E8}" dt="2024-06-07T03:50:38.033" v="161"/>
          <ac:spMkLst>
            <pc:docMk/>
            <pc:sldMk cId="1541157830" sldId="673"/>
            <ac:spMk id="5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8.065" v="163"/>
          <ac:spMkLst>
            <pc:docMk/>
            <pc:sldMk cId="1541157830" sldId="673"/>
            <ac:spMk id="6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8.080" v="164" actId="20577"/>
          <ac:spMkLst>
            <pc:docMk/>
            <pc:sldMk cId="1541157830" sldId="673"/>
            <ac:spMk id="8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8.096" v="165" actId="20577"/>
          <ac:spMkLst>
            <pc:docMk/>
            <pc:sldMk cId="1541157830" sldId="673"/>
            <ac:spMk id="9" creationId="{00000000-0000-0000-0000-000000000000}"/>
          </ac:spMkLst>
        </pc:spChg>
        <pc:spChg chg="mod">
          <ac:chgData name="Văn Trung Đặng" userId="3a1a907cf5d44218" providerId="LiveId" clId="{9EA1CEAA-E2E3-4C7E-825F-70F5499050E8}" dt="2024-06-07T03:50:38.127" v="166" actId="20577"/>
          <ac:spMkLst>
            <pc:docMk/>
            <pc:sldMk cId="1541157830" sldId="673"/>
            <ac:spMk id="10" creationId="{00000000-0000-0000-0000-000000000000}"/>
          </ac:spMkLst>
        </pc:spChg>
      </pc:sldChg>
      <pc:sldChg chg="add del">
        <pc:chgData name="Văn Trung Đặng" userId="3a1a907cf5d44218" providerId="LiveId" clId="{9EA1CEAA-E2E3-4C7E-825F-70F5499050E8}" dt="2024-06-07T03:52:42.216" v="171" actId="47"/>
        <pc:sldMkLst>
          <pc:docMk/>
          <pc:sldMk cId="172284938" sldId="674"/>
        </pc:sldMkLst>
      </pc:sldChg>
      <pc:sldChg chg="add del">
        <pc:chgData name="Văn Trung Đặng" userId="3a1a907cf5d44218" providerId="LiveId" clId="{9EA1CEAA-E2E3-4C7E-825F-70F5499050E8}" dt="2024-06-07T03:50:38.174" v="169" actId="2696"/>
        <pc:sldMkLst>
          <pc:docMk/>
          <pc:sldMk cId="639684697" sldId="674"/>
        </pc:sldMkLst>
      </pc:sldChg>
      <pc:sldChg chg="add del">
        <pc:chgData name="Văn Trung Đặng" userId="3a1a907cf5d44218" providerId="LiveId" clId="{9EA1CEAA-E2E3-4C7E-825F-70F5499050E8}" dt="2024-06-07T03:52:42.216" v="171" actId="47"/>
        <pc:sldMkLst>
          <pc:docMk/>
          <pc:sldMk cId="2022800144" sldId="675"/>
        </pc:sldMkLst>
      </pc:sldChg>
      <pc:sldChg chg="add del">
        <pc:chgData name="Văn Trung Đặng" userId="3a1a907cf5d44218" providerId="LiveId" clId="{9EA1CEAA-E2E3-4C7E-825F-70F5499050E8}" dt="2024-06-07T03:52:42.216" v="171" actId="47"/>
        <pc:sldMkLst>
          <pc:docMk/>
          <pc:sldMk cId="4040835086" sldId="676"/>
        </pc:sldMkLst>
      </pc:sldChg>
      <pc:sldChg chg="add del">
        <pc:chgData name="Văn Trung Đặng" userId="3a1a907cf5d44218" providerId="LiveId" clId="{9EA1CEAA-E2E3-4C7E-825F-70F5499050E8}" dt="2024-06-07T03:52:42.216" v="171" actId="47"/>
        <pc:sldMkLst>
          <pc:docMk/>
          <pc:sldMk cId="429297739" sldId="677"/>
        </pc:sldMkLst>
      </pc:sldChg>
      <pc:sldChg chg="add del">
        <pc:chgData name="Văn Trung Đặng" userId="3a1a907cf5d44218" providerId="LiveId" clId="{9EA1CEAA-E2E3-4C7E-825F-70F5499050E8}" dt="2024-06-07T03:52:42.216" v="171" actId="47"/>
        <pc:sldMkLst>
          <pc:docMk/>
          <pc:sldMk cId="1563748090" sldId="6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4" y="404089"/>
            <a:ext cx="2306791" cy="6432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404089"/>
            <a:ext cx="6786647" cy="64320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892191"/>
            <a:ext cx="9227166" cy="3157161"/>
          </a:xfrm>
        </p:spPr>
        <p:txBody>
          <a:bodyPr anchor="b"/>
          <a:lstStyle>
            <a:lvl1pPr>
              <a:defRPr sz="6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5079220"/>
            <a:ext cx="9227166" cy="1660277"/>
          </a:xfrm>
        </p:spPr>
        <p:txBody>
          <a:bodyPr/>
          <a:lstStyle>
            <a:lvl1pPr marL="0" indent="0">
              <a:buNone/>
              <a:defRPr sz="2656">
                <a:solidFill>
                  <a:schemeClr val="tx1"/>
                </a:solidFill>
              </a:defRPr>
            </a:lvl1pPr>
            <a:lvl2pPr marL="505983" indent="0">
              <a:buNone/>
              <a:defRPr sz="2213">
                <a:solidFill>
                  <a:schemeClr val="tx1">
                    <a:tint val="75000"/>
                  </a:schemeClr>
                </a:solidFill>
              </a:defRPr>
            </a:lvl2pPr>
            <a:lvl3pPr marL="1011966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3pPr>
            <a:lvl4pPr marL="1517950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4pPr>
            <a:lvl5pPr marL="2023933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5pPr>
            <a:lvl6pPr marL="2529916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6pPr>
            <a:lvl7pPr marL="3035899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7pPr>
            <a:lvl8pPr marL="3541883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8pPr>
            <a:lvl9pPr marL="4047866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2020443"/>
            <a:ext cx="4546719" cy="4815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2020443"/>
            <a:ext cx="4546719" cy="4815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404090"/>
            <a:ext cx="9227166" cy="1467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860565"/>
            <a:ext cx="4525824" cy="911834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983" indent="0">
              <a:buNone/>
              <a:defRPr sz="2213" b="1"/>
            </a:lvl2pPr>
            <a:lvl3pPr marL="1011966" indent="0">
              <a:buNone/>
              <a:defRPr sz="1992" b="1"/>
            </a:lvl3pPr>
            <a:lvl4pPr marL="1517950" indent="0">
              <a:buNone/>
              <a:defRPr sz="1771" b="1"/>
            </a:lvl4pPr>
            <a:lvl5pPr marL="2023933" indent="0">
              <a:buNone/>
              <a:defRPr sz="1771" b="1"/>
            </a:lvl5pPr>
            <a:lvl6pPr marL="2529916" indent="0">
              <a:buNone/>
              <a:defRPr sz="1771" b="1"/>
            </a:lvl6pPr>
            <a:lvl7pPr marL="3035899" indent="0">
              <a:buNone/>
              <a:defRPr sz="1771" b="1"/>
            </a:lvl7pPr>
            <a:lvl8pPr marL="3541883" indent="0">
              <a:buNone/>
              <a:defRPr sz="1771" b="1"/>
            </a:lvl8pPr>
            <a:lvl9pPr marL="4047866" indent="0">
              <a:buNone/>
              <a:defRPr sz="17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2772399"/>
            <a:ext cx="4525824" cy="4077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860565"/>
            <a:ext cx="4548113" cy="911834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983" indent="0">
              <a:buNone/>
              <a:defRPr sz="2213" b="1"/>
            </a:lvl2pPr>
            <a:lvl3pPr marL="1011966" indent="0">
              <a:buNone/>
              <a:defRPr sz="1992" b="1"/>
            </a:lvl3pPr>
            <a:lvl4pPr marL="1517950" indent="0">
              <a:buNone/>
              <a:defRPr sz="1771" b="1"/>
            </a:lvl4pPr>
            <a:lvl5pPr marL="2023933" indent="0">
              <a:buNone/>
              <a:defRPr sz="1771" b="1"/>
            </a:lvl5pPr>
            <a:lvl6pPr marL="2529916" indent="0">
              <a:buNone/>
              <a:defRPr sz="1771" b="1"/>
            </a:lvl6pPr>
            <a:lvl7pPr marL="3035899" indent="0">
              <a:buNone/>
              <a:defRPr sz="1771" b="1"/>
            </a:lvl7pPr>
            <a:lvl8pPr marL="3541883" indent="0">
              <a:buNone/>
              <a:defRPr sz="1771" b="1"/>
            </a:lvl8pPr>
            <a:lvl9pPr marL="4047866" indent="0">
              <a:buNone/>
              <a:defRPr sz="17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2772399"/>
            <a:ext cx="4548113" cy="4077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5989"/>
            <a:ext cx="3450436" cy="1770962"/>
          </a:xfrm>
        </p:spPr>
        <p:txBody>
          <a:bodyPr anchor="b"/>
          <a:lstStyle>
            <a:lvl1pPr>
              <a:defRPr sz="35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1092798"/>
            <a:ext cx="5415945" cy="5393704"/>
          </a:xfrm>
        </p:spPr>
        <p:txBody>
          <a:bodyPr/>
          <a:lstStyle>
            <a:lvl1pPr>
              <a:defRPr sz="3541"/>
            </a:lvl1pPr>
            <a:lvl2pPr>
              <a:defRPr sz="3099"/>
            </a:lvl2pPr>
            <a:lvl3pPr>
              <a:defRPr sz="2656"/>
            </a:lvl3pPr>
            <a:lvl4pPr>
              <a:defRPr sz="2213"/>
            </a:lvl4pPr>
            <a:lvl5pPr>
              <a:defRPr sz="2213"/>
            </a:lvl5pPr>
            <a:lvl6pPr>
              <a:defRPr sz="2213"/>
            </a:lvl6pPr>
            <a:lvl7pPr>
              <a:defRPr sz="2213"/>
            </a:lvl7pPr>
            <a:lvl8pPr>
              <a:defRPr sz="2213"/>
            </a:lvl8pPr>
            <a:lvl9pPr>
              <a:defRPr sz="22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76951"/>
            <a:ext cx="3450436" cy="4218334"/>
          </a:xfrm>
        </p:spPr>
        <p:txBody>
          <a:bodyPr/>
          <a:lstStyle>
            <a:lvl1pPr marL="0" indent="0">
              <a:buNone/>
              <a:defRPr sz="1771"/>
            </a:lvl1pPr>
            <a:lvl2pPr marL="505983" indent="0">
              <a:buNone/>
              <a:defRPr sz="1549"/>
            </a:lvl2pPr>
            <a:lvl3pPr marL="1011966" indent="0">
              <a:buNone/>
              <a:defRPr sz="1328"/>
            </a:lvl3pPr>
            <a:lvl4pPr marL="1517950" indent="0">
              <a:buNone/>
              <a:defRPr sz="1107"/>
            </a:lvl4pPr>
            <a:lvl5pPr marL="2023933" indent="0">
              <a:buNone/>
              <a:defRPr sz="1107"/>
            </a:lvl5pPr>
            <a:lvl6pPr marL="2529916" indent="0">
              <a:buNone/>
              <a:defRPr sz="1107"/>
            </a:lvl6pPr>
            <a:lvl7pPr marL="3035899" indent="0">
              <a:buNone/>
              <a:defRPr sz="1107"/>
            </a:lvl7pPr>
            <a:lvl8pPr marL="3541883" indent="0">
              <a:buNone/>
              <a:defRPr sz="1107"/>
            </a:lvl8pPr>
            <a:lvl9pPr marL="4047866" indent="0">
              <a:buNone/>
              <a:defRPr sz="11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5989"/>
            <a:ext cx="3450436" cy="1770962"/>
          </a:xfrm>
        </p:spPr>
        <p:txBody>
          <a:bodyPr anchor="b"/>
          <a:lstStyle>
            <a:lvl1pPr>
              <a:defRPr sz="35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1092798"/>
            <a:ext cx="5415945" cy="5393704"/>
          </a:xfrm>
        </p:spPr>
        <p:txBody>
          <a:bodyPr anchor="t"/>
          <a:lstStyle>
            <a:lvl1pPr marL="0" indent="0">
              <a:buNone/>
              <a:defRPr sz="3541"/>
            </a:lvl1pPr>
            <a:lvl2pPr marL="505983" indent="0">
              <a:buNone/>
              <a:defRPr sz="3099"/>
            </a:lvl2pPr>
            <a:lvl3pPr marL="1011966" indent="0">
              <a:buNone/>
              <a:defRPr sz="2656"/>
            </a:lvl3pPr>
            <a:lvl4pPr marL="1517950" indent="0">
              <a:buNone/>
              <a:defRPr sz="2213"/>
            </a:lvl4pPr>
            <a:lvl5pPr marL="2023933" indent="0">
              <a:buNone/>
              <a:defRPr sz="2213"/>
            </a:lvl5pPr>
            <a:lvl6pPr marL="2529916" indent="0">
              <a:buNone/>
              <a:defRPr sz="2213"/>
            </a:lvl6pPr>
            <a:lvl7pPr marL="3035899" indent="0">
              <a:buNone/>
              <a:defRPr sz="2213"/>
            </a:lvl7pPr>
            <a:lvl8pPr marL="3541883" indent="0">
              <a:buNone/>
              <a:defRPr sz="2213"/>
            </a:lvl8pPr>
            <a:lvl9pPr marL="4047866" indent="0">
              <a:buNone/>
              <a:defRPr sz="22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76951"/>
            <a:ext cx="3450436" cy="4218334"/>
          </a:xfrm>
        </p:spPr>
        <p:txBody>
          <a:bodyPr/>
          <a:lstStyle>
            <a:lvl1pPr marL="0" indent="0">
              <a:buNone/>
              <a:defRPr sz="1771"/>
            </a:lvl1pPr>
            <a:lvl2pPr marL="505983" indent="0">
              <a:buNone/>
              <a:defRPr sz="1549"/>
            </a:lvl2pPr>
            <a:lvl3pPr marL="1011966" indent="0">
              <a:buNone/>
              <a:defRPr sz="1328"/>
            </a:lvl3pPr>
            <a:lvl4pPr marL="1517950" indent="0">
              <a:buNone/>
              <a:defRPr sz="1107"/>
            </a:lvl4pPr>
            <a:lvl5pPr marL="2023933" indent="0">
              <a:buNone/>
              <a:defRPr sz="1107"/>
            </a:lvl5pPr>
            <a:lvl6pPr marL="2529916" indent="0">
              <a:buNone/>
              <a:defRPr sz="1107"/>
            </a:lvl6pPr>
            <a:lvl7pPr marL="3035899" indent="0">
              <a:buNone/>
              <a:defRPr sz="1107"/>
            </a:lvl7pPr>
            <a:lvl8pPr marL="3541883" indent="0">
              <a:buNone/>
              <a:defRPr sz="1107"/>
            </a:lvl8pPr>
            <a:lvl9pPr marL="4047866" indent="0">
              <a:buNone/>
              <a:defRPr sz="11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404090"/>
            <a:ext cx="9227166" cy="1467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2020443"/>
            <a:ext cx="9227166" cy="481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7034657"/>
            <a:ext cx="2407087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CB87-2568-4BC9-980E-8016F7C969A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7034657"/>
            <a:ext cx="361063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7034657"/>
            <a:ext cx="2407087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A46A2-3B9E-42E7-8389-8A162E2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1966" rtl="0" eaLnBrk="1" latinLnBrk="0" hangingPunct="1">
        <a:lnSpc>
          <a:spcPct val="90000"/>
        </a:lnSpc>
        <a:spcBef>
          <a:spcPct val="0"/>
        </a:spcBef>
        <a:buNone/>
        <a:defRPr sz="48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992" indent="-252992" algn="l" defTabSz="1011966" rtl="0" eaLnBrk="1" latinLnBrk="0" hangingPunct="1">
        <a:lnSpc>
          <a:spcPct val="90000"/>
        </a:lnSpc>
        <a:spcBef>
          <a:spcPts val="1107"/>
        </a:spcBef>
        <a:buFont typeface="Arial" panose="020B0604020202020204" pitchFamily="34" charset="0"/>
        <a:buChar char="•"/>
        <a:defRPr sz="3099" kern="1200">
          <a:solidFill>
            <a:schemeClr val="tx1"/>
          </a:solidFill>
          <a:latin typeface="+mn-lt"/>
          <a:ea typeface="+mn-ea"/>
          <a:cs typeface="+mn-cs"/>
        </a:defRPr>
      </a:lvl1pPr>
      <a:lvl2pPr marL="758975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6" kern="1200">
          <a:solidFill>
            <a:schemeClr val="tx1"/>
          </a:solidFill>
          <a:latin typeface="+mn-lt"/>
          <a:ea typeface="+mn-ea"/>
          <a:cs typeface="+mn-cs"/>
        </a:defRPr>
      </a:lvl2pPr>
      <a:lvl3pPr marL="1264958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770941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276925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782908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288891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794874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300858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9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9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95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93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91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899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8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78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497C-B831-D5DF-DB9B-8F9BD731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attern of tags with numbers and symbols&#10;&#10;Description automatically generated">
            <a:extLst>
              <a:ext uri="{FF2B5EF4-FFF2-40B4-BE49-F238E27FC236}">
                <a16:creationId xmlns:a16="http://schemas.microsoft.com/office/drawing/2014/main" id="{716F6EF0-F7AA-0149-F4A6-059D78D7B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698163" cy="7571008"/>
          </a:xfrm>
        </p:spPr>
      </p:pic>
    </p:spTree>
    <p:extLst>
      <p:ext uri="{BB962C8B-B14F-4D97-AF65-F5344CB8AC3E}">
        <p14:creationId xmlns:p14="http://schemas.microsoft.com/office/powerpoint/2010/main" val="8129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25AC0C-6726-4AEE-766A-AF6FD78E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698163" cy="7589295"/>
          </a:xfrm>
          <a:prstGeom prst="rect">
            <a:avLst/>
          </a:prstGeom>
        </p:spPr>
      </p:pic>
      <p:sp>
        <p:nvSpPr>
          <p:cNvPr id="5" name="Name_vi"/>
          <p:cNvSpPr txBox="1">
            <a:spLocks/>
          </p:cNvSpPr>
          <p:nvPr/>
        </p:nvSpPr>
        <p:spPr>
          <a:xfrm>
            <a:off x="408834" y="3712230"/>
            <a:ext cx="4220316" cy="920601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10119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6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vi-VN" sz="2900">
                <a:latin typeface="SVN-Gotham Bold" pitchFamily="2" charset="0"/>
                <a:cs typeface="SVN-Gotham Bold" pitchFamily="2" charset="0"/>
              </a:rPr>
              <a:t>Bí Đỏ Tròn</a:t>
            </a:r>
            <a:endParaRPr lang="en-US" sz="2900" dirty="0">
              <a:latin typeface="SVN-Gotham Bold" pitchFamily="2" charset="0"/>
              <a:cs typeface="SVN-Gotham Bold" pitchFamily="2" charset="0"/>
            </a:endParaRPr>
          </a:p>
        </p:txBody>
      </p:sp>
      <p:sp>
        <p:nvSpPr>
          <p:cNvPr id="6" name="Name_en"/>
          <p:cNvSpPr txBox="1">
            <a:spLocks/>
          </p:cNvSpPr>
          <p:nvPr/>
        </p:nvSpPr>
        <p:spPr>
          <a:xfrm>
            <a:off x="411219" y="4442917"/>
            <a:ext cx="4030845" cy="8437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52992" indent="-252992" algn="l" defTabSz="1011966" rtl="0" eaLnBrk="1" latinLnBrk="0" hangingPunct="1">
              <a:lnSpc>
                <a:spcPct val="90000"/>
              </a:lnSpc>
              <a:spcBef>
                <a:spcPts val="1107"/>
              </a:spcBef>
              <a:buFont typeface="Arial" panose="020B0604020202020204" pitchFamily="34" charset="0"/>
              <a:buChar char="•"/>
              <a:defRPr sz="3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975" indent="-252992" algn="l" defTabSz="1011966" rtl="0" eaLnBrk="1" latinLnBrk="0" hangingPunct="1">
              <a:lnSpc>
                <a:spcPct val="90000"/>
              </a:lnSpc>
              <a:spcBef>
                <a:spcPts val="553"/>
              </a:spcBef>
              <a:buFont typeface="Arial" panose="020B0604020202020204" pitchFamily="34" charset="0"/>
              <a:buChar char="•"/>
              <a:defRPr sz="26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4958" indent="-252992" algn="l" defTabSz="1011966" rtl="0" eaLnBrk="1" latinLnBrk="0" hangingPunct="1">
              <a:lnSpc>
                <a:spcPct val="90000"/>
              </a:lnSpc>
              <a:spcBef>
                <a:spcPts val="553"/>
              </a:spcBef>
              <a:buFont typeface="Arial" panose="020B0604020202020204" pitchFamily="34" charset="0"/>
              <a:buChar char="•"/>
              <a:defRPr sz="22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0941" indent="-252992" algn="l" defTabSz="1011966" rtl="0" eaLnBrk="1" latinLnBrk="0" hangingPunct="1">
              <a:lnSpc>
                <a:spcPct val="90000"/>
              </a:lnSpc>
              <a:spcBef>
                <a:spcPts val="553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6925" indent="-252992" algn="l" defTabSz="1011966" rtl="0" eaLnBrk="1" latinLnBrk="0" hangingPunct="1">
              <a:lnSpc>
                <a:spcPct val="90000"/>
              </a:lnSpc>
              <a:spcBef>
                <a:spcPts val="553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82908" indent="-252992" algn="l" defTabSz="1011966" rtl="0" eaLnBrk="1" latinLnBrk="0" hangingPunct="1">
              <a:lnSpc>
                <a:spcPct val="90000"/>
              </a:lnSpc>
              <a:spcBef>
                <a:spcPts val="553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88891" indent="-252992" algn="l" defTabSz="1011966" rtl="0" eaLnBrk="1" latinLnBrk="0" hangingPunct="1">
              <a:lnSpc>
                <a:spcPct val="90000"/>
              </a:lnSpc>
              <a:spcBef>
                <a:spcPts val="553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94874" indent="-252992" algn="l" defTabSz="1011966" rtl="0" eaLnBrk="1" latinLnBrk="0" hangingPunct="1">
              <a:lnSpc>
                <a:spcPct val="90000"/>
              </a:lnSpc>
              <a:spcBef>
                <a:spcPts val="553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0858" indent="-252992" algn="l" defTabSz="1011966" rtl="0" eaLnBrk="1" latinLnBrk="0" hangingPunct="1">
              <a:lnSpc>
                <a:spcPct val="90000"/>
              </a:lnSpc>
              <a:spcBef>
                <a:spcPts val="553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SVN-Gotham Bold" pitchFamily="2" charset="0"/>
                <a:cs typeface="SVN-Gotham Bold" pitchFamily="2" charset="0"/>
              </a:rPr>
              <a:t>Pumpkin</a:t>
            </a:r>
          </a:p>
        </p:txBody>
      </p:sp>
      <p:sp>
        <p:nvSpPr>
          <p:cNvPr id="7" name="Price_normal"/>
          <p:cNvSpPr txBox="1"/>
          <p:nvPr/>
        </p:nvSpPr>
        <p:spPr>
          <a:xfrm>
            <a:off x="938416" y="5463296"/>
            <a:ext cx="2344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trike="sngStrike">
                <a:solidFill>
                  <a:schemeClr val="bg1"/>
                </a:solidFill>
                <a:latin typeface="SVN-Gotham Bold" pitchFamily="2" charset="0"/>
                <a:cs typeface="SVN-Gotham Bold" pitchFamily="2" charset="0"/>
              </a:rPr>
              <a:t>19.900</a:t>
            </a:r>
            <a:endParaRPr lang="en-US" sz="3000" dirty="0">
              <a:solidFill>
                <a:schemeClr val="bg1"/>
              </a:solidFill>
              <a:latin typeface="SVN-Gotham Bold" pitchFamily="2" charset="0"/>
              <a:cs typeface="SVN-Gotham Bold" pitchFamily="2" charset="0"/>
            </a:endParaRPr>
          </a:p>
        </p:txBody>
      </p:sp>
      <p:sp>
        <p:nvSpPr>
          <p:cNvPr id="8" name="Price_1"/>
          <p:cNvSpPr txBox="1"/>
          <p:nvPr/>
        </p:nvSpPr>
        <p:spPr>
          <a:xfrm>
            <a:off x="-25399" y="5918889"/>
            <a:ext cx="2592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0" spc="-324">
                <a:solidFill>
                  <a:srgbClr val="FF0000"/>
                </a:solidFill>
                <a:latin typeface="SVN-Gotham Black" panose="02000604040000020004" pitchFamily="50" charset="0"/>
                <a:cs typeface="SVN-Gotham Bold" pitchFamily="2" charset="0"/>
              </a:rPr>
              <a:t>9</a:t>
            </a:r>
            <a:endParaRPr lang="vi-VN" sz="9000" spc="-324" dirty="0">
              <a:solidFill>
                <a:srgbClr val="FF0000"/>
              </a:solidFill>
              <a:cs typeface="SVN-Gotham Bold" pitchFamily="2" charset="0"/>
            </a:endParaRPr>
          </a:p>
        </p:txBody>
      </p:sp>
      <p:sp>
        <p:nvSpPr>
          <p:cNvPr id="9" name="Price_2"/>
          <p:cNvSpPr txBox="1"/>
          <p:nvPr/>
        </p:nvSpPr>
        <p:spPr>
          <a:xfrm>
            <a:off x="2593020" y="6162527"/>
            <a:ext cx="14610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>
                <a:solidFill>
                  <a:srgbClr val="FF0000"/>
                </a:solidFill>
                <a:latin typeface="SVN-Gotham Bold" pitchFamily="2" charset="0"/>
                <a:cs typeface="SVN-Gotham Bold" pitchFamily="2" charset="0"/>
              </a:rPr>
              <a:t>.900</a:t>
            </a:r>
            <a:endParaRPr lang="vi-VN" sz="3800" dirty="0">
              <a:solidFill>
                <a:srgbClr val="FF0000"/>
              </a:solidFill>
              <a:cs typeface="SVN-Gotham Bold" pitchFamily="2" charset="0"/>
            </a:endParaRPr>
          </a:p>
        </p:txBody>
      </p:sp>
      <p:sp>
        <p:nvSpPr>
          <p:cNvPr id="10" name="Unit"/>
          <p:cNvSpPr txBox="1"/>
          <p:nvPr/>
        </p:nvSpPr>
        <p:spPr>
          <a:xfrm>
            <a:off x="2592880" y="6731760"/>
            <a:ext cx="15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SVN-Gotham Bold" pitchFamily="2" charset="0"/>
                <a:cs typeface="SVN-Gotham Bold" pitchFamily="2" charset="0"/>
              </a:rPr>
              <a:t>vnd/kg</a:t>
            </a:r>
            <a:endParaRPr lang="vi-VN" dirty="0">
              <a:solidFill>
                <a:srgbClr val="FF0000"/>
              </a:solidFill>
              <a:cs typeface="SVN-Gotham Bold" pitchFamily="2" charset="0"/>
            </a:endParaRPr>
          </a:p>
        </p:txBody>
      </p:sp>
      <p:sp>
        <p:nvSpPr>
          <p:cNvPr id="3" name="Date"/>
          <p:cNvSpPr txBox="1"/>
          <p:nvPr/>
        </p:nvSpPr>
        <p:spPr>
          <a:xfrm>
            <a:off x="7961745" y="1967345"/>
            <a:ext cx="25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 - </a:t>
            </a:r>
            <a:endParaRPr lang="en-US" dirty="0"/>
          </a:p>
        </p:txBody>
      </p:sp>
      <p:sp>
        <p:nvSpPr>
          <p:cNvPr id="2" name="Price_normal">
            <a:extLst>
              <a:ext uri="{FF2B5EF4-FFF2-40B4-BE49-F238E27FC236}">
                <a16:creationId xmlns:a16="http://schemas.microsoft.com/office/drawing/2014/main" id="{CF628E46-F5F6-5B10-FB57-D28F28829BC8}"/>
              </a:ext>
            </a:extLst>
          </p:cNvPr>
          <p:cNvSpPr txBox="1"/>
          <p:nvPr/>
        </p:nvSpPr>
        <p:spPr>
          <a:xfrm>
            <a:off x="3212368" y="5515813"/>
            <a:ext cx="120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VN-Gotham Bold" pitchFamily="2" charset="0"/>
                <a:cs typeface="SVN-Gotham Bold" pitchFamily="2" charset="0"/>
              </a:rPr>
              <a:t>vnd</a:t>
            </a:r>
            <a:endParaRPr lang="en-US" sz="1400" dirty="0">
              <a:solidFill>
                <a:schemeClr val="bg1"/>
              </a:solidFill>
              <a:latin typeface="SVN-Gotham Bold" pitchFamily="2" charset="0"/>
              <a:cs typeface="SVN-Gotham Bold" pitchFamily="2" charset="0"/>
            </a:endParaRP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894F6F32-0B0B-B353-28C3-163D74DD6E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60" y="3499083"/>
            <a:ext cx="4773970" cy="33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4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VN-Gotham Bold"/>
        <a:ea typeface=""/>
        <a:cs typeface=""/>
      </a:majorFont>
      <a:minorFont>
        <a:latin typeface="SVN-Gotham Bol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14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SVN-Gotham Black</vt:lpstr>
      <vt:lpstr>SVN-Gotham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Văn Trung Đặng</cp:lastModifiedBy>
  <cp:revision>12</cp:revision>
  <dcterms:created xsi:type="dcterms:W3CDTF">2023-03-01T01:51:07Z</dcterms:created>
  <dcterms:modified xsi:type="dcterms:W3CDTF">2024-06-07T08:24:22Z</dcterms:modified>
</cp:coreProperties>
</file>