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1045" r:id="rId2"/>
    <p:sldId id="466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2B78A-DBA2-4B9B-A057-CE97F38D7C28}" v="489" dt="2024-06-07T03:49:13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2" autoAdjust="0"/>
    <p:restoredTop sz="96115"/>
  </p:normalViewPr>
  <p:slideViewPr>
    <p:cSldViewPr snapToGrid="0" snapToObjects="1">
      <p:cViewPr varScale="1">
        <p:scale>
          <a:sx n="71" d="100"/>
          <a:sy n="71" d="100"/>
        </p:scale>
        <p:origin x="29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ăn Trung Đặng" userId="3a1a907cf5d44218" providerId="LiveId" clId="{5DD2B78A-DBA2-4B9B-A057-CE97F38D7C28}"/>
    <pc:docChg chg="custSel addSld delSld modSld">
      <pc:chgData name="Văn Trung Đặng" userId="3a1a907cf5d44218" providerId="LiveId" clId="{5DD2B78A-DBA2-4B9B-A057-CE97F38D7C28}" dt="2024-06-07T03:49:13.736" v="1584"/>
      <pc:docMkLst>
        <pc:docMk/>
      </pc:docMkLst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1909781326" sldId="426"/>
        </pc:sldMkLst>
        <pc:spChg chg="mod">
          <ac:chgData name="Văn Trung Đặng" userId="3a1a907cf5d44218" providerId="LiveId" clId="{5DD2B78A-DBA2-4B9B-A057-CE97F38D7C28}" dt="2024-06-07T01:43:40.633" v="424" actId="20577"/>
          <ac:spMkLst>
            <pc:docMk/>
            <pc:sldMk cId="1909781326" sldId="42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0.665" v="425" actId="20577"/>
          <ac:spMkLst>
            <pc:docMk/>
            <pc:sldMk cId="1909781326" sldId="426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148818680" sldId="434"/>
        </pc:sldMkLst>
        <pc:spChg chg="mod">
          <ac:chgData name="Văn Trung Đặng" userId="3a1a907cf5d44218" providerId="LiveId" clId="{5DD2B78A-DBA2-4B9B-A057-CE97F38D7C28}" dt="2024-06-07T01:43:41.124" v="428" actId="20577"/>
          <ac:spMkLst>
            <pc:docMk/>
            <pc:sldMk cId="148818680" sldId="43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1.140" v="429" actId="20577"/>
          <ac:spMkLst>
            <pc:docMk/>
            <pc:sldMk cId="148818680" sldId="434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846059577" sldId="447"/>
        </pc:sldMkLst>
        <pc:spChg chg="mod">
          <ac:chgData name="Văn Trung Đặng" userId="3a1a907cf5d44218" providerId="LiveId" clId="{5DD2B78A-DBA2-4B9B-A057-CE97F38D7C28}" dt="2024-06-07T01:43:41.441" v="432" actId="20577"/>
          <ac:spMkLst>
            <pc:docMk/>
            <pc:sldMk cId="846059577" sldId="44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1.456" v="433" actId="20577"/>
          <ac:spMkLst>
            <pc:docMk/>
            <pc:sldMk cId="846059577" sldId="447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3473756797" sldId="456"/>
        </pc:sldMkLst>
        <pc:spChg chg="mod">
          <ac:chgData name="Văn Trung Đặng" userId="3a1a907cf5d44218" providerId="LiveId" clId="{5DD2B78A-DBA2-4B9B-A057-CE97F38D7C28}" dt="2024-06-07T01:43:41.646" v="436" actId="20577"/>
          <ac:spMkLst>
            <pc:docMk/>
            <pc:sldMk cId="3473756797" sldId="45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1.663" v="437" actId="20577"/>
          <ac:spMkLst>
            <pc:docMk/>
            <pc:sldMk cId="3473756797" sldId="456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4077570197" sldId="478"/>
        </pc:sldMkLst>
        <pc:spChg chg="mod">
          <ac:chgData name="Văn Trung Đặng" userId="3a1a907cf5d44218" providerId="LiveId" clId="{5DD2B78A-DBA2-4B9B-A057-CE97F38D7C28}" dt="2024-06-07T01:43:43.406" v="484" actId="20577"/>
          <ac:spMkLst>
            <pc:docMk/>
            <pc:sldMk cId="4077570197" sldId="478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3.438" v="485" actId="20577"/>
          <ac:spMkLst>
            <pc:docMk/>
            <pc:sldMk cId="4077570197" sldId="478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1367553442" sldId="482"/>
        </pc:sldMkLst>
        <pc:spChg chg="mod">
          <ac:chgData name="Văn Trung Đặng" userId="3a1a907cf5d44218" providerId="LiveId" clId="{5DD2B78A-DBA2-4B9B-A057-CE97F38D7C28}" dt="2024-06-07T01:43:44.442" v="510" actId="20577"/>
          <ac:spMkLst>
            <pc:docMk/>
            <pc:sldMk cId="1367553442" sldId="48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4.563" v="511" actId="20577"/>
          <ac:spMkLst>
            <pc:docMk/>
            <pc:sldMk cId="1367553442" sldId="482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4287736922" sldId="483"/>
        </pc:sldMkLst>
        <pc:spChg chg="mod">
          <ac:chgData name="Văn Trung Đặng" userId="3a1a907cf5d44218" providerId="LiveId" clId="{5DD2B78A-DBA2-4B9B-A057-CE97F38D7C28}" dt="2024-06-07T01:43:44.866" v="514" actId="20577"/>
          <ac:spMkLst>
            <pc:docMk/>
            <pc:sldMk cId="4287736922" sldId="48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4.892" v="515" actId="20577"/>
          <ac:spMkLst>
            <pc:docMk/>
            <pc:sldMk cId="4287736922" sldId="483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3081483037" sldId="498"/>
        </pc:sldMkLst>
        <pc:spChg chg="mod">
          <ac:chgData name="Văn Trung Đặng" userId="3a1a907cf5d44218" providerId="LiveId" clId="{5DD2B78A-DBA2-4B9B-A057-CE97F38D7C28}" dt="2024-06-07T01:43:45.182" v="518" actId="20577"/>
          <ac:spMkLst>
            <pc:docMk/>
            <pc:sldMk cId="3081483037" sldId="498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5.213" v="519" actId="20577"/>
          <ac:spMkLst>
            <pc:docMk/>
            <pc:sldMk cId="3081483037" sldId="498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2510408784" sldId="500"/>
        </pc:sldMkLst>
        <pc:spChg chg="mod">
          <ac:chgData name="Văn Trung Đặng" userId="3a1a907cf5d44218" providerId="LiveId" clId="{5DD2B78A-DBA2-4B9B-A057-CE97F38D7C28}" dt="2024-06-07T01:43:45.534" v="522" actId="20577"/>
          <ac:spMkLst>
            <pc:docMk/>
            <pc:sldMk cId="2510408784" sldId="50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5.558" v="523" actId="20577"/>
          <ac:spMkLst>
            <pc:docMk/>
            <pc:sldMk cId="2510408784" sldId="500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1:45:22.549" v="598" actId="47"/>
        <pc:sldMkLst>
          <pc:docMk/>
          <pc:sldMk cId="641837616" sldId="539"/>
        </pc:sldMkLst>
        <pc:spChg chg="mod">
          <ac:chgData name="Văn Trung Đặng" userId="3a1a907cf5d44218" providerId="LiveId" clId="{5DD2B78A-DBA2-4B9B-A057-CE97F38D7C28}" dt="2024-06-07T01:43:45.750" v="526" actId="20577"/>
          <ac:spMkLst>
            <pc:docMk/>
            <pc:sldMk cId="641837616" sldId="539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5.766" v="527" actId="20577"/>
          <ac:spMkLst>
            <pc:docMk/>
            <pc:sldMk cId="641837616" sldId="539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2070111355" sldId="543"/>
        </pc:sldMkLst>
        <pc:spChg chg="mod">
          <ac:chgData name="Văn Trung Đặng" userId="3a1a907cf5d44218" providerId="LiveId" clId="{5DD2B78A-DBA2-4B9B-A057-CE97F38D7C28}" dt="2024-06-07T01:43:46.353" v="541" actId="20577"/>
          <ac:spMkLst>
            <pc:docMk/>
            <pc:sldMk cId="2070111355" sldId="54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6.384" v="542" actId="20577"/>
          <ac:spMkLst>
            <pc:docMk/>
            <pc:sldMk cId="2070111355" sldId="543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2662970607" sldId="551"/>
        </pc:sldMkLst>
        <pc:spChg chg="mod">
          <ac:chgData name="Văn Trung Đặng" userId="3a1a907cf5d44218" providerId="LiveId" clId="{5DD2B78A-DBA2-4B9B-A057-CE97F38D7C28}" dt="2024-06-07T01:43:46.606" v="545" actId="20577"/>
          <ac:spMkLst>
            <pc:docMk/>
            <pc:sldMk cId="2662970607" sldId="55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6.638" v="546" actId="20577"/>
          <ac:spMkLst>
            <pc:docMk/>
            <pc:sldMk cId="2662970607" sldId="551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2522749811" sldId="553"/>
        </pc:sldMkLst>
        <pc:spChg chg="mod">
          <ac:chgData name="Văn Trung Đặng" userId="3a1a907cf5d44218" providerId="LiveId" clId="{5DD2B78A-DBA2-4B9B-A057-CE97F38D7C28}" dt="2024-06-07T01:43:46.766" v="549" actId="20577"/>
          <ac:spMkLst>
            <pc:docMk/>
            <pc:sldMk cId="2522749811" sldId="55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6.782" v="550" actId="20577"/>
          <ac:spMkLst>
            <pc:docMk/>
            <pc:sldMk cId="2522749811" sldId="553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1968348925" sldId="567"/>
        </pc:sldMkLst>
        <pc:spChg chg="mod">
          <ac:chgData name="Văn Trung Đặng" userId="3a1a907cf5d44218" providerId="LiveId" clId="{5DD2B78A-DBA2-4B9B-A057-CE97F38D7C28}" dt="2024-06-07T01:43:46.893" v="553" actId="20577"/>
          <ac:spMkLst>
            <pc:docMk/>
            <pc:sldMk cId="1968348925" sldId="56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6.925" v="554" actId="20577"/>
          <ac:spMkLst>
            <pc:docMk/>
            <pc:sldMk cId="1968348925" sldId="567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2776128336" sldId="596"/>
        </pc:sldMkLst>
        <pc:spChg chg="mod">
          <ac:chgData name="Văn Trung Đặng" userId="3a1a907cf5d44218" providerId="LiveId" clId="{5DD2B78A-DBA2-4B9B-A057-CE97F38D7C28}" dt="2024-06-07T01:43:47.542" v="568" actId="20577"/>
          <ac:spMkLst>
            <pc:docMk/>
            <pc:sldMk cId="2776128336" sldId="59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7.558" v="569" actId="20577"/>
          <ac:spMkLst>
            <pc:docMk/>
            <pc:sldMk cId="2776128336" sldId="596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1022245327" sldId="603"/>
        </pc:sldMkLst>
        <pc:spChg chg="mod">
          <ac:chgData name="Văn Trung Đặng" userId="3a1a907cf5d44218" providerId="LiveId" clId="{5DD2B78A-DBA2-4B9B-A057-CE97F38D7C28}" dt="2024-06-07T01:43:47.785" v="572" actId="20577"/>
          <ac:spMkLst>
            <pc:docMk/>
            <pc:sldMk cId="1022245327" sldId="60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7.797" v="573" actId="20577"/>
          <ac:spMkLst>
            <pc:docMk/>
            <pc:sldMk cId="1022245327" sldId="603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2887816891" sldId="604"/>
        </pc:sldMkLst>
        <pc:spChg chg="mod">
          <ac:chgData name="Văn Trung Đặng" userId="3a1a907cf5d44218" providerId="LiveId" clId="{5DD2B78A-DBA2-4B9B-A057-CE97F38D7C28}" dt="2024-06-07T01:43:48.367" v="587" actId="20577"/>
          <ac:spMkLst>
            <pc:docMk/>
            <pc:sldMk cId="2887816891" sldId="60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8.389" v="588" actId="20577"/>
          <ac:spMkLst>
            <pc:docMk/>
            <pc:sldMk cId="2887816891" sldId="604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304667355" sldId="663"/>
        </pc:sldMkLst>
        <pc:spChg chg="mod">
          <ac:chgData name="Văn Trung Đặng" userId="3a1a907cf5d44218" providerId="LiveId" clId="{5DD2B78A-DBA2-4B9B-A057-CE97F38D7C28}" dt="2024-06-07T01:43:48.541" v="591" actId="20577"/>
          <ac:spMkLst>
            <pc:docMk/>
            <pc:sldMk cId="304667355" sldId="66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8.572" v="592" actId="20577"/>
          <ac:spMkLst>
            <pc:docMk/>
            <pc:sldMk cId="304667355" sldId="663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1001033601" sldId="690"/>
        </pc:sldMkLst>
        <pc:spChg chg="mod">
          <ac:chgData name="Văn Trung Đặng" userId="3a1a907cf5d44218" providerId="LiveId" clId="{5DD2B78A-DBA2-4B9B-A057-CE97F38D7C28}" dt="2024-06-07T02:24:55.624" v="768"/>
          <ac:spMkLst>
            <pc:docMk/>
            <pc:sldMk cId="1001033601" sldId="69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4:55.672" v="771" actId="20577"/>
          <ac:spMkLst>
            <pc:docMk/>
            <pc:sldMk cId="1001033601" sldId="69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4:55.688" v="772" actId="20577"/>
          <ac:spMkLst>
            <pc:docMk/>
            <pc:sldMk cId="1001033601" sldId="69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4:55.704" v="773" actId="20577"/>
          <ac:spMkLst>
            <pc:docMk/>
            <pc:sldMk cId="1001033601" sldId="69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4:55.643" v="770"/>
          <ac:spMkLst>
            <pc:docMk/>
            <pc:sldMk cId="1001033601" sldId="690"/>
            <ac:spMk id="14" creationId="{A3DC0014-AC4D-C340-BD08-DB60E72982DE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180068835" sldId="715"/>
        </pc:sldMkLst>
        <pc:spChg chg="mod">
          <ac:chgData name="Văn Trung Đặng" userId="3a1a907cf5d44218" providerId="LiveId" clId="{5DD2B78A-DBA2-4B9B-A057-CE97F38D7C28}" dt="2024-06-07T01:39:40.073" v="411" actId="20577"/>
          <ac:spMkLst>
            <pc:docMk/>
            <pc:sldMk cId="180068835" sldId="71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40.104" v="412" actId="20577"/>
          <ac:spMkLst>
            <pc:docMk/>
            <pc:sldMk cId="180068835" sldId="715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9:13.736" v="1584"/>
        <pc:sldMkLst>
          <pc:docMk/>
          <pc:sldMk cId="4166658755" sldId="723"/>
        </pc:sldMkLst>
        <pc:spChg chg="mod">
          <ac:chgData name="Văn Trung Đặng" userId="3a1a907cf5d44218" providerId="LiveId" clId="{5DD2B78A-DBA2-4B9B-A057-CE97F38D7C28}" dt="2024-06-07T01:39:40.417" v="415" actId="20577"/>
          <ac:spMkLst>
            <pc:docMk/>
            <pc:sldMk cId="4166658755" sldId="72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40.448" v="416" actId="20577"/>
          <ac:spMkLst>
            <pc:docMk/>
            <pc:sldMk cId="4166658755" sldId="723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5DD2B78A-DBA2-4B9B-A057-CE97F38D7C28}" dt="2024-06-07T03:48:59.721" v="1492" actId="47"/>
        <pc:sldMkLst>
          <pc:docMk/>
          <pc:sldMk cId="3061915548" sldId="755"/>
        </pc:sldMkLst>
        <pc:spChg chg="mod">
          <ac:chgData name="Văn Trung Đặng" userId="3a1a907cf5d44218" providerId="LiveId" clId="{5DD2B78A-DBA2-4B9B-A057-CE97F38D7C28}" dt="2024-06-07T01:39:40.651" v="419" actId="20577"/>
          <ac:spMkLst>
            <pc:docMk/>
            <pc:sldMk cId="3061915548" sldId="75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40.666" v="420" actId="20577"/>
          <ac:spMkLst>
            <pc:docMk/>
            <pc:sldMk cId="3061915548" sldId="755"/>
            <ac:spMk id="11" creationId="{89D1B218-3B7B-9246-BA34-F2AA8185AA2C}"/>
          </ac:spMkLst>
        </pc:spChg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1021293818" sldId="864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2355506373" sldId="891"/>
        </pc:sldMkLst>
      </pc:sldChg>
      <pc:sldChg chg="modSp add del mod setBg">
        <pc:chgData name="Văn Trung Đặng" userId="3a1a907cf5d44218" providerId="LiveId" clId="{5DD2B78A-DBA2-4B9B-A057-CE97F38D7C28}" dt="2024-06-07T03:48:59.721" v="1492" actId="47"/>
        <pc:sldMkLst>
          <pc:docMk/>
          <pc:sldMk cId="3079878902" sldId="892"/>
        </pc:sldMkLst>
        <pc:spChg chg="mod">
          <ac:chgData name="Văn Trung Đặng" userId="3a1a907cf5d44218" providerId="LiveId" clId="{5DD2B78A-DBA2-4B9B-A057-CE97F38D7C28}" dt="2024-06-07T03:48:47.070" v="1401"/>
          <ac:spMkLst>
            <pc:docMk/>
            <pc:sldMk cId="3079878902" sldId="89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8:47.116" v="1404" actId="20577"/>
          <ac:spMkLst>
            <pc:docMk/>
            <pc:sldMk cId="3079878902" sldId="89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8:47.132" v="1405" actId="20577"/>
          <ac:spMkLst>
            <pc:docMk/>
            <pc:sldMk cId="3079878902" sldId="89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8:47.148" v="1406" actId="20577"/>
          <ac:spMkLst>
            <pc:docMk/>
            <pc:sldMk cId="3079878902" sldId="89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8:47.101" v="1403"/>
          <ac:spMkLst>
            <pc:docMk/>
            <pc:sldMk cId="3079878902" sldId="892"/>
            <ac:spMk id="14" creationId="{A3DC0014-AC4D-C340-BD08-DB60E72982DE}"/>
          </ac:spMkLst>
        </pc:spChg>
      </pc:sldChg>
      <pc:sldChg chg="del">
        <pc:chgData name="Văn Trung Đặng" userId="3a1a907cf5d44218" providerId="LiveId" clId="{5DD2B78A-DBA2-4B9B-A057-CE97F38D7C28}" dt="2024-06-07T01:37:06.736" v="183" actId="47"/>
        <pc:sldMkLst>
          <pc:docMk/>
          <pc:sldMk cId="1192508423" sldId="928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4046012929" sldId="929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1708750792" sldId="930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1943124109" sldId="931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322769130" sldId="932"/>
        </pc:sldMkLst>
      </pc:sldChg>
      <pc:sldChg chg="modSp add del mod">
        <pc:chgData name="Văn Trung Đặng" userId="3a1a907cf5d44218" providerId="LiveId" clId="{5DD2B78A-DBA2-4B9B-A057-CE97F38D7C28}" dt="2024-06-07T01:37:06.736" v="183" actId="47"/>
        <pc:sldMkLst>
          <pc:docMk/>
          <pc:sldMk cId="4049754423" sldId="933"/>
        </pc:sldMkLst>
        <pc:spChg chg="mod">
          <ac:chgData name="Văn Trung Đặng" userId="3a1a907cf5d44218" providerId="LiveId" clId="{5DD2B78A-DBA2-4B9B-A057-CE97F38D7C28}" dt="2024-06-07T01:34:49.503" v="19"/>
          <ac:spMkLst>
            <pc:docMk/>
            <pc:sldMk cId="4049754423" sldId="933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4:49.628" v="25" actId="20577"/>
          <ac:spMkLst>
            <pc:docMk/>
            <pc:sldMk cId="4049754423" sldId="93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4:49.644" v="26" actId="20577"/>
          <ac:spMkLst>
            <pc:docMk/>
            <pc:sldMk cId="4049754423" sldId="933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4:49.597" v="24" actId="20577"/>
          <ac:spMkLst>
            <pc:docMk/>
            <pc:sldMk cId="4049754423" sldId="933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4:49.535" v="21"/>
          <ac:spMkLst>
            <pc:docMk/>
            <pc:sldMk cId="4049754423" sldId="933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91363107" sldId="934"/>
        </pc:sldMkLst>
      </pc:sldChg>
      <pc:sldChg chg="modSp add del mod">
        <pc:chgData name="Văn Trung Đặng" userId="3a1a907cf5d44218" providerId="LiveId" clId="{5DD2B78A-DBA2-4B9B-A057-CE97F38D7C28}" dt="2024-06-07T01:37:06.736" v="183" actId="47"/>
        <pc:sldMkLst>
          <pc:docMk/>
          <pc:sldMk cId="3990782345" sldId="935"/>
        </pc:sldMkLst>
        <pc:spChg chg="mod">
          <ac:chgData name="Văn Trung Đặng" userId="3a1a907cf5d44218" providerId="LiveId" clId="{5DD2B78A-DBA2-4B9B-A057-CE97F38D7C28}" dt="2024-06-07T01:34:49.925" v="30"/>
          <ac:spMkLst>
            <pc:docMk/>
            <pc:sldMk cId="3990782345" sldId="93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4:50.050" v="36" actId="20577"/>
          <ac:spMkLst>
            <pc:docMk/>
            <pc:sldMk cId="3990782345" sldId="93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4:50.082" v="37" actId="20577"/>
          <ac:spMkLst>
            <pc:docMk/>
            <pc:sldMk cId="3990782345" sldId="93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4:50.035" v="35" actId="20577"/>
          <ac:spMkLst>
            <pc:docMk/>
            <pc:sldMk cId="3990782345" sldId="93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4:49.972" v="32"/>
          <ac:spMkLst>
            <pc:docMk/>
            <pc:sldMk cId="3990782345" sldId="935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3488006874" sldId="936"/>
        </pc:sldMkLst>
      </pc:sldChg>
      <pc:sldChg chg="modSp add del mod">
        <pc:chgData name="Văn Trung Đặng" userId="3a1a907cf5d44218" providerId="LiveId" clId="{5DD2B78A-DBA2-4B9B-A057-CE97F38D7C28}" dt="2024-06-07T01:37:06.736" v="183" actId="47"/>
        <pc:sldMkLst>
          <pc:docMk/>
          <pc:sldMk cId="2186178506" sldId="937"/>
        </pc:sldMkLst>
        <pc:spChg chg="mod">
          <ac:chgData name="Văn Trung Đặng" userId="3a1a907cf5d44218" providerId="LiveId" clId="{5DD2B78A-DBA2-4B9B-A057-CE97F38D7C28}" dt="2024-06-07T01:34:50.660" v="41"/>
          <ac:spMkLst>
            <pc:docMk/>
            <pc:sldMk cId="2186178506" sldId="937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4:50.785" v="47" actId="20577"/>
          <ac:spMkLst>
            <pc:docMk/>
            <pc:sldMk cId="2186178506" sldId="93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4:50.800" v="48" actId="20577"/>
          <ac:spMkLst>
            <pc:docMk/>
            <pc:sldMk cId="2186178506" sldId="937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4:50.753" v="46" actId="20577"/>
          <ac:spMkLst>
            <pc:docMk/>
            <pc:sldMk cId="2186178506" sldId="937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4:50.691" v="43"/>
          <ac:spMkLst>
            <pc:docMk/>
            <pc:sldMk cId="2186178506" sldId="937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1265381120" sldId="938"/>
        </pc:sldMkLst>
      </pc:sldChg>
      <pc:sldChg chg="modSp add del mod">
        <pc:chgData name="Văn Trung Đặng" userId="3a1a907cf5d44218" providerId="LiveId" clId="{5DD2B78A-DBA2-4B9B-A057-CE97F38D7C28}" dt="2024-06-07T01:37:06.736" v="183" actId="47"/>
        <pc:sldMkLst>
          <pc:docMk/>
          <pc:sldMk cId="3934508021" sldId="939"/>
        </pc:sldMkLst>
        <pc:spChg chg="mod">
          <ac:chgData name="Văn Trung Đặng" userId="3a1a907cf5d44218" providerId="LiveId" clId="{5DD2B78A-DBA2-4B9B-A057-CE97F38D7C28}" dt="2024-06-07T01:34:51.192" v="52"/>
          <ac:spMkLst>
            <pc:docMk/>
            <pc:sldMk cId="3934508021" sldId="939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4:51.410" v="58" actId="20577"/>
          <ac:spMkLst>
            <pc:docMk/>
            <pc:sldMk cId="3934508021" sldId="939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4:51.426" v="59" actId="20577"/>
          <ac:spMkLst>
            <pc:docMk/>
            <pc:sldMk cId="3934508021" sldId="939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4:51.270" v="57" actId="20577"/>
          <ac:spMkLst>
            <pc:docMk/>
            <pc:sldMk cId="3934508021" sldId="939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4:51.223" v="54"/>
          <ac:spMkLst>
            <pc:docMk/>
            <pc:sldMk cId="3934508021" sldId="939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2903864132" sldId="940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2850025999" sldId="941"/>
        </pc:sldMkLst>
      </pc:sldChg>
      <pc:sldChg chg="modSp add del mod">
        <pc:chgData name="Văn Trung Đặng" userId="3a1a907cf5d44218" providerId="LiveId" clId="{5DD2B78A-DBA2-4B9B-A057-CE97F38D7C28}" dt="2024-06-07T01:37:06.736" v="183" actId="47"/>
        <pc:sldMkLst>
          <pc:docMk/>
          <pc:sldMk cId="233015306" sldId="942"/>
        </pc:sldMkLst>
        <pc:spChg chg="mod">
          <ac:chgData name="Văn Trung Đặng" userId="3a1a907cf5d44218" providerId="LiveId" clId="{5DD2B78A-DBA2-4B9B-A057-CE97F38D7C28}" dt="2024-06-07T01:34:52.223" v="67"/>
          <ac:spMkLst>
            <pc:docMk/>
            <pc:sldMk cId="233015306" sldId="94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4:52.348" v="73" actId="20577"/>
          <ac:spMkLst>
            <pc:docMk/>
            <pc:sldMk cId="233015306" sldId="94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4:52.379" v="74" actId="20577"/>
          <ac:spMkLst>
            <pc:docMk/>
            <pc:sldMk cId="233015306" sldId="94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4:52.332" v="72" actId="20577"/>
          <ac:spMkLst>
            <pc:docMk/>
            <pc:sldMk cId="233015306" sldId="94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4:52.270" v="69"/>
          <ac:spMkLst>
            <pc:docMk/>
            <pc:sldMk cId="233015306" sldId="942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1863549679" sldId="943"/>
        </pc:sldMkLst>
      </pc:sldChg>
      <pc:sldChg chg="modSp add del mod">
        <pc:chgData name="Văn Trung Đặng" userId="3a1a907cf5d44218" providerId="LiveId" clId="{5DD2B78A-DBA2-4B9B-A057-CE97F38D7C28}" dt="2024-06-07T01:37:06.736" v="183" actId="47"/>
        <pc:sldMkLst>
          <pc:docMk/>
          <pc:sldMk cId="297627130" sldId="944"/>
        </pc:sldMkLst>
        <pc:spChg chg="mod">
          <ac:chgData name="Văn Trung Đặng" userId="3a1a907cf5d44218" providerId="LiveId" clId="{5DD2B78A-DBA2-4B9B-A057-CE97F38D7C28}" dt="2024-06-07T01:34:52.754" v="78"/>
          <ac:spMkLst>
            <pc:docMk/>
            <pc:sldMk cId="297627130" sldId="94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4:52.863" v="84" actId="20577"/>
          <ac:spMkLst>
            <pc:docMk/>
            <pc:sldMk cId="297627130" sldId="94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4:52.879" v="85" actId="20577"/>
          <ac:spMkLst>
            <pc:docMk/>
            <pc:sldMk cId="297627130" sldId="94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4:52.848" v="83" actId="20577"/>
          <ac:spMkLst>
            <pc:docMk/>
            <pc:sldMk cId="297627130" sldId="94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4:52.785" v="80"/>
          <ac:spMkLst>
            <pc:docMk/>
            <pc:sldMk cId="297627130" sldId="944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163267664" sldId="945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3132971703" sldId="946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4139072915" sldId="947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909802598" sldId="948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2291998752" sldId="949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1905095473" sldId="950"/>
        </pc:sldMkLst>
      </pc:sldChg>
      <pc:sldChg chg="modSp add del mod">
        <pc:chgData name="Văn Trung Đặng" userId="3a1a907cf5d44218" providerId="LiveId" clId="{5DD2B78A-DBA2-4B9B-A057-CE97F38D7C28}" dt="2024-06-07T01:37:06.736" v="183" actId="47"/>
        <pc:sldMkLst>
          <pc:docMk/>
          <pc:sldMk cId="2704865983" sldId="951"/>
        </pc:sldMkLst>
        <pc:spChg chg="mod">
          <ac:chgData name="Văn Trung Đặng" userId="3a1a907cf5d44218" providerId="LiveId" clId="{5DD2B78A-DBA2-4B9B-A057-CE97F38D7C28}" dt="2024-06-07T01:34:55.364" v="109"/>
          <ac:spMkLst>
            <pc:docMk/>
            <pc:sldMk cId="2704865983" sldId="951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4:55.598" v="115" actId="20577"/>
          <ac:spMkLst>
            <pc:docMk/>
            <pc:sldMk cId="2704865983" sldId="95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4:55.614" v="116" actId="20577"/>
          <ac:spMkLst>
            <pc:docMk/>
            <pc:sldMk cId="2704865983" sldId="951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4:55.567" v="114" actId="20577"/>
          <ac:spMkLst>
            <pc:docMk/>
            <pc:sldMk cId="2704865983" sldId="951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4:55.395" v="111"/>
          <ac:spMkLst>
            <pc:docMk/>
            <pc:sldMk cId="2704865983" sldId="951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2337026959" sldId="952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2767103014" sldId="953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463514371" sldId="954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4267110016" sldId="955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2881554333" sldId="956"/>
        </pc:sldMkLst>
      </pc:sldChg>
      <pc:sldChg chg="modSp add del mod">
        <pc:chgData name="Văn Trung Đặng" userId="3a1a907cf5d44218" providerId="LiveId" clId="{5DD2B78A-DBA2-4B9B-A057-CE97F38D7C28}" dt="2024-06-07T01:37:06.736" v="183" actId="47"/>
        <pc:sldMkLst>
          <pc:docMk/>
          <pc:sldMk cId="1244650009" sldId="957"/>
        </pc:sldMkLst>
        <pc:spChg chg="mod">
          <ac:chgData name="Văn Trung Đặng" userId="3a1a907cf5d44218" providerId="LiveId" clId="{5DD2B78A-DBA2-4B9B-A057-CE97F38D7C28}" dt="2024-06-07T01:34:57.504" v="136"/>
          <ac:spMkLst>
            <pc:docMk/>
            <pc:sldMk cId="1244650009" sldId="957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4:57.739" v="142" actId="20577"/>
          <ac:spMkLst>
            <pc:docMk/>
            <pc:sldMk cId="1244650009" sldId="95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4:57.754" v="143" actId="20577"/>
          <ac:spMkLst>
            <pc:docMk/>
            <pc:sldMk cId="1244650009" sldId="957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4:57.707" v="141" actId="20577"/>
          <ac:spMkLst>
            <pc:docMk/>
            <pc:sldMk cId="1244650009" sldId="957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4:57.536" v="138"/>
          <ac:spMkLst>
            <pc:docMk/>
            <pc:sldMk cId="1244650009" sldId="957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498126" sldId="958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1671484072" sldId="959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985255189" sldId="960"/>
        </pc:sldMkLst>
      </pc:sldChg>
      <pc:sldChg chg="modSp add del mod">
        <pc:chgData name="Văn Trung Đặng" userId="3a1a907cf5d44218" providerId="LiveId" clId="{5DD2B78A-DBA2-4B9B-A057-CE97F38D7C28}" dt="2024-06-07T01:37:06.736" v="183" actId="47"/>
        <pc:sldMkLst>
          <pc:docMk/>
          <pc:sldMk cId="1352960421" sldId="961"/>
        </pc:sldMkLst>
        <pc:spChg chg="mod">
          <ac:chgData name="Văn Trung Đặng" userId="3a1a907cf5d44218" providerId="LiveId" clId="{5DD2B78A-DBA2-4B9B-A057-CE97F38D7C28}" dt="2024-06-07T01:34:58.910" v="155"/>
          <ac:spMkLst>
            <pc:docMk/>
            <pc:sldMk cId="1352960421" sldId="961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4:59.035" v="161" actId="20577"/>
          <ac:spMkLst>
            <pc:docMk/>
            <pc:sldMk cId="1352960421" sldId="96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4:59.051" v="162" actId="20577"/>
          <ac:spMkLst>
            <pc:docMk/>
            <pc:sldMk cId="1352960421" sldId="961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4:59.004" v="160" actId="20577"/>
          <ac:spMkLst>
            <pc:docMk/>
            <pc:sldMk cId="1352960421" sldId="961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4:58.942" v="157"/>
          <ac:spMkLst>
            <pc:docMk/>
            <pc:sldMk cId="1352960421" sldId="961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458704284" sldId="962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3739308845" sldId="963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599101630" sldId="964"/>
        </pc:sldMkLst>
      </pc:sldChg>
      <pc:sldChg chg="add del">
        <pc:chgData name="Văn Trung Đặng" userId="3a1a907cf5d44218" providerId="LiveId" clId="{5DD2B78A-DBA2-4B9B-A057-CE97F38D7C28}" dt="2024-06-07T01:38:55.740" v="233" actId="47"/>
        <pc:sldMkLst>
          <pc:docMk/>
          <pc:sldMk cId="2219508725" sldId="965"/>
        </pc:sldMkLst>
      </pc:sldChg>
      <pc:sldChg chg="add del">
        <pc:chgData name="Văn Trung Đặng" userId="3a1a907cf5d44218" providerId="LiveId" clId="{5DD2B78A-DBA2-4B9B-A057-CE97F38D7C28}" dt="2024-06-07T01:37:06.736" v="183" actId="47"/>
        <pc:sldMkLst>
          <pc:docMk/>
          <pc:sldMk cId="1485129799" sldId="966"/>
        </pc:sldMkLst>
      </pc:sldChg>
      <pc:sldChg chg="add del">
        <pc:chgData name="Văn Trung Đặng" userId="3a1a907cf5d44218" providerId="LiveId" clId="{5DD2B78A-DBA2-4B9B-A057-CE97F38D7C28}" dt="2024-06-07T01:38:14.153" v="192" actId="47"/>
        <pc:sldMkLst>
          <pc:docMk/>
          <pc:sldMk cId="2269527228" sldId="966"/>
        </pc:sldMkLst>
      </pc:sldChg>
      <pc:sldChg chg="add del">
        <pc:chgData name="Văn Trung Đặng" userId="3a1a907cf5d44218" providerId="LiveId" clId="{5DD2B78A-DBA2-4B9B-A057-CE97F38D7C28}" dt="2024-06-07T01:38:55.740" v="233" actId="47"/>
        <pc:sldMkLst>
          <pc:docMk/>
          <pc:sldMk cId="2298571719" sldId="966"/>
        </pc:sldMkLst>
      </pc:sldChg>
      <pc:sldChg chg="add del">
        <pc:chgData name="Văn Trung Đặng" userId="3a1a907cf5d44218" providerId="LiveId" clId="{5DD2B78A-DBA2-4B9B-A057-CE97F38D7C28}" dt="2024-06-07T01:38:55.740" v="233" actId="47"/>
        <pc:sldMkLst>
          <pc:docMk/>
          <pc:sldMk cId="3088291640" sldId="967"/>
        </pc:sldMkLst>
      </pc:sldChg>
      <pc:sldChg chg="add del">
        <pc:chgData name="Văn Trung Đặng" userId="3a1a907cf5d44218" providerId="LiveId" clId="{5DD2B78A-DBA2-4B9B-A057-CE97F38D7C28}" dt="2024-06-07T01:38:55.740" v="233" actId="47"/>
        <pc:sldMkLst>
          <pc:docMk/>
          <pc:sldMk cId="434623562" sldId="968"/>
        </pc:sldMkLst>
      </pc:sldChg>
      <pc:sldChg chg="add del">
        <pc:chgData name="Văn Trung Đặng" userId="3a1a907cf5d44218" providerId="LiveId" clId="{5DD2B78A-DBA2-4B9B-A057-CE97F38D7C28}" dt="2024-06-07T01:38:55.740" v="233" actId="47"/>
        <pc:sldMkLst>
          <pc:docMk/>
          <pc:sldMk cId="3011242388" sldId="969"/>
        </pc:sldMkLst>
      </pc:sldChg>
      <pc:sldChg chg="modSp add del mod">
        <pc:chgData name="Văn Trung Đặng" userId="3a1a907cf5d44218" providerId="LiveId" clId="{5DD2B78A-DBA2-4B9B-A057-CE97F38D7C28}" dt="2024-06-07T01:38:55.740" v="233" actId="47"/>
        <pc:sldMkLst>
          <pc:docMk/>
          <pc:sldMk cId="1835172358" sldId="970"/>
        </pc:sldMkLst>
        <pc:spChg chg="mod">
          <ac:chgData name="Văn Trung Đặng" userId="3a1a907cf5d44218" providerId="LiveId" clId="{5DD2B78A-DBA2-4B9B-A057-CE97F38D7C28}" dt="2024-06-07T01:38:27.742" v="213"/>
          <ac:spMkLst>
            <pc:docMk/>
            <pc:sldMk cId="1835172358" sldId="97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8:27.852" v="219" actId="20577"/>
          <ac:spMkLst>
            <pc:docMk/>
            <pc:sldMk cId="1835172358" sldId="97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8:27.883" v="220" actId="20577"/>
          <ac:spMkLst>
            <pc:docMk/>
            <pc:sldMk cId="1835172358" sldId="97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8:27.836" v="218" actId="20577"/>
          <ac:spMkLst>
            <pc:docMk/>
            <pc:sldMk cId="1835172358" sldId="97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8:27.774" v="215"/>
          <ac:spMkLst>
            <pc:docMk/>
            <pc:sldMk cId="1835172358" sldId="970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1287773609" sldId="971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1324455708" sldId="972"/>
        </pc:sldMkLst>
      </pc:sldChg>
      <pc:sldChg chg="modSp add del mod">
        <pc:chgData name="Văn Trung Đặng" userId="3a1a907cf5d44218" providerId="LiveId" clId="{5DD2B78A-DBA2-4B9B-A057-CE97F38D7C28}" dt="2024-06-07T01:39:31.964" v="234" actId="2696"/>
        <pc:sldMkLst>
          <pc:docMk/>
          <pc:sldMk cId="3006033283" sldId="972"/>
        </pc:sldMkLst>
        <pc:spChg chg="mod">
          <ac:chgData name="Văn Trung Đặng" userId="3a1a907cf5d44218" providerId="LiveId" clId="{5DD2B78A-DBA2-4B9B-A057-CE97F38D7C28}" dt="2024-06-07T01:38:28.204" v="224"/>
          <ac:spMkLst>
            <pc:docMk/>
            <pc:sldMk cId="3006033283" sldId="97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8:28.292" v="230" actId="20577"/>
          <ac:spMkLst>
            <pc:docMk/>
            <pc:sldMk cId="3006033283" sldId="97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8:28.308" v="231" actId="20577"/>
          <ac:spMkLst>
            <pc:docMk/>
            <pc:sldMk cId="3006033283" sldId="97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8:28.276" v="229" actId="20577"/>
          <ac:spMkLst>
            <pc:docMk/>
            <pc:sldMk cId="3006033283" sldId="97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8:28.230" v="226"/>
          <ac:spMkLst>
            <pc:docMk/>
            <pc:sldMk cId="3006033283" sldId="972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38:55.740" v="233" actId="47"/>
        <pc:sldMkLst>
          <pc:docMk/>
          <pc:sldMk cId="1337155918" sldId="973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2626475179" sldId="973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1900144340" sldId="974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2457126199" sldId="975"/>
        </pc:sldMkLst>
      </pc:sldChg>
      <pc:sldChg chg="modSp add del mod">
        <pc:chgData name="Văn Trung Đặng" userId="3a1a907cf5d44218" providerId="LiveId" clId="{5DD2B78A-DBA2-4B9B-A057-CE97F38D7C28}" dt="2024-06-07T01:40:21.244" v="421" actId="47"/>
        <pc:sldMkLst>
          <pc:docMk/>
          <pc:sldMk cId="3615348321" sldId="976"/>
        </pc:sldMkLst>
        <pc:spChg chg="mod">
          <ac:chgData name="Văn Trung Đặng" userId="3a1a907cf5d44218" providerId="LiveId" clId="{5DD2B78A-DBA2-4B9B-A057-CE97F38D7C28}" dt="2024-06-07T01:39:33.152" v="253"/>
          <ac:spMkLst>
            <pc:docMk/>
            <pc:sldMk cId="3615348321" sldId="976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9:33.261" v="259" actId="20577"/>
          <ac:spMkLst>
            <pc:docMk/>
            <pc:sldMk cId="3615348321" sldId="97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33.277" v="260" actId="20577"/>
          <ac:spMkLst>
            <pc:docMk/>
            <pc:sldMk cId="3615348321" sldId="976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9:33.230" v="258" actId="20577"/>
          <ac:spMkLst>
            <pc:docMk/>
            <pc:sldMk cId="3615348321" sldId="976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9:33.183" v="255"/>
          <ac:spMkLst>
            <pc:docMk/>
            <pc:sldMk cId="3615348321" sldId="976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1277923044" sldId="977"/>
        </pc:sldMkLst>
      </pc:sldChg>
      <pc:sldChg chg="modSp add del mod">
        <pc:chgData name="Văn Trung Đặng" userId="3a1a907cf5d44218" providerId="LiveId" clId="{5DD2B78A-DBA2-4B9B-A057-CE97F38D7C28}" dt="2024-06-07T01:40:21.244" v="421" actId="47"/>
        <pc:sldMkLst>
          <pc:docMk/>
          <pc:sldMk cId="1459410776" sldId="978"/>
        </pc:sldMkLst>
        <pc:spChg chg="mod">
          <ac:chgData name="Văn Trung Đặng" userId="3a1a907cf5d44218" providerId="LiveId" clId="{5DD2B78A-DBA2-4B9B-A057-CE97F38D7C28}" dt="2024-06-07T01:39:33.417" v="264"/>
          <ac:spMkLst>
            <pc:docMk/>
            <pc:sldMk cId="1459410776" sldId="978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9:33.527" v="270" actId="20577"/>
          <ac:spMkLst>
            <pc:docMk/>
            <pc:sldMk cId="1459410776" sldId="978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33.636" v="271" actId="20577"/>
          <ac:spMkLst>
            <pc:docMk/>
            <pc:sldMk cId="1459410776" sldId="978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9:33.495" v="269" actId="20577"/>
          <ac:spMkLst>
            <pc:docMk/>
            <pc:sldMk cId="1459410776" sldId="978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9:33.433" v="266"/>
          <ac:spMkLst>
            <pc:docMk/>
            <pc:sldMk cId="1459410776" sldId="978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1308309442" sldId="979"/>
        </pc:sldMkLst>
      </pc:sldChg>
      <pc:sldChg chg="modSp add del mod">
        <pc:chgData name="Văn Trung Đặng" userId="3a1a907cf5d44218" providerId="LiveId" clId="{5DD2B78A-DBA2-4B9B-A057-CE97F38D7C28}" dt="2024-06-07T01:40:21.244" v="421" actId="47"/>
        <pc:sldMkLst>
          <pc:docMk/>
          <pc:sldMk cId="2992311488" sldId="980"/>
        </pc:sldMkLst>
        <pc:spChg chg="mod">
          <ac:chgData name="Văn Trung Đặng" userId="3a1a907cf5d44218" providerId="LiveId" clId="{5DD2B78A-DBA2-4B9B-A057-CE97F38D7C28}" dt="2024-06-07T01:39:33.886" v="275"/>
          <ac:spMkLst>
            <pc:docMk/>
            <pc:sldMk cId="2992311488" sldId="98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9:34.136" v="281" actId="20577"/>
          <ac:spMkLst>
            <pc:docMk/>
            <pc:sldMk cId="2992311488" sldId="98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34.152" v="282" actId="20577"/>
          <ac:spMkLst>
            <pc:docMk/>
            <pc:sldMk cId="2992311488" sldId="98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9:34.120" v="280" actId="20577"/>
          <ac:spMkLst>
            <pc:docMk/>
            <pc:sldMk cId="2992311488" sldId="98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9:33.933" v="277"/>
          <ac:spMkLst>
            <pc:docMk/>
            <pc:sldMk cId="2992311488" sldId="980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1052887775" sldId="981"/>
        </pc:sldMkLst>
      </pc:sldChg>
      <pc:sldChg chg="modSp add del mod">
        <pc:chgData name="Văn Trung Đặng" userId="3a1a907cf5d44218" providerId="LiveId" clId="{5DD2B78A-DBA2-4B9B-A057-CE97F38D7C28}" dt="2024-06-07T01:40:21.244" v="421" actId="47"/>
        <pc:sldMkLst>
          <pc:docMk/>
          <pc:sldMk cId="1352591524" sldId="982"/>
        </pc:sldMkLst>
        <pc:spChg chg="mod">
          <ac:chgData name="Văn Trung Đặng" userId="3a1a907cf5d44218" providerId="LiveId" clId="{5DD2B78A-DBA2-4B9B-A057-CE97F38D7C28}" dt="2024-06-07T01:39:34.277" v="286"/>
          <ac:spMkLst>
            <pc:docMk/>
            <pc:sldMk cId="1352591524" sldId="98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9:34.495" v="292" actId="20577"/>
          <ac:spMkLst>
            <pc:docMk/>
            <pc:sldMk cId="1352591524" sldId="98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34.511" v="293" actId="20577"/>
          <ac:spMkLst>
            <pc:docMk/>
            <pc:sldMk cId="1352591524" sldId="98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9:34.370" v="291" actId="20577"/>
          <ac:spMkLst>
            <pc:docMk/>
            <pc:sldMk cId="1352591524" sldId="98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9:34.308" v="288"/>
          <ac:spMkLst>
            <pc:docMk/>
            <pc:sldMk cId="1352591524" sldId="982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2252162550" sldId="983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3851136773" sldId="984"/>
        </pc:sldMkLst>
      </pc:sldChg>
      <pc:sldChg chg="modSp add del mod">
        <pc:chgData name="Văn Trung Đặng" userId="3a1a907cf5d44218" providerId="LiveId" clId="{5DD2B78A-DBA2-4B9B-A057-CE97F38D7C28}" dt="2024-06-07T01:40:21.244" v="421" actId="47"/>
        <pc:sldMkLst>
          <pc:docMk/>
          <pc:sldMk cId="667101960" sldId="985"/>
        </pc:sldMkLst>
        <pc:spChg chg="mod">
          <ac:chgData name="Văn Trung Đặng" userId="3a1a907cf5d44218" providerId="LiveId" clId="{5DD2B78A-DBA2-4B9B-A057-CE97F38D7C28}" dt="2024-06-07T01:39:34.933" v="301"/>
          <ac:spMkLst>
            <pc:docMk/>
            <pc:sldMk cId="667101960" sldId="98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9:35.027" v="307" actId="20577"/>
          <ac:spMkLst>
            <pc:docMk/>
            <pc:sldMk cId="667101960" sldId="98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35.042" v="308" actId="20577"/>
          <ac:spMkLst>
            <pc:docMk/>
            <pc:sldMk cId="667101960" sldId="98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9:35.011" v="306" actId="20577"/>
          <ac:spMkLst>
            <pc:docMk/>
            <pc:sldMk cId="667101960" sldId="98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9:34.948" v="303"/>
          <ac:spMkLst>
            <pc:docMk/>
            <pc:sldMk cId="667101960" sldId="985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4210863100" sldId="986"/>
        </pc:sldMkLst>
      </pc:sldChg>
      <pc:sldChg chg="modSp add del mod">
        <pc:chgData name="Văn Trung Đặng" userId="3a1a907cf5d44218" providerId="LiveId" clId="{5DD2B78A-DBA2-4B9B-A057-CE97F38D7C28}" dt="2024-06-07T01:40:21.244" v="421" actId="47"/>
        <pc:sldMkLst>
          <pc:docMk/>
          <pc:sldMk cId="2974216997" sldId="987"/>
        </pc:sldMkLst>
        <pc:spChg chg="mod">
          <ac:chgData name="Văn Trung Đặng" userId="3a1a907cf5d44218" providerId="LiveId" clId="{5DD2B78A-DBA2-4B9B-A057-CE97F38D7C28}" dt="2024-06-07T01:39:35.167" v="312"/>
          <ac:spMkLst>
            <pc:docMk/>
            <pc:sldMk cId="2974216997" sldId="987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9:35.261" v="318" actId="20577"/>
          <ac:spMkLst>
            <pc:docMk/>
            <pc:sldMk cId="2974216997" sldId="98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35.277" v="319" actId="20577"/>
          <ac:spMkLst>
            <pc:docMk/>
            <pc:sldMk cId="2974216997" sldId="987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9:35.245" v="317" actId="20577"/>
          <ac:spMkLst>
            <pc:docMk/>
            <pc:sldMk cId="2974216997" sldId="987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9:35.198" v="314"/>
          <ac:spMkLst>
            <pc:docMk/>
            <pc:sldMk cId="2974216997" sldId="987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1904149035" sldId="988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891740531" sldId="989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1646872414" sldId="990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676992700" sldId="991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2143649884" sldId="992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2781214466" sldId="993"/>
        </pc:sldMkLst>
      </pc:sldChg>
      <pc:sldChg chg="modSp add del mod">
        <pc:chgData name="Văn Trung Đặng" userId="3a1a907cf5d44218" providerId="LiveId" clId="{5DD2B78A-DBA2-4B9B-A057-CE97F38D7C28}" dt="2024-06-07T01:40:21.244" v="421" actId="47"/>
        <pc:sldMkLst>
          <pc:docMk/>
          <pc:sldMk cId="1234574803" sldId="994"/>
        </pc:sldMkLst>
        <pc:spChg chg="mod">
          <ac:chgData name="Văn Trung Đặng" userId="3a1a907cf5d44218" providerId="LiveId" clId="{5DD2B78A-DBA2-4B9B-A057-CE97F38D7C28}" dt="2024-06-07T01:39:36.886" v="343"/>
          <ac:spMkLst>
            <pc:docMk/>
            <pc:sldMk cId="1234574803" sldId="99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9:37.073" v="349" actId="20577"/>
          <ac:spMkLst>
            <pc:docMk/>
            <pc:sldMk cId="1234574803" sldId="99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37.104" v="350" actId="20577"/>
          <ac:spMkLst>
            <pc:docMk/>
            <pc:sldMk cId="1234574803" sldId="99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9:37.042" v="348" actId="20577"/>
          <ac:spMkLst>
            <pc:docMk/>
            <pc:sldMk cId="1234574803" sldId="99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9:36.901" v="345"/>
          <ac:spMkLst>
            <pc:docMk/>
            <pc:sldMk cId="1234574803" sldId="994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543502717" sldId="995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3397131785" sldId="996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3169010010" sldId="997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3818861793" sldId="998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2873880912" sldId="999"/>
        </pc:sldMkLst>
      </pc:sldChg>
      <pc:sldChg chg="modSp add del mod">
        <pc:chgData name="Văn Trung Đặng" userId="3a1a907cf5d44218" providerId="LiveId" clId="{5DD2B78A-DBA2-4B9B-A057-CE97F38D7C28}" dt="2024-06-07T01:40:21.244" v="421" actId="47"/>
        <pc:sldMkLst>
          <pc:docMk/>
          <pc:sldMk cId="1012502451" sldId="1000"/>
        </pc:sldMkLst>
        <pc:spChg chg="mod">
          <ac:chgData name="Văn Trung Đặng" userId="3a1a907cf5d44218" providerId="LiveId" clId="{5DD2B78A-DBA2-4B9B-A057-CE97F38D7C28}" dt="2024-06-07T01:39:38.026" v="370"/>
          <ac:spMkLst>
            <pc:docMk/>
            <pc:sldMk cId="1012502451" sldId="100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9:38.292" v="376" actId="20577"/>
          <ac:spMkLst>
            <pc:docMk/>
            <pc:sldMk cId="1012502451" sldId="100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38.307" v="377" actId="20577"/>
          <ac:spMkLst>
            <pc:docMk/>
            <pc:sldMk cId="1012502451" sldId="100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9:38.261" v="375" actId="20577"/>
          <ac:spMkLst>
            <pc:docMk/>
            <pc:sldMk cId="1012502451" sldId="100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9:38.073" v="372"/>
          <ac:spMkLst>
            <pc:docMk/>
            <pc:sldMk cId="1012502451" sldId="1000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3095183345" sldId="1001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3694441455" sldId="1002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3535693521" sldId="1003"/>
        </pc:sldMkLst>
      </pc:sldChg>
      <pc:sldChg chg="modSp add del mod">
        <pc:chgData name="Văn Trung Đặng" userId="3a1a907cf5d44218" providerId="LiveId" clId="{5DD2B78A-DBA2-4B9B-A057-CE97F38D7C28}" dt="2024-06-07T01:40:21.244" v="421" actId="47"/>
        <pc:sldMkLst>
          <pc:docMk/>
          <pc:sldMk cId="282709317" sldId="1004"/>
        </pc:sldMkLst>
        <pc:spChg chg="mod">
          <ac:chgData name="Văn Trung Đặng" userId="3a1a907cf5d44218" providerId="LiveId" clId="{5DD2B78A-DBA2-4B9B-A057-CE97F38D7C28}" dt="2024-06-07T01:39:39.011" v="389"/>
          <ac:spMkLst>
            <pc:docMk/>
            <pc:sldMk cId="282709317" sldId="100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39:39.260" v="395" actId="20577"/>
          <ac:spMkLst>
            <pc:docMk/>
            <pc:sldMk cId="282709317" sldId="100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39:39.276" v="396" actId="20577"/>
          <ac:spMkLst>
            <pc:docMk/>
            <pc:sldMk cId="282709317" sldId="100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39:39.229" v="394" actId="20577"/>
          <ac:spMkLst>
            <pc:docMk/>
            <pc:sldMk cId="282709317" sldId="100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39:39.057" v="391"/>
          <ac:spMkLst>
            <pc:docMk/>
            <pc:sldMk cId="282709317" sldId="1004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1988636449" sldId="1005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3700034941" sldId="1006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835825546" sldId="1007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4138617237" sldId="1008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714326096" sldId="1009"/>
        </pc:sldMkLst>
      </pc:sldChg>
      <pc:sldChg chg="add del">
        <pc:chgData name="Văn Trung Đặng" userId="3a1a907cf5d44218" providerId="LiveId" clId="{5DD2B78A-DBA2-4B9B-A057-CE97F38D7C28}" dt="2024-06-07T01:40:21.244" v="421" actId="47"/>
        <pc:sldMkLst>
          <pc:docMk/>
          <pc:sldMk cId="1093628091" sldId="1010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2244263181" sldId="1010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3272668043" sldId="1011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2545099586" sldId="1012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3622251362" sldId="1013"/>
        </pc:sldMkLst>
      </pc:sldChg>
      <pc:sldChg chg="modSp add del mod">
        <pc:chgData name="Văn Trung Đặng" userId="3a1a907cf5d44218" providerId="LiveId" clId="{5DD2B78A-DBA2-4B9B-A057-CE97F38D7C28}" dt="2024-06-07T01:45:22.549" v="598" actId="47"/>
        <pc:sldMkLst>
          <pc:docMk/>
          <pc:sldMk cId="2992922749" sldId="1014"/>
        </pc:sldMkLst>
        <pc:spChg chg="mod">
          <ac:chgData name="Văn Trung Đặng" userId="3a1a907cf5d44218" providerId="LiveId" clId="{5DD2B78A-DBA2-4B9B-A057-CE97F38D7C28}" dt="2024-06-07T01:43:41.774" v="441"/>
          <ac:spMkLst>
            <pc:docMk/>
            <pc:sldMk cId="2992922749" sldId="101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43:41.901" v="447" actId="20577"/>
          <ac:spMkLst>
            <pc:docMk/>
            <pc:sldMk cId="2992922749" sldId="101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2.028" v="448" actId="20577"/>
          <ac:spMkLst>
            <pc:docMk/>
            <pc:sldMk cId="2992922749" sldId="101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43:41.869" v="446" actId="20577"/>
          <ac:spMkLst>
            <pc:docMk/>
            <pc:sldMk cId="2992922749" sldId="101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43:41.806" v="443"/>
          <ac:spMkLst>
            <pc:docMk/>
            <pc:sldMk cId="2992922749" sldId="1014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1477823994" sldId="1015"/>
        </pc:sldMkLst>
      </pc:sldChg>
      <pc:sldChg chg="modSp add del mod">
        <pc:chgData name="Văn Trung Đặng" userId="3a1a907cf5d44218" providerId="LiveId" clId="{5DD2B78A-DBA2-4B9B-A057-CE97F38D7C28}" dt="2024-06-07T01:45:22.549" v="598" actId="47"/>
        <pc:sldMkLst>
          <pc:docMk/>
          <pc:sldMk cId="1179442722" sldId="1016"/>
        </pc:sldMkLst>
        <pc:spChg chg="mod">
          <ac:chgData name="Văn Trung Đặng" userId="3a1a907cf5d44218" providerId="LiveId" clId="{5DD2B78A-DBA2-4B9B-A057-CE97F38D7C28}" dt="2024-06-07T01:43:42.276" v="452"/>
          <ac:spMkLst>
            <pc:docMk/>
            <pc:sldMk cId="1179442722" sldId="1016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43:42.504" v="458" actId="20577"/>
          <ac:spMkLst>
            <pc:docMk/>
            <pc:sldMk cId="1179442722" sldId="101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2.519" v="459" actId="20577"/>
          <ac:spMkLst>
            <pc:docMk/>
            <pc:sldMk cId="1179442722" sldId="1016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43:42.487" v="457" actId="20577"/>
          <ac:spMkLst>
            <pc:docMk/>
            <pc:sldMk cId="1179442722" sldId="1016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43:42.333" v="454"/>
          <ac:spMkLst>
            <pc:docMk/>
            <pc:sldMk cId="1179442722" sldId="1016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3706735333" sldId="1017"/>
        </pc:sldMkLst>
      </pc:sldChg>
      <pc:sldChg chg="modSp add del mod">
        <pc:chgData name="Văn Trung Đặng" userId="3a1a907cf5d44218" providerId="LiveId" clId="{5DD2B78A-DBA2-4B9B-A057-CE97F38D7C28}" dt="2024-06-07T01:45:22.549" v="598" actId="47"/>
        <pc:sldMkLst>
          <pc:docMk/>
          <pc:sldMk cId="883027001" sldId="1018"/>
        </pc:sldMkLst>
        <pc:spChg chg="mod">
          <ac:chgData name="Văn Trung Đặng" userId="3a1a907cf5d44218" providerId="LiveId" clId="{5DD2B78A-DBA2-4B9B-A057-CE97F38D7C28}" dt="2024-06-07T01:43:42.645" v="463"/>
          <ac:spMkLst>
            <pc:docMk/>
            <pc:sldMk cId="883027001" sldId="1018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43:42.883" v="469" actId="20577"/>
          <ac:spMkLst>
            <pc:docMk/>
            <pc:sldMk cId="883027001" sldId="1018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2.922" v="470" actId="20577"/>
          <ac:spMkLst>
            <pc:docMk/>
            <pc:sldMk cId="883027001" sldId="1018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43:42.760" v="468" actId="20577"/>
          <ac:spMkLst>
            <pc:docMk/>
            <pc:sldMk cId="883027001" sldId="1018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43:42.693" v="465"/>
          <ac:spMkLst>
            <pc:docMk/>
            <pc:sldMk cId="883027001" sldId="1018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205878323" sldId="1019"/>
        </pc:sldMkLst>
      </pc:sldChg>
      <pc:sldChg chg="modSp add del mod">
        <pc:chgData name="Văn Trung Đặng" userId="3a1a907cf5d44218" providerId="LiveId" clId="{5DD2B78A-DBA2-4B9B-A057-CE97F38D7C28}" dt="2024-06-07T01:45:22.549" v="598" actId="47"/>
        <pc:sldMkLst>
          <pc:docMk/>
          <pc:sldMk cId="910686741" sldId="1020"/>
        </pc:sldMkLst>
        <pc:spChg chg="mod">
          <ac:chgData name="Văn Trung Đặng" userId="3a1a907cf5d44218" providerId="LiveId" clId="{5DD2B78A-DBA2-4B9B-A057-CE97F38D7C28}" dt="2024-06-07T01:43:43.042" v="474"/>
          <ac:spMkLst>
            <pc:docMk/>
            <pc:sldMk cId="910686741" sldId="102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43:43.173" v="480" actId="20577"/>
          <ac:spMkLst>
            <pc:docMk/>
            <pc:sldMk cId="910686741" sldId="102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3.294" v="481" actId="20577"/>
          <ac:spMkLst>
            <pc:docMk/>
            <pc:sldMk cId="910686741" sldId="102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43:43.121" v="479" actId="20577"/>
          <ac:spMkLst>
            <pc:docMk/>
            <pc:sldMk cId="910686741" sldId="102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43:43.074" v="476"/>
          <ac:spMkLst>
            <pc:docMk/>
            <pc:sldMk cId="910686741" sldId="1020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2141360671" sldId="1021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2717082366" sldId="1022"/>
        </pc:sldMkLst>
      </pc:sldChg>
      <pc:sldChg chg="modSp add del mod">
        <pc:chgData name="Văn Trung Đặng" userId="3a1a907cf5d44218" providerId="LiveId" clId="{5DD2B78A-DBA2-4B9B-A057-CE97F38D7C28}" dt="2024-06-07T01:45:22.549" v="598" actId="47"/>
        <pc:sldMkLst>
          <pc:docMk/>
          <pc:sldMk cId="137776488" sldId="1023"/>
        </pc:sldMkLst>
        <pc:spChg chg="mod">
          <ac:chgData name="Văn Trung Đặng" userId="3a1a907cf5d44218" providerId="LiveId" clId="{5DD2B78A-DBA2-4B9B-A057-CE97F38D7C28}" dt="2024-06-07T01:43:43.565" v="489"/>
          <ac:spMkLst>
            <pc:docMk/>
            <pc:sldMk cId="137776488" sldId="1023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43:43.771" v="495" actId="20577"/>
          <ac:spMkLst>
            <pc:docMk/>
            <pc:sldMk cId="137776488" sldId="102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3.786" v="496" actId="20577"/>
          <ac:spMkLst>
            <pc:docMk/>
            <pc:sldMk cId="137776488" sldId="1023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43:43.738" v="494" actId="20577"/>
          <ac:spMkLst>
            <pc:docMk/>
            <pc:sldMk cId="137776488" sldId="1023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43:43.682" v="491"/>
          <ac:spMkLst>
            <pc:docMk/>
            <pc:sldMk cId="137776488" sldId="1023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648481105" sldId="1024"/>
        </pc:sldMkLst>
      </pc:sldChg>
      <pc:sldChg chg="modSp add del mod">
        <pc:chgData name="Văn Trung Đặng" userId="3a1a907cf5d44218" providerId="LiveId" clId="{5DD2B78A-DBA2-4B9B-A057-CE97F38D7C28}" dt="2024-06-07T01:45:22.549" v="598" actId="47"/>
        <pc:sldMkLst>
          <pc:docMk/>
          <pc:sldMk cId="1752384812" sldId="1025"/>
        </pc:sldMkLst>
        <pc:spChg chg="mod">
          <ac:chgData name="Văn Trung Đặng" userId="3a1a907cf5d44218" providerId="LiveId" clId="{5DD2B78A-DBA2-4B9B-A057-CE97F38D7C28}" dt="2024-06-07T01:43:43.913" v="500"/>
          <ac:spMkLst>
            <pc:docMk/>
            <pc:sldMk cId="1752384812" sldId="102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43:44.054" v="506" actId="20577"/>
          <ac:spMkLst>
            <pc:docMk/>
            <pc:sldMk cId="1752384812" sldId="102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4.070" v="507" actId="20577"/>
          <ac:spMkLst>
            <pc:docMk/>
            <pc:sldMk cId="1752384812" sldId="102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43:44.010" v="505" actId="20577"/>
          <ac:spMkLst>
            <pc:docMk/>
            <pc:sldMk cId="1752384812" sldId="102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43:43.944" v="502"/>
          <ac:spMkLst>
            <pc:docMk/>
            <pc:sldMk cId="1752384812" sldId="1025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1699142619" sldId="1026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1443883613" sldId="1027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4175667830" sldId="1028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3692067222" sldId="1029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2862932135" sldId="1030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2032414620" sldId="1031"/>
        </pc:sldMkLst>
      </pc:sldChg>
      <pc:sldChg chg="modSp add del mod">
        <pc:chgData name="Văn Trung Đặng" userId="3a1a907cf5d44218" providerId="LiveId" clId="{5DD2B78A-DBA2-4B9B-A057-CE97F38D7C28}" dt="2024-06-07T01:45:22.549" v="598" actId="47"/>
        <pc:sldMkLst>
          <pc:docMk/>
          <pc:sldMk cId="2416642282" sldId="1032"/>
        </pc:sldMkLst>
        <pc:spChg chg="mod">
          <ac:chgData name="Văn Trung Đặng" userId="3a1a907cf5d44218" providerId="LiveId" clId="{5DD2B78A-DBA2-4B9B-A057-CE97F38D7C28}" dt="2024-06-07T01:43:46.070" v="531"/>
          <ac:spMkLst>
            <pc:docMk/>
            <pc:sldMk cId="2416642282" sldId="103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43:46.194" v="537" actId="20577"/>
          <ac:spMkLst>
            <pc:docMk/>
            <pc:sldMk cId="2416642282" sldId="103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6.226" v="538" actId="20577"/>
          <ac:spMkLst>
            <pc:docMk/>
            <pc:sldMk cId="2416642282" sldId="103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43:46.162" v="536" actId="20577"/>
          <ac:spMkLst>
            <pc:docMk/>
            <pc:sldMk cId="2416642282" sldId="103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43:46.110" v="533"/>
          <ac:spMkLst>
            <pc:docMk/>
            <pc:sldMk cId="2416642282" sldId="1032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2178704537" sldId="1033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177866101" sldId="1034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1993243460" sldId="1035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3965188070" sldId="1036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1661874744" sldId="1037"/>
        </pc:sldMkLst>
      </pc:sldChg>
      <pc:sldChg chg="modSp add del mod">
        <pc:chgData name="Văn Trung Đặng" userId="3a1a907cf5d44218" providerId="LiveId" clId="{5DD2B78A-DBA2-4B9B-A057-CE97F38D7C28}" dt="2024-06-07T01:45:22.549" v="598" actId="47"/>
        <pc:sldMkLst>
          <pc:docMk/>
          <pc:sldMk cId="3956325267" sldId="1038"/>
        </pc:sldMkLst>
        <pc:spChg chg="mod">
          <ac:chgData name="Văn Trung Đặng" userId="3a1a907cf5d44218" providerId="LiveId" clId="{5DD2B78A-DBA2-4B9B-A057-CE97F38D7C28}" dt="2024-06-07T01:43:47.263" v="558"/>
          <ac:spMkLst>
            <pc:docMk/>
            <pc:sldMk cId="3956325267" sldId="1038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43:47.384" v="564" actId="20577"/>
          <ac:spMkLst>
            <pc:docMk/>
            <pc:sldMk cId="3956325267" sldId="1038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7.415" v="565" actId="20577"/>
          <ac:spMkLst>
            <pc:docMk/>
            <pc:sldMk cId="3956325267" sldId="1038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43:47.368" v="563" actId="20577"/>
          <ac:spMkLst>
            <pc:docMk/>
            <pc:sldMk cId="3956325267" sldId="1038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43:47.297" v="560"/>
          <ac:spMkLst>
            <pc:docMk/>
            <pc:sldMk cId="3956325267" sldId="1038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3586475077" sldId="1039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1128604245" sldId="1040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4279537279" sldId="1041"/>
        </pc:sldMkLst>
      </pc:sldChg>
      <pc:sldChg chg="modSp add del mod">
        <pc:chgData name="Văn Trung Đặng" userId="3a1a907cf5d44218" providerId="LiveId" clId="{5DD2B78A-DBA2-4B9B-A057-CE97F38D7C28}" dt="2024-06-07T01:45:22.549" v="598" actId="47"/>
        <pc:sldMkLst>
          <pc:docMk/>
          <pc:sldMk cId="1888348872" sldId="1042"/>
        </pc:sldMkLst>
        <pc:spChg chg="mod">
          <ac:chgData name="Văn Trung Đặng" userId="3a1a907cf5d44218" providerId="LiveId" clId="{5DD2B78A-DBA2-4B9B-A057-CE97F38D7C28}" dt="2024-06-07T01:43:47.939" v="577"/>
          <ac:spMkLst>
            <pc:docMk/>
            <pc:sldMk cId="1888348872" sldId="104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1:43:48.050" v="583" actId="20577"/>
          <ac:spMkLst>
            <pc:docMk/>
            <pc:sldMk cId="1888348872" sldId="104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1:43:48.161" v="584" actId="20577"/>
          <ac:spMkLst>
            <pc:docMk/>
            <pc:sldMk cId="1888348872" sldId="104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1:43:48.018" v="582" actId="20577"/>
          <ac:spMkLst>
            <pc:docMk/>
            <pc:sldMk cId="1888348872" sldId="104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1:43:47.956" v="579"/>
          <ac:spMkLst>
            <pc:docMk/>
            <pc:sldMk cId="1888348872" sldId="1042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3253281206" sldId="1043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4061994695" sldId="1044"/>
        </pc:sldMkLst>
      </pc:sldChg>
      <pc:sldChg chg="add">
        <pc:chgData name="Văn Trung Đặng" userId="3a1a907cf5d44218" providerId="LiveId" clId="{5DD2B78A-DBA2-4B9B-A057-CE97F38D7C28}" dt="2024-06-07T01:43:48.604" v="593"/>
        <pc:sldMkLst>
          <pc:docMk/>
          <pc:sldMk cId="927640651" sldId="1045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120476960" sldId="1046"/>
        </pc:sldMkLst>
      </pc:sldChg>
      <pc:sldChg chg="add del">
        <pc:chgData name="Văn Trung Đặng" userId="3a1a907cf5d44218" providerId="LiveId" clId="{5DD2B78A-DBA2-4B9B-A057-CE97F38D7C28}" dt="2024-06-07T01:45:22.549" v="598" actId="47"/>
        <pc:sldMkLst>
          <pc:docMk/>
          <pc:sldMk cId="1004336181" sldId="1046"/>
        </pc:sldMkLst>
      </pc:sldChg>
      <pc:sldChg chg="modSp add del mod">
        <pc:chgData name="Văn Trung Đặng" userId="3a1a907cf5d44218" providerId="LiveId" clId="{5DD2B78A-DBA2-4B9B-A057-CE97F38D7C28}" dt="2024-06-07T02:30:22.833" v="866" actId="47"/>
        <pc:sldMkLst>
          <pc:docMk/>
          <pc:sldMk cId="1905848930" sldId="1047"/>
        </pc:sldMkLst>
        <pc:spChg chg="mod">
          <ac:chgData name="Văn Trung Đặng" userId="3a1a907cf5d44218" providerId="LiveId" clId="{5DD2B78A-DBA2-4B9B-A057-CE97F38D7C28}" dt="2024-06-07T02:29:07.869" v="778"/>
          <ac:spMkLst>
            <pc:docMk/>
            <pc:sldMk cId="1905848930" sldId="1047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9:07.931" v="781" actId="20577"/>
          <ac:spMkLst>
            <pc:docMk/>
            <pc:sldMk cId="1905848930" sldId="104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9:07.947" v="782" actId="20577"/>
          <ac:spMkLst>
            <pc:docMk/>
            <pc:sldMk cId="1905848930" sldId="1047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9:07.962" v="783" actId="20577"/>
          <ac:spMkLst>
            <pc:docMk/>
            <pc:sldMk cId="1905848930" sldId="1047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9:07.900" v="780"/>
          <ac:spMkLst>
            <pc:docMk/>
            <pc:sldMk cId="1905848930" sldId="104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0:22.833" v="866" actId="47"/>
        <pc:sldMkLst>
          <pc:docMk/>
          <pc:sldMk cId="2835818406" sldId="1048"/>
        </pc:sldMkLst>
        <pc:spChg chg="mod">
          <ac:chgData name="Văn Trung Đặng" userId="3a1a907cf5d44218" providerId="LiveId" clId="{5DD2B78A-DBA2-4B9B-A057-CE97F38D7C28}" dt="2024-06-07T02:29:08.009" v="787"/>
          <ac:spMkLst>
            <pc:docMk/>
            <pc:sldMk cId="2835818406" sldId="1048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9:08.072" v="790" actId="20577"/>
          <ac:spMkLst>
            <pc:docMk/>
            <pc:sldMk cId="2835818406" sldId="1048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9:08.091" v="791" actId="20577"/>
          <ac:spMkLst>
            <pc:docMk/>
            <pc:sldMk cId="2835818406" sldId="1048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9:08.106" v="792" actId="20577"/>
          <ac:spMkLst>
            <pc:docMk/>
            <pc:sldMk cId="2835818406" sldId="1048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9:08.045" v="789"/>
          <ac:spMkLst>
            <pc:docMk/>
            <pc:sldMk cId="2835818406" sldId="104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0:22.833" v="866" actId="47"/>
        <pc:sldMkLst>
          <pc:docMk/>
          <pc:sldMk cId="2448621758" sldId="1049"/>
        </pc:sldMkLst>
        <pc:spChg chg="mod">
          <ac:chgData name="Văn Trung Đặng" userId="3a1a907cf5d44218" providerId="LiveId" clId="{5DD2B78A-DBA2-4B9B-A057-CE97F38D7C28}" dt="2024-06-07T02:29:08.171" v="796"/>
          <ac:spMkLst>
            <pc:docMk/>
            <pc:sldMk cId="2448621758" sldId="1049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9:08.200" v="799" actId="20577"/>
          <ac:spMkLst>
            <pc:docMk/>
            <pc:sldMk cId="2448621758" sldId="1049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9:08.216" v="800" actId="20577"/>
          <ac:spMkLst>
            <pc:docMk/>
            <pc:sldMk cId="2448621758" sldId="1049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9:08.247" v="801" actId="20577"/>
          <ac:spMkLst>
            <pc:docMk/>
            <pc:sldMk cId="2448621758" sldId="1049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9:08.185" v="798"/>
          <ac:spMkLst>
            <pc:docMk/>
            <pc:sldMk cId="2448621758" sldId="104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0:22.833" v="866" actId="47"/>
        <pc:sldMkLst>
          <pc:docMk/>
          <pc:sldMk cId="1671234100" sldId="1050"/>
        </pc:sldMkLst>
        <pc:spChg chg="mod">
          <ac:chgData name="Văn Trung Đặng" userId="3a1a907cf5d44218" providerId="LiveId" clId="{5DD2B78A-DBA2-4B9B-A057-CE97F38D7C28}" dt="2024-06-07T02:29:08.294" v="805"/>
          <ac:spMkLst>
            <pc:docMk/>
            <pc:sldMk cId="1671234100" sldId="105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9:08.325" v="808" actId="20577"/>
          <ac:spMkLst>
            <pc:docMk/>
            <pc:sldMk cId="1671234100" sldId="105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9:08.341" v="809" actId="20577"/>
          <ac:spMkLst>
            <pc:docMk/>
            <pc:sldMk cId="1671234100" sldId="105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9:08.357" v="810" actId="20577"/>
          <ac:spMkLst>
            <pc:docMk/>
            <pc:sldMk cId="1671234100" sldId="105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9:08.310" v="807"/>
          <ac:spMkLst>
            <pc:docMk/>
            <pc:sldMk cId="1671234100" sldId="105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0:22.833" v="866" actId="47"/>
        <pc:sldMkLst>
          <pc:docMk/>
          <pc:sldMk cId="1050436430" sldId="1051"/>
        </pc:sldMkLst>
        <pc:spChg chg="mod">
          <ac:chgData name="Văn Trung Đặng" userId="3a1a907cf5d44218" providerId="LiveId" clId="{5DD2B78A-DBA2-4B9B-A057-CE97F38D7C28}" dt="2024-06-07T02:29:08.482" v="814"/>
          <ac:spMkLst>
            <pc:docMk/>
            <pc:sldMk cId="1050436430" sldId="1051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9:08.549" v="817" actId="20577"/>
          <ac:spMkLst>
            <pc:docMk/>
            <pc:sldMk cId="1050436430" sldId="105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9:08.576" v="818" actId="20577"/>
          <ac:spMkLst>
            <pc:docMk/>
            <pc:sldMk cId="1050436430" sldId="1051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9:08.602" v="819" actId="20577"/>
          <ac:spMkLst>
            <pc:docMk/>
            <pc:sldMk cId="1050436430" sldId="1051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9:08.513" v="816"/>
          <ac:spMkLst>
            <pc:docMk/>
            <pc:sldMk cId="1050436430" sldId="105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0:22.833" v="866" actId="47"/>
        <pc:sldMkLst>
          <pc:docMk/>
          <pc:sldMk cId="663170962" sldId="1052"/>
        </pc:sldMkLst>
        <pc:spChg chg="mod">
          <ac:chgData name="Văn Trung Đặng" userId="3a1a907cf5d44218" providerId="LiveId" clId="{5DD2B78A-DBA2-4B9B-A057-CE97F38D7C28}" dt="2024-06-07T02:29:08.639" v="823"/>
          <ac:spMkLst>
            <pc:docMk/>
            <pc:sldMk cId="663170962" sldId="105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9:08.687" v="826" actId="20577"/>
          <ac:spMkLst>
            <pc:docMk/>
            <pc:sldMk cId="663170962" sldId="105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9:08.703" v="827" actId="20577"/>
          <ac:spMkLst>
            <pc:docMk/>
            <pc:sldMk cId="663170962" sldId="105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9:08.719" v="828" actId="20577"/>
          <ac:spMkLst>
            <pc:docMk/>
            <pc:sldMk cId="663170962" sldId="105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9:08.671" v="825"/>
          <ac:spMkLst>
            <pc:docMk/>
            <pc:sldMk cId="663170962" sldId="105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0:22.833" v="866" actId="47"/>
        <pc:sldMkLst>
          <pc:docMk/>
          <pc:sldMk cId="640437551" sldId="1053"/>
        </pc:sldMkLst>
        <pc:spChg chg="mod">
          <ac:chgData name="Văn Trung Đặng" userId="3a1a907cf5d44218" providerId="LiveId" clId="{5DD2B78A-DBA2-4B9B-A057-CE97F38D7C28}" dt="2024-06-07T02:29:09.023" v="832"/>
          <ac:spMkLst>
            <pc:docMk/>
            <pc:sldMk cId="640437551" sldId="1053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9:09.075" v="835" actId="20577"/>
          <ac:spMkLst>
            <pc:docMk/>
            <pc:sldMk cId="640437551" sldId="105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9:09.098" v="836" actId="20577"/>
          <ac:spMkLst>
            <pc:docMk/>
            <pc:sldMk cId="640437551" sldId="1053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9:09.115" v="837" actId="20577"/>
          <ac:spMkLst>
            <pc:docMk/>
            <pc:sldMk cId="640437551" sldId="1053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9:09.050" v="834"/>
          <ac:spMkLst>
            <pc:docMk/>
            <pc:sldMk cId="640437551" sldId="105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0:22.833" v="866" actId="47"/>
        <pc:sldMkLst>
          <pc:docMk/>
          <pc:sldMk cId="2896927589" sldId="1054"/>
        </pc:sldMkLst>
        <pc:spChg chg="mod">
          <ac:chgData name="Văn Trung Đặng" userId="3a1a907cf5d44218" providerId="LiveId" clId="{5DD2B78A-DBA2-4B9B-A057-CE97F38D7C28}" dt="2024-06-07T02:29:09.177" v="841"/>
          <ac:spMkLst>
            <pc:docMk/>
            <pc:sldMk cId="2896927589" sldId="105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9:09.224" v="844" actId="20577"/>
          <ac:spMkLst>
            <pc:docMk/>
            <pc:sldMk cId="2896927589" sldId="105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9:09.240" v="845" actId="20577"/>
          <ac:spMkLst>
            <pc:docMk/>
            <pc:sldMk cId="2896927589" sldId="105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9:09.256" v="846" actId="20577"/>
          <ac:spMkLst>
            <pc:docMk/>
            <pc:sldMk cId="2896927589" sldId="105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9:09.205" v="843"/>
          <ac:spMkLst>
            <pc:docMk/>
            <pc:sldMk cId="2896927589" sldId="105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0:22.833" v="866" actId="47"/>
        <pc:sldMkLst>
          <pc:docMk/>
          <pc:sldMk cId="2574341572" sldId="1055"/>
        </pc:sldMkLst>
        <pc:spChg chg="mod">
          <ac:chgData name="Văn Trung Đặng" userId="3a1a907cf5d44218" providerId="LiveId" clId="{5DD2B78A-DBA2-4B9B-A057-CE97F38D7C28}" dt="2024-06-07T02:29:09.522" v="850"/>
          <ac:spMkLst>
            <pc:docMk/>
            <pc:sldMk cId="2574341572" sldId="105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9:09.569" v="853" actId="20577"/>
          <ac:spMkLst>
            <pc:docMk/>
            <pc:sldMk cId="2574341572" sldId="105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9:09.585" v="854" actId="20577"/>
          <ac:spMkLst>
            <pc:docMk/>
            <pc:sldMk cId="2574341572" sldId="105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9:09.600" v="855" actId="20577"/>
          <ac:spMkLst>
            <pc:docMk/>
            <pc:sldMk cId="2574341572" sldId="105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9:09.554" v="852"/>
          <ac:spMkLst>
            <pc:docMk/>
            <pc:sldMk cId="2574341572" sldId="105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0:22.833" v="866" actId="47"/>
        <pc:sldMkLst>
          <pc:docMk/>
          <pc:sldMk cId="1600588194" sldId="1056"/>
        </pc:sldMkLst>
        <pc:spChg chg="mod">
          <ac:chgData name="Văn Trung Đặng" userId="3a1a907cf5d44218" providerId="LiveId" clId="{5DD2B78A-DBA2-4B9B-A057-CE97F38D7C28}" dt="2024-06-07T02:29:09.757" v="859"/>
          <ac:spMkLst>
            <pc:docMk/>
            <pc:sldMk cId="1600588194" sldId="1056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29:09.804" v="862" actId="20577"/>
          <ac:spMkLst>
            <pc:docMk/>
            <pc:sldMk cId="1600588194" sldId="105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29:09.819" v="863" actId="20577"/>
          <ac:spMkLst>
            <pc:docMk/>
            <pc:sldMk cId="1600588194" sldId="1056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29:09.835" v="864" actId="20577"/>
          <ac:spMkLst>
            <pc:docMk/>
            <pc:sldMk cId="1600588194" sldId="1056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29:09.788" v="861"/>
          <ac:spMkLst>
            <pc:docMk/>
            <pc:sldMk cId="1600588194" sldId="1056"/>
            <ac:spMk id="14" creationId="{A3DC0014-AC4D-C340-BD08-DB60E72982DE}"/>
          </ac:spMkLst>
        </pc:spChg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2483528855" sldId="1057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2246452687" sldId="1058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2954608634" sldId="1059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28931021" sldId="1060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3023541676" sldId="1061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397117427" sldId="1062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985136944" sldId="1063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2671272884" sldId="1064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3037133405" sldId="1065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531484626" sldId="1066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3249569997" sldId="1067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1609195181" sldId="1068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3475223993" sldId="1069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2137444683" sldId="1070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1628769700" sldId="1071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3217149427" sldId="1072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516008746" sldId="1073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3503512714" sldId="1074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1513065883" sldId="1075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3976118033" sldId="1076"/>
        </pc:sldMkLst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3672566200" sldId="1077"/>
        </pc:sldMkLst>
      </pc:sldChg>
      <pc:sldChg chg="modSp add mod setBg">
        <pc:chgData name="Văn Trung Đặng" userId="3a1a907cf5d44218" providerId="LiveId" clId="{5DD2B78A-DBA2-4B9B-A057-CE97F38D7C28}" dt="2024-06-07T03:49:11.744" v="1499" actId="20577"/>
        <pc:sldMkLst>
          <pc:docMk/>
          <pc:sldMk cId="3025132104" sldId="1078"/>
        </pc:sldMkLst>
        <pc:spChg chg="mod">
          <ac:chgData name="Văn Trung Đặng" userId="3a1a907cf5d44218" providerId="LiveId" clId="{5DD2B78A-DBA2-4B9B-A057-CE97F38D7C28}" dt="2024-06-07T03:49:11.681" v="1494"/>
          <ac:spMkLst>
            <pc:docMk/>
            <pc:sldMk cId="3025132104" sldId="1078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9:11.729" v="1497" actId="20577"/>
          <ac:spMkLst>
            <pc:docMk/>
            <pc:sldMk cId="3025132104" sldId="1078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9:11.744" v="1498" actId="20577"/>
          <ac:spMkLst>
            <pc:docMk/>
            <pc:sldMk cId="3025132104" sldId="1078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9:11.744" v="1499" actId="20577"/>
          <ac:spMkLst>
            <pc:docMk/>
            <pc:sldMk cId="3025132104" sldId="1078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9:11.712" v="1496"/>
          <ac:spMkLst>
            <pc:docMk/>
            <pc:sldMk cId="3025132104" sldId="107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264637921" sldId="1079"/>
        </pc:sldMkLst>
        <pc:spChg chg="mod">
          <ac:chgData name="Văn Trung Đặng" userId="3a1a907cf5d44218" providerId="LiveId" clId="{5DD2B78A-DBA2-4B9B-A057-CE97F38D7C28}" dt="2024-06-07T02:38:59.329" v="1133"/>
          <ac:spMkLst>
            <pc:docMk/>
            <pc:sldMk cId="264637921" sldId="1079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59.376" v="1136" actId="20577"/>
          <ac:spMkLst>
            <pc:docMk/>
            <pc:sldMk cId="264637921" sldId="1079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59.407" v="1137" actId="20577"/>
          <ac:spMkLst>
            <pc:docMk/>
            <pc:sldMk cId="264637921" sldId="1079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59.423" v="1138" actId="20577"/>
          <ac:spMkLst>
            <pc:docMk/>
            <pc:sldMk cId="264637921" sldId="1079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59.361" v="1135"/>
          <ac:spMkLst>
            <pc:docMk/>
            <pc:sldMk cId="264637921" sldId="107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712409066" sldId="1079"/>
        </pc:sldMkLst>
        <pc:spChg chg="mod">
          <ac:chgData name="Văn Trung Đặng" userId="3a1a907cf5d44218" providerId="LiveId" clId="{5DD2B78A-DBA2-4B9B-A057-CE97F38D7C28}" dt="2024-06-07T03:40:31.887" v="1318"/>
          <ac:spMkLst>
            <pc:docMk/>
            <pc:sldMk cId="712409066" sldId="1079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0:31.934" v="1321" actId="20577"/>
          <ac:spMkLst>
            <pc:docMk/>
            <pc:sldMk cId="712409066" sldId="1079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0:31.934" v="1322" actId="20577"/>
          <ac:spMkLst>
            <pc:docMk/>
            <pc:sldMk cId="712409066" sldId="1079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0:31.949" v="1323" actId="20577"/>
          <ac:spMkLst>
            <pc:docMk/>
            <pc:sldMk cId="712409066" sldId="1079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0:31.902" v="1320"/>
          <ac:spMkLst>
            <pc:docMk/>
            <pc:sldMk cId="712409066" sldId="107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1509154726" sldId="1079"/>
        </pc:sldMkLst>
        <pc:spChg chg="mod">
          <ac:chgData name="Văn Trung Đặng" userId="3a1a907cf5d44218" providerId="LiveId" clId="{5DD2B78A-DBA2-4B9B-A057-CE97F38D7C28}" dt="2024-06-07T02:37:02.060" v="949"/>
          <ac:spMkLst>
            <pc:docMk/>
            <pc:sldMk cId="1509154726" sldId="1079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7:02.113" v="952" actId="20577"/>
          <ac:spMkLst>
            <pc:docMk/>
            <pc:sldMk cId="1509154726" sldId="1079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7:02.134" v="953" actId="20577"/>
          <ac:spMkLst>
            <pc:docMk/>
            <pc:sldMk cId="1509154726" sldId="1079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7:02.157" v="954" actId="20577"/>
          <ac:spMkLst>
            <pc:docMk/>
            <pc:sldMk cId="1509154726" sldId="1079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7:02.078" v="951"/>
          <ac:spMkLst>
            <pc:docMk/>
            <pc:sldMk cId="1509154726" sldId="1079"/>
            <ac:spMk id="14" creationId="{A3DC0014-AC4D-C340-BD08-DB60E72982DE}"/>
          </ac:spMkLst>
        </pc:spChg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2595980319" sldId="1079"/>
        </pc:sldMkLst>
      </pc:sldChg>
      <pc:sldChg chg="modSp add mod">
        <pc:chgData name="Văn Trung Đặng" userId="3a1a907cf5d44218" providerId="LiveId" clId="{5DD2B78A-DBA2-4B9B-A057-CE97F38D7C28}" dt="2024-06-07T03:49:11.870" v="1508" actId="20577"/>
        <pc:sldMkLst>
          <pc:docMk/>
          <pc:sldMk cId="3464595406" sldId="1079"/>
        </pc:sldMkLst>
        <pc:spChg chg="mod">
          <ac:chgData name="Văn Trung Đặng" userId="3a1a907cf5d44218" providerId="LiveId" clId="{5DD2B78A-DBA2-4B9B-A057-CE97F38D7C28}" dt="2024-06-07T03:49:11.791" v="1503"/>
          <ac:spMkLst>
            <pc:docMk/>
            <pc:sldMk cId="3464595406" sldId="1079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9:11.823" v="1506" actId="20577"/>
          <ac:spMkLst>
            <pc:docMk/>
            <pc:sldMk cId="3464595406" sldId="1079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9:11.839" v="1507" actId="20577"/>
          <ac:spMkLst>
            <pc:docMk/>
            <pc:sldMk cId="3464595406" sldId="1079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9:11.870" v="1508" actId="20577"/>
          <ac:spMkLst>
            <pc:docMk/>
            <pc:sldMk cId="3464595406" sldId="1079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9:11.807" v="1505"/>
          <ac:spMkLst>
            <pc:docMk/>
            <pc:sldMk cId="3464595406" sldId="107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290385457" sldId="1080"/>
        </pc:sldMkLst>
        <pc:spChg chg="mod">
          <ac:chgData name="Văn Trung Đặng" userId="3a1a907cf5d44218" providerId="LiveId" clId="{5DD2B78A-DBA2-4B9B-A057-CE97F38D7C28}" dt="2024-06-07T03:40:32.012" v="1327"/>
          <ac:spMkLst>
            <pc:docMk/>
            <pc:sldMk cId="290385457" sldId="108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0:32.076" v="1330" actId="20577"/>
          <ac:spMkLst>
            <pc:docMk/>
            <pc:sldMk cId="290385457" sldId="108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0:32.091" v="1331" actId="20577"/>
          <ac:spMkLst>
            <pc:docMk/>
            <pc:sldMk cId="290385457" sldId="108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0:32.107" v="1332" actId="20577"/>
          <ac:spMkLst>
            <pc:docMk/>
            <pc:sldMk cId="290385457" sldId="108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0:32.062" v="1329"/>
          <ac:spMkLst>
            <pc:docMk/>
            <pc:sldMk cId="290385457" sldId="1080"/>
            <ac:spMk id="14" creationId="{A3DC0014-AC4D-C340-BD08-DB60E72982DE}"/>
          </ac:spMkLst>
        </pc:spChg>
      </pc:sldChg>
      <pc:sldChg chg="add del setBg">
        <pc:chgData name="Văn Trung Đặng" userId="3a1a907cf5d44218" providerId="LiveId" clId="{5DD2B78A-DBA2-4B9B-A057-CE97F38D7C28}" dt="2024-06-07T02:30:22.833" v="866" actId="47"/>
        <pc:sldMkLst>
          <pc:docMk/>
          <pc:sldMk cId="917565076" sldId="1080"/>
        </pc:sldMkLst>
      </pc:sldChg>
      <pc:sldChg chg="modSp add mod">
        <pc:chgData name="Văn Trung Đặng" userId="3a1a907cf5d44218" providerId="LiveId" clId="{5DD2B78A-DBA2-4B9B-A057-CE97F38D7C28}" dt="2024-06-07T03:49:11.996" v="1517" actId="20577"/>
        <pc:sldMkLst>
          <pc:docMk/>
          <pc:sldMk cId="2511573387" sldId="1080"/>
        </pc:sldMkLst>
        <pc:spChg chg="mod">
          <ac:chgData name="Văn Trung Đặng" userId="3a1a907cf5d44218" providerId="LiveId" clId="{5DD2B78A-DBA2-4B9B-A057-CE97F38D7C28}" dt="2024-06-07T03:49:11.922" v="1512"/>
          <ac:spMkLst>
            <pc:docMk/>
            <pc:sldMk cId="2511573387" sldId="108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9:11.964" v="1515" actId="20577"/>
          <ac:spMkLst>
            <pc:docMk/>
            <pc:sldMk cId="2511573387" sldId="108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9:11.980" v="1516" actId="20577"/>
          <ac:spMkLst>
            <pc:docMk/>
            <pc:sldMk cId="2511573387" sldId="108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9:11.996" v="1517" actId="20577"/>
          <ac:spMkLst>
            <pc:docMk/>
            <pc:sldMk cId="2511573387" sldId="108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9:11.949" v="1514"/>
          <ac:spMkLst>
            <pc:docMk/>
            <pc:sldMk cId="2511573387" sldId="108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2895121962" sldId="1080"/>
        </pc:sldMkLst>
        <pc:spChg chg="mod">
          <ac:chgData name="Văn Trung Đặng" userId="3a1a907cf5d44218" providerId="LiveId" clId="{5DD2B78A-DBA2-4B9B-A057-CE97F38D7C28}" dt="2024-06-07T02:37:02.235" v="958"/>
          <ac:spMkLst>
            <pc:docMk/>
            <pc:sldMk cId="2895121962" sldId="108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7:02.267" v="961" actId="20577"/>
          <ac:spMkLst>
            <pc:docMk/>
            <pc:sldMk cId="2895121962" sldId="108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7:02.299" v="962" actId="20577"/>
          <ac:spMkLst>
            <pc:docMk/>
            <pc:sldMk cId="2895121962" sldId="108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7:02.299" v="963" actId="20577"/>
          <ac:spMkLst>
            <pc:docMk/>
            <pc:sldMk cId="2895121962" sldId="108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7:02.251" v="960"/>
          <ac:spMkLst>
            <pc:docMk/>
            <pc:sldMk cId="2895121962" sldId="108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3985799907" sldId="1080"/>
        </pc:sldMkLst>
        <pc:spChg chg="mod">
          <ac:chgData name="Văn Trung Đặng" userId="3a1a907cf5d44218" providerId="LiveId" clId="{5DD2B78A-DBA2-4B9B-A057-CE97F38D7C28}" dt="2024-06-07T02:38:59.477" v="1142"/>
          <ac:spMkLst>
            <pc:docMk/>
            <pc:sldMk cId="3985799907" sldId="108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59.518" v="1145" actId="20577"/>
          <ac:spMkLst>
            <pc:docMk/>
            <pc:sldMk cId="3985799907" sldId="108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59.533" v="1146" actId="20577"/>
          <ac:spMkLst>
            <pc:docMk/>
            <pc:sldMk cId="3985799907" sldId="108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59.549" v="1147" actId="20577"/>
          <ac:spMkLst>
            <pc:docMk/>
            <pc:sldMk cId="3985799907" sldId="108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59.502" v="1144"/>
          <ac:spMkLst>
            <pc:docMk/>
            <pc:sldMk cId="3985799907" sldId="1080"/>
            <ac:spMk id="14" creationId="{A3DC0014-AC4D-C340-BD08-DB60E72982DE}"/>
          </ac:spMkLst>
        </pc:spChg>
      </pc:sldChg>
      <pc:sldChg chg="modSp add mod">
        <pc:chgData name="Văn Trung Đặng" userId="3a1a907cf5d44218" providerId="LiveId" clId="{5DD2B78A-DBA2-4B9B-A057-CE97F38D7C28}" dt="2024-06-07T03:49:12.106" v="1526" actId="20577"/>
        <pc:sldMkLst>
          <pc:docMk/>
          <pc:sldMk cId="2718290188" sldId="1081"/>
        </pc:sldMkLst>
        <pc:spChg chg="mod">
          <ac:chgData name="Văn Trung Đặng" userId="3a1a907cf5d44218" providerId="LiveId" clId="{5DD2B78A-DBA2-4B9B-A057-CE97F38D7C28}" dt="2024-06-07T03:49:12.043" v="1521"/>
          <ac:spMkLst>
            <pc:docMk/>
            <pc:sldMk cId="2718290188" sldId="1081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9:12.090" v="1524" actId="20577"/>
          <ac:spMkLst>
            <pc:docMk/>
            <pc:sldMk cId="2718290188" sldId="108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9:12.090" v="1525" actId="20577"/>
          <ac:spMkLst>
            <pc:docMk/>
            <pc:sldMk cId="2718290188" sldId="1081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9:12.106" v="1526" actId="20577"/>
          <ac:spMkLst>
            <pc:docMk/>
            <pc:sldMk cId="2718290188" sldId="1081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9:12.075" v="1523"/>
          <ac:spMkLst>
            <pc:docMk/>
            <pc:sldMk cId="2718290188" sldId="108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3053922676" sldId="1081"/>
        </pc:sldMkLst>
        <pc:spChg chg="mod">
          <ac:chgData name="Văn Trung Đặng" userId="3a1a907cf5d44218" providerId="LiveId" clId="{5DD2B78A-DBA2-4B9B-A057-CE97F38D7C28}" dt="2024-06-07T02:37:02.345" v="967"/>
          <ac:spMkLst>
            <pc:docMk/>
            <pc:sldMk cId="3053922676" sldId="1081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7:02.392" v="970" actId="20577"/>
          <ac:spMkLst>
            <pc:docMk/>
            <pc:sldMk cId="3053922676" sldId="108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7:02.408" v="971" actId="20577"/>
          <ac:spMkLst>
            <pc:docMk/>
            <pc:sldMk cId="3053922676" sldId="1081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7:02.424" v="972" actId="20577"/>
          <ac:spMkLst>
            <pc:docMk/>
            <pc:sldMk cId="3053922676" sldId="1081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7:02.377" v="969"/>
          <ac:spMkLst>
            <pc:docMk/>
            <pc:sldMk cId="3053922676" sldId="108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3549737116" sldId="1081"/>
        </pc:sldMkLst>
        <pc:spChg chg="mod">
          <ac:chgData name="Văn Trung Đặng" userId="3a1a907cf5d44218" providerId="LiveId" clId="{5DD2B78A-DBA2-4B9B-A057-CE97F38D7C28}" dt="2024-06-07T03:40:32.154" v="1336"/>
          <ac:spMkLst>
            <pc:docMk/>
            <pc:sldMk cId="3549737116" sldId="1081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0:32.186" v="1339" actId="20577"/>
          <ac:spMkLst>
            <pc:docMk/>
            <pc:sldMk cId="3549737116" sldId="108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0:32.202" v="1340" actId="20577"/>
          <ac:spMkLst>
            <pc:docMk/>
            <pc:sldMk cId="3549737116" sldId="1081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0:32.218" v="1341" actId="20577"/>
          <ac:spMkLst>
            <pc:docMk/>
            <pc:sldMk cId="3549737116" sldId="1081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0:32.173" v="1338"/>
          <ac:spMkLst>
            <pc:docMk/>
            <pc:sldMk cId="3549737116" sldId="108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4092411609" sldId="1081"/>
        </pc:sldMkLst>
        <pc:spChg chg="mod">
          <ac:chgData name="Văn Trung Đặng" userId="3a1a907cf5d44218" providerId="LiveId" clId="{5DD2B78A-DBA2-4B9B-A057-CE97F38D7C28}" dt="2024-06-07T02:38:59.596" v="1151"/>
          <ac:spMkLst>
            <pc:docMk/>
            <pc:sldMk cId="4092411609" sldId="1081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59.642" v="1154" actId="20577"/>
          <ac:spMkLst>
            <pc:docMk/>
            <pc:sldMk cId="4092411609" sldId="108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59.658" v="1155" actId="20577"/>
          <ac:spMkLst>
            <pc:docMk/>
            <pc:sldMk cId="4092411609" sldId="1081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59.674" v="1156" actId="20577"/>
          <ac:spMkLst>
            <pc:docMk/>
            <pc:sldMk cId="4092411609" sldId="1081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59.627" v="1153"/>
          <ac:spMkLst>
            <pc:docMk/>
            <pc:sldMk cId="4092411609" sldId="108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765455594" sldId="1082"/>
        </pc:sldMkLst>
        <pc:spChg chg="mod">
          <ac:chgData name="Văn Trung Đặng" userId="3a1a907cf5d44218" providerId="LiveId" clId="{5DD2B78A-DBA2-4B9B-A057-CE97F38D7C28}" dt="2024-06-07T02:38:59.799" v="1160"/>
          <ac:spMkLst>
            <pc:docMk/>
            <pc:sldMk cId="765455594" sldId="108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59.830" v="1163" actId="20577"/>
          <ac:spMkLst>
            <pc:docMk/>
            <pc:sldMk cId="765455594" sldId="108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59.846" v="1164" actId="20577"/>
          <ac:spMkLst>
            <pc:docMk/>
            <pc:sldMk cId="765455594" sldId="108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59.861" v="1165" actId="20577"/>
          <ac:spMkLst>
            <pc:docMk/>
            <pc:sldMk cId="765455594" sldId="108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59.814" v="1162"/>
          <ac:spMkLst>
            <pc:docMk/>
            <pc:sldMk cId="765455594" sldId="108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878227143" sldId="1082"/>
        </pc:sldMkLst>
        <pc:spChg chg="mod">
          <ac:chgData name="Văn Trung Đặng" userId="3a1a907cf5d44218" providerId="LiveId" clId="{5DD2B78A-DBA2-4B9B-A057-CE97F38D7C28}" dt="2024-06-07T03:40:32.313" v="1345"/>
          <ac:spMkLst>
            <pc:docMk/>
            <pc:sldMk cId="878227143" sldId="108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0:32.364" v="1348" actId="20577"/>
          <ac:spMkLst>
            <pc:docMk/>
            <pc:sldMk cId="878227143" sldId="108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0:32.377" v="1349" actId="20577"/>
          <ac:spMkLst>
            <pc:docMk/>
            <pc:sldMk cId="878227143" sldId="108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0:32.392" v="1350" actId="20577"/>
          <ac:spMkLst>
            <pc:docMk/>
            <pc:sldMk cId="878227143" sldId="108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0:32.329" v="1347"/>
          <ac:spMkLst>
            <pc:docMk/>
            <pc:sldMk cId="878227143" sldId="108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2978817963" sldId="1082"/>
        </pc:sldMkLst>
        <pc:spChg chg="mod">
          <ac:chgData name="Văn Trung Đặng" userId="3a1a907cf5d44218" providerId="LiveId" clId="{5DD2B78A-DBA2-4B9B-A057-CE97F38D7C28}" dt="2024-06-07T02:37:02.517" v="976"/>
          <ac:spMkLst>
            <pc:docMk/>
            <pc:sldMk cId="2978817963" sldId="108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7:02.549" v="979" actId="20577"/>
          <ac:spMkLst>
            <pc:docMk/>
            <pc:sldMk cId="2978817963" sldId="108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7:02.564" v="980" actId="20577"/>
          <ac:spMkLst>
            <pc:docMk/>
            <pc:sldMk cId="2978817963" sldId="108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7:02.580" v="981" actId="20577"/>
          <ac:spMkLst>
            <pc:docMk/>
            <pc:sldMk cId="2978817963" sldId="108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7:02.533" v="978"/>
          <ac:spMkLst>
            <pc:docMk/>
            <pc:sldMk cId="2978817963" sldId="1082"/>
            <ac:spMk id="14" creationId="{A3DC0014-AC4D-C340-BD08-DB60E72982DE}"/>
          </ac:spMkLst>
        </pc:spChg>
      </pc:sldChg>
      <pc:sldChg chg="modSp add mod">
        <pc:chgData name="Văn Trung Đặng" userId="3a1a907cf5d44218" providerId="LiveId" clId="{5DD2B78A-DBA2-4B9B-A057-CE97F38D7C28}" dt="2024-06-07T03:49:12.263" v="1535" actId="20577"/>
        <pc:sldMkLst>
          <pc:docMk/>
          <pc:sldMk cId="3187825384" sldId="1082"/>
        </pc:sldMkLst>
        <pc:spChg chg="mod">
          <ac:chgData name="Văn Trung Đặng" userId="3a1a907cf5d44218" providerId="LiveId" clId="{5DD2B78A-DBA2-4B9B-A057-CE97F38D7C28}" dt="2024-06-07T03:49:12.200" v="1530"/>
          <ac:spMkLst>
            <pc:docMk/>
            <pc:sldMk cId="3187825384" sldId="108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9:12.248" v="1533" actId="20577"/>
          <ac:spMkLst>
            <pc:docMk/>
            <pc:sldMk cId="3187825384" sldId="108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9:12.263" v="1534" actId="20577"/>
          <ac:spMkLst>
            <pc:docMk/>
            <pc:sldMk cId="3187825384" sldId="108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9:12.263" v="1535" actId="20577"/>
          <ac:spMkLst>
            <pc:docMk/>
            <pc:sldMk cId="3187825384" sldId="108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9:12.232" v="1532"/>
          <ac:spMkLst>
            <pc:docMk/>
            <pc:sldMk cId="3187825384" sldId="1082"/>
            <ac:spMk id="14" creationId="{A3DC0014-AC4D-C340-BD08-DB60E72982DE}"/>
          </ac:spMkLst>
        </pc:spChg>
      </pc:sldChg>
      <pc:sldChg chg="modSp add mod">
        <pc:chgData name="Văn Trung Đặng" userId="3a1a907cf5d44218" providerId="LiveId" clId="{5DD2B78A-DBA2-4B9B-A057-CE97F38D7C28}" dt="2024-06-07T03:49:12.389" v="1544" actId="20577"/>
        <pc:sldMkLst>
          <pc:docMk/>
          <pc:sldMk cId="663974500" sldId="1083"/>
        </pc:sldMkLst>
        <pc:spChg chg="mod">
          <ac:chgData name="Văn Trung Đặng" userId="3a1a907cf5d44218" providerId="LiveId" clId="{5DD2B78A-DBA2-4B9B-A057-CE97F38D7C28}" dt="2024-06-07T03:49:12.326" v="1539"/>
          <ac:spMkLst>
            <pc:docMk/>
            <pc:sldMk cId="663974500" sldId="1083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9:12.358" v="1542" actId="20577"/>
          <ac:spMkLst>
            <pc:docMk/>
            <pc:sldMk cId="663974500" sldId="108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9:12.373" v="1543" actId="20577"/>
          <ac:spMkLst>
            <pc:docMk/>
            <pc:sldMk cId="663974500" sldId="1083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9:12.389" v="1544" actId="20577"/>
          <ac:spMkLst>
            <pc:docMk/>
            <pc:sldMk cId="663974500" sldId="1083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9:12.342" v="1541"/>
          <ac:spMkLst>
            <pc:docMk/>
            <pc:sldMk cId="663974500" sldId="108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1985298015" sldId="1083"/>
        </pc:sldMkLst>
        <pc:spChg chg="mod">
          <ac:chgData name="Văn Trung Đặng" userId="3a1a907cf5d44218" providerId="LiveId" clId="{5DD2B78A-DBA2-4B9B-A057-CE97F38D7C28}" dt="2024-06-07T03:40:32.456" v="1354"/>
          <ac:spMkLst>
            <pc:docMk/>
            <pc:sldMk cId="1985298015" sldId="1083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0:32.502" v="1357" actId="20577"/>
          <ac:spMkLst>
            <pc:docMk/>
            <pc:sldMk cId="1985298015" sldId="108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0:32.518" v="1358" actId="20577"/>
          <ac:spMkLst>
            <pc:docMk/>
            <pc:sldMk cId="1985298015" sldId="1083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0:32.534" v="1359" actId="20577"/>
          <ac:spMkLst>
            <pc:docMk/>
            <pc:sldMk cId="1985298015" sldId="1083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0:32.487" v="1356"/>
          <ac:spMkLst>
            <pc:docMk/>
            <pc:sldMk cId="1985298015" sldId="108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3129617626" sldId="1083"/>
        </pc:sldMkLst>
        <pc:spChg chg="mod">
          <ac:chgData name="Văn Trung Đặng" userId="3a1a907cf5d44218" providerId="LiveId" clId="{5DD2B78A-DBA2-4B9B-A057-CE97F38D7C28}" dt="2024-06-07T02:38:59.908" v="1169"/>
          <ac:spMkLst>
            <pc:docMk/>
            <pc:sldMk cId="3129617626" sldId="1083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59.939" v="1172" actId="20577"/>
          <ac:spMkLst>
            <pc:docMk/>
            <pc:sldMk cId="3129617626" sldId="108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59.971" v="1173" actId="20577"/>
          <ac:spMkLst>
            <pc:docMk/>
            <pc:sldMk cId="3129617626" sldId="1083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59.986" v="1174" actId="20577"/>
          <ac:spMkLst>
            <pc:docMk/>
            <pc:sldMk cId="3129617626" sldId="1083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59.924" v="1171"/>
          <ac:spMkLst>
            <pc:docMk/>
            <pc:sldMk cId="3129617626" sldId="108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3688782107" sldId="1083"/>
        </pc:sldMkLst>
        <pc:spChg chg="mod">
          <ac:chgData name="Văn Trung Đặng" userId="3a1a907cf5d44218" providerId="LiveId" clId="{5DD2B78A-DBA2-4B9B-A057-CE97F38D7C28}" dt="2024-06-07T02:37:02.627" v="985"/>
          <ac:spMkLst>
            <pc:docMk/>
            <pc:sldMk cId="3688782107" sldId="1083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7:02.673" v="988" actId="20577"/>
          <ac:spMkLst>
            <pc:docMk/>
            <pc:sldMk cId="3688782107" sldId="108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7:02.705" v="989" actId="20577"/>
          <ac:spMkLst>
            <pc:docMk/>
            <pc:sldMk cId="3688782107" sldId="1083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7:02.720" v="990" actId="20577"/>
          <ac:spMkLst>
            <pc:docMk/>
            <pc:sldMk cId="3688782107" sldId="1083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7:02.658" v="987"/>
          <ac:spMkLst>
            <pc:docMk/>
            <pc:sldMk cId="3688782107" sldId="108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282382722" sldId="1084"/>
        </pc:sldMkLst>
        <pc:spChg chg="mod">
          <ac:chgData name="Văn Trung Đặng" userId="3a1a907cf5d44218" providerId="LiveId" clId="{5DD2B78A-DBA2-4B9B-A057-CE97F38D7C28}" dt="2024-06-07T02:39:00.236" v="1178"/>
          <ac:spMkLst>
            <pc:docMk/>
            <pc:sldMk cId="282382722" sldId="108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9:00.283" v="1181" actId="20577"/>
          <ac:spMkLst>
            <pc:docMk/>
            <pc:sldMk cId="282382722" sldId="108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9:00.299" v="1182" actId="20577"/>
          <ac:spMkLst>
            <pc:docMk/>
            <pc:sldMk cId="282382722" sldId="108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9:00.315" v="1183" actId="20577"/>
          <ac:spMkLst>
            <pc:docMk/>
            <pc:sldMk cId="282382722" sldId="108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9:00.268" v="1180"/>
          <ac:spMkLst>
            <pc:docMk/>
            <pc:sldMk cId="282382722" sldId="108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1050001583" sldId="1084"/>
        </pc:sldMkLst>
        <pc:spChg chg="mod">
          <ac:chgData name="Văn Trung Đặng" userId="3a1a907cf5d44218" providerId="LiveId" clId="{5DD2B78A-DBA2-4B9B-A057-CE97F38D7C28}" dt="2024-06-07T03:40:32.783" v="1363"/>
          <ac:spMkLst>
            <pc:docMk/>
            <pc:sldMk cId="1050001583" sldId="108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0:32.830" v="1366" actId="20577"/>
          <ac:spMkLst>
            <pc:docMk/>
            <pc:sldMk cId="1050001583" sldId="108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0:32.846" v="1367" actId="20577"/>
          <ac:spMkLst>
            <pc:docMk/>
            <pc:sldMk cId="1050001583" sldId="108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0:32.862" v="1368" actId="20577"/>
          <ac:spMkLst>
            <pc:docMk/>
            <pc:sldMk cId="1050001583" sldId="108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0:32.815" v="1365"/>
          <ac:spMkLst>
            <pc:docMk/>
            <pc:sldMk cId="1050001583" sldId="108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1492081817" sldId="1084"/>
        </pc:sldMkLst>
        <pc:spChg chg="mod">
          <ac:chgData name="Văn Trung Đặng" userId="3a1a907cf5d44218" providerId="LiveId" clId="{5DD2B78A-DBA2-4B9B-A057-CE97F38D7C28}" dt="2024-06-07T02:37:02.970" v="994"/>
          <ac:spMkLst>
            <pc:docMk/>
            <pc:sldMk cId="1492081817" sldId="108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7:03.002" v="997" actId="20577"/>
          <ac:spMkLst>
            <pc:docMk/>
            <pc:sldMk cId="1492081817" sldId="108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7:03.033" v="998" actId="20577"/>
          <ac:spMkLst>
            <pc:docMk/>
            <pc:sldMk cId="1492081817" sldId="108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7:03.048" v="999" actId="20577"/>
          <ac:spMkLst>
            <pc:docMk/>
            <pc:sldMk cId="1492081817" sldId="108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7:02.986" v="996"/>
          <ac:spMkLst>
            <pc:docMk/>
            <pc:sldMk cId="1492081817" sldId="1084"/>
            <ac:spMk id="14" creationId="{A3DC0014-AC4D-C340-BD08-DB60E72982DE}"/>
          </ac:spMkLst>
        </pc:spChg>
      </pc:sldChg>
      <pc:sldChg chg="modSp add mod">
        <pc:chgData name="Văn Trung Đặng" userId="3a1a907cf5d44218" providerId="LiveId" clId="{5DD2B78A-DBA2-4B9B-A057-CE97F38D7C28}" dt="2024-06-07T03:49:12.751" v="1553" actId="20577"/>
        <pc:sldMkLst>
          <pc:docMk/>
          <pc:sldMk cId="1728885671" sldId="1084"/>
        </pc:sldMkLst>
        <pc:spChg chg="mod">
          <ac:chgData name="Văn Trung Đặng" userId="3a1a907cf5d44218" providerId="LiveId" clId="{5DD2B78A-DBA2-4B9B-A057-CE97F38D7C28}" dt="2024-06-07T03:49:12.672" v="1548"/>
          <ac:spMkLst>
            <pc:docMk/>
            <pc:sldMk cId="1728885671" sldId="108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9:12.719" v="1551" actId="20577"/>
          <ac:spMkLst>
            <pc:docMk/>
            <pc:sldMk cId="1728885671" sldId="108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9:12.735" v="1552" actId="20577"/>
          <ac:spMkLst>
            <pc:docMk/>
            <pc:sldMk cId="1728885671" sldId="108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9:12.751" v="1553" actId="20577"/>
          <ac:spMkLst>
            <pc:docMk/>
            <pc:sldMk cId="1728885671" sldId="108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9:12.703" v="1550"/>
          <ac:spMkLst>
            <pc:docMk/>
            <pc:sldMk cId="1728885671" sldId="108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308647503" sldId="1085"/>
        </pc:sldMkLst>
        <pc:spChg chg="mod">
          <ac:chgData name="Văn Trung Đặng" userId="3a1a907cf5d44218" providerId="LiveId" clId="{5DD2B78A-DBA2-4B9B-A057-CE97F38D7C28}" dt="2024-06-07T03:40:32.908" v="1372"/>
          <ac:spMkLst>
            <pc:docMk/>
            <pc:sldMk cId="308647503" sldId="108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0:32.955" v="1375" actId="20577"/>
          <ac:spMkLst>
            <pc:docMk/>
            <pc:sldMk cId="308647503" sldId="108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0:32.971" v="1376" actId="20577"/>
          <ac:spMkLst>
            <pc:docMk/>
            <pc:sldMk cId="308647503" sldId="108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0:32.971" v="1377" actId="20577"/>
          <ac:spMkLst>
            <pc:docMk/>
            <pc:sldMk cId="308647503" sldId="108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0:32.940" v="1374"/>
          <ac:spMkLst>
            <pc:docMk/>
            <pc:sldMk cId="308647503" sldId="1085"/>
            <ac:spMk id="14" creationId="{A3DC0014-AC4D-C340-BD08-DB60E72982DE}"/>
          </ac:spMkLst>
        </pc:spChg>
      </pc:sldChg>
      <pc:sldChg chg="modSp add mod">
        <pc:chgData name="Văn Trung Đặng" userId="3a1a907cf5d44218" providerId="LiveId" clId="{5DD2B78A-DBA2-4B9B-A057-CE97F38D7C28}" dt="2024-06-07T03:49:12.861" v="1562" actId="20577"/>
        <pc:sldMkLst>
          <pc:docMk/>
          <pc:sldMk cId="534177271" sldId="1085"/>
        </pc:sldMkLst>
        <pc:spChg chg="mod">
          <ac:chgData name="Văn Trung Đặng" userId="3a1a907cf5d44218" providerId="LiveId" clId="{5DD2B78A-DBA2-4B9B-A057-CE97F38D7C28}" dt="2024-06-07T03:49:12.798" v="1557"/>
          <ac:spMkLst>
            <pc:docMk/>
            <pc:sldMk cId="534177271" sldId="108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9:12.830" v="1560" actId="20577"/>
          <ac:spMkLst>
            <pc:docMk/>
            <pc:sldMk cId="534177271" sldId="108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9:12.845" v="1561" actId="20577"/>
          <ac:spMkLst>
            <pc:docMk/>
            <pc:sldMk cId="534177271" sldId="108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9:12.861" v="1562" actId="20577"/>
          <ac:spMkLst>
            <pc:docMk/>
            <pc:sldMk cId="534177271" sldId="108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9:12.824" v="1559"/>
          <ac:spMkLst>
            <pc:docMk/>
            <pc:sldMk cId="534177271" sldId="108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1602958845" sldId="1085"/>
        </pc:sldMkLst>
        <pc:spChg chg="mod">
          <ac:chgData name="Văn Trung Đặng" userId="3a1a907cf5d44218" providerId="LiveId" clId="{5DD2B78A-DBA2-4B9B-A057-CE97F38D7C28}" dt="2024-06-07T02:39:00.361" v="1187"/>
          <ac:spMkLst>
            <pc:docMk/>
            <pc:sldMk cId="1602958845" sldId="108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9:00.393" v="1190" actId="20577"/>
          <ac:spMkLst>
            <pc:docMk/>
            <pc:sldMk cId="1602958845" sldId="108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9:00.408" v="1191" actId="20577"/>
          <ac:spMkLst>
            <pc:docMk/>
            <pc:sldMk cId="1602958845" sldId="108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9:00.424" v="1192" actId="20577"/>
          <ac:spMkLst>
            <pc:docMk/>
            <pc:sldMk cId="1602958845" sldId="108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9:00.377" v="1189"/>
          <ac:spMkLst>
            <pc:docMk/>
            <pc:sldMk cId="1602958845" sldId="108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2783808234" sldId="1085"/>
        </pc:sldMkLst>
        <pc:spChg chg="mod">
          <ac:chgData name="Văn Trung Đặng" userId="3a1a907cf5d44218" providerId="LiveId" clId="{5DD2B78A-DBA2-4B9B-A057-CE97F38D7C28}" dt="2024-06-07T02:37:03.095" v="1003"/>
          <ac:spMkLst>
            <pc:docMk/>
            <pc:sldMk cId="2783808234" sldId="108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7:03.127" v="1006" actId="20577"/>
          <ac:spMkLst>
            <pc:docMk/>
            <pc:sldMk cId="2783808234" sldId="108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7:03.142" v="1007" actId="20577"/>
          <ac:spMkLst>
            <pc:docMk/>
            <pc:sldMk cId="2783808234" sldId="108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7:03.142" v="1008" actId="20577"/>
          <ac:spMkLst>
            <pc:docMk/>
            <pc:sldMk cId="2783808234" sldId="108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7:03.111" v="1005"/>
          <ac:spMkLst>
            <pc:docMk/>
            <pc:sldMk cId="2783808234" sldId="108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380503347" sldId="1086"/>
        </pc:sldMkLst>
        <pc:spChg chg="mod">
          <ac:chgData name="Văn Trung Đặng" userId="3a1a907cf5d44218" providerId="LiveId" clId="{5DD2B78A-DBA2-4B9B-A057-CE97F38D7C28}" dt="2024-06-07T03:40:33.253" v="1381"/>
          <ac:spMkLst>
            <pc:docMk/>
            <pc:sldMk cId="380503347" sldId="1086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0:33.300" v="1384" actId="20577"/>
          <ac:spMkLst>
            <pc:docMk/>
            <pc:sldMk cId="380503347" sldId="108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0:33.315" v="1385" actId="20577"/>
          <ac:spMkLst>
            <pc:docMk/>
            <pc:sldMk cId="380503347" sldId="1086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0:33.331" v="1386" actId="20577"/>
          <ac:spMkLst>
            <pc:docMk/>
            <pc:sldMk cId="380503347" sldId="1086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0:33.284" v="1383"/>
          <ac:spMkLst>
            <pc:docMk/>
            <pc:sldMk cId="380503347" sldId="108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1108158402" sldId="1086"/>
        </pc:sldMkLst>
        <pc:spChg chg="mod">
          <ac:chgData name="Văn Trung Đặng" userId="3a1a907cf5d44218" providerId="LiveId" clId="{5DD2B78A-DBA2-4B9B-A057-CE97F38D7C28}" dt="2024-06-07T02:37:03.392" v="1012"/>
          <ac:spMkLst>
            <pc:docMk/>
            <pc:sldMk cId="1108158402" sldId="1086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7:03.423" v="1015" actId="20577"/>
          <ac:spMkLst>
            <pc:docMk/>
            <pc:sldMk cId="1108158402" sldId="108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7:03.439" v="1016" actId="20577"/>
          <ac:spMkLst>
            <pc:docMk/>
            <pc:sldMk cId="1108158402" sldId="1086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7:03.439" v="1017" actId="20577"/>
          <ac:spMkLst>
            <pc:docMk/>
            <pc:sldMk cId="1108158402" sldId="1086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7:03.408" v="1014"/>
          <ac:spMkLst>
            <pc:docMk/>
            <pc:sldMk cId="1108158402" sldId="1086"/>
            <ac:spMk id="14" creationId="{A3DC0014-AC4D-C340-BD08-DB60E72982DE}"/>
          </ac:spMkLst>
        </pc:spChg>
      </pc:sldChg>
      <pc:sldChg chg="modSp add mod">
        <pc:chgData name="Văn Trung Đặng" userId="3a1a907cf5d44218" providerId="LiveId" clId="{5DD2B78A-DBA2-4B9B-A057-CE97F38D7C28}" dt="2024-06-07T03:49:13.174" v="1571" actId="20577"/>
        <pc:sldMkLst>
          <pc:docMk/>
          <pc:sldMk cId="3545818404" sldId="1086"/>
        </pc:sldMkLst>
        <pc:spChg chg="mod">
          <ac:chgData name="Văn Trung Đặng" userId="3a1a907cf5d44218" providerId="LiveId" clId="{5DD2B78A-DBA2-4B9B-A057-CE97F38D7C28}" dt="2024-06-07T03:49:13.112" v="1566"/>
          <ac:spMkLst>
            <pc:docMk/>
            <pc:sldMk cId="3545818404" sldId="1086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9:13.143" v="1569" actId="20577"/>
          <ac:spMkLst>
            <pc:docMk/>
            <pc:sldMk cId="3545818404" sldId="108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9:13.158" v="1570" actId="20577"/>
          <ac:spMkLst>
            <pc:docMk/>
            <pc:sldMk cId="3545818404" sldId="1086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9:13.174" v="1571" actId="20577"/>
          <ac:spMkLst>
            <pc:docMk/>
            <pc:sldMk cId="3545818404" sldId="1086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9:13.127" v="1568"/>
          <ac:spMkLst>
            <pc:docMk/>
            <pc:sldMk cId="3545818404" sldId="108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4276428432" sldId="1086"/>
        </pc:sldMkLst>
        <pc:spChg chg="mod">
          <ac:chgData name="Văn Trung Đặng" userId="3a1a907cf5d44218" providerId="LiveId" clId="{5DD2B78A-DBA2-4B9B-A057-CE97F38D7C28}" dt="2024-06-07T02:39:00.705" v="1196"/>
          <ac:spMkLst>
            <pc:docMk/>
            <pc:sldMk cId="4276428432" sldId="1086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9:00.736" v="1199" actId="20577"/>
          <ac:spMkLst>
            <pc:docMk/>
            <pc:sldMk cId="4276428432" sldId="108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9:00.752" v="1200" actId="20577"/>
          <ac:spMkLst>
            <pc:docMk/>
            <pc:sldMk cId="4276428432" sldId="1086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9:00.752" v="1201" actId="20577"/>
          <ac:spMkLst>
            <pc:docMk/>
            <pc:sldMk cId="4276428432" sldId="1086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9:00.721" v="1198"/>
          <ac:spMkLst>
            <pc:docMk/>
            <pc:sldMk cId="4276428432" sldId="1086"/>
            <ac:spMk id="14" creationId="{A3DC0014-AC4D-C340-BD08-DB60E72982DE}"/>
          </ac:spMkLst>
        </pc:spChg>
      </pc:sldChg>
      <pc:sldChg chg="modSp add mod">
        <pc:chgData name="Văn Trung Đặng" userId="3a1a907cf5d44218" providerId="LiveId" clId="{5DD2B78A-DBA2-4B9B-A057-CE97F38D7C28}" dt="2024-06-07T03:49:13.424" v="1580" actId="20577"/>
        <pc:sldMkLst>
          <pc:docMk/>
          <pc:sldMk cId="1684365648" sldId="1087"/>
        </pc:sldMkLst>
        <pc:spChg chg="mod">
          <ac:chgData name="Văn Trung Đặng" userId="3a1a907cf5d44218" providerId="LiveId" clId="{5DD2B78A-DBA2-4B9B-A057-CE97F38D7C28}" dt="2024-06-07T03:49:13.346" v="1575"/>
          <ac:spMkLst>
            <pc:docMk/>
            <pc:sldMk cId="1684365648" sldId="1087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9:13.393" v="1578" actId="20577"/>
          <ac:spMkLst>
            <pc:docMk/>
            <pc:sldMk cId="1684365648" sldId="108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9:13.408" v="1579" actId="20577"/>
          <ac:spMkLst>
            <pc:docMk/>
            <pc:sldMk cId="1684365648" sldId="1087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9:13.424" v="1580" actId="20577"/>
          <ac:spMkLst>
            <pc:docMk/>
            <pc:sldMk cId="1684365648" sldId="1087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9:13.377" v="1577"/>
          <ac:spMkLst>
            <pc:docMk/>
            <pc:sldMk cId="1684365648" sldId="108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2832980493" sldId="1087"/>
        </pc:sldMkLst>
        <pc:spChg chg="mod">
          <ac:chgData name="Văn Trung Đặng" userId="3a1a907cf5d44218" providerId="LiveId" clId="{5DD2B78A-DBA2-4B9B-A057-CE97F38D7C28}" dt="2024-06-07T03:40:33.487" v="1390"/>
          <ac:spMkLst>
            <pc:docMk/>
            <pc:sldMk cId="2832980493" sldId="1087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0:33.518" v="1393" actId="20577"/>
          <ac:spMkLst>
            <pc:docMk/>
            <pc:sldMk cId="2832980493" sldId="108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0:33.534" v="1394" actId="20577"/>
          <ac:spMkLst>
            <pc:docMk/>
            <pc:sldMk cId="2832980493" sldId="1087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0:33.550" v="1395" actId="20577"/>
          <ac:spMkLst>
            <pc:docMk/>
            <pc:sldMk cId="2832980493" sldId="1087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0:33.503" v="1392"/>
          <ac:spMkLst>
            <pc:docMk/>
            <pc:sldMk cId="2832980493" sldId="108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3561627223" sldId="1087"/>
        </pc:sldMkLst>
        <pc:spChg chg="mod">
          <ac:chgData name="Văn Trung Đặng" userId="3a1a907cf5d44218" providerId="LiveId" clId="{5DD2B78A-DBA2-4B9B-A057-CE97F38D7C28}" dt="2024-06-07T02:37:03.580" v="1021"/>
          <ac:spMkLst>
            <pc:docMk/>
            <pc:sldMk cId="3561627223" sldId="1087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7:03.611" v="1024" actId="20577"/>
          <ac:spMkLst>
            <pc:docMk/>
            <pc:sldMk cId="3561627223" sldId="108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7:03.627" v="1025" actId="20577"/>
          <ac:spMkLst>
            <pc:docMk/>
            <pc:sldMk cId="3561627223" sldId="1087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7:03.658" v="1026" actId="20577"/>
          <ac:spMkLst>
            <pc:docMk/>
            <pc:sldMk cId="3561627223" sldId="1087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7:03.595" v="1023"/>
          <ac:spMkLst>
            <pc:docMk/>
            <pc:sldMk cId="3561627223" sldId="108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4023158102" sldId="1087"/>
        </pc:sldMkLst>
        <pc:spChg chg="mod">
          <ac:chgData name="Văn Trung Đặng" userId="3a1a907cf5d44218" providerId="LiveId" clId="{5DD2B78A-DBA2-4B9B-A057-CE97F38D7C28}" dt="2024-06-07T02:39:00.924" v="1205"/>
          <ac:spMkLst>
            <pc:docMk/>
            <pc:sldMk cId="4023158102" sldId="1087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9:00.969" v="1208" actId="20577"/>
          <ac:spMkLst>
            <pc:docMk/>
            <pc:sldMk cId="4023158102" sldId="108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9:00.985" v="1209" actId="20577"/>
          <ac:spMkLst>
            <pc:docMk/>
            <pc:sldMk cId="4023158102" sldId="1087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9:00.990" v="1210" actId="20577"/>
          <ac:spMkLst>
            <pc:docMk/>
            <pc:sldMk cId="4023158102" sldId="1087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9:00.940" v="1207"/>
          <ac:spMkLst>
            <pc:docMk/>
            <pc:sldMk cId="4023158102" sldId="1087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2:39:01.455" v="1213" actId="2696"/>
        <pc:sldMkLst>
          <pc:docMk/>
          <pc:sldMk cId="791996437" sldId="1088"/>
        </pc:sldMkLst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933288874" sldId="1088"/>
        </pc:sldMkLst>
        <pc:spChg chg="mod">
          <ac:chgData name="Văn Trung Đặng" userId="3a1a907cf5d44218" providerId="LiveId" clId="{5DD2B78A-DBA2-4B9B-A057-CE97F38D7C28}" dt="2024-06-07T03:18:40.470" v="1225"/>
          <ac:spMkLst>
            <pc:docMk/>
            <pc:sldMk cId="933288874" sldId="1088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18:40.517" v="1228" actId="20577"/>
          <ac:spMkLst>
            <pc:docMk/>
            <pc:sldMk cId="933288874" sldId="1088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18:40.532" v="1229" actId="20577"/>
          <ac:spMkLst>
            <pc:docMk/>
            <pc:sldMk cId="933288874" sldId="1088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18:40.548" v="1230" actId="20577"/>
          <ac:spMkLst>
            <pc:docMk/>
            <pc:sldMk cId="933288874" sldId="1088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18:40.486" v="1227"/>
          <ac:spMkLst>
            <pc:docMk/>
            <pc:sldMk cId="933288874" sldId="108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1017968932" sldId="1088"/>
        </pc:sldMkLst>
        <pc:spChg chg="mod">
          <ac:chgData name="Văn Trung Đặng" userId="3a1a907cf5d44218" providerId="LiveId" clId="{5DD2B78A-DBA2-4B9B-A057-CE97F38D7C28}" dt="2024-06-07T03:48:47.195" v="1410"/>
          <ac:spMkLst>
            <pc:docMk/>
            <pc:sldMk cId="1017968932" sldId="1088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8:47.226" v="1413" actId="20577"/>
          <ac:spMkLst>
            <pc:docMk/>
            <pc:sldMk cId="1017968932" sldId="1088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8:47.242" v="1414" actId="20577"/>
          <ac:spMkLst>
            <pc:docMk/>
            <pc:sldMk cId="1017968932" sldId="1088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8:47.257" v="1415" actId="20577"/>
          <ac:spMkLst>
            <pc:docMk/>
            <pc:sldMk cId="1017968932" sldId="1088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8:47.210" v="1412"/>
          <ac:spMkLst>
            <pc:docMk/>
            <pc:sldMk cId="1017968932" sldId="1088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3:40:34.067" v="1398" actId="2696"/>
        <pc:sldMkLst>
          <pc:docMk/>
          <pc:sldMk cId="1925200740" sldId="1088"/>
        </pc:sldMkLst>
      </pc:sldChg>
      <pc:sldChg chg="add del">
        <pc:chgData name="Văn Trung Đặng" userId="3a1a907cf5d44218" providerId="LiveId" clId="{5DD2B78A-DBA2-4B9B-A057-CE97F38D7C28}" dt="2024-06-07T02:38:44.893" v="1122" actId="47"/>
        <pc:sldMkLst>
          <pc:docMk/>
          <pc:sldMk cId="3834388480" sldId="1088"/>
        </pc:sldMkLst>
      </pc:sldChg>
      <pc:sldChg chg="add del">
        <pc:chgData name="Văn Trung Đặng" userId="3a1a907cf5d44218" providerId="LiveId" clId="{5DD2B78A-DBA2-4B9B-A057-CE97F38D7C28}" dt="2024-06-07T03:49:13.690" v="1583" actId="2696"/>
        <pc:sldMkLst>
          <pc:docMk/>
          <pc:sldMk cId="3992261344" sldId="1088"/>
        </pc:sldMkLst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194168304" sldId="1089"/>
        </pc:sldMkLst>
        <pc:spChg chg="mod">
          <ac:chgData name="Văn Trung Đặng" userId="3a1a907cf5d44218" providerId="LiveId" clId="{5DD2B78A-DBA2-4B9B-A057-CE97F38D7C28}" dt="2024-06-07T03:48:47.304" v="1419"/>
          <ac:spMkLst>
            <pc:docMk/>
            <pc:sldMk cId="194168304" sldId="1089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8:47.351" v="1422" actId="20577"/>
          <ac:spMkLst>
            <pc:docMk/>
            <pc:sldMk cId="194168304" sldId="1089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8:47.371" v="1423" actId="20577"/>
          <ac:spMkLst>
            <pc:docMk/>
            <pc:sldMk cId="194168304" sldId="1089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8:47.385" v="1424" actId="20577"/>
          <ac:spMkLst>
            <pc:docMk/>
            <pc:sldMk cId="194168304" sldId="1089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8:47.335" v="1421"/>
          <ac:spMkLst>
            <pc:docMk/>
            <pc:sldMk cId="194168304" sldId="108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2046000029" sldId="1089"/>
        </pc:sldMkLst>
        <pc:spChg chg="mod">
          <ac:chgData name="Văn Trung Đặng" userId="3a1a907cf5d44218" providerId="LiveId" clId="{5DD2B78A-DBA2-4B9B-A057-CE97F38D7C28}" dt="2024-06-07T02:38:32.627" v="1040"/>
          <ac:spMkLst>
            <pc:docMk/>
            <pc:sldMk cId="2046000029" sldId="1089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32.674" v="1043" actId="20577"/>
          <ac:spMkLst>
            <pc:docMk/>
            <pc:sldMk cId="2046000029" sldId="1089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32.690" v="1044" actId="20577"/>
          <ac:spMkLst>
            <pc:docMk/>
            <pc:sldMk cId="2046000029" sldId="1089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32.721" v="1045" actId="20577"/>
          <ac:spMkLst>
            <pc:docMk/>
            <pc:sldMk cId="2046000029" sldId="1089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32.659" v="1042"/>
          <ac:spMkLst>
            <pc:docMk/>
            <pc:sldMk cId="2046000029" sldId="108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3074323868" sldId="1089"/>
        </pc:sldMkLst>
        <pc:spChg chg="mod">
          <ac:chgData name="Văn Trung Đặng" userId="3a1a907cf5d44218" providerId="LiveId" clId="{5DD2B78A-DBA2-4B9B-A057-CE97F38D7C28}" dt="2024-06-07T03:18:40.595" v="1234"/>
          <ac:spMkLst>
            <pc:docMk/>
            <pc:sldMk cId="3074323868" sldId="1089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18:40.626" v="1237" actId="20577"/>
          <ac:spMkLst>
            <pc:docMk/>
            <pc:sldMk cId="3074323868" sldId="1089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18:40.642" v="1238" actId="20577"/>
          <ac:spMkLst>
            <pc:docMk/>
            <pc:sldMk cId="3074323868" sldId="1089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18:40.657" v="1239" actId="20577"/>
          <ac:spMkLst>
            <pc:docMk/>
            <pc:sldMk cId="3074323868" sldId="1089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18:40.611" v="1236"/>
          <ac:spMkLst>
            <pc:docMk/>
            <pc:sldMk cId="3074323868" sldId="108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1100583930" sldId="1090"/>
        </pc:sldMkLst>
        <pc:spChg chg="mod">
          <ac:chgData name="Văn Trung Đặng" userId="3a1a907cf5d44218" providerId="LiveId" clId="{5DD2B78A-DBA2-4B9B-A057-CE97F38D7C28}" dt="2024-06-07T02:38:32.768" v="1049"/>
          <ac:spMkLst>
            <pc:docMk/>
            <pc:sldMk cId="1100583930" sldId="109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32.799" v="1052" actId="20577"/>
          <ac:spMkLst>
            <pc:docMk/>
            <pc:sldMk cId="1100583930" sldId="109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32.815" v="1053" actId="20577"/>
          <ac:spMkLst>
            <pc:docMk/>
            <pc:sldMk cId="1100583930" sldId="109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32.830" v="1054" actId="20577"/>
          <ac:spMkLst>
            <pc:docMk/>
            <pc:sldMk cId="1100583930" sldId="109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32.799" v="1051"/>
          <ac:spMkLst>
            <pc:docMk/>
            <pc:sldMk cId="1100583930" sldId="109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2447039725" sldId="1090"/>
        </pc:sldMkLst>
        <pc:spChg chg="mod">
          <ac:chgData name="Văn Trung Đặng" userId="3a1a907cf5d44218" providerId="LiveId" clId="{5DD2B78A-DBA2-4B9B-A057-CE97F38D7C28}" dt="2024-06-07T03:18:40.704" v="1243"/>
          <ac:spMkLst>
            <pc:docMk/>
            <pc:sldMk cId="2447039725" sldId="109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18:40.736" v="1246" actId="20577"/>
          <ac:spMkLst>
            <pc:docMk/>
            <pc:sldMk cId="2447039725" sldId="109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18:40.751" v="1247" actId="20577"/>
          <ac:spMkLst>
            <pc:docMk/>
            <pc:sldMk cId="2447039725" sldId="109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18:40.767" v="1248" actId="20577"/>
          <ac:spMkLst>
            <pc:docMk/>
            <pc:sldMk cId="2447039725" sldId="109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18:40.736" v="1245"/>
          <ac:spMkLst>
            <pc:docMk/>
            <pc:sldMk cId="2447039725" sldId="109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3516800109" sldId="1090"/>
        </pc:sldMkLst>
        <pc:spChg chg="mod">
          <ac:chgData name="Văn Trung Đặng" userId="3a1a907cf5d44218" providerId="LiveId" clId="{5DD2B78A-DBA2-4B9B-A057-CE97F38D7C28}" dt="2024-06-07T03:48:47.415" v="1428"/>
          <ac:spMkLst>
            <pc:docMk/>
            <pc:sldMk cId="3516800109" sldId="1090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8:47.462" v="1431" actId="20577"/>
          <ac:spMkLst>
            <pc:docMk/>
            <pc:sldMk cId="3516800109" sldId="1090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8:47.477" v="1432" actId="20577"/>
          <ac:spMkLst>
            <pc:docMk/>
            <pc:sldMk cId="3516800109" sldId="1090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8:47.493" v="1433" actId="20577"/>
          <ac:spMkLst>
            <pc:docMk/>
            <pc:sldMk cId="3516800109" sldId="1090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8:47.446" v="1430"/>
          <ac:spMkLst>
            <pc:docMk/>
            <pc:sldMk cId="3516800109" sldId="109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581899633" sldId="1091"/>
        </pc:sldMkLst>
        <pc:spChg chg="mod">
          <ac:chgData name="Văn Trung Đặng" userId="3a1a907cf5d44218" providerId="LiveId" clId="{5DD2B78A-DBA2-4B9B-A057-CE97F38D7C28}" dt="2024-06-07T03:18:40.876" v="1252"/>
          <ac:spMkLst>
            <pc:docMk/>
            <pc:sldMk cId="581899633" sldId="1091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18:40.923" v="1255" actId="20577"/>
          <ac:spMkLst>
            <pc:docMk/>
            <pc:sldMk cId="581899633" sldId="109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18:40.939" v="1256" actId="20577"/>
          <ac:spMkLst>
            <pc:docMk/>
            <pc:sldMk cId="581899633" sldId="1091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18:40.954" v="1257" actId="20577"/>
          <ac:spMkLst>
            <pc:docMk/>
            <pc:sldMk cId="581899633" sldId="1091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18:40.907" v="1254"/>
          <ac:spMkLst>
            <pc:docMk/>
            <pc:sldMk cId="581899633" sldId="109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720196518" sldId="1091"/>
        </pc:sldMkLst>
        <pc:spChg chg="mod">
          <ac:chgData name="Văn Trung Đặng" userId="3a1a907cf5d44218" providerId="LiveId" clId="{5DD2B78A-DBA2-4B9B-A057-CE97F38D7C28}" dt="2024-06-07T02:38:32.877" v="1058"/>
          <ac:spMkLst>
            <pc:docMk/>
            <pc:sldMk cId="720196518" sldId="1091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32.909" v="1061" actId="20577"/>
          <ac:spMkLst>
            <pc:docMk/>
            <pc:sldMk cId="720196518" sldId="109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32.924" v="1062" actId="20577"/>
          <ac:spMkLst>
            <pc:docMk/>
            <pc:sldMk cId="720196518" sldId="1091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32.955" v="1063" actId="20577"/>
          <ac:spMkLst>
            <pc:docMk/>
            <pc:sldMk cId="720196518" sldId="1091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32.893" v="1060"/>
          <ac:spMkLst>
            <pc:docMk/>
            <pc:sldMk cId="720196518" sldId="109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3710556149" sldId="1091"/>
        </pc:sldMkLst>
        <pc:spChg chg="mod">
          <ac:chgData name="Văn Trung Đặng" userId="3a1a907cf5d44218" providerId="LiveId" clId="{5DD2B78A-DBA2-4B9B-A057-CE97F38D7C28}" dt="2024-06-07T03:48:47.602" v="1437"/>
          <ac:spMkLst>
            <pc:docMk/>
            <pc:sldMk cId="3710556149" sldId="1091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8:47.649" v="1440" actId="20577"/>
          <ac:spMkLst>
            <pc:docMk/>
            <pc:sldMk cId="3710556149" sldId="1091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8:47.665" v="1441" actId="20577"/>
          <ac:spMkLst>
            <pc:docMk/>
            <pc:sldMk cId="3710556149" sldId="1091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8:47.680" v="1442" actId="20577"/>
          <ac:spMkLst>
            <pc:docMk/>
            <pc:sldMk cId="3710556149" sldId="1091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8:47.634" v="1439"/>
          <ac:spMkLst>
            <pc:docMk/>
            <pc:sldMk cId="3710556149" sldId="109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2809656580" sldId="1092"/>
        </pc:sldMkLst>
        <pc:spChg chg="mod">
          <ac:chgData name="Văn Trung Đặng" userId="3a1a907cf5d44218" providerId="LiveId" clId="{5DD2B78A-DBA2-4B9B-A057-CE97F38D7C28}" dt="2024-06-07T03:18:40.986" v="1261"/>
          <ac:spMkLst>
            <pc:docMk/>
            <pc:sldMk cId="2809656580" sldId="109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18:41.032" v="1264" actId="20577"/>
          <ac:spMkLst>
            <pc:docMk/>
            <pc:sldMk cId="2809656580" sldId="109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18:41.048" v="1265" actId="20577"/>
          <ac:spMkLst>
            <pc:docMk/>
            <pc:sldMk cId="2809656580" sldId="109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18:41.079" v="1266" actId="20577"/>
          <ac:spMkLst>
            <pc:docMk/>
            <pc:sldMk cId="2809656580" sldId="109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18:41.017" v="1263"/>
          <ac:spMkLst>
            <pc:docMk/>
            <pc:sldMk cId="2809656580" sldId="109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2912612658" sldId="1092"/>
        </pc:sldMkLst>
        <pc:spChg chg="mod">
          <ac:chgData name="Văn Trung Đặng" userId="3a1a907cf5d44218" providerId="LiveId" clId="{5DD2B78A-DBA2-4B9B-A057-CE97F38D7C28}" dt="2024-06-07T02:38:33.065" v="1067"/>
          <ac:spMkLst>
            <pc:docMk/>
            <pc:sldMk cId="2912612658" sldId="109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33.112" v="1070" actId="20577"/>
          <ac:spMkLst>
            <pc:docMk/>
            <pc:sldMk cId="2912612658" sldId="109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33.127" v="1071" actId="20577"/>
          <ac:spMkLst>
            <pc:docMk/>
            <pc:sldMk cId="2912612658" sldId="109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33.159" v="1072" actId="20577"/>
          <ac:spMkLst>
            <pc:docMk/>
            <pc:sldMk cId="2912612658" sldId="109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33.080" v="1069"/>
          <ac:spMkLst>
            <pc:docMk/>
            <pc:sldMk cId="2912612658" sldId="109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3212255499" sldId="1092"/>
        </pc:sldMkLst>
        <pc:spChg chg="mod">
          <ac:chgData name="Văn Trung Đặng" userId="3a1a907cf5d44218" providerId="LiveId" clId="{5DD2B78A-DBA2-4B9B-A057-CE97F38D7C28}" dt="2024-06-07T03:48:47.712" v="1446"/>
          <ac:spMkLst>
            <pc:docMk/>
            <pc:sldMk cId="3212255499" sldId="1092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8:47.759" v="1449" actId="20577"/>
          <ac:spMkLst>
            <pc:docMk/>
            <pc:sldMk cId="3212255499" sldId="1092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8:47.774" v="1450" actId="20577"/>
          <ac:spMkLst>
            <pc:docMk/>
            <pc:sldMk cId="3212255499" sldId="1092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8:47.791" v="1451" actId="20577"/>
          <ac:spMkLst>
            <pc:docMk/>
            <pc:sldMk cId="3212255499" sldId="1092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8:47.743" v="1448"/>
          <ac:spMkLst>
            <pc:docMk/>
            <pc:sldMk cId="3212255499" sldId="109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640170845" sldId="1093"/>
        </pc:sldMkLst>
        <pc:spChg chg="mod">
          <ac:chgData name="Văn Trung Đặng" userId="3a1a907cf5d44218" providerId="LiveId" clId="{5DD2B78A-DBA2-4B9B-A057-CE97F38D7C28}" dt="2024-06-07T02:38:33.221" v="1076"/>
          <ac:spMkLst>
            <pc:docMk/>
            <pc:sldMk cId="640170845" sldId="1093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33.284" v="1079" actId="20577"/>
          <ac:spMkLst>
            <pc:docMk/>
            <pc:sldMk cId="640170845" sldId="109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33.299" v="1080" actId="20577"/>
          <ac:spMkLst>
            <pc:docMk/>
            <pc:sldMk cId="640170845" sldId="1093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33.315" v="1081" actId="20577"/>
          <ac:spMkLst>
            <pc:docMk/>
            <pc:sldMk cId="640170845" sldId="1093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33.252" v="1078"/>
          <ac:spMkLst>
            <pc:docMk/>
            <pc:sldMk cId="640170845" sldId="109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831776781" sldId="1093"/>
        </pc:sldMkLst>
        <pc:spChg chg="mod">
          <ac:chgData name="Văn Trung Đặng" userId="3a1a907cf5d44218" providerId="LiveId" clId="{5DD2B78A-DBA2-4B9B-A057-CE97F38D7C28}" dt="2024-06-07T03:18:41.298" v="1270"/>
          <ac:spMkLst>
            <pc:docMk/>
            <pc:sldMk cId="831776781" sldId="1093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18:41.360" v="1273" actId="20577"/>
          <ac:spMkLst>
            <pc:docMk/>
            <pc:sldMk cId="831776781" sldId="109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18:41.376" v="1274" actId="20577"/>
          <ac:spMkLst>
            <pc:docMk/>
            <pc:sldMk cId="831776781" sldId="1093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18:41.392" v="1275" actId="20577"/>
          <ac:spMkLst>
            <pc:docMk/>
            <pc:sldMk cId="831776781" sldId="1093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18:41.345" v="1272"/>
          <ac:spMkLst>
            <pc:docMk/>
            <pc:sldMk cId="831776781" sldId="109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4290694296" sldId="1093"/>
        </pc:sldMkLst>
        <pc:spChg chg="mod">
          <ac:chgData name="Văn Trung Đặng" userId="3a1a907cf5d44218" providerId="LiveId" clId="{5DD2B78A-DBA2-4B9B-A057-CE97F38D7C28}" dt="2024-06-07T03:48:48.057" v="1455"/>
          <ac:spMkLst>
            <pc:docMk/>
            <pc:sldMk cId="4290694296" sldId="1093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8:48.098" v="1458" actId="20577"/>
          <ac:spMkLst>
            <pc:docMk/>
            <pc:sldMk cId="4290694296" sldId="1093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8:48.105" v="1459" actId="20577"/>
          <ac:spMkLst>
            <pc:docMk/>
            <pc:sldMk cId="4290694296" sldId="1093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8:48.123" v="1460" actId="20577"/>
          <ac:spMkLst>
            <pc:docMk/>
            <pc:sldMk cId="4290694296" sldId="1093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8:48.081" v="1457"/>
          <ac:spMkLst>
            <pc:docMk/>
            <pc:sldMk cId="4290694296" sldId="109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794245778" sldId="1094"/>
        </pc:sldMkLst>
        <pc:spChg chg="mod">
          <ac:chgData name="Văn Trung Đặng" userId="3a1a907cf5d44218" providerId="LiveId" clId="{5DD2B78A-DBA2-4B9B-A057-CE97F38D7C28}" dt="2024-06-07T03:18:41.439" v="1279"/>
          <ac:spMkLst>
            <pc:docMk/>
            <pc:sldMk cId="794245778" sldId="109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18:41.485" v="1282" actId="20577"/>
          <ac:spMkLst>
            <pc:docMk/>
            <pc:sldMk cId="794245778" sldId="109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18:41.501" v="1283" actId="20577"/>
          <ac:spMkLst>
            <pc:docMk/>
            <pc:sldMk cId="794245778" sldId="109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18:41.517" v="1284" actId="20577"/>
          <ac:spMkLst>
            <pc:docMk/>
            <pc:sldMk cId="794245778" sldId="109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18:41.470" v="1281"/>
          <ac:spMkLst>
            <pc:docMk/>
            <pc:sldMk cId="794245778" sldId="109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3067332375" sldId="1094"/>
        </pc:sldMkLst>
        <pc:spChg chg="mod">
          <ac:chgData name="Văn Trung Đặng" userId="3a1a907cf5d44218" providerId="LiveId" clId="{5DD2B78A-DBA2-4B9B-A057-CE97F38D7C28}" dt="2024-06-07T02:38:33.549" v="1085"/>
          <ac:spMkLst>
            <pc:docMk/>
            <pc:sldMk cId="3067332375" sldId="109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33.596" v="1088" actId="20577"/>
          <ac:spMkLst>
            <pc:docMk/>
            <pc:sldMk cId="3067332375" sldId="109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33.612" v="1089" actId="20577"/>
          <ac:spMkLst>
            <pc:docMk/>
            <pc:sldMk cId="3067332375" sldId="109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33.627" v="1090" actId="20577"/>
          <ac:spMkLst>
            <pc:docMk/>
            <pc:sldMk cId="3067332375" sldId="109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33.580" v="1087"/>
          <ac:spMkLst>
            <pc:docMk/>
            <pc:sldMk cId="3067332375" sldId="109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4266847710" sldId="1094"/>
        </pc:sldMkLst>
        <pc:spChg chg="mod">
          <ac:chgData name="Văn Trung Đặng" userId="3a1a907cf5d44218" providerId="LiveId" clId="{5DD2B78A-DBA2-4B9B-A057-CE97F38D7C28}" dt="2024-06-07T03:48:48.184" v="1464"/>
          <ac:spMkLst>
            <pc:docMk/>
            <pc:sldMk cId="4266847710" sldId="1094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8:48.216" v="1467" actId="20577"/>
          <ac:spMkLst>
            <pc:docMk/>
            <pc:sldMk cId="4266847710" sldId="1094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8:48.231" v="1468" actId="20577"/>
          <ac:spMkLst>
            <pc:docMk/>
            <pc:sldMk cId="4266847710" sldId="1094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8:48.247" v="1469" actId="20577"/>
          <ac:spMkLst>
            <pc:docMk/>
            <pc:sldMk cId="4266847710" sldId="1094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8:48.200" v="1466"/>
          <ac:spMkLst>
            <pc:docMk/>
            <pc:sldMk cId="4266847710" sldId="109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1167740665" sldId="1095"/>
        </pc:sldMkLst>
        <pc:spChg chg="mod">
          <ac:chgData name="Văn Trung Đặng" userId="3a1a907cf5d44218" providerId="LiveId" clId="{5DD2B78A-DBA2-4B9B-A057-CE97F38D7C28}" dt="2024-06-07T03:48:48.512" v="1473"/>
          <ac:spMkLst>
            <pc:docMk/>
            <pc:sldMk cId="1167740665" sldId="109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8:48.559" v="1476" actId="20577"/>
          <ac:spMkLst>
            <pc:docMk/>
            <pc:sldMk cId="1167740665" sldId="109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8:48.575" v="1477" actId="20577"/>
          <ac:spMkLst>
            <pc:docMk/>
            <pc:sldMk cId="1167740665" sldId="109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8:48.590" v="1478" actId="20577"/>
          <ac:spMkLst>
            <pc:docMk/>
            <pc:sldMk cId="1167740665" sldId="109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8:48.544" v="1475"/>
          <ac:spMkLst>
            <pc:docMk/>
            <pc:sldMk cId="1167740665" sldId="109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2537068905" sldId="1095"/>
        </pc:sldMkLst>
        <pc:spChg chg="mod">
          <ac:chgData name="Văn Trung Đặng" userId="3a1a907cf5d44218" providerId="LiveId" clId="{5DD2B78A-DBA2-4B9B-A057-CE97F38D7C28}" dt="2024-06-07T02:38:33.674" v="1094"/>
          <ac:spMkLst>
            <pc:docMk/>
            <pc:sldMk cId="2537068905" sldId="109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33.705" v="1097" actId="20577"/>
          <ac:spMkLst>
            <pc:docMk/>
            <pc:sldMk cId="2537068905" sldId="109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33.721" v="1098" actId="20577"/>
          <ac:spMkLst>
            <pc:docMk/>
            <pc:sldMk cId="2537068905" sldId="109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33.737" v="1099" actId="20577"/>
          <ac:spMkLst>
            <pc:docMk/>
            <pc:sldMk cId="2537068905" sldId="109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33.690" v="1096"/>
          <ac:spMkLst>
            <pc:docMk/>
            <pc:sldMk cId="2537068905" sldId="109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3896460330" sldId="1095"/>
        </pc:sldMkLst>
        <pc:spChg chg="mod">
          <ac:chgData name="Văn Trung Đặng" userId="3a1a907cf5d44218" providerId="LiveId" clId="{5DD2B78A-DBA2-4B9B-A057-CE97F38D7C28}" dt="2024-06-07T03:18:41.767" v="1288"/>
          <ac:spMkLst>
            <pc:docMk/>
            <pc:sldMk cId="3896460330" sldId="1095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18:41.798" v="1291" actId="20577"/>
          <ac:spMkLst>
            <pc:docMk/>
            <pc:sldMk cId="3896460330" sldId="1095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18:41.814" v="1292" actId="20577"/>
          <ac:spMkLst>
            <pc:docMk/>
            <pc:sldMk cId="3896460330" sldId="1095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18:41.829" v="1293" actId="20577"/>
          <ac:spMkLst>
            <pc:docMk/>
            <pc:sldMk cId="3896460330" sldId="1095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18:41.782" v="1290"/>
          <ac:spMkLst>
            <pc:docMk/>
            <pc:sldMk cId="3896460330" sldId="109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48:59.721" v="1492" actId="47"/>
        <pc:sldMkLst>
          <pc:docMk/>
          <pc:sldMk cId="924199644" sldId="1096"/>
        </pc:sldMkLst>
        <pc:spChg chg="mod">
          <ac:chgData name="Văn Trung Đặng" userId="3a1a907cf5d44218" providerId="LiveId" clId="{5DD2B78A-DBA2-4B9B-A057-CE97F38D7C28}" dt="2024-06-07T03:48:48.747" v="1482"/>
          <ac:spMkLst>
            <pc:docMk/>
            <pc:sldMk cId="924199644" sldId="1096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48:48.778" v="1485" actId="20577"/>
          <ac:spMkLst>
            <pc:docMk/>
            <pc:sldMk cId="924199644" sldId="109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48:48.794" v="1486" actId="20577"/>
          <ac:spMkLst>
            <pc:docMk/>
            <pc:sldMk cId="924199644" sldId="1096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48:48.809" v="1487" actId="20577"/>
          <ac:spMkLst>
            <pc:docMk/>
            <pc:sldMk cId="924199644" sldId="1096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48:48.762" v="1484"/>
          <ac:spMkLst>
            <pc:docMk/>
            <pc:sldMk cId="924199644" sldId="109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1453086770" sldId="1096"/>
        </pc:sldMkLst>
        <pc:spChg chg="mod">
          <ac:chgData name="Văn Trung Đặng" userId="3a1a907cf5d44218" providerId="LiveId" clId="{5DD2B78A-DBA2-4B9B-A057-CE97F38D7C28}" dt="2024-06-07T02:38:33.971" v="1103"/>
          <ac:spMkLst>
            <pc:docMk/>
            <pc:sldMk cId="1453086770" sldId="1096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34.018" v="1106" actId="20577"/>
          <ac:spMkLst>
            <pc:docMk/>
            <pc:sldMk cId="1453086770" sldId="109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34.033" v="1107" actId="20577"/>
          <ac:spMkLst>
            <pc:docMk/>
            <pc:sldMk cId="1453086770" sldId="1096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34.049" v="1108" actId="20577"/>
          <ac:spMkLst>
            <pc:docMk/>
            <pc:sldMk cId="1453086770" sldId="1096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34.002" v="1105"/>
          <ac:spMkLst>
            <pc:docMk/>
            <pc:sldMk cId="1453086770" sldId="109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3:20:31.677" v="1307" actId="47"/>
        <pc:sldMkLst>
          <pc:docMk/>
          <pc:sldMk cId="2494692326" sldId="1096"/>
        </pc:sldMkLst>
        <pc:spChg chg="mod">
          <ac:chgData name="Văn Trung Đặng" userId="3a1a907cf5d44218" providerId="LiveId" clId="{5DD2B78A-DBA2-4B9B-A057-CE97F38D7C28}" dt="2024-06-07T03:18:41.954" v="1297"/>
          <ac:spMkLst>
            <pc:docMk/>
            <pc:sldMk cId="2494692326" sldId="1096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3:18:42.001" v="1300" actId="20577"/>
          <ac:spMkLst>
            <pc:docMk/>
            <pc:sldMk cId="2494692326" sldId="1096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3:18:42.017" v="1301" actId="20577"/>
          <ac:spMkLst>
            <pc:docMk/>
            <pc:sldMk cId="2494692326" sldId="1096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3:18:42.032" v="1302" actId="20577"/>
          <ac:spMkLst>
            <pc:docMk/>
            <pc:sldMk cId="2494692326" sldId="1096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3:18:41.985" v="1299"/>
          <ac:spMkLst>
            <pc:docMk/>
            <pc:sldMk cId="2494692326" sldId="109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5DD2B78A-DBA2-4B9B-A057-CE97F38D7C28}" dt="2024-06-07T02:38:44.893" v="1122" actId="47"/>
        <pc:sldMkLst>
          <pc:docMk/>
          <pc:sldMk cId="280504387" sldId="1097"/>
        </pc:sldMkLst>
        <pc:spChg chg="mod">
          <ac:chgData name="Văn Trung Đặng" userId="3a1a907cf5d44218" providerId="LiveId" clId="{5DD2B78A-DBA2-4B9B-A057-CE97F38D7C28}" dt="2024-06-07T02:38:34.221" v="1112"/>
          <ac:spMkLst>
            <pc:docMk/>
            <pc:sldMk cId="280504387" sldId="1097"/>
            <ac:spMk id="8" creationId="{5A0ACC49-E2F6-0745-90F6-819FC5DA533B}"/>
          </ac:spMkLst>
        </pc:spChg>
        <pc:spChg chg="mod">
          <ac:chgData name="Văn Trung Đặng" userId="3a1a907cf5d44218" providerId="LiveId" clId="{5DD2B78A-DBA2-4B9B-A057-CE97F38D7C28}" dt="2024-06-07T02:38:34.252" v="1115" actId="20577"/>
          <ac:spMkLst>
            <pc:docMk/>
            <pc:sldMk cId="280504387" sldId="1097"/>
            <ac:spMk id="9" creationId="{A368D31E-4788-EF4C-9228-75739165A693}"/>
          </ac:spMkLst>
        </pc:spChg>
        <pc:spChg chg="mod">
          <ac:chgData name="Văn Trung Đặng" userId="3a1a907cf5d44218" providerId="LiveId" clId="{5DD2B78A-DBA2-4B9B-A057-CE97F38D7C28}" dt="2024-06-07T02:38:34.268" v="1116" actId="20577"/>
          <ac:spMkLst>
            <pc:docMk/>
            <pc:sldMk cId="280504387" sldId="1097"/>
            <ac:spMk id="11" creationId="{89D1B218-3B7B-9246-BA34-F2AA8185AA2C}"/>
          </ac:spMkLst>
        </pc:spChg>
        <pc:spChg chg="mod">
          <ac:chgData name="Văn Trung Đặng" userId="3a1a907cf5d44218" providerId="LiveId" clId="{5DD2B78A-DBA2-4B9B-A057-CE97F38D7C28}" dt="2024-06-07T02:38:34.283" v="1117" actId="20577"/>
          <ac:spMkLst>
            <pc:docMk/>
            <pc:sldMk cId="280504387" sldId="1097"/>
            <ac:spMk id="12" creationId="{44FF00C7-FE39-DF4D-B00A-D1ADCB511F01}"/>
          </ac:spMkLst>
        </pc:spChg>
        <pc:spChg chg="mod">
          <ac:chgData name="Văn Trung Đặng" userId="3a1a907cf5d44218" providerId="LiveId" clId="{5DD2B78A-DBA2-4B9B-A057-CE97F38D7C28}" dt="2024-06-07T02:38:34.237" v="1114"/>
          <ac:spMkLst>
            <pc:docMk/>
            <pc:sldMk cId="280504387" sldId="1097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5DD2B78A-DBA2-4B9B-A057-CE97F38D7C28}" dt="2024-06-07T03:48:49.122" v="1490" actId="2696"/>
        <pc:sldMkLst>
          <pc:docMk/>
          <pc:sldMk cId="590101737" sldId="1097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881264883" sldId="1097"/>
        </pc:sldMkLst>
      </pc:sldChg>
      <pc:sldChg chg="add del">
        <pc:chgData name="Văn Trung Đặng" userId="3a1a907cf5d44218" providerId="LiveId" clId="{5DD2B78A-DBA2-4B9B-A057-CE97F38D7C28}" dt="2024-06-07T03:18:42.470" v="1305" actId="2696"/>
        <pc:sldMkLst>
          <pc:docMk/>
          <pc:sldMk cId="1419046035" sldId="1097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2817146083" sldId="1097"/>
        </pc:sldMkLst>
      </pc:sldChg>
      <pc:sldChg chg="add del">
        <pc:chgData name="Văn Trung Đặng" userId="3a1a907cf5d44218" providerId="LiveId" clId="{5DD2B78A-DBA2-4B9B-A057-CE97F38D7C28}" dt="2024-06-07T02:38:34.799" v="1120" actId="2696"/>
        <pc:sldMkLst>
          <pc:docMk/>
          <pc:sldMk cId="336509521" sldId="1098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1588786137" sldId="1098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3613348350" sldId="1098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3820013000" sldId="1098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218416227" sldId="1099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2144613355" sldId="1099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3772851281" sldId="1099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1335580688" sldId="1100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1938920271" sldId="1100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4188658395" sldId="1100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1451922235" sldId="1101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1843255793" sldId="1101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4219484145" sldId="1101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7262204" sldId="1102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1910800715" sldId="1102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3450134068" sldId="1102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1921249380" sldId="1103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2869670066" sldId="1103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3519027736" sldId="1103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237476993" sldId="1104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902293450" sldId="1104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3623585893" sldId="1104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42687321" sldId="1105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1965736902" sldId="1105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2327515632" sldId="1105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1076820497" sldId="1106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2980372283" sldId="1106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3453017972" sldId="1106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301950557" sldId="1107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814075005" sldId="1107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815125276" sldId="1107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1473954717" sldId="1108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2005251906" sldId="1108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2566033813" sldId="1108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1557170301" sldId="1109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2257444147" sldId="1109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3096114352" sldId="1109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610206206" sldId="1110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3059632327" sldId="1110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4284856147" sldId="1110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1135883402" sldId="1111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2639128912" sldId="1111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3953857031" sldId="1111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2278834037" sldId="1112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2768079909" sldId="1112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2947577436" sldId="1112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755557424" sldId="1113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2582589688" sldId="1113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3926990994" sldId="1113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1098289988" sldId="1114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1545501652" sldId="1114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2643499072" sldId="1114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1186482525" sldId="1115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1804091368" sldId="1115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2610510003" sldId="1115"/>
        </pc:sldMkLst>
      </pc:sldChg>
      <pc:sldChg chg="add del setBg">
        <pc:chgData name="Văn Trung Đặng" userId="3a1a907cf5d44218" providerId="LiveId" clId="{5DD2B78A-DBA2-4B9B-A057-CE97F38D7C28}" dt="2024-06-07T03:48:59.721" v="1492" actId="47"/>
        <pc:sldMkLst>
          <pc:docMk/>
          <pc:sldMk cId="750680255" sldId="1116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2416873369" sldId="1116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3727954103" sldId="1116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156034259" sldId="1117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3887301483" sldId="1117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2089492383" sldId="1118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2903094198" sldId="1118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438529437" sldId="1119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2212185507" sldId="1119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1656745538" sldId="1120"/>
        </pc:sldMkLst>
      </pc:sldChg>
      <pc:sldChg chg="add del setBg">
        <pc:chgData name="Văn Trung Đặng" userId="3a1a907cf5d44218" providerId="LiveId" clId="{5DD2B78A-DBA2-4B9B-A057-CE97F38D7C28}" dt="2024-06-07T03:20:31.677" v="1307" actId="47"/>
        <pc:sldMkLst>
          <pc:docMk/>
          <pc:sldMk cId="2584101810" sldId="1120"/>
        </pc:sldMkLst>
      </pc:sldChg>
      <pc:sldChg chg="add del setBg">
        <pc:chgData name="Văn Trung Đặng" userId="3a1a907cf5d44218" providerId="LiveId" clId="{5DD2B78A-DBA2-4B9B-A057-CE97F38D7C28}" dt="2024-06-07T02:38:44.893" v="1122" actId="47"/>
        <pc:sldMkLst>
          <pc:docMk/>
          <pc:sldMk cId="2849036238" sldId="1121"/>
        </pc:sldMkLst>
      </pc:sldChg>
    </pc:docChg>
  </pc:docChgLst>
  <pc:docChgLst>
    <pc:chgData name="Văn Trung Đặng" userId="3a1a907cf5d44218" providerId="LiveId" clId="{818F0165-E7B1-40BD-ABF7-D4AC4C94CA69}"/>
    <pc:docChg chg="undo custSel addSld delSld modSld sldOrd">
      <pc:chgData name="Văn Trung Đặng" userId="3a1a907cf5d44218" providerId="LiveId" clId="{818F0165-E7B1-40BD-ABF7-D4AC4C94CA69}" dt="2024-05-24T01:30:34.652" v="3500" actId="47"/>
      <pc:docMkLst>
        <pc:docMk/>
      </pc:docMkLst>
      <pc:sldChg chg="modSp mod">
        <pc:chgData name="Văn Trung Đặng" userId="3a1a907cf5d44218" providerId="LiveId" clId="{818F0165-E7B1-40BD-ABF7-D4AC4C94CA69}" dt="2024-05-24T01:29:53.200" v="3246" actId="20577"/>
        <pc:sldMkLst>
          <pc:docMk/>
          <pc:sldMk cId="24364351" sldId="257"/>
        </pc:sldMkLst>
        <pc:spChg chg="mod">
          <ac:chgData name="Văn Trung Đặng" userId="3a1a907cf5d44218" providerId="LiveId" clId="{818F0165-E7B1-40BD-ABF7-D4AC4C94CA69}" dt="2024-05-24T01:29:53.149" v="3243"/>
          <ac:spMkLst>
            <pc:docMk/>
            <pc:sldMk cId="24364351" sldId="25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3.086" v="3239"/>
          <ac:spMkLst>
            <pc:docMk/>
            <pc:sldMk cId="24364351" sldId="25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3.165" v="3244" actId="20577"/>
          <ac:spMkLst>
            <pc:docMk/>
            <pc:sldMk cId="24364351" sldId="25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3.181" v="3245" actId="20577"/>
          <ac:spMkLst>
            <pc:docMk/>
            <pc:sldMk cId="24364351" sldId="25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3.200" v="3246" actId="20577"/>
          <ac:spMkLst>
            <pc:docMk/>
            <pc:sldMk cId="24364351" sldId="25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3.118" v="3241"/>
          <ac:spMkLst>
            <pc:docMk/>
            <pc:sldMk cId="24364351" sldId="257"/>
            <ac:spMk id="14" creationId="{A3DC0014-AC4D-C340-BD08-DB60E72982DE}"/>
          </ac:spMkLst>
        </pc:spChg>
      </pc:sldChg>
      <pc:sldChg chg="del ord">
        <pc:chgData name="Văn Trung Đặng" userId="3a1a907cf5d44218" providerId="LiveId" clId="{818F0165-E7B1-40BD-ABF7-D4AC4C94CA69}" dt="2024-05-22T13:33:56.321" v="93" actId="47"/>
        <pc:sldMkLst>
          <pc:docMk/>
          <pc:sldMk cId="2747935541" sldId="258"/>
        </pc:sldMkLst>
      </pc:sldChg>
      <pc:sldChg chg="modSp add del mod">
        <pc:chgData name="Văn Trung Đặng" userId="3a1a907cf5d44218" providerId="LiveId" clId="{818F0165-E7B1-40BD-ABF7-D4AC4C94CA69}" dt="2024-05-22T13:33:56.321" v="93" actId="47"/>
        <pc:sldMkLst>
          <pc:docMk/>
          <pc:sldMk cId="4037417447" sldId="259"/>
        </pc:sldMkLst>
        <pc:spChg chg="mod">
          <ac:chgData name="Văn Trung Đặng" userId="3a1a907cf5d44218" providerId="LiveId" clId="{818F0165-E7B1-40BD-ABF7-D4AC4C94CA69}" dt="2024-05-22T13:33:10.337" v="19"/>
          <ac:spMkLst>
            <pc:docMk/>
            <pc:sldMk cId="4037417447" sldId="25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2T13:33:10.290" v="15"/>
          <ac:spMkLst>
            <pc:docMk/>
            <pc:sldMk cId="4037417447" sldId="25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2T13:33:10.368" v="20" actId="20577"/>
          <ac:spMkLst>
            <pc:docMk/>
            <pc:sldMk cId="4037417447" sldId="25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2T13:33:10.384" v="21" actId="20577"/>
          <ac:spMkLst>
            <pc:docMk/>
            <pc:sldMk cId="4037417447" sldId="25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2T13:33:10.399" v="22" actId="20577"/>
          <ac:spMkLst>
            <pc:docMk/>
            <pc:sldMk cId="4037417447" sldId="25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2T13:33:10.306" v="17"/>
          <ac:spMkLst>
            <pc:docMk/>
            <pc:sldMk cId="4037417447" sldId="25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2T13:33:56.321" v="93" actId="47"/>
        <pc:sldMkLst>
          <pc:docMk/>
          <pc:sldMk cId="323094366" sldId="260"/>
        </pc:sldMkLst>
      </pc:sldChg>
      <pc:sldChg chg="modSp add del mod">
        <pc:chgData name="Văn Trung Đặng" userId="3a1a907cf5d44218" providerId="LiveId" clId="{818F0165-E7B1-40BD-ABF7-D4AC4C94CA69}" dt="2024-05-22T13:33:56.321" v="93" actId="47"/>
        <pc:sldMkLst>
          <pc:docMk/>
          <pc:sldMk cId="551491355" sldId="261"/>
        </pc:sldMkLst>
        <pc:spChg chg="mod">
          <ac:chgData name="Văn Trung Đặng" userId="3a1a907cf5d44218" providerId="LiveId" clId="{818F0165-E7B1-40BD-ABF7-D4AC4C94CA69}" dt="2024-05-22T13:33:10.588" v="33"/>
          <ac:spMkLst>
            <pc:docMk/>
            <pc:sldMk cId="551491355" sldId="26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2T13:33:10.526" v="29"/>
          <ac:spMkLst>
            <pc:docMk/>
            <pc:sldMk cId="551491355" sldId="26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2T13:33:10.635" v="34" actId="20577"/>
          <ac:spMkLst>
            <pc:docMk/>
            <pc:sldMk cId="551491355" sldId="26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2T13:33:10.656" v="35" actId="20577"/>
          <ac:spMkLst>
            <pc:docMk/>
            <pc:sldMk cId="551491355" sldId="26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2T13:33:10.683" v="36" actId="20577"/>
          <ac:spMkLst>
            <pc:docMk/>
            <pc:sldMk cId="551491355" sldId="26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2T13:33:10.557" v="31"/>
          <ac:spMkLst>
            <pc:docMk/>
            <pc:sldMk cId="551491355" sldId="26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2T13:33:56.321" v="93" actId="47"/>
        <pc:sldMkLst>
          <pc:docMk/>
          <pc:sldMk cId="3071918367" sldId="262"/>
        </pc:sldMkLst>
      </pc:sldChg>
      <pc:sldChg chg="modSp add del mod">
        <pc:chgData name="Văn Trung Đặng" userId="3a1a907cf5d44218" providerId="LiveId" clId="{818F0165-E7B1-40BD-ABF7-D4AC4C94CA69}" dt="2024-05-22T13:33:56.321" v="93" actId="47"/>
        <pc:sldMkLst>
          <pc:docMk/>
          <pc:sldMk cId="3380306009" sldId="263"/>
        </pc:sldMkLst>
        <pc:spChg chg="mod">
          <ac:chgData name="Văn Trung Đặng" userId="3a1a907cf5d44218" providerId="LiveId" clId="{818F0165-E7B1-40BD-ABF7-D4AC4C94CA69}" dt="2024-05-22T13:33:10.926" v="47"/>
          <ac:spMkLst>
            <pc:docMk/>
            <pc:sldMk cId="3380306009" sldId="26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2T13:33:10.839" v="43"/>
          <ac:spMkLst>
            <pc:docMk/>
            <pc:sldMk cId="3380306009" sldId="26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2T13:33:10.949" v="48" actId="20577"/>
          <ac:spMkLst>
            <pc:docMk/>
            <pc:sldMk cId="3380306009" sldId="26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2T13:33:11.039" v="49" actId="20577"/>
          <ac:spMkLst>
            <pc:docMk/>
            <pc:sldMk cId="3380306009" sldId="26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2T13:33:11.059" v="50" actId="20577"/>
          <ac:spMkLst>
            <pc:docMk/>
            <pc:sldMk cId="3380306009" sldId="26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2T13:33:10.887" v="45"/>
          <ac:spMkLst>
            <pc:docMk/>
            <pc:sldMk cId="3380306009" sldId="26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2T13:33:56.321" v="93" actId="47"/>
        <pc:sldMkLst>
          <pc:docMk/>
          <pc:sldMk cId="3035108440" sldId="264"/>
        </pc:sldMkLst>
      </pc:sldChg>
      <pc:sldChg chg="modSp add del mod">
        <pc:chgData name="Văn Trung Đặng" userId="3a1a907cf5d44218" providerId="LiveId" clId="{818F0165-E7B1-40BD-ABF7-D4AC4C94CA69}" dt="2024-05-22T13:33:56.321" v="93" actId="47"/>
        <pc:sldMkLst>
          <pc:docMk/>
          <pc:sldMk cId="1449763766" sldId="265"/>
        </pc:sldMkLst>
        <pc:spChg chg="mod">
          <ac:chgData name="Văn Trung Đặng" userId="3a1a907cf5d44218" providerId="LiveId" clId="{818F0165-E7B1-40BD-ABF7-D4AC4C94CA69}" dt="2024-05-22T13:33:11.258" v="61"/>
          <ac:spMkLst>
            <pc:docMk/>
            <pc:sldMk cId="1449763766" sldId="26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2T13:33:11.164" v="57"/>
          <ac:spMkLst>
            <pc:docMk/>
            <pc:sldMk cId="1449763766" sldId="26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2T13:33:11.297" v="62" actId="20577"/>
          <ac:spMkLst>
            <pc:docMk/>
            <pc:sldMk cId="1449763766" sldId="26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2T13:33:11.323" v="63" actId="20577"/>
          <ac:spMkLst>
            <pc:docMk/>
            <pc:sldMk cId="1449763766" sldId="26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2T13:33:11.356" v="64" actId="20577"/>
          <ac:spMkLst>
            <pc:docMk/>
            <pc:sldMk cId="1449763766" sldId="26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2T13:33:11.199" v="59"/>
          <ac:spMkLst>
            <pc:docMk/>
            <pc:sldMk cId="1449763766" sldId="26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2T13:33:56.321" v="93" actId="47"/>
        <pc:sldMkLst>
          <pc:docMk/>
          <pc:sldMk cId="1978550421" sldId="266"/>
        </pc:sldMkLst>
      </pc:sldChg>
      <pc:sldChg chg="modSp add del mod">
        <pc:chgData name="Văn Trung Đặng" userId="3a1a907cf5d44218" providerId="LiveId" clId="{818F0165-E7B1-40BD-ABF7-D4AC4C94CA69}" dt="2024-05-22T13:33:56.321" v="93" actId="47"/>
        <pc:sldMkLst>
          <pc:docMk/>
          <pc:sldMk cId="578903752" sldId="267"/>
        </pc:sldMkLst>
        <pc:spChg chg="mod">
          <ac:chgData name="Văn Trung Đặng" userId="3a1a907cf5d44218" providerId="LiveId" clId="{818F0165-E7B1-40BD-ABF7-D4AC4C94CA69}" dt="2024-05-22T13:33:11.536" v="75"/>
          <ac:spMkLst>
            <pc:docMk/>
            <pc:sldMk cId="578903752" sldId="26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2T13:33:11.447" v="71"/>
          <ac:spMkLst>
            <pc:docMk/>
            <pc:sldMk cId="578903752" sldId="26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2T13:33:11.570" v="76" actId="20577"/>
          <ac:spMkLst>
            <pc:docMk/>
            <pc:sldMk cId="578903752" sldId="26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2T13:33:11.606" v="77" actId="20577"/>
          <ac:spMkLst>
            <pc:docMk/>
            <pc:sldMk cId="578903752" sldId="26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2T13:33:11.632" v="78" actId="20577"/>
          <ac:spMkLst>
            <pc:docMk/>
            <pc:sldMk cId="578903752" sldId="26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2T13:33:11.489" v="73"/>
          <ac:spMkLst>
            <pc:docMk/>
            <pc:sldMk cId="578903752" sldId="26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2T13:33:56.321" v="93" actId="47"/>
        <pc:sldMkLst>
          <pc:docMk/>
          <pc:sldMk cId="3098898430" sldId="268"/>
        </pc:sldMkLst>
      </pc:sldChg>
      <pc:sldChg chg="modSp add del mod">
        <pc:chgData name="Văn Trung Đặng" userId="3a1a907cf5d44218" providerId="LiveId" clId="{818F0165-E7B1-40BD-ABF7-D4AC4C94CA69}" dt="2024-05-22T13:33:56.321" v="93" actId="47"/>
        <pc:sldMkLst>
          <pc:docMk/>
          <pc:sldMk cId="457408819" sldId="269"/>
        </pc:sldMkLst>
        <pc:spChg chg="mod">
          <ac:chgData name="Văn Trung Đặng" userId="3a1a907cf5d44218" providerId="LiveId" clId="{818F0165-E7B1-40BD-ABF7-D4AC4C94CA69}" dt="2024-05-22T13:33:11.806" v="89"/>
          <ac:spMkLst>
            <pc:docMk/>
            <pc:sldMk cId="457408819" sldId="26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2T13:33:11.752" v="85"/>
          <ac:spMkLst>
            <pc:docMk/>
            <pc:sldMk cId="457408819" sldId="26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2T13:33:11.823" v="90" actId="20577"/>
          <ac:spMkLst>
            <pc:docMk/>
            <pc:sldMk cId="457408819" sldId="26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2T13:33:11.840" v="91" actId="20577"/>
          <ac:spMkLst>
            <pc:docMk/>
            <pc:sldMk cId="457408819" sldId="26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2T13:33:11.856" v="92" actId="20577"/>
          <ac:spMkLst>
            <pc:docMk/>
            <pc:sldMk cId="457408819" sldId="26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2T13:33:11.774" v="87"/>
          <ac:spMkLst>
            <pc:docMk/>
            <pc:sldMk cId="457408819" sldId="26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422581516" sldId="27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479195453" sldId="271"/>
        </pc:sldMkLst>
        <pc:spChg chg="mod">
          <ac:chgData name="Văn Trung Đặng" userId="3a1a907cf5d44218" providerId="LiveId" clId="{818F0165-E7B1-40BD-ABF7-D4AC4C94CA69}" dt="2024-05-23T01:18:07.028" v="335"/>
          <ac:spMkLst>
            <pc:docMk/>
            <pc:sldMk cId="479195453" sldId="27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8:06.950" v="331"/>
          <ac:spMkLst>
            <pc:docMk/>
            <pc:sldMk cId="479195453" sldId="27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8:07.043" v="336" actId="20577"/>
          <ac:spMkLst>
            <pc:docMk/>
            <pc:sldMk cId="479195453" sldId="27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8:07.075" v="337" actId="20577"/>
          <ac:spMkLst>
            <pc:docMk/>
            <pc:sldMk cId="479195453" sldId="27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8:07.099" v="338" actId="20577"/>
          <ac:spMkLst>
            <pc:docMk/>
            <pc:sldMk cId="479195453" sldId="27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8:06.983" v="333"/>
          <ac:spMkLst>
            <pc:docMk/>
            <pc:sldMk cId="479195453" sldId="27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3T01:17:26.597" v="309" actId="2890"/>
        <pc:sldMkLst>
          <pc:docMk/>
          <pc:sldMk cId="2472049820" sldId="271"/>
        </pc:sldMkLst>
        <pc:spChg chg="mod">
          <ac:chgData name="Văn Trung Đặng" userId="3a1a907cf5d44218" providerId="LiveId" clId="{818F0165-E7B1-40BD-ABF7-D4AC4C94CA69}" dt="2024-05-23T01:17:26.597" v="305" actId="20577"/>
          <ac:spMkLst>
            <pc:docMk/>
            <pc:sldMk cId="2472049820" sldId="27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7:26.597" v="307" actId="20577"/>
          <ac:spMkLst>
            <pc:docMk/>
            <pc:sldMk cId="2472049820" sldId="27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7:26.597" v="304" actId="20577"/>
          <ac:spMkLst>
            <pc:docMk/>
            <pc:sldMk cId="2472049820" sldId="27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7:26.597" v="303" actId="20577"/>
          <ac:spMkLst>
            <pc:docMk/>
            <pc:sldMk cId="2472049820" sldId="27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7:26.587" v="302" actId="20577"/>
          <ac:spMkLst>
            <pc:docMk/>
            <pc:sldMk cId="2472049820" sldId="27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7:26.597" v="306" actId="20577"/>
          <ac:spMkLst>
            <pc:docMk/>
            <pc:sldMk cId="2472049820" sldId="27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3T01:17:26.597" v="308" actId="2890"/>
        <pc:sldMkLst>
          <pc:docMk/>
          <pc:sldMk cId="81966555" sldId="272"/>
        </pc:sldMkLst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55194313" sldId="27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142784249" sldId="273"/>
        </pc:sldMkLst>
        <pc:spChg chg="mod">
          <ac:chgData name="Văn Trung Đặng" userId="3a1a907cf5d44218" providerId="LiveId" clId="{818F0165-E7B1-40BD-ABF7-D4AC4C94CA69}" dt="2024-05-23T01:18:07.313" v="349"/>
          <ac:spMkLst>
            <pc:docMk/>
            <pc:sldMk cId="3142784249" sldId="27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8:07.234" v="345"/>
          <ac:spMkLst>
            <pc:docMk/>
            <pc:sldMk cId="3142784249" sldId="27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8:07.329" v="350" actId="20577"/>
          <ac:spMkLst>
            <pc:docMk/>
            <pc:sldMk cId="3142784249" sldId="27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8:07.382" v="351" actId="20577"/>
          <ac:spMkLst>
            <pc:docMk/>
            <pc:sldMk cId="3142784249" sldId="27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8:07.409" v="352" actId="20577"/>
          <ac:spMkLst>
            <pc:docMk/>
            <pc:sldMk cId="3142784249" sldId="27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8:07.267" v="347"/>
          <ac:spMkLst>
            <pc:docMk/>
            <pc:sldMk cId="3142784249" sldId="27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3T01:17:26.587" v="301" actId="2890"/>
        <pc:sldMkLst>
          <pc:docMk/>
          <pc:sldMk cId="3726528413" sldId="273"/>
        </pc:sldMkLst>
        <pc:spChg chg="mod">
          <ac:chgData name="Văn Trung Đặng" userId="3a1a907cf5d44218" providerId="LiveId" clId="{818F0165-E7B1-40BD-ABF7-D4AC4C94CA69}" dt="2024-05-23T01:17:26.585" v="297" actId="20577"/>
          <ac:spMkLst>
            <pc:docMk/>
            <pc:sldMk cId="3726528413" sldId="27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7:26.586" v="299" actId="20577"/>
          <ac:spMkLst>
            <pc:docMk/>
            <pc:sldMk cId="3726528413" sldId="27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7:26.582" v="296" actId="20577"/>
          <ac:spMkLst>
            <pc:docMk/>
            <pc:sldMk cId="3726528413" sldId="27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7:26.582" v="295" actId="20577"/>
          <ac:spMkLst>
            <pc:docMk/>
            <pc:sldMk cId="3726528413" sldId="27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7:26.582" v="294" actId="20577"/>
          <ac:spMkLst>
            <pc:docMk/>
            <pc:sldMk cId="3726528413" sldId="27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7:10.839" v="200"/>
          <ac:spMkLst>
            <pc:docMk/>
            <pc:sldMk cId="3726528413" sldId="27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3T01:17:26.587" v="300" actId="2890"/>
        <pc:sldMkLst>
          <pc:docMk/>
          <pc:sldMk cId="86278781" sldId="274"/>
        </pc:sldMkLst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226240836" sldId="27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385737874" sldId="275"/>
        </pc:sldMkLst>
        <pc:spChg chg="mod">
          <ac:chgData name="Văn Trung Đặng" userId="3a1a907cf5d44218" providerId="LiveId" clId="{818F0165-E7B1-40BD-ABF7-D4AC4C94CA69}" dt="2024-05-23T01:18:07.535" v="363"/>
          <ac:spMkLst>
            <pc:docMk/>
            <pc:sldMk cId="2385737874" sldId="27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8:07.488" v="359"/>
          <ac:spMkLst>
            <pc:docMk/>
            <pc:sldMk cId="2385737874" sldId="27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8:07.551" v="364" actId="20577"/>
          <ac:spMkLst>
            <pc:docMk/>
            <pc:sldMk cId="2385737874" sldId="27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8:07.567" v="365" actId="20577"/>
          <ac:spMkLst>
            <pc:docMk/>
            <pc:sldMk cId="2385737874" sldId="27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8:07.583" v="366" actId="20577"/>
          <ac:spMkLst>
            <pc:docMk/>
            <pc:sldMk cId="2385737874" sldId="27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8:07.519" v="361"/>
          <ac:spMkLst>
            <pc:docMk/>
            <pc:sldMk cId="2385737874" sldId="27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3T01:17:26.573" v="293" actId="2890"/>
        <pc:sldMkLst>
          <pc:docMk/>
          <pc:sldMk cId="3320565673" sldId="275"/>
        </pc:sldMkLst>
        <pc:spChg chg="mod">
          <ac:chgData name="Văn Trung Đặng" userId="3a1a907cf5d44218" providerId="LiveId" clId="{818F0165-E7B1-40BD-ABF7-D4AC4C94CA69}" dt="2024-05-23T01:17:26.551" v="289" actId="20577"/>
          <ac:spMkLst>
            <pc:docMk/>
            <pc:sldMk cId="3320565673" sldId="27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7:26.551" v="291" actId="20577"/>
          <ac:spMkLst>
            <pc:docMk/>
            <pc:sldMk cId="3320565673" sldId="27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7:26.551" v="288" actId="20577"/>
          <ac:spMkLst>
            <pc:docMk/>
            <pc:sldMk cId="3320565673" sldId="27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7:26.551" v="287" actId="20577"/>
          <ac:spMkLst>
            <pc:docMk/>
            <pc:sldMk cId="3320565673" sldId="27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7:26.551" v="286" actId="20577"/>
          <ac:spMkLst>
            <pc:docMk/>
            <pc:sldMk cId="3320565673" sldId="27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7:11.118" v="214"/>
          <ac:spMkLst>
            <pc:docMk/>
            <pc:sldMk cId="3320565673" sldId="27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684129429" sldId="276"/>
        </pc:sldMkLst>
      </pc:sldChg>
      <pc:sldChg chg="add del ord">
        <pc:chgData name="Văn Trung Đặng" userId="3a1a907cf5d44218" providerId="LiveId" clId="{818F0165-E7B1-40BD-ABF7-D4AC4C94CA69}" dt="2024-05-23T01:17:26.566" v="292" actId="2890"/>
        <pc:sldMkLst>
          <pc:docMk/>
          <pc:sldMk cId="1727819275" sldId="27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509743707" sldId="277"/>
        </pc:sldMkLst>
        <pc:spChg chg="mod">
          <ac:chgData name="Văn Trung Đặng" userId="3a1a907cf5d44218" providerId="LiveId" clId="{818F0165-E7B1-40BD-ABF7-D4AC4C94CA69}" dt="2024-05-23T01:18:07.778" v="377"/>
          <ac:spMkLst>
            <pc:docMk/>
            <pc:sldMk cId="2509743707" sldId="27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8:07.697" v="373"/>
          <ac:spMkLst>
            <pc:docMk/>
            <pc:sldMk cId="2509743707" sldId="27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8:07.805" v="378" actId="20577"/>
          <ac:spMkLst>
            <pc:docMk/>
            <pc:sldMk cId="2509743707" sldId="27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8:07.841" v="379" actId="20577"/>
          <ac:spMkLst>
            <pc:docMk/>
            <pc:sldMk cId="2509743707" sldId="27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8:07.870" v="380" actId="20577"/>
          <ac:spMkLst>
            <pc:docMk/>
            <pc:sldMk cId="2509743707" sldId="27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8:07.742" v="375"/>
          <ac:spMkLst>
            <pc:docMk/>
            <pc:sldMk cId="2509743707" sldId="27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3T01:17:26.551" v="285" actId="2890"/>
        <pc:sldMkLst>
          <pc:docMk/>
          <pc:sldMk cId="3124061669" sldId="277"/>
        </pc:sldMkLst>
        <pc:spChg chg="mod">
          <ac:chgData name="Văn Trung Đặng" userId="3a1a907cf5d44218" providerId="LiveId" clId="{818F0165-E7B1-40BD-ABF7-D4AC4C94CA69}" dt="2024-05-23T01:17:26.534" v="281" actId="20577"/>
          <ac:spMkLst>
            <pc:docMk/>
            <pc:sldMk cId="3124061669" sldId="27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7:26.534" v="283" actId="20577"/>
          <ac:spMkLst>
            <pc:docMk/>
            <pc:sldMk cId="3124061669" sldId="27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7:26.534" v="280" actId="20577"/>
          <ac:spMkLst>
            <pc:docMk/>
            <pc:sldMk cId="3124061669" sldId="27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7:26.534" v="279" actId="20577"/>
          <ac:spMkLst>
            <pc:docMk/>
            <pc:sldMk cId="3124061669" sldId="27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7:26.534" v="278" actId="20577"/>
          <ac:spMkLst>
            <pc:docMk/>
            <pc:sldMk cId="3124061669" sldId="27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7:26.534" v="282" actId="20577"/>
          <ac:spMkLst>
            <pc:docMk/>
            <pc:sldMk cId="3124061669" sldId="27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564377416" sldId="278"/>
        </pc:sldMkLst>
      </pc:sldChg>
      <pc:sldChg chg="add del ord">
        <pc:chgData name="Văn Trung Đặng" userId="3a1a907cf5d44218" providerId="LiveId" clId="{818F0165-E7B1-40BD-ABF7-D4AC4C94CA69}" dt="2024-05-23T01:17:26.534" v="284" actId="2890"/>
        <pc:sldMkLst>
          <pc:docMk/>
          <pc:sldMk cId="3161119691" sldId="278"/>
        </pc:sldMkLst>
      </pc:sldChg>
      <pc:sldChg chg="modSp add del mod">
        <pc:chgData name="Văn Trung Đặng" userId="3a1a907cf5d44218" providerId="LiveId" clId="{818F0165-E7B1-40BD-ABF7-D4AC4C94CA69}" dt="2024-05-23T01:17:26.518" v="277" actId="2890"/>
        <pc:sldMkLst>
          <pc:docMk/>
          <pc:sldMk cId="1326510299" sldId="279"/>
        </pc:sldMkLst>
        <pc:spChg chg="mod">
          <ac:chgData name="Văn Trung Đặng" userId="3a1a907cf5d44218" providerId="LiveId" clId="{818F0165-E7B1-40BD-ABF7-D4AC4C94CA69}" dt="2024-05-23T01:17:26.518" v="273" actId="20577"/>
          <ac:spMkLst>
            <pc:docMk/>
            <pc:sldMk cId="1326510299" sldId="27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7:26.518" v="275" actId="20577"/>
          <ac:spMkLst>
            <pc:docMk/>
            <pc:sldMk cId="1326510299" sldId="27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7:26.503" v="272" actId="20577"/>
          <ac:spMkLst>
            <pc:docMk/>
            <pc:sldMk cId="1326510299" sldId="27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7:26.503" v="271" actId="20577"/>
          <ac:spMkLst>
            <pc:docMk/>
            <pc:sldMk cId="1326510299" sldId="27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7:26.503" v="270" actId="20577"/>
          <ac:spMkLst>
            <pc:docMk/>
            <pc:sldMk cId="1326510299" sldId="27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7:26.518" v="274" actId="20577"/>
          <ac:spMkLst>
            <pc:docMk/>
            <pc:sldMk cId="1326510299" sldId="27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512962931" sldId="279"/>
        </pc:sldMkLst>
        <pc:spChg chg="mod">
          <ac:chgData name="Văn Trung Đặng" userId="3a1a907cf5d44218" providerId="LiveId" clId="{818F0165-E7B1-40BD-ABF7-D4AC4C94CA69}" dt="2024-05-23T01:18:08.058" v="391"/>
          <ac:spMkLst>
            <pc:docMk/>
            <pc:sldMk cId="1512962931" sldId="27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8:07.981" v="387"/>
          <ac:spMkLst>
            <pc:docMk/>
            <pc:sldMk cId="1512962931" sldId="27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8:08.083" v="392" actId="20577"/>
          <ac:spMkLst>
            <pc:docMk/>
            <pc:sldMk cId="1512962931" sldId="27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8:08.100" v="393" actId="20577"/>
          <ac:spMkLst>
            <pc:docMk/>
            <pc:sldMk cId="1512962931" sldId="27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8:08.109" v="394" actId="20577"/>
          <ac:spMkLst>
            <pc:docMk/>
            <pc:sldMk cId="1512962931" sldId="27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8:08.029" v="389"/>
          <ac:spMkLst>
            <pc:docMk/>
            <pc:sldMk cId="1512962931" sldId="27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39139679" sldId="280"/>
        </pc:sldMkLst>
      </pc:sldChg>
      <pc:sldChg chg="add del ord">
        <pc:chgData name="Văn Trung Đặng" userId="3a1a907cf5d44218" providerId="LiveId" clId="{818F0165-E7B1-40BD-ABF7-D4AC4C94CA69}" dt="2024-05-23T01:17:26.518" v="276" actId="2890"/>
        <pc:sldMkLst>
          <pc:docMk/>
          <pc:sldMk cId="946179468" sldId="280"/>
        </pc:sldMkLst>
      </pc:sldChg>
      <pc:sldChg chg="modSp add del mod">
        <pc:chgData name="Văn Trung Đặng" userId="3a1a907cf5d44218" providerId="LiveId" clId="{818F0165-E7B1-40BD-ABF7-D4AC4C94CA69}" dt="2024-05-23T01:17:26.503" v="269" actId="2890"/>
        <pc:sldMkLst>
          <pc:docMk/>
          <pc:sldMk cId="371991527" sldId="281"/>
        </pc:sldMkLst>
        <pc:spChg chg="mod">
          <ac:chgData name="Văn Trung Đặng" userId="3a1a907cf5d44218" providerId="LiveId" clId="{818F0165-E7B1-40BD-ABF7-D4AC4C94CA69}" dt="2024-05-23T01:17:26.479" v="265" actId="20577"/>
          <ac:spMkLst>
            <pc:docMk/>
            <pc:sldMk cId="371991527" sldId="28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7:26.487" v="267" actId="20577"/>
          <ac:spMkLst>
            <pc:docMk/>
            <pc:sldMk cId="371991527" sldId="28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7:26.479" v="264" actId="20577"/>
          <ac:spMkLst>
            <pc:docMk/>
            <pc:sldMk cId="371991527" sldId="28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7:26.479" v="263" actId="20577"/>
          <ac:spMkLst>
            <pc:docMk/>
            <pc:sldMk cId="371991527" sldId="28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7:26.479" v="262" actId="20577"/>
          <ac:spMkLst>
            <pc:docMk/>
            <pc:sldMk cId="371991527" sldId="28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7:26.487" v="266" actId="20577"/>
          <ac:spMkLst>
            <pc:docMk/>
            <pc:sldMk cId="371991527" sldId="28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93341639" sldId="281"/>
        </pc:sldMkLst>
        <pc:spChg chg="mod">
          <ac:chgData name="Văn Trung Đặng" userId="3a1a907cf5d44218" providerId="LiveId" clId="{818F0165-E7B1-40BD-ABF7-D4AC4C94CA69}" dt="2024-05-23T01:18:08.297" v="405"/>
          <ac:spMkLst>
            <pc:docMk/>
            <pc:sldMk cId="393341639" sldId="28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18:08.225" v="401"/>
          <ac:spMkLst>
            <pc:docMk/>
            <pc:sldMk cId="393341639" sldId="28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18:08.298" v="406" actId="20577"/>
          <ac:spMkLst>
            <pc:docMk/>
            <pc:sldMk cId="393341639" sldId="28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18:08.316" v="407" actId="20577"/>
          <ac:spMkLst>
            <pc:docMk/>
            <pc:sldMk cId="393341639" sldId="28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18:08.329" v="408" actId="20577"/>
          <ac:spMkLst>
            <pc:docMk/>
            <pc:sldMk cId="393341639" sldId="28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18:08.250" v="403"/>
          <ac:spMkLst>
            <pc:docMk/>
            <pc:sldMk cId="393341639" sldId="281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818F0165-E7B1-40BD-ABF7-D4AC4C94CA69}" dt="2024-05-23T01:17:26.487" v="268" actId="2890"/>
        <pc:sldMkLst>
          <pc:docMk/>
          <pc:sldMk cId="477677231" sldId="282"/>
        </pc:sldMkLst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681404697" sldId="28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796772420" sldId="283"/>
        </pc:sldMkLst>
        <pc:spChg chg="mod">
          <ac:chgData name="Văn Trung Đặng" userId="3a1a907cf5d44218" providerId="LiveId" clId="{818F0165-E7B1-40BD-ABF7-D4AC4C94CA69}" dt="2024-05-23T01:33:07.660" v="428"/>
          <ac:spMkLst>
            <pc:docMk/>
            <pc:sldMk cId="2796772420" sldId="28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7.580" v="424"/>
          <ac:spMkLst>
            <pc:docMk/>
            <pc:sldMk cId="2796772420" sldId="28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7.675" v="429" actId="20577"/>
          <ac:spMkLst>
            <pc:docMk/>
            <pc:sldMk cId="2796772420" sldId="28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7.711" v="430" actId="20577"/>
          <ac:spMkLst>
            <pc:docMk/>
            <pc:sldMk cId="2796772420" sldId="28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7.723" v="431" actId="20577"/>
          <ac:spMkLst>
            <pc:docMk/>
            <pc:sldMk cId="2796772420" sldId="28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7.611" v="426"/>
          <ac:spMkLst>
            <pc:docMk/>
            <pc:sldMk cId="2796772420" sldId="28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666382650" sldId="28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514322229" sldId="285"/>
        </pc:sldMkLst>
        <pc:spChg chg="mod">
          <ac:chgData name="Văn Trung Đặng" userId="3a1a907cf5d44218" providerId="LiveId" clId="{818F0165-E7B1-40BD-ABF7-D4AC4C94CA69}" dt="2024-05-23T01:33:07.920" v="442"/>
          <ac:spMkLst>
            <pc:docMk/>
            <pc:sldMk cId="514322229" sldId="28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7.825" v="438"/>
          <ac:spMkLst>
            <pc:docMk/>
            <pc:sldMk cId="514322229" sldId="28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7.936" v="443" actId="20577"/>
          <ac:spMkLst>
            <pc:docMk/>
            <pc:sldMk cId="514322229" sldId="28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7.984" v="444" actId="20577"/>
          <ac:spMkLst>
            <pc:docMk/>
            <pc:sldMk cId="514322229" sldId="28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8" v="445" actId="20577"/>
          <ac:spMkLst>
            <pc:docMk/>
            <pc:sldMk cId="514322229" sldId="28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7.888" v="440"/>
          <ac:spMkLst>
            <pc:docMk/>
            <pc:sldMk cId="514322229" sldId="28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476379238" sldId="28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604271238" sldId="287"/>
        </pc:sldMkLst>
        <pc:spChg chg="mod">
          <ac:chgData name="Văn Trung Đặng" userId="3a1a907cf5d44218" providerId="LiveId" clId="{818F0165-E7B1-40BD-ABF7-D4AC4C94CA69}" dt="2024-05-23T01:33:08.175" v="456"/>
          <ac:spMkLst>
            <pc:docMk/>
            <pc:sldMk cId="604271238" sldId="28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8.095" v="452"/>
          <ac:spMkLst>
            <pc:docMk/>
            <pc:sldMk cId="604271238" sldId="28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8.191" v="457" actId="20577"/>
          <ac:spMkLst>
            <pc:docMk/>
            <pc:sldMk cId="604271238" sldId="28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8.222" v="458" actId="20577"/>
          <ac:spMkLst>
            <pc:docMk/>
            <pc:sldMk cId="604271238" sldId="28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8.238" v="459" actId="20577"/>
          <ac:spMkLst>
            <pc:docMk/>
            <pc:sldMk cId="604271238" sldId="28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8.143" v="454"/>
          <ac:spMkLst>
            <pc:docMk/>
            <pc:sldMk cId="604271238" sldId="28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150022656" sldId="28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747240862" sldId="289"/>
        </pc:sldMkLst>
        <pc:spChg chg="mod">
          <ac:chgData name="Văn Trung Đặng" userId="3a1a907cf5d44218" providerId="LiveId" clId="{818F0165-E7B1-40BD-ABF7-D4AC4C94CA69}" dt="2024-05-23T01:33:08.396" v="470"/>
          <ac:spMkLst>
            <pc:docMk/>
            <pc:sldMk cId="3747240862" sldId="28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8.317" v="466"/>
          <ac:spMkLst>
            <pc:docMk/>
            <pc:sldMk cId="3747240862" sldId="28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8.412" v="471" actId="20577"/>
          <ac:spMkLst>
            <pc:docMk/>
            <pc:sldMk cId="3747240862" sldId="28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8.444" v="472" actId="20577"/>
          <ac:spMkLst>
            <pc:docMk/>
            <pc:sldMk cId="3747240862" sldId="28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8.460" v="473" actId="20577"/>
          <ac:spMkLst>
            <pc:docMk/>
            <pc:sldMk cId="3747240862" sldId="28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8.365" v="468"/>
          <ac:spMkLst>
            <pc:docMk/>
            <pc:sldMk cId="3747240862" sldId="28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778127387" sldId="29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030067791" sldId="291"/>
        </pc:sldMkLst>
        <pc:spChg chg="mod">
          <ac:chgData name="Văn Trung Đặng" userId="3a1a907cf5d44218" providerId="LiveId" clId="{818F0165-E7B1-40BD-ABF7-D4AC4C94CA69}" dt="2024-05-23T01:33:08.635" v="484"/>
          <ac:spMkLst>
            <pc:docMk/>
            <pc:sldMk cId="1030067791" sldId="29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8.540" v="480"/>
          <ac:spMkLst>
            <pc:docMk/>
            <pc:sldMk cId="1030067791" sldId="29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8.651" v="485" actId="20577"/>
          <ac:spMkLst>
            <pc:docMk/>
            <pc:sldMk cId="1030067791" sldId="29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8.683" v="486" actId="20577"/>
          <ac:spMkLst>
            <pc:docMk/>
            <pc:sldMk cId="1030067791" sldId="29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8.699" v="487" actId="20577"/>
          <ac:spMkLst>
            <pc:docMk/>
            <pc:sldMk cId="1030067791" sldId="29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8.604" v="482"/>
          <ac:spMkLst>
            <pc:docMk/>
            <pc:sldMk cId="1030067791" sldId="29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394278927" sldId="29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91646765" sldId="293"/>
        </pc:sldMkLst>
        <pc:spChg chg="mod">
          <ac:chgData name="Văn Trung Đặng" userId="3a1a907cf5d44218" providerId="LiveId" clId="{818F0165-E7B1-40BD-ABF7-D4AC4C94CA69}" dt="2024-05-23T01:33:08.835" v="498"/>
          <ac:spMkLst>
            <pc:docMk/>
            <pc:sldMk cId="91646765" sldId="29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8.762" v="494"/>
          <ac:spMkLst>
            <pc:docMk/>
            <pc:sldMk cId="91646765" sldId="29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8.850" v="499" actId="20577"/>
          <ac:spMkLst>
            <pc:docMk/>
            <pc:sldMk cId="91646765" sldId="29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8.882" v="500" actId="20577"/>
          <ac:spMkLst>
            <pc:docMk/>
            <pc:sldMk cId="91646765" sldId="29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8.898" v="501" actId="20577"/>
          <ac:spMkLst>
            <pc:docMk/>
            <pc:sldMk cId="91646765" sldId="29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8.804" v="496"/>
          <ac:spMkLst>
            <pc:docMk/>
            <pc:sldMk cId="91646765" sldId="29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085193360" sldId="29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621651444" sldId="295"/>
        </pc:sldMkLst>
        <pc:spChg chg="mod">
          <ac:chgData name="Văn Trung Đặng" userId="3a1a907cf5d44218" providerId="LiveId" clId="{818F0165-E7B1-40BD-ABF7-D4AC4C94CA69}" dt="2024-05-23T01:33:09.058" v="512"/>
          <ac:spMkLst>
            <pc:docMk/>
            <pc:sldMk cId="3621651444" sldId="29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8.994" v="508"/>
          <ac:spMkLst>
            <pc:docMk/>
            <pc:sldMk cId="3621651444" sldId="29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9.074" v="513" actId="20577"/>
          <ac:spMkLst>
            <pc:docMk/>
            <pc:sldMk cId="3621651444" sldId="29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9.074" v="514" actId="20577"/>
          <ac:spMkLst>
            <pc:docMk/>
            <pc:sldMk cId="3621651444" sldId="29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9.105" v="515" actId="20577"/>
          <ac:spMkLst>
            <pc:docMk/>
            <pc:sldMk cId="3621651444" sldId="29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9.012" v="510"/>
          <ac:spMkLst>
            <pc:docMk/>
            <pc:sldMk cId="3621651444" sldId="29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306399677" sldId="29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288977895" sldId="297"/>
        </pc:sldMkLst>
        <pc:spChg chg="mod">
          <ac:chgData name="Văn Trung Đặng" userId="3a1a907cf5d44218" providerId="LiveId" clId="{818F0165-E7B1-40BD-ABF7-D4AC4C94CA69}" dt="2024-05-23T01:33:09.233" v="526"/>
          <ac:spMkLst>
            <pc:docMk/>
            <pc:sldMk cId="1288977895" sldId="29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9.186" v="522"/>
          <ac:spMkLst>
            <pc:docMk/>
            <pc:sldMk cId="1288977895" sldId="29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9.264" v="527" actId="20577"/>
          <ac:spMkLst>
            <pc:docMk/>
            <pc:sldMk cId="1288977895" sldId="29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9.280" v="528" actId="20577"/>
          <ac:spMkLst>
            <pc:docMk/>
            <pc:sldMk cId="1288977895" sldId="29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9.296" v="529" actId="20577"/>
          <ac:spMkLst>
            <pc:docMk/>
            <pc:sldMk cId="1288977895" sldId="29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9.201" v="524"/>
          <ac:spMkLst>
            <pc:docMk/>
            <pc:sldMk cId="1288977895" sldId="29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400215967" sldId="29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002886369" sldId="299"/>
        </pc:sldMkLst>
        <pc:spChg chg="mod">
          <ac:chgData name="Văn Trung Đặng" userId="3a1a907cf5d44218" providerId="LiveId" clId="{818F0165-E7B1-40BD-ABF7-D4AC4C94CA69}" dt="2024-05-23T01:33:09.455" v="540"/>
          <ac:spMkLst>
            <pc:docMk/>
            <pc:sldMk cId="3002886369" sldId="29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9.392" v="536"/>
          <ac:spMkLst>
            <pc:docMk/>
            <pc:sldMk cId="3002886369" sldId="29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9.487" v="541" actId="20577"/>
          <ac:spMkLst>
            <pc:docMk/>
            <pc:sldMk cId="3002886369" sldId="29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9.487" v="542" actId="20577"/>
          <ac:spMkLst>
            <pc:docMk/>
            <pc:sldMk cId="3002886369" sldId="29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9.521" v="543" actId="20577"/>
          <ac:spMkLst>
            <pc:docMk/>
            <pc:sldMk cId="3002886369" sldId="29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9.423" v="538"/>
          <ac:spMkLst>
            <pc:docMk/>
            <pc:sldMk cId="3002886369" sldId="29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668545101" sldId="30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598224437" sldId="301"/>
        </pc:sldMkLst>
        <pc:spChg chg="mod">
          <ac:chgData name="Văn Trung Đặng" userId="3a1a907cf5d44218" providerId="LiveId" clId="{818F0165-E7B1-40BD-ABF7-D4AC4C94CA69}" dt="2024-05-23T01:33:09.678" v="554"/>
          <ac:spMkLst>
            <pc:docMk/>
            <pc:sldMk cId="1598224437" sldId="30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9.625" v="550"/>
          <ac:spMkLst>
            <pc:docMk/>
            <pc:sldMk cId="1598224437" sldId="30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9.694" v="555" actId="20577"/>
          <ac:spMkLst>
            <pc:docMk/>
            <pc:sldMk cId="1598224437" sldId="30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9.710" v="556" actId="20577"/>
          <ac:spMkLst>
            <pc:docMk/>
            <pc:sldMk cId="1598224437" sldId="30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9.725" v="557" actId="20577"/>
          <ac:spMkLst>
            <pc:docMk/>
            <pc:sldMk cId="1598224437" sldId="30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9.650" v="552"/>
          <ac:spMkLst>
            <pc:docMk/>
            <pc:sldMk cId="1598224437" sldId="30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921936898" sldId="30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105470069" sldId="303"/>
        </pc:sldMkLst>
        <pc:spChg chg="mod">
          <ac:chgData name="Văn Trung Đặng" userId="3a1a907cf5d44218" providerId="LiveId" clId="{818F0165-E7B1-40BD-ABF7-D4AC4C94CA69}" dt="2024-05-23T01:33:09.868" v="568"/>
          <ac:spMkLst>
            <pc:docMk/>
            <pc:sldMk cId="1105470069" sldId="30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09.812" v="564"/>
          <ac:spMkLst>
            <pc:docMk/>
            <pc:sldMk cId="1105470069" sldId="30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09.884" v="569" actId="20577"/>
          <ac:spMkLst>
            <pc:docMk/>
            <pc:sldMk cId="1105470069" sldId="30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09.900" v="570" actId="20577"/>
          <ac:spMkLst>
            <pc:docMk/>
            <pc:sldMk cId="1105470069" sldId="30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09.931" v="571" actId="20577"/>
          <ac:spMkLst>
            <pc:docMk/>
            <pc:sldMk cId="1105470069" sldId="30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09.836" v="566"/>
          <ac:spMkLst>
            <pc:docMk/>
            <pc:sldMk cId="1105470069" sldId="30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4291232890" sldId="30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10813382" sldId="305"/>
        </pc:sldMkLst>
        <pc:spChg chg="mod">
          <ac:chgData name="Văn Trung Đặng" userId="3a1a907cf5d44218" providerId="LiveId" clId="{818F0165-E7B1-40BD-ABF7-D4AC4C94CA69}" dt="2024-05-23T01:33:10.059" v="582"/>
          <ac:spMkLst>
            <pc:docMk/>
            <pc:sldMk cId="110813382" sldId="30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0.012" v="578"/>
          <ac:spMkLst>
            <pc:docMk/>
            <pc:sldMk cId="110813382" sldId="30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0.074" v="583" actId="20577"/>
          <ac:spMkLst>
            <pc:docMk/>
            <pc:sldMk cId="110813382" sldId="30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0.091" v="584" actId="20577"/>
          <ac:spMkLst>
            <pc:docMk/>
            <pc:sldMk cId="110813382" sldId="30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0.106" v="585" actId="20577"/>
          <ac:spMkLst>
            <pc:docMk/>
            <pc:sldMk cId="110813382" sldId="30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0.045" v="580"/>
          <ac:spMkLst>
            <pc:docMk/>
            <pc:sldMk cId="110813382" sldId="30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3825679" sldId="30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856203334" sldId="307"/>
        </pc:sldMkLst>
        <pc:spChg chg="mod">
          <ac:chgData name="Văn Trung Đặng" userId="3a1a907cf5d44218" providerId="LiveId" clId="{818F0165-E7B1-40BD-ABF7-D4AC4C94CA69}" dt="2024-05-23T01:33:10.218" v="596"/>
          <ac:spMkLst>
            <pc:docMk/>
            <pc:sldMk cId="1856203334" sldId="30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0.186" v="592"/>
          <ac:spMkLst>
            <pc:docMk/>
            <pc:sldMk cId="1856203334" sldId="30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0.249" v="597" actId="20577"/>
          <ac:spMkLst>
            <pc:docMk/>
            <pc:sldMk cId="1856203334" sldId="30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0.265" v="598" actId="20577"/>
          <ac:spMkLst>
            <pc:docMk/>
            <pc:sldMk cId="1856203334" sldId="30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0.283" v="599" actId="20577"/>
          <ac:spMkLst>
            <pc:docMk/>
            <pc:sldMk cId="1856203334" sldId="30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0.202" v="594"/>
          <ac:spMkLst>
            <pc:docMk/>
            <pc:sldMk cId="1856203334" sldId="30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977039556" sldId="30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681160817" sldId="309"/>
        </pc:sldMkLst>
        <pc:spChg chg="mod">
          <ac:chgData name="Văn Trung Đặng" userId="3a1a907cf5d44218" providerId="LiveId" clId="{818F0165-E7B1-40BD-ABF7-D4AC4C94CA69}" dt="2024-05-23T01:33:10.378" v="610"/>
          <ac:spMkLst>
            <pc:docMk/>
            <pc:sldMk cId="1681160817" sldId="30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0.345" v="606"/>
          <ac:spMkLst>
            <pc:docMk/>
            <pc:sldMk cId="1681160817" sldId="30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0.395" v="611" actId="20577"/>
          <ac:spMkLst>
            <pc:docMk/>
            <pc:sldMk cId="1681160817" sldId="30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0.408" v="612" actId="20577"/>
          <ac:spMkLst>
            <pc:docMk/>
            <pc:sldMk cId="1681160817" sldId="30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0.424" v="613" actId="20577"/>
          <ac:spMkLst>
            <pc:docMk/>
            <pc:sldMk cId="1681160817" sldId="30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0.361" v="608"/>
          <ac:spMkLst>
            <pc:docMk/>
            <pc:sldMk cId="1681160817" sldId="30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589879207" sldId="31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782719307" sldId="311"/>
        </pc:sldMkLst>
        <pc:spChg chg="mod">
          <ac:chgData name="Văn Trung Đặng" userId="3a1a907cf5d44218" providerId="LiveId" clId="{818F0165-E7B1-40BD-ABF7-D4AC4C94CA69}" dt="2024-05-23T01:33:10.535" v="624"/>
          <ac:spMkLst>
            <pc:docMk/>
            <pc:sldMk cId="3782719307" sldId="31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0.487" v="620"/>
          <ac:spMkLst>
            <pc:docMk/>
            <pc:sldMk cId="3782719307" sldId="31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0.551" v="625" actId="20577"/>
          <ac:spMkLst>
            <pc:docMk/>
            <pc:sldMk cId="3782719307" sldId="31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0.551" v="626" actId="20577"/>
          <ac:spMkLst>
            <pc:docMk/>
            <pc:sldMk cId="3782719307" sldId="31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0.569" v="627" actId="20577"/>
          <ac:spMkLst>
            <pc:docMk/>
            <pc:sldMk cId="3782719307" sldId="31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0.503" v="622"/>
          <ac:spMkLst>
            <pc:docMk/>
            <pc:sldMk cId="3782719307" sldId="31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4068661111" sldId="31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739533948" sldId="313"/>
        </pc:sldMkLst>
        <pc:spChg chg="mod">
          <ac:chgData name="Văn Trung Đặng" userId="3a1a907cf5d44218" providerId="LiveId" clId="{818F0165-E7B1-40BD-ABF7-D4AC4C94CA69}" dt="2024-05-23T01:33:10.678" v="638"/>
          <ac:spMkLst>
            <pc:docMk/>
            <pc:sldMk cId="2739533948" sldId="31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0.630" v="634"/>
          <ac:spMkLst>
            <pc:docMk/>
            <pc:sldMk cId="2739533948" sldId="31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0.695" v="639" actId="20577"/>
          <ac:spMkLst>
            <pc:docMk/>
            <pc:sldMk cId="2739533948" sldId="31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0.725" v="640" actId="20577"/>
          <ac:spMkLst>
            <pc:docMk/>
            <pc:sldMk cId="2739533948" sldId="31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0.725" v="641" actId="20577"/>
          <ac:spMkLst>
            <pc:docMk/>
            <pc:sldMk cId="2739533948" sldId="31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0.662" v="636"/>
          <ac:spMkLst>
            <pc:docMk/>
            <pc:sldMk cId="2739533948" sldId="31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036682620" sldId="31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736116351" sldId="315"/>
        </pc:sldMkLst>
        <pc:spChg chg="mod">
          <ac:chgData name="Văn Trung Đặng" userId="3a1a907cf5d44218" providerId="LiveId" clId="{818F0165-E7B1-40BD-ABF7-D4AC4C94CA69}" dt="2024-05-23T01:33:10.820" v="652"/>
          <ac:spMkLst>
            <pc:docMk/>
            <pc:sldMk cId="3736116351" sldId="31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0.789" v="648"/>
          <ac:spMkLst>
            <pc:docMk/>
            <pc:sldMk cId="3736116351" sldId="31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0.852" v="653" actId="20577"/>
          <ac:spMkLst>
            <pc:docMk/>
            <pc:sldMk cId="3736116351" sldId="31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0.852" v="654" actId="20577"/>
          <ac:spMkLst>
            <pc:docMk/>
            <pc:sldMk cId="3736116351" sldId="31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0.869" v="655" actId="20577"/>
          <ac:spMkLst>
            <pc:docMk/>
            <pc:sldMk cId="3736116351" sldId="31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0.811" v="650"/>
          <ac:spMkLst>
            <pc:docMk/>
            <pc:sldMk cId="3736116351" sldId="31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330217746" sldId="31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056475265" sldId="317"/>
        </pc:sldMkLst>
        <pc:spChg chg="mod">
          <ac:chgData name="Văn Trung Đặng" userId="3a1a907cf5d44218" providerId="LiveId" clId="{818F0165-E7B1-40BD-ABF7-D4AC4C94CA69}" dt="2024-05-23T01:33:10.995" v="666"/>
          <ac:spMkLst>
            <pc:docMk/>
            <pc:sldMk cId="3056475265" sldId="31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0.948" v="662"/>
          <ac:spMkLst>
            <pc:docMk/>
            <pc:sldMk cId="3056475265" sldId="31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1.011" v="667" actId="20577"/>
          <ac:spMkLst>
            <pc:docMk/>
            <pc:sldMk cId="3056475265" sldId="31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1.011" v="668" actId="20577"/>
          <ac:spMkLst>
            <pc:docMk/>
            <pc:sldMk cId="3056475265" sldId="31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1.027" v="669" actId="20577"/>
          <ac:spMkLst>
            <pc:docMk/>
            <pc:sldMk cId="3056475265" sldId="31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0.979" v="664"/>
          <ac:spMkLst>
            <pc:docMk/>
            <pc:sldMk cId="3056475265" sldId="31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138513499" sldId="31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391291637" sldId="319"/>
        </pc:sldMkLst>
        <pc:spChg chg="mod">
          <ac:chgData name="Văn Trung Đặng" userId="3a1a907cf5d44218" providerId="LiveId" clId="{818F0165-E7B1-40BD-ABF7-D4AC4C94CA69}" dt="2024-05-23T01:33:11.137" v="680"/>
          <ac:spMkLst>
            <pc:docMk/>
            <pc:sldMk cId="2391291637" sldId="31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1.106" v="676"/>
          <ac:spMkLst>
            <pc:docMk/>
            <pc:sldMk cId="2391291637" sldId="31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1.154" v="681" actId="20577"/>
          <ac:spMkLst>
            <pc:docMk/>
            <pc:sldMk cId="2391291637" sldId="31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1.170" v="682" actId="20577"/>
          <ac:spMkLst>
            <pc:docMk/>
            <pc:sldMk cId="2391291637" sldId="31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1.185" v="683" actId="20577"/>
          <ac:spMkLst>
            <pc:docMk/>
            <pc:sldMk cId="2391291637" sldId="31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1.121" v="678"/>
          <ac:spMkLst>
            <pc:docMk/>
            <pc:sldMk cId="2391291637" sldId="31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436959639" sldId="32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315203529" sldId="321"/>
        </pc:sldMkLst>
        <pc:spChg chg="mod">
          <ac:chgData name="Văn Trung Đặng" userId="3a1a907cf5d44218" providerId="LiveId" clId="{818F0165-E7B1-40BD-ABF7-D4AC4C94CA69}" dt="2024-05-23T01:33:11.328" v="694"/>
          <ac:spMkLst>
            <pc:docMk/>
            <pc:sldMk cId="2315203529" sldId="32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1.265" v="690"/>
          <ac:spMkLst>
            <pc:docMk/>
            <pc:sldMk cId="2315203529" sldId="32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1.328" v="695" actId="20577"/>
          <ac:spMkLst>
            <pc:docMk/>
            <pc:sldMk cId="2315203529" sldId="32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1.344" v="696" actId="20577"/>
          <ac:spMkLst>
            <pc:docMk/>
            <pc:sldMk cId="2315203529" sldId="32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1.359" v="697" actId="20577"/>
          <ac:spMkLst>
            <pc:docMk/>
            <pc:sldMk cId="2315203529" sldId="32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1.297" v="692"/>
          <ac:spMkLst>
            <pc:docMk/>
            <pc:sldMk cId="2315203529" sldId="32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204752659" sldId="32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082946017" sldId="323"/>
        </pc:sldMkLst>
        <pc:spChg chg="mod">
          <ac:chgData name="Văn Trung Đặng" userId="3a1a907cf5d44218" providerId="LiveId" clId="{818F0165-E7B1-40BD-ABF7-D4AC4C94CA69}" dt="2024-05-23T01:33:11.470" v="708"/>
          <ac:spMkLst>
            <pc:docMk/>
            <pc:sldMk cId="3082946017" sldId="32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1.423" v="704"/>
          <ac:spMkLst>
            <pc:docMk/>
            <pc:sldMk cId="3082946017" sldId="32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1.470" v="709" actId="20577"/>
          <ac:spMkLst>
            <pc:docMk/>
            <pc:sldMk cId="3082946017" sldId="32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1.486" v="710" actId="20577"/>
          <ac:spMkLst>
            <pc:docMk/>
            <pc:sldMk cId="3082946017" sldId="32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1.502" v="711" actId="20577"/>
          <ac:spMkLst>
            <pc:docMk/>
            <pc:sldMk cId="3082946017" sldId="32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1.455" v="706"/>
          <ac:spMkLst>
            <pc:docMk/>
            <pc:sldMk cId="3082946017" sldId="32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744479244" sldId="32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668944471" sldId="325"/>
        </pc:sldMkLst>
        <pc:spChg chg="mod">
          <ac:chgData name="Văn Trung Đặng" userId="3a1a907cf5d44218" providerId="LiveId" clId="{818F0165-E7B1-40BD-ABF7-D4AC4C94CA69}" dt="2024-05-23T01:33:11.597" v="722"/>
          <ac:spMkLst>
            <pc:docMk/>
            <pc:sldMk cId="3668944471" sldId="32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1.565" v="718"/>
          <ac:spMkLst>
            <pc:docMk/>
            <pc:sldMk cId="3668944471" sldId="32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1.597" v="723" actId="20577"/>
          <ac:spMkLst>
            <pc:docMk/>
            <pc:sldMk cId="3668944471" sldId="32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1.613" v="724" actId="20577"/>
          <ac:spMkLst>
            <pc:docMk/>
            <pc:sldMk cId="3668944471" sldId="32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1.628" v="725" actId="20577"/>
          <ac:spMkLst>
            <pc:docMk/>
            <pc:sldMk cId="3668944471" sldId="32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1.581" v="720"/>
          <ac:spMkLst>
            <pc:docMk/>
            <pc:sldMk cId="3668944471" sldId="32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532696010" sldId="32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348279766" sldId="327"/>
        </pc:sldMkLst>
        <pc:spChg chg="mod">
          <ac:chgData name="Văn Trung Đặng" userId="3a1a907cf5d44218" providerId="LiveId" clId="{818F0165-E7B1-40BD-ABF7-D4AC4C94CA69}" dt="2024-05-23T01:33:11.739" v="736"/>
          <ac:spMkLst>
            <pc:docMk/>
            <pc:sldMk cId="1348279766" sldId="32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1.708" v="732"/>
          <ac:spMkLst>
            <pc:docMk/>
            <pc:sldMk cId="1348279766" sldId="32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1.756" v="737" actId="20577"/>
          <ac:spMkLst>
            <pc:docMk/>
            <pc:sldMk cId="1348279766" sldId="32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1.771" v="738" actId="20577"/>
          <ac:spMkLst>
            <pc:docMk/>
            <pc:sldMk cId="1348279766" sldId="32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1.787" v="739" actId="20577"/>
          <ac:spMkLst>
            <pc:docMk/>
            <pc:sldMk cId="1348279766" sldId="32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1.728" v="734"/>
          <ac:spMkLst>
            <pc:docMk/>
            <pc:sldMk cId="1348279766" sldId="32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405373770" sldId="32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65846702" sldId="329"/>
        </pc:sldMkLst>
        <pc:spChg chg="mod">
          <ac:chgData name="Văn Trung Đặng" userId="3a1a907cf5d44218" providerId="LiveId" clId="{818F0165-E7B1-40BD-ABF7-D4AC4C94CA69}" dt="2024-05-23T01:33:11.898" v="750"/>
          <ac:spMkLst>
            <pc:docMk/>
            <pc:sldMk cId="265846702" sldId="32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1.866" v="746"/>
          <ac:spMkLst>
            <pc:docMk/>
            <pc:sldMk cId="265846702" sldId="32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1.914" v="751" actId="20577"/>
          <ac:spMkLst>
            <pc:docMk/>
            <pc:sldMk cId="265846702" sldId="32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1.947" v="752" actId="20577"/>
          <ac:spMkLst>
            <pc:docMk/>
            <pc:sldMk cId="265846702" sldId="32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1.961" v="753" actId="20577"/>
          <ac:spMkLst>
            <pc:docMk/>
            <pc:sldMk cId="265846702" sldId="32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1.883" v="748"/>
          <ac:spMkLst>
            <pc:docMk/>
            <pc:sldMk cId="265846702" sldId="32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4134494707" sldId="33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154309620" sldId="331"/>
        </pc:sldMkLst>
        <pc:spChg chg="mod">
          <ac:chgData name="Văn Trung Đặng" userId="3a1a907cf5d44218" providerId="LiveId" clId="{818F0165-E7B1-40BD-ABF7-D4AC4C94CA69}" dt="2024-05-23T01:33:12.094" v="764"/>
          <ac:spMkLst>
            <pc:docMk/>
            <pc:sldMk cId="1154309620" sldId="33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2.025" v="760"/>
          <ac:spMkLst>
            <pc:docMk/>
            <pc:sldMk cId="1154309620" sldId="33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2.104" v="765" actId="20577"/>
          <ac:spMkLst>
            <pc:docMk/>
            <pc:sldMk cId="1154309620" sldId="33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2.120" v="766" actId="20577"/>
          <ac:spMkLst>
            <pc:docMk/>
            <pc:sldMk cId="1154309620" sldId="33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2.137" v="767" actId="20577"/>
          <ac:spMkLst>
            <pc:docMk/>
            <pc:sldMk cId="1154309620" sldId="33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2.056" v="762"/>
          <ac:spMkLst>
            <pc:docMk/>
            <pc:sldMk cId="1154309620" sldId="33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551042621" sldId="33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4048079577" sldId="333"/>
        </pc:sldMkLst>
        <pc:spChg chg="mod">
          <ac:chgData name="Văn Trung Đặng" userId="3a1a907cf5d44218" providerId="LiveId" clId="{818F0165-E7B1-40BD-ABF7-D4AC4C94CA69}" dt="2024-05-23T01:33:12.282" v="778"/>
          <ac:spMkLst>
            <pc:docMk/>
            <pc:sldMk cId="4048079577" sldId="33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2.231" v="774"/>
          <ac:spMkLst>
            <pc:docMk/>
            <pc:sldMk cId="4048079577" sldId="33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2.294" v="779" actId="20577"/>
          <ac:spMkLst>
            <pc:docMk/>
            <pc:sldMk cId="4048079577" sldId="33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2.294" v="780" actId="20577"/>
          <ac:spMkLst>
            <pc:docMk/>
            <pc:sldMk cId="4048079577" sldId="33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2.311" v="781" actId="20577"/>
          <ac:spMkLst>
            <pc:docMk/>
            <pc:sldMk cId="4048079577" sldId="33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2.263" v="776"/>
          <ac:spMkLst>
            <pc:docMk/>
            <pc:sldMk cId="4048079577" sldId="33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282055819" sldId="33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517585241" sldId="335"/>
        </pc:sldMkLst>
        <pc:spChg chg="mod">
          <ac:chgData name="Văn Trung Đặng" userId="3a1a907cf5d44218" providerId="LiveId" clId="{818F0165-E7B1-40BD-ABF7-D4AC4C94CA69}" dt="2024-05-23T01:33:12.429" v="792"/>
          <ac:spMkLst>
            <pc:docMk/>
            <pc:sldMk cId="1517585241" sldId="33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2.390" v="788"/>
          <ac:spMkLst>
            <pc:docMk/>
            <pc:sldMk cId="1517585241" sldId="33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2.438" v="793" actId="20577"/>
          <ac:spMkLst>
            <pc:docMk/>
            <pc:sldMk cId="1517585241" sldId="33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2.453" v="794" actId="20577"/>
          <ac:spMkLst>
            <pc:docMk/>
            <pc:sldMk cId="1517585241" sldId="33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2.485" v="795" actId="20577"/>
          <ac:spMkLst>
            <pc:docMk/>
            <pc:sldMk cId="1517585241" sldId="33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2.406" v="790"/>
          <ac:spMkLst>
            <pc:docMk/>
            <pc:sldMk cId="1517585241" sldId="33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418433801" sldId="33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453388389" sldId="337"/>
        </pc:sldMkLst>
        <pc:spChg chg="mod">
          <ac:chgData name="Văn Trung Đặng" userId="3a1a907cf5d44218" providerId="LiveId" clId="{818F0165-E7B1-40BD-ABF7-D4AC4C94CA69}" dt="2024-05-23T01:33:12.596" v="806"/>
          <ac:spMkLst>
            <pc:docMk/>
            <pc:sldMk cId="3453388389" sldId="33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2.548" v="802"/>
          <ac:spMkLst>
            <pc:docMk/>
            <pc:sldMk cId="3453388389" sldId="33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2.612" v="807" actId="20577"/>
          <ac:spMkLst>
            <pc:docMk/>
            <pc:sldMk cId="3453388389" sldId="33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2.612" v="808" actId="20577"/>
          <ac:spMkLst>
            <pc:docMk/>
            <pc:sldMk cId="3453388389" sldId="33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2.628" v="809" actId="20577"/>
          <ac:spMkLst>
            <pc:docMk/>
            <pc:sldMk cId="3453388389" sldId="33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2.569" v="804"/>
          <ac:spMkLst>
            <pc:docMk/>
            <pc:sldMk cId="3453388389" sldId="33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091844110" sldId="33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584452461" sldId="339"/>
        </pc:sldMkLst>
        <pc:spChg chg="mod">
          <ac:chgData name="Văn Trung Đặng" userId="3a1a907cf5d44218" providerId="LiveId" clId="{818F0165-E7B1-40BD-ABF7-D4AC4C94CA69}" dt="2024-05-23T01:33:12.772" v="820"/>
          <ac:spMkLst>
            <pc:docMk/>
            <pc:sldMk cId="1584452461" sldId="33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2.709" v="816"/>
          <ac:spMkLst>
            <pc:docMk/>
            <pc:sldMk cId="1584452461" sldId="33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2.787" v="821" actId="20577"/>
          <ac:spMkLst>
            <pc:docMk/>
            <pc:sldMk cId="1584452461" sldId="33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2.803" v="822" actId="20577"/>
          <ac:spMkLst>
            <pc:docMk/>
            <pc:sldMk cId="1584452461" sldId="33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2.828" v="823" actId="20577"/>
          <ac:spMkLst>
            <pc:docMk/>
            <pc:sldMk cId="1584452461" sldId="33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2.755" v="818"/>
          <ac:spMkLst>
            <pc:docMk/>
            <pc:sldMk cId="1584452461" sldId="33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537553284" sldId="34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505983261" sldId="341"/>
        </pc:sldMkLst>
        <pc:spChg chg="mod">
          <ac:chgData name="Văn Trung Đặng" userId="3a1a907cf5d44218" providerId="LiveId" clId="{818F0165-E7B1-40BD-ABF7-D4AC4C94CA69}" dt="2024-05-23T01:33:12.946" v="834"/>
          <ac:spMkLst>
            <pc:docMk/>
            <pc:sldMk cId="505983261" sldId="34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2.904" v="830"/>
          <ac:spMkLst>
            <pc:docMk/>
            <pc:sldMk cId="505983261" sldId="34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2.956" v="835" actId="20577"/>
          <ac:spMkLst>
            <pc:docMk/>
            <pc:sldMk cId="505983261" sldId="34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2.971" v="836" actId="20577"/>
          <ac:spMkLst>
            <pc:docMk/>
            <pc:sldMk cId="505983261" sldId="34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2.987" v="837" actId="20577"/>
          <ac:spMkLst>
            <pc:docMk/>
            <pc:sldMk cId="505983261" sldId="34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2.924" v="832"/>
          <ac:spMkLst>
            <pc:docMk/>
            <pc:sldMk cId="505983261" sldId="34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139931414" sldId="34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755137747" sldId="343"/>
        </pc:sldMkLst>
        <pc:spChg chg="mod">
          <ac:chgData name="Văn Trung Đặng" userId="3a1a907cf5d44218" providerId="LiveId" clId="{818F0165-E7B1-40BD-ABF7-D4AC4C94CA69}" dt="2024-05-23T01:33:13.113" v="848"/>
          <ac:spMkLst>
            <pc:docMk/>
            <pc:sldMk cId="1755137747" sldId="34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3.083" v="844"/>
          <ac:spMkLst>
            <pc:docMk/>
            <pc:sldMk cId="1755137747" sldId="34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3.131" v="849" actId="20577"/>
          <ac:spMkLst>
            <pc:docMk/>
            <pc:sldMk cId="1755137747" sldId="34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3.146" v="850" actId="20577"/>
          <ac:spMkLst>
            <pc:docMk/>
            <pc:sldMk cId="1755137747" sldId="34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3.161" v="851" actId="20577"/>
          <ac:spMkLst>
            <pc:docMk/>
            <pc:sldMk cId="1755137747" sldId="34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3.098" v="846"/>
          <ac:spMkLst>
            <pc:docMk/>
            <pc:sldMk cId="1755137747" sldId="34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442530505" sldId="34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57358301" sldId="345"/>
        </pc:sldMkLst>
        <pc:spChg chg="mod">
          <ac:chgData name="Văn Trung Đặng" userId="3a1a907cf5d44218" providerId="LiveId" clId="{818F0165-E7B1-40BD-ABF7-D4AC4C94CA69}" dt="2024-05-23T01:33:13.289" v="862"/>
          <ac:spMkLst>
            <pc:docMk/>
            <pc:sldMk cId="257358301" sldId="34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3.241" v="858"/>
          <ac:spMkLst>
            <pc:docMk/>
            <pc:sldMk cId="257358301" sldId="34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3.304" v="863" actId="20577"/>
          <ac:spMkLst>
            <pc:docMk/>
            <pc:sldMk cId="257358301" sldId="34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3.304" v="864" actId="20577"/>
          <ac:spMkLst>
            <pc:docMk/>
            <pc:sldMk cId="257358301" sldId="34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3.336" v="865" actId="20577"/>
          <ac:spMkLst>
            <pc:docMk/>
            <pc:sldMk cId="257358301" sldId="34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3.272" v="860"/>
          <ac:spMkLst>
            <pc:docMk/>
            <pc:sldMk cId="257358301" sldId="34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4215356836" sldId="34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779653028" sldId="347"/>
        </pc:sldMkLst>
        <pc:spChg chg="mod">
          <ac:chgData name="Văn Trung Đặng" userId="3a1a907cf5d44218" providerId="LiveId" clId="{818F0165-E7B1-40BD-ABF7-D4AC4C94CA69}" dt="2024-05-23T01:33:13.447" v="876"/>
          <ac:spMkLst>
            <pc:docMk/>
            <pc:sldMk cId="2779653028" sldId="34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3.414" v="872"/>
          <ac:spMkLst>
            <pc:docMk/>
            <pc:sldMk cId="2779653028" sldId="34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3.462" v="877" actId="20577"/>
          <ac:spMkLst>
            <pc:docMk/>
            <pc:sldMk cId="2779653028" sldId="34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3.479" v="878" actId="20577"/>
          <ac:spMkLst>
            <pc:docMk/>
            <pc:sldMk cId="2779653028" sldId="34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3.494" v="879" actId="20577"/>
          <ac:spMkLst>
            <pc:docMk/>
            <pc:sldMk cId="2779653028" sldId="34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3.438" v="874"/>
          <ac:spMkLst>
            <pc:docMk/>
            <pc:sldMk cId="2779653028" sldId="34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981834041" sldId="34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641924818" sldId="349"/>
        </pc:sldMkLst>
        <pc:spChg chg="mod">
          <ac:chgData name="Văn Trung Đặng" userId="3a1a907cf5d44218" providerId="LiveId" clId="{818F0165-E7B1-40BD-ABF7-D4AC4C94CA69}" dt="2024-05-23T01:33:13.627" v="890"/>
          <ac:spMkLst>
            <pc:docMk/>
            <pc:sldMk cId="3641924818" sldId="34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3.573" v="886"/>
          <ac:spMkLst>
            <pc:docMk/>
            <pc:sldMk cId="3641924818" sldId="34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3.644" v="891" actId="20577"/>
          <ac:spMkLst>
            <pc:docMk/>
            <pc:sldMk cId="3641924818" sldId="34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3.652" v="892" actId="20577"/>
          <ac:spMkLst>
            <pc:docMk/>
            <pc:sldMk cId="3641924818" sldId="34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3.668" v="893" actId="20577"/>
          <ac:spMkLst>
            <pc:docMk/>
            <pc:sldMk cId="3641924818" sldId="34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3.590" v="888"/>
          <ac:spMkLst>
            <pc:docMk/>
            <pc:sldMk cId="3641924818" sldId="34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757691863" sldId="35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427310196" sldId="351"/>
        </pc:sldMkLst>
        <pc:spChg chg="mod">
          <ac:chgData name="Văn Trung Đặng" userId="3a1a907cf5d44218" providerId="LiveId" clId="{818F0165-E7B1-40BD-ABF7-D4AC4C94CA69}" dt="2024-05-23T01:33:13.789" v="904"/>
          <ac:spMkLst>
            <pc:docMk/>
            <pc:sldMk cId="2427310196" sldId="35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3.751" v="900"/>
          <ac:spMkLst>
            <pc:docMk/>
            <pc:sldMk cId="2427310196" sldId="35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3.797" v="905" actId="20577"/>
          <ac:spMkLst>
            <pc:docMk/>
            <pc:sldMk cId="2427310196" sldId="35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3.812" v="906" actId="20577"/>
          <ac:spMkLst>
            <pc:docMk/>
            <pc:sldMk cId="2427310196" sldId="35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3.827" v="907" actId="20577"/>
          <ac:spMkLst>
            <pc:docMk/>
            <pc:sldMk cId="2427310196" sldId="35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3.764" v="902"/>
          <ac:spMkLst>
            <pc:docMk/>
            <pc:sldMk cId="2427310196" sldId="35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379410279" sldId="35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215592383" sldId="353"/>
        </pc:sldMkLst>
        <pc:spChg chg="mod">
          <ac:chgData name="Văn Trung Đặng" userId="3a1a907cf5d44218" providerId="LiveId" clId="{818F0165-E7B1-40BD-ABF7-D4AC4C94CA69}" dt="2024-05-23T01:33:13.954" v="918"/>
          <ac:spMkLst>
            <pc:docMk/>
            <pc:sldMk cId="1215592383" sldId="35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3.922" v="914"/>
          <ac:spMkLst>
            <pc:docMk/>
            <pc:sldMk cId="1215592383" sldId="35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3.970" v="919" actId="20577"/>
          <ac:spMkLst>
            <pc:docMk/>
            <pc:sldMk cId="1215592383" sldId="35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3.996" v="920" actId="20577"/>
          <ac:spMkLst>
            <pc:docMk/>
            <pc:sldMk cId="1215592383" sldId="35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4.011" v="921" actId="20577"/>
          <ac:spMkLst>
            <pc:docMk/>
            <pc:sldMk cId="1215592383" sldId="35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3.938" v="916"/>
          <ac:spMkLst>
            <pc:docMk/>
            <pc:sldMk cId="1215592383" sldId="35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552630001" sldId="35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060368479" sldId="355"/>
        </pc:sldMkLst>
        <pc:spChg chg="mod">
          <ac:chgData name="Văn Trung Đặng" userId="3a1a907cf5d44218" providerId="LiveId" clId="{818F0165-E7B1-40BD-ABF7-D4AC4C94CA69}" dt="2024-05-23T01:33:14.129" v="932"/>
          <ac:spMkLst>
            <pc:docMk/>
            <pc:sldMk cId="1060368479" sldId="35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4.082" v="928"/>
          <ac:spMkLst>
            <pc:docMk/>
            <pc:sldMk cId="1060368479" sldId="35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4.129" v="933" actId="20577"/>
          <ac:spMkLst>
            <pc:docMk/>
            <pc:sldMk cId="1060368479" sldId="35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4.145" v="934" actId="20577"/>
          <ac:spMkLst>
            <pc:docMk/>
            <pc:sldMk cId="1060368479" sldId="35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4.162" v="935" actId="20577"/>
          <ac:spMkLst>
            <pc:docMk/>
            <pc:sldMk cId="1060368479" sldId="35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4.113" v="930"/>
          <ac:spMkLst>
            <pc:docMk/>
            <pc:sldMk cId="1060368479" sldId="35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708501357" sldId="35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219402154" sldId="357"/>
        </pc:sldMkLst>
        <pc:spChg chg="mod">
          <ac:chgData name="Văn Trung Đặng" userId="3a1a907cf5d44218" providerId="LiveId" clId="{818F0165-E7B1-40BD-ABF7-D4AC4C94CA69}" dt="2024-05-23T01:33:14.345" v="946"/>
          <ac:spMkLst>
            <pc:docMk/>
            <pc:sldMk cId="3219402154" sldId="35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4.272" v="942"/>
          <ac:spMkLst>
            <pc:docMk/>
            <pc:sldMk cId="3219402154" sldId="35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4.354" v="947" actId="20577"/>
          <ac:spMkLst>
            <pc:docMk/>
            <pc:sldMk cId="3219402154" sldId="35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4.371" v="948" actId="20577"/>
          <ac:spMkLst>
            <pc:docMk/>
            <pc:sldMk cId="3219402154" sldId="35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4.383" v="949" actId="20577"/>
          <ac:spMkLst>
            <pc:docMk/>
            <pc:sldMk cId="3219402154" sldId="35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4.295" v="944"/>
          <ac:spMkLst>
            <pc:docMk/>
            <pc:sldMk cId="3219402154" sldId="35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011575481" sldId="35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771751171" sldId="359"/>
        </pc:sldMkLst>
        <pc:spChg chg="mod">
          <ac:chgData name="Văn Trung Đặng" userId="3a1a907cf5d44218" providerId="LiveId" clId="{818F0165-E7B1-40BD-ABF7-D4AC4C94CA69}" dt="2024-05-23T01:33:14.542" v="960"/>
          <ac:spMkLst>
            <pc:docMk/>
            <pc:sldMk cId="2771751171" sldId="35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4.479" v="956"/>
          <ac:spMkLst>
            <pc:docMk/>
            <pc:sldMk cId="2771751171" sldId="35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4.558" v="961" actId="20577"/>
          <ac:spMkLst>
            <pc:docMk/>
            <pc:sldMk cId="2771751171" sldId="35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4.576" v="962" actId="20577"/>
          <ac:spMkLst>
            <pc:docMk/>
            <pc:sldMk cId="2771751171" sldId="35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4.590" v="963" actId="20577"/>
          <ac:spMkLst>
            <pc:docMk/>
            <pc:sldMk cId="2771751171" sldId="35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4.510" v="958"/>
          <ac:spMkLst>
            <pc:docMk/>
            <pc:sldMk cId="2771751171" sldId="35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299569346" sldId="36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904157884" sldId="361"/>
        </pc:sldMkLst>
        <pc:spChg chg="mod">
          <ac:chgData name="Văn Trung Đặng" userId="3a1a907cf5d44218" providerId="LiveId" clId="{818F0165-E7B1-40BD-ABF7-D4AC4C94CA69}" dt="2024-05-23T01:33:14.749" v="974"/>
          <ac:spMkLst>
            <pc:docMk/>
            <pc:sldMk cId="3904157884" sldId="36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4.702" v="970"/>
          <ac:spMkLst>
            <pc:docMk/>
            <pc:sldMk cId="3904157884" sldId="36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4.749" v="975" actId="20577"/>
          <ac:spMkLst>
            <pc:docMk/>
            <pc:sldMk cId="3904157884" sldId="36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4.765" v="976" actId="20577"/>
          <ac:spMkLst>
            <pc:docMk/>
            <pc:sldMk cId="3904157884" sldId="36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4.786" v="977" actId="20577"/>
          <ac:spMkLst>
            <pc:docMk/>
            <pc:sldMk cId="3904157884" sldId="36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4.733" v="972"/>
          <ac:spMkLst>
            <pc:docMk/>
            <pc:sldMk cId="3904157884" sldId="36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980365103" sldId="36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674857493" sldId="363"/>
        </pc:sldMkLst>
        <pc:spChg chg="mod">
          <ac:chgData name="Văn Trung Đặng" userId="3a1a907cf5d44218" providerId="LiveId" clId="{818F0165-E7B1-40BD-ABF7-D4AC4C94CA69}" dt="2024-05-23T01:33:14.909" v="988"/>
          <ac:spMkLst>
            <pc:docMk/>
            <pc:sldMk cId="674857493" sldId="36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4.878" v="984"/>
          <ac:spMkLst>
            <pc:docMk/>
            <pc:sldMk cId="674857493" sldId="36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4.924" v="989" actId="20577"/>
          <ac:spMkLst>
            <pc:docMk/>
            <pc:sldMk cId="674857493" sldId="36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4.940" v="990" actId="20577"/>
          <ac:spMkLst>
            <pc:docMk/>
            <pc:sldMk cId="674857493" sldId="36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4.956" v="991" actId="20577"/>
          <ac:spMkLst>
            <pc:docMk/>
            <pc:sldMk cId="674857493" sldId="36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4.895" v="986"/>
          <ac:spMkLst>
            <pc:docMk/>
            <pc:sldMk cId="674857493" sldId="36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605608418" sldId="36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4249204236" sldId="365"/>
        </pc:sldMkLst>
        <pc:spChg chg="mod">
          <ac:chgData name="Văn Trung Đặng" userId="3a1a907cf5d44218" providerId="LiveId" clId="{818F0165-E7B1-40BD-ABF7-D4AC4C94CA69}" dt="2024-05-23T01:33:15.086" v="1002"/>
          <ac:spMkLst>
            <pc:docMk/>
            <pc:sldMk cId="4249204236" sldId="36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5.019" v="998"/>
          <ac:spMkLst>
            <pc:docMk/>
            <pc:sldMk cId="4249204236" sldId="36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5.099" v="1003" actId="20577"/>
          <ac:spMkLst>
            <pc:docMk/>
            <pc:sldMk cId="4249204236" sldId="36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5.116" v="1004" actId="20577"/>
          <ac:spMkLst>
            <pc:docMk/>
            <pc:sldMk cId="4249204236" sldId="36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5.131" v="1005" actId="20577"/>
          <ac:spMkLst>
            <pc:docMk/>
            <pc:sldMk cId="4249204236" sldId="36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5.052" v="1000"/>
          <ac:spMkLst>
            <pc:docMk/>
            <pc:sldMk cId="4249204236" sldId="36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541982499" sldId="36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70637647" sldId="367"/>
        </pc:sldMkLst>
        <pc:spChg chg="mod">
          <ac:chgData name="Văn Trung Đặng" userId="3a1a907cf5d44218" providerId="LiveId" clId="{818F0165-E7B1-40BD-ABF7-D4AC4C94CA69}" dt="2024-05-23T01:33:15.258" v="1016"/>
          <ac:spMkLst>
            <pc:docMk/>
            <pc:sldMk cId="70637647" sldId="36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5.210" v="1012"/>
          <ac:spMkLst>
            <pc:docMk/>
            <pc:sldMk cId="70637647" sldId="36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5.274" v="1017" actId="20577"/>
          <ac:spMkLst>
            <pc:docMk/>
            <pc:sldMk cId="70637647" sldId="36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5.279" v="1018" actId="20577"/>
          <ac:spMkLst>
            <pc:docMk/>
            <pc:sldMk cId="70637647" sldId="36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5.296" v="1019" actId="20577"/>
          <ac:spMkLst>
            <pc:docMk/>
            <pc:sldMk cId="70637647" sldId="36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5.226" v="1014"/>
          <ac:spMkLst>
            <pc:docMk/>
            <pc:sldMk cId="70637647" sldId="36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863073986" sldId="36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574442536" sldId="369"/>
        </pc:sldMkLst>
        <pc:spChg chg="mod">
          <ac:chgData name="Văn Trung Đặng" userId="3a1a907cf5d44218" providerId="LiveId" clId="{818F0165-E7B1-40BD-ABF7-D4AC4C94CA69}" dt="2024-05-23T01:33:15.433" v="1030"/>
          <ac:spMkLst>
            <pc:docMk/>
            <pc:sldMk cId="3574442536" sldId="36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5.385" v="1026"/>
          <ac:spMkLst>
            <pc:docMk/>
            <pc:sldMk cId="3574442536" sldId="36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5.449" v="1031" actId="20577"/>
          <ac:spMkLst>
            <pc:docMk/>
            <pc:sldMk cId="3574442536" sldId="36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5.465" v="1032" actId="20577"/>
          <ac:spMkLst>
            <pc:docMk/>
            <pc:sldMk cId="3574442536" sldId="36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5.480" v="1033" actId="20577"/>
          <ac:spMkLst>
            <pc:docMk/>
            <pc:sldMk cId="3574442536" sldId="36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3T01:33:15.417" v="1028"/>
          <ac:spMkLst>
            <pc:docMk/>
            <pc:sldMk cId="3574442536" sldId="36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4257127722" sldId="37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289397672" sldId="371"/>
        </pc:sldMkLst>
        <pc:spChg chg="mod">
          <ac:chgData name="Văn Trung Đặng" userId="3a1a907cf5d44218" providerId="LiveId" clId="{818F0165-E7B1-40BD-ABF7-D4AC4C94CA69}" dt="2024-05-23T01:33:15.592" v="1044"/>
          <ac:spMkLst>
            <pc:docMk/>
            <pc:sldMk cId="1289397672" sldId="37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3T01:33:15.544" v="1040"/>
          <ac:spMkLst>
            <pc:docMk/>
            <pc:sldMk cId="1289397672" sldId="37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3T01:33:15.623" v="1045" actId="20577"/>
          <ac:spMkLst>
            <pc:docMk/>
            <pc:sldMk cId="1289397672" sldId="37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3T01:33:15.648" v="1046" actId="20577"/>
          <ac:spMkLst>
            <pc:docMk/>
            <pc:sldMk cId="1289397672" sldId="37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3T01:33:15.576" v="1042"/>
          <ac:spMkLst>
            <pc:docMk/>
            <pc:sldMk cId="1289397672" sldId="37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4183334967" sldId="37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156538464" sldId="373"/>
        </pc:sldMkLst>
        <pc:spChg chg="mod">
          <ac:chgData name="Văn Trung Đặng" userId="3a1a907cf5d44218" providerId="LiveId" clId="{818F0165-E7B1-40BD-ABF7-D4AC4C94CA69}" dt="2024-05-24T01:06:20.235" v="1066"/>
          <ac:spMkLst>
            <pc:docMk/>
            <pc:sldMk cId="3156538464" sldId="37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0.156" v="1062"/>
          <ac:spMkLst>
            <pc:docMk/>
            <pc:sldMk cId="3156538464" sldId="37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0.251" v="1067" actId="20577"/>
          <ac:spMkLst>
            <pc:docMk/>
            <pc:sldMk cId="3156538464" sldId="37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0.266" v="1068" actId="20577"/>
          <ac:spMkLst>
            <pc:docMk/>
            <pc:sldMk cId="3156538464" sldId="37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0.298" v="1069" actId="20577"/>
          <ac:spMkLst>
            <pc:docMk/>
            <pc:sldMk cId="3156538464" sldId="37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0.203" v="1064"/>
          <ac:spMkLst>
            <pc:docMk/>
            <pc:sldMk cId="3156538464" sldId="37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441994122" sldId="37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064589978" sldId="375"/>
        </pc:sldMkLst>
        <pc:spChg chg="mod">
          <ac:chgData name="Văn Trung Đặng" userId="3a1a907cf5d44218" providerId="LiveId" clId="{818F0165-E7B1-40BD-ABF7-D4AC4C94CA69}" dt="2024-05-24T01:06:20.504" v="1080"/>
          <ac:spMkLst>
            <pc:docMk/>
            <pc:sldMk cId="1064589978" sldId="37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0.393" v="1076"/>
          <ac:spMkLst>
            <pc:docMk/>
            <pc:sldMk cId="1064589978" sldId="37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0.522" v="1081" actId="20577"/>
          <ac:spMkLst>
            <pc:docMk/>
            <pc:sldMk cId="1064589978" sldId="37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0.551" v="1082" actId="20577"/>
          <ac:spMkLst>
            <pc:docMk/>
            <pc:sldMk cId="1064589978" sldId="37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0.567" v="1083" actId="20577"/>
          <ac:spMkLst>
            <pc:docMk/>
            <pc:sldMk cId="1064589978" sldId="37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0.443" v="1078"/>
          <ac:spMkLst>
            <pc:docMk/>
            <pc:sldMk cId="1064589978" sldId="37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272330783" sldId="37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531665037" sldId="377"/>
        </pc:sldMkLst>
        <pc:spChg chg="mod">
          <ac:chgData name="Văn Trung Đặng" userId="3a1a907cf5d44218" providerId="LiveId" clId="{818F0165-E7B1-40BD-ABF7-D4AC4C94CA69}" dt="2024-05-24T01:06:20.740" v="1094"/>
          <ac:spMkLst>
            <pc:docMk/>
            <pc:sldMk cId="1531665037" sldId="37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0.662" v="1090"/>
          <ac:spMkLst>
            <pc:docMk/>
            <pc:sldMk cId="1531665037" sldId="37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0.768" v="1095" actId="20577"/>
          <ac:spMkLst>
            <pc:docMk/>
            <pc:sldMk cId="1531665037" sldId="37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0.787" v="1096" actId="20577"/>
          <ac:spMkLst>
            <pc:docMk/>
            <pc:sldMk cId="1531665037" sldId="37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0.803" v="1097" actId="20577"/>
          <ac:spMkLst>
            <pc:docMk/>
            <pc:sldMk cId="1531665037" sldId="37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0.694" v="1092"/>
          <ac:spMkLst>
            <pc:docMk/>
            <pc:sldMk cId="1531665037" sldId="37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567944380" sldId="37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692749329" sldId="379"/>
        </pc:sldMkLst>
        <pc:spChg chg="mod">
          <ac:chgData name="Văn Trung Đặng" userId="3a1a907cf5d44218" providerId="LiveId" clId="{818F0165-E7B1-40BD-ABF7-D4AC4C94CA69}" dt="2024-05-24T01:06:20.961" v="1108"/>
          <ac:spMkLst>
            <pc:docMk/>
            <pc:sldMk cId="2692749329" sldId="37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0.882" v="1104"/>
          <ac:spMkLst>
            <pc:docMk/>
            <pc:sldMk cId="2692749329" sldId="37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0.977" v="1109" actId="20577"/>
          <ac:spMkLst>
            <pc:docMk/>
            <pc:sldMk cId="2692749329" sldId="37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1.020" v="1110" actId="20577"/>
          <ac:spMkLst>
            <pc:docMk/>
            <pc:sldMk cId="2692749329" sldId="37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1.040" v="1111" actId="20577"/>
          <ac:spMkLst>
            <pc:docMk/>
            <pc:sldMk cId="2692749329" sldId="37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0.934" v="1106"/>
          <ac:spMkLst>
            <pc:docMk/>
            <pc:sldMk cId="2692749329" sldId="37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920401939" sldId="38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697469862" sldId="381"/>
        </pc:sldMkLst>
        <pc:spChg chg="mod">
          <ac:chgData name="Văn Trung Đặng" userId="3a1a907cf5d44218" providerId="LiveId" clId="{818F0165-E7B1-40BD-ABF7-D4AC4C94CA69}" dt="2024-05-24T01:06:21.242" v="1122"/>
          <ac:spMkLst>
            <pc:docMk/>
            <pc:sldMk cId="1697469862" sldId="38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1.136" v="1118"/>
          <ac:spMkLst>
            <pc:docMk/>
            <pc:sldMk cId="1697469862" sldId="38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1.279" v="1123" actId="20577"/>
          <ac:spMkLst>
            <pc:docMk/>
            <pc:sldMk cId="1697469862" sldId="38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1.310" v="1124" actId="20577"/>
          <ac:spMkLst>
            <pc:docMk/>
            <pc:sldMk cId="1697469862" sldId="38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1.343" v="1125" actId="20577"/>
          <ac:spMkLst>
            <pc:docMk/>
            <pc:sldMk cId="1697469862" sldId="38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1.184" v="1120"/>
          <ac:spMkLst>
            <pc:docMk/>
            <pc:sldMk cId="1697469862" sldId="38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719897412" sldId="38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47476718" sldId="383"/>
        </pc:sldMkLst>
        <pc:spChg chg="mod">
          <ac:chgData name="Văn Trung Đặng" userId="3a1a907cf5d44218" providerId="LiveId" clId="{818F0165-E7B1-40BD-ABF7-D4AC4C94CA69}" dt="2024-05-24T01:06:21.612" v="1136"/>
          <ac:spMkLst>
            <pc:docMk/>
            <pc:sldMk cId="347476718" sldId="38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1.469" v="1132"/>
          <ac:spMkLst>
            <pc:docMk/>
            <pc:sldMk cId="347476718" sldId="38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1.644" v="1137" actId="20577"/>
          <ac:spMkLst>
            <pc:docMk/>
            <pc:sldMk cId="347476718" sldId="38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1.660" v="1138" actId="20577"/>
          <ac:spMkLst>
            <pc:docMk/>
            <pc:sldMk cId="347476718" sldId="38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1.692" v="1139" actId="20577"/>
          <ac:spMkLst>
            <pc:docMk/>
            <pc:sldMk cId="347476718" sldId="38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1.517" v="1134"/>
          <ac:spMkLst>
            <pc:docMk/>
            <pc:sldMk cId="347476718" sldId="38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917807256" sldId="38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596739982" sldId="385"/>
        </pc:sldMkLst>
        <pc:spChg chg="mod">
          <ac:chgData name="Văn Trung Đặng" userId="3a1a907cf5d44218" providerId="LiveId" clId="{818F0165-E7B1-40BD-ABF7-D4AC4C94CA69}" dt="2024-05-24T01:06:21.883" v="1150"/>
          <ac:spMkLst>
            <pc:docMk/>
            <pc:sldMk cId="2596739982" sldId="38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1.803" v="1146"/>
          <ac:spMkLst>
            <pc:docMk/>
            <pc:sldMk cId="2596739982" sldId="38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1.914" v="1151" actId="20577"/>
          <ac:spMkLst>
            <pc:docMk/>
            <pc:sldMk cId="2596739982" sldId="38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1.929" v="1152" actId="20577"/>
          <ac:spMkLst>
            <pc:docMk/>
            <pc:sldMk cId="2596739982" sldId="38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1.961" v="1153" actId="20577"/>
          <ac:spMkLst>
            <pc:docMk/>
            <pc:sldMk cId="2596739982" sldId="38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1.842" v="1148"/>
          <ac:spMkLst>
            <pc:docMk/>
            <pc:sldMk cId="2596739982" sldId="38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612475303" sldId="38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507299636" sldId="387"/>
        </pc:sldMkLst>
        <pc:spChg chg="mod">
          <ac:chgData name="Văn Trung Đặng" userId="3a1a907cf5d44218" providerId="LiveId" clId="{818F0165-E7B1-40BD-ABF7-D4AC4C94CA69}" dt="2024-05-24T01:06:22.119" v="1164"/>
          <ac:spMkLst>
            <pc:docMk/>
            <pc:sldMk cId="3507299636" sldId="38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2.056" v="1160"/>
          <ac:spMkLst>
            <pc:docMk/>
            <pc:sldMk cId="3507299636" sldId="38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2.152" v="1165" actId="20577"/>
          <ac:spMkLst>
            <pc:docMk/>
            <pc:sldMk cId="3507299636" sldId="38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2.167" v="1166" actId="20577"/>
          <ac:spMkLst>
            <pc:docMk/>
            <pc:sldMk cId="3507299636" sldId="38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2.182" v="1167" actId="20577"/>
          <ac:spMkLst>
            <pc:docMk/>
            <pc:sldMk cId="3507299636" sldId="38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2.087" v="1162"/>
          <ac:spMkLst>
            <pc:docMk/>
            <pc:sldMk cId="3507299636" sldId="38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910010943" sldId="38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549018726" sldId="389"/>
        </pc:sldMkLst>
        <pc:spChg chg="mod">
          <ac:chgData name="Văn Trung Đặng" userId="3a1a907cf5d44218" providerId="LiveId" clId="{818F0165-E7B1-40BD-ABF7-D4AC4C94CA69}" dt="2024-05-24T01:06:22.340" v="1178"/>
          <ac:spMkLst>
            <pc:docMk/>
            <pc:sldMk cId="549018726" sldId="38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2.277" v="1174"/>
          <ac:spMkLst>
            <pc:docMk/>
            <pc:sldMk cId="549018726" sldId="38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2.356" v="1179" actId="20577"/>
          <ac:spMkLst>
            <pc:docMk/>
            <pc:sldMk cId="549018726" sldId="38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2.371" v="1180" actId="20577"/>
          <ac:spMkLst>
            <pc:docMk/>
            <pc:sldMk cId="549018726" sldId="38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2.403" v="1181" actId="20577"/>
          <ac:spMkLst>
            <pc:docMk/>
            <pc:sldMk cId="549018726" sldId="38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2.309" v="1176"/>
          <ac:spMkLst>
            <pc:docMk/>
            <pc:sldMk cId="549018726" sldId="38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524895152" sldId="39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234371936" sldId="391"/>
        </pc:sldMkLst>
        <pc:spChg chg="mod">
          <ac:chgData name="Văn Trung Đặng" userId="3a1a907cf5d44218" providerId="LiveId" clId="{818F0165-E7B1-40BD-ABF7-D4AC4C94CA69}" dt="2024-05-24T01:06:22.547" v="1192"/>
          <ac:spMkLst>
            <pc:docMk/>
            <pc:sldMk cId="3234371936" sldId="39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2.507" v="1188"/>
          <ac:spMkLst>
            <pc:docMk/>
            <pc:sldMk cId="3234371936" sldId="39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2.564" v="1193" actId="20577"/>
          <ac:spMkLst>
            <pc:docMk/>
            <pc:sldMk cId="3234371936" sldId="39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2.578" v="1194" actId="20577"/>
          <ac:spMkLst>
            <pc:docMk/>
            <pc:sldMk cId="3234371936" sldId="39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2.593" v="1195" actId="20577"/>
          <ac:spMkLst>
            <pc:docMk/>
            <pc:sldMk cId="3234371936" sldId="39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2.521" v="1190"/>
          <ac:spMkLst>
            <pc:docMk/>
            <pc:sldMk cId="3234371936" sldId="39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358221118" sldId="39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156165678" sldId="393"/>
        </pc:sldMkLst>
        <pc:spChg chg="mod">
          <ac:chgData name="Văn Trung Đặng" userId="3a1a907cf5d44218" providerId="LiveId" clId="{818F0165-E7B1-40BD-ABF7-D4AC4C94CA69}" dt="2024-05-24T01:06:22.767" v="1206"/>
          <ac:spMkLst>
            <pc:docMk/>
            <pc:sldMk cId="1156165678" sldId="39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2.708" v="1202"/>
          <ac:spMkLst>
            <pc:docMk/>
            <pc:sldMk cId="1156165678" sldId="39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2.783" v="1207" actId="20577"/>
          <ac:spMkLst>
            <pc:docMk/>
            <pc:sldMk cId="1156165678" sldId="39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2.798" v="1208" actId="20577"/>
          <ac:spMkLst>
            <pc:docMk/>
            <pc:sldMk cId="1156165678" sldId="39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2.830" v="1209" actId="20577"/>
          <ac:spMkLst>
            <pc:docMk/>
            <pc:sldMk cId="1156165678" sldId="39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2.739" v="1204"/>
          <ac:spMkLst>
            <pc:docMk/>
            <pc:sldMk cId="1156165678" sldId="39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532800272" sldId="39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082552934" sldId="395"/>
        </pc:sldMkLst>
        <pc:spChg chg="mod">
          <ac:chgData name="Văn Trung Đặng" userId="3a1a907cf5d44218" providerId="LiveId" clId="{818F0165-E7B1-40BD-ABF7-D4AC4C94CA69}" dt="2024-05-24T01:06:22.972" v="1220"/>
          <ac:spMkLst>
            <pc:docMk/>
            <pc:sldMk cId="2082552934" sldId="39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2.925" v="1216"/>
          <ac:spMkLst>
            <pc:docMk/>
            <pc:sldMk cId="2082552934" sldId="39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3.004" v="1221" actId="20577"/>
          <ac:spMkLst>
            <pc:docMk/>
            <pc:sldMk cId="2082552934" sldId="39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3.019" v="1222" actId="20577"/>
          <ac:spMkLst>
            <pc:docMk/>
            <pc:sldMk cId="2082552934" sldId="39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3.019" v="1223" actId="20577"/>
          <ac:spMkLst>
            <pc:docMk/>
            <pc:sldMk cId="2082552934" sldId="39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2.941" v="1218"/>
          <ac:spMkLst>
            <pc:docMk/>
            <pc:sldMk cId="2082552934" sldId="39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137291872" sldId="39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793770884" sldId="397"/>
        </pc:sldMkLst>
        <pc:spChg chg="mod">
          <ac:chgData name="Văn Trung Đặng" userId="3a1a907cf5d44218" providerId="LiveId" clId="{818F0165-E7B1-40BD-ABF7-D4AC4C94CA69}" dt="2024-05-24T01:06:23.145" v="1234"/>
          <ac:spMkLst>
            <pc:docMk/>
            <pc:sldMk cId="2793770884" sldId="39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3.098" v="1230"/>
          <ac:spMkLst>
            <pc:docMk/>
            <pc:sldMk cId="2793770884" sldId="39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3.161" v="1235" actId="20577"/>
          <ac:spMkLst>
            <pc:docMk/>
            <pc:sldMk cId="2793770884" sldId="39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3.177" v="1236" actId="20577"/>
          <ac:spMkLst>
            <pc:docMk/>
            <pc:sldMk cId="2793770884" sldId="39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3.193" v="1237" actId="20577"/>
          <ac:spMkLst>
            <pc:docMk/>
            <pc:sldMk cId="2793770884" sldId="39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3.130" v="1232"/>
          <ac:spMkLst>
            <pc:docMk/>
            <pc:sldMk cId="2793770884" sldId="39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648287110" sldId="39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844570263" sldId="399"/>
        </pc:sldMkLst>
        <pc:spChg chg="mod">
          <ac:chgData name="Văn Trung Đặng" userId="3a1a907cf5d44218" providerId="LiveId" clId="{818F0165-E7B1-40BD-ABF7-D4AC4C94CA69}" dt="2024-05-24T01:06:23.336" v="1248"/>
          <ac:spMkLst>
            <pc:docMk/>
            <pc:sldMk cId="844570263" sldId="39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3.288" v="1244"/>
          <ac:spMkLst>
            <pc:docMk/>
            <pc:sldMk cId="844570263" sldId="39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3.351" v="1249" actId="20577"/>
          <ac:spMkLst>
            <pc:docMk/>
            <pc:sldMk cId="844570263" sldId="39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3.351" v="1250" actId="20577"/>
          <ac:spMkLst>
            <pc:docMk/>
            <pc:sldMk cId="844570263" sldId="39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3.382" v="1251" actId="20577"/>
          <ac:spMkLst>
            <pc:docMk/>
            <pc:sldMk cId="844570263" sldId="39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3.320" v="1246"/>
          <ac:spMkLst>
            <pc:docMk/>
            <pc:sldMk cId="844570263" sldId="39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4069215647" sldId="40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261059001" sldId="401"/>
        </pc:sldMkLst>
        <pc:spChg chg="mod">
          <ac:chgData name="Văn Trung Đặng" userId="3a1a907cf5d44218" providerId="LiveId" clId="{818F0165-E7B1-40BD-ABF7-D4AC4C94CA69}" dt="2024-05-24T01:06:23.494" v="1262"/>
          <ac:spMkLst>
            <pc:docMk/>
            <pc:sldMk cId="2261059001" sldId="40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3.447" v="1258"/>
          <ac:spMkLst>
            <pc:docMk/>
            <pc:sldMk cId="2261059001" sldId="40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3.494" v="1263" actId="20577"/>
          <ac:spMkLst>
            <pc:docMk/>
            <pc:sldMk cId="2261059001" sldId="40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3.510" v="1264" actId="20577"/>
          <ac:spMkLst>
            <pc:docMk/>
            <pc:sldMk cId="2261059001" sldId="40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3.526" v="1265" actId="20577"/>
          <ac:spMkLst>
            <pc:docMk/>
            <pc:sldMk cId="2261059001" sldId="40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3.463" v="1260"/>
          <ac:spMkLst>
            <pc:docMk/>
            <pc:sldMk cId="2261059001" sldId="40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132560291" sldId="40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04835152" sldId="403"/>
        </pc:sldMkLst>
        <pc:spChg chg="mod">
          <ac:chgData name="Văn Trung Đặng" userId="3a1a907cf5d44218" providerId="LiveId" clId="{818F0165-E7B1-40BD-ABF7-D4AC4C94CA69}" dt="2024-05-24T01:06:23.637" v="1276"/>
          <ac:spMkLst>
            <pc:docMk/>
            <pc:sldMk cId="104835152" sldId="40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3.605" v="1272"/>
          <ac:spMkLst>
            <pc:docMk/>
            <pc:sldMk cId="104835152" sldId="40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3.637" v="1277" actId="20577"/>
          <ac:spMkLst>
            <pc:docMk/>
            <pc:sldMk cId="104835152" sldId="40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3.653" v="1278" actId="20577"/>
          <ac:spMkLst>
            <pc:docMk/>
            <pc:sldMk cId="104835152" sldId="40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3.669" v="1279" actId="20577"/>
          <ac:spMkLst>
            <pc:docMk/>
            <pc:sldMk cId="104835152" sldId="40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3.621" v="1274"/>
          <ac:spMkLst>
            <pc:docMk/>
            <pc:sldMk cId="104835152" sldId="40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355746832" sldId="40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1866629354" sldId="405"/>
        </pc:sldMkLst>
        <pc:spChg chg="mod">
          <ac:chgData name="Văn Trung Đặng" userId="3a1a907cf5d44218" providerId="LiveId" clId="{818F0165-E7B1-40BD-ABF7-D4AC4C94CA69}" dt="2024-05-24T01:06:23.779" v="1290"/>
          <ac:spMkLst>
            <pc:docMk/>
            <pc:sldMk cId="1866629354" sldId="40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3.748" v="1286"/>
          <ac:spMkLst>
            <pc:docMk/>
            <pc:sldMk cId="1866629354" sldId="40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3.796" v="1291" actId="20577"/>
          <ac:spMkLst>
            <pc:docMk/>
            <pc:sldMk cId="1866629354" sldId="40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3.796" v="1292" actId="20577"/>
          <ac:spMkLst>
            <pc:docMk/>
            <pc:sldMk cId="1866629354" sldId="40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3.811" v="1293" actId="20577"/>
          <ac:spMkLst>
            <pc:docMk/>
            <pc:sldMk cId="1866629354" sldId="40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3.764" v="1288"/>
          <ac:spMkLst>
            <pc:docMk/>
            <pc:sldMk cId="1866629354" sldId="40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401036820" sldId="40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036365702" sldId="407"/>
        </pc:sldMkLst>
        <pc:spChg chg="mod">
          <ac:chgData name="Văn Trung Đặng" userId="3a1a907cf5d44218" providerId="LiveId" clId="{818F0165-E7B1-40BD-ABF7-D4AC4C94CA69}" dt="2024-05-24T01:06:23.922" v="1304"/>
          <ac:spMkLst>
            <pc:docMk/>
            <pc:sldMk cId="3036365702" sldId="40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3.890" v="1300"/>
          <ac:spMkLst>
            <pc:docMk/>
            <pc:sldMk cId="3036365702" sldId="40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3.938" v="1305" actId="20577"/>
          <ac:spMkLst>
            <pc:docMk/>
            <pc:sldMk cId="3036365702" sldId="40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3.938" v="1306" actId="20577"/>
          <ac:spMkLst>
            <pc:docMk/>
            <pc:sldMk cId="3036365702" sldId="40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3.954" v="1307" actId="20577"/>
          <ac:spMkLst>
            <pc:docMk/>
            <pc:sldMk cId="3036365702" sldId="40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3.906" v="1302"/>
          <ac:spMkLst>
            <pc:docMk/>
            <pc:sldMk cId="3036365702" sldId="407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204892582" sldId="408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54406274" sldId="409"/>
        </pc:sldMkLst>
        <pc:spChg chg="mod">
          <ac:chgData name="Văn Trung Đặng" userId="3a1a907cf5d44218" providerId="LiveId" clId="{818F0165-E7B1-40BD-ABF7-D4AC4C94CA69}" dt="2024-05-24T01:06:24.049" v="1318"/>
          <ac:spMkLst>
            <pc:docMk/>
            <pc:sldMk cId="254406274" sldId="40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4.018" v="1314"/>
          <ac:spMkLst>
            <pc:docMk/>
            <pc:sldMk cId="254406274" sldId="40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4.065" v="1319" actId="20577"/>
          <ac:spMkLst>
            <pc:docMk/>
            <pc:sldMk cId="254406274" sldId="40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4.075" v="1320" actId="20577"/>
          <ac:spMkLst>
            <pc:docMk/>
            <pc:sldMk cId="254406274" sldId="40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4.081" v="1321" actId="20577"/>
          <ac:spMkLst>
            <pc:docMk/>
            <pc:sldMk cId="254406274" sldId="40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4.033" v="1316"/>
          <ac:spMkLst>
            <pc:docMk/>
            <pc:sldMk cId="254406274" sldId="409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3209507252" sldId="410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708129444" sldId="411"/>
        </pc:sldMkLst>
        <pc:spChg chg="mod">
          <ac:chgData name="Văn Trung Đặng" userId="3a1a907cf5d44218" providerId="LiveId" clId="{818F0165-E7B1-40BD-ABF7-D4AC4C94CA69}" dt="2024-05-24T01:06:24.225" v="1332"/>
          <ac:spMkLst>
            <pc:docMk/>
            <pc:sldMk cId="3708129444" sldId="41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4.177" v="1328"/>
          <ac:spMkLst>
            <pc:docMk/>
            <pc:sldMk cId="3708129444" sldId="41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4.225" v="1333" actId="20577"/>
          <ac:spMkLst>
            <pc:docMk/>
            <pc:sldMk cId="3708129444" sldId="41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4.241" v="1334" actId="20577"/>
          <ac:spMkLst>
            <pc:docMk/>
            <pc:sldMk cId="3708129444" sldId="41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4.241" v="1335" actId="20577"/>
          <ac:spMkLst>
            <pc:docMk/>
            <pc:sldMk cId="3708129444" sldId="41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4.193" v="1330"/>
          <ac:spMkLst>
            <pc:docMk/>
            <pc:sldMk cId="3708129444" sldId="411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062322730" sldId="412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761761842" sldId="413"/>
        </pc:sldMkLst>
        <pc:spChg chg="mod">
          <ac:chgData name="Văn Trung Đặng" userId="3a1a907cf5d44218" providerId="LiveId" clId="{818F0165-E7B1-40BD-ABF7-D4AC4C94CA69}" dt="2024-05-24T01:06:24.351" v="1346"/>
          <ac:spMkLst>
            <pc:docMk/>
            <pc:sldMk cId="761761842" sldId="41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4.320" v="1342"/>
          <ac:spMkLst>
            <pc:docMk/>
            <pc:sldMk cId="761761842" sldId="41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4.367" v="1347" actId="20577"/>
          <ac:spMkLst>
            <pc:docMk/>
            <pc:sldMk cId="761761842" sldId="41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4.383" v="1348" actId="20577"/>
          <ac:spMkLst>
            <pc:docMk/>
            <pc:sldMk cId="761761842" sldId="41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4.383" v="1349" actId="20577"/>
          <ac:spMkLst>
            <pc:docMk/>
            <pc:sldMk cId="761761842" sldId="41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4.335" v="1344"/>
          <ac:spMkLst>
            <pc:docMk/>
            <pc:sldMk cId="761761842" sldId="413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2481655761" sldId="414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3080578375" sldId="415"/>
        </pc:sldMkLst>
        <pc:spChg chg="mod">
          <ac:chgData name="Văn Trung Đặng" userId="3a1a907cf5d44218" providerId="LiveId" clId="{818F0165-E7B1-40BD-ABF7-D4AC4C94CA69}" dt="2024-05-24T01:06:24.510" v="1360"/>
          <ac:spMkLst>
            <pc:docMk/>
            <pc:sldMk cId="3080578375" sldId="41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4.479" v="1356"/>
          <ac:spMkLst>
            <pc:docMk/>
            <pc:sldMk cId="3080578375" sldId="41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4.526" v="1361" actId="20577"/>
          <ac:spMkLst>
            <pc:docMk/>
            <pc:sldMk cId="3080578375" sldId="41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4.526" v="1362" actId="20577"/>
          <ac:spMkLst>
            <pc:docMk/>
            <pc:sldMk cId="3080578375" sldId="41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4.544" v="1363" actId="20577"/>
          <ac:spMkLst>
            <pc:docMk/>
            <pc:sldMk cId="3080578375" sldId="41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4.497" v="1358"/>
          <ac:spMkLst>
            <pc:docMk/>
            <pc:sldMk cId="3080578375" sldId="415"/>
            <ac:spMk id="14" creationId="{A3DC0014-AC4D-C340-BD08-DB60E72982DE}"/>
          </ac:spMkLst>
        </pc:spChg>
      </pc:sldChg>
      <pc:sldChg chg="add del ord">
        <pc:chgData name="Văn Trung Đặng" userId="3a1a907cf5d44218" providerId="LiveId" clId="{818F0165-E7B1-40BD-ABF7-D4AC4C94CA69}" dt="2024-05-24T01:09:20.497" v="1389" actId="47"/>
        <pc:sldMkLst>
          <pc:docMk/>
          <pc:sldMk cId="709443314" sldId="416"/>
        </pc:sldMkLst>
      </pc:sldChg>
      <pc:sldChg chg="modSp add del mod">
        <pc:chgData name="Văn Trung Đặng" userId="3a1a907cf5d44218" providerId="LiveId" clId="{818F0165-E7B1-40BD-ABF7-D4AC4C94CA69}" dt="2024-05-24T01:09:20.497" v="1389" actId="47"/>
        <pc:sldMkLst>
          <pc:docMk/>
          <pc:sldMk cId="2406797640" sldId="417"/>
        </pc:sldMkLst>
        <pc:spChg chg="mod">
          <ac:chgData name="Văn Trung Đặng" userId="3a1a907cf5d44218" providerId="LiveId" clId="{818F0165-E7B1-40BD-ABF7-D4AC4C94CA69}" dt="2024-05-24T01:06:24.637" v="1374"/>
          <ac:spMkLst>
            <pc:docMk/>
            <pc:sldMk cId="2406797640" sldId="41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06:24.605" v="1370"/>
          <ac:spMkLst>
            <pc:docMk/>
            <pc:sldMk cId="2406797640" sldId="41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06:24.653" v="1375" actId="20577"/>
          <ac:spMkLst>
            <pc:docMk/>
            <pc:sldMk cId="2406797640" sldId="41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06:24.684" v="1376" actId="20577"/>
          <ac:spMkLst>
            <pc:docMk/>
            <pc:sldMk cId="2406797640" sldId="41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06:24.684" v="1377" actId="20577"/>
          <ac:spMkLst>
            <pc:docMk/>
            <pc:sldMk cId="2406797640" sldId="41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06:24.621" v="1372"/>
          <ac:spMkLst>
            <pc:docMk/>
            <pc:sldMk cId="2406797640" sldId="417"/>
            <ac:spMk id="14" creationId="{A3DC0014-AC4D-C340-BD08-DB60E72982DE}"/>
          </ac:spMkLst>
        </pc:spChg>
      </pc:sldChg>
      <pc:sldChg chg="add">
        <pc:chgData name="Văn Trung Đặng" userId="3a1a907cf5d44218" providerId="LiveId" clId="{818F0165-E7B1-40BD-ABF7-D4AC4C94CA69}" dt="2024-05-24T01:06:24.562" v="1367"/>
        <pc:sldMkLst>
          <pc:docMk/>
          <pc:sldMk cId="3954958287" sldId="418"/>
        </pc:sldMkLst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138053087" sldId="419"/>
        </pc:sldMkLst>
        <pc:spChg chg="mod">
          <ac:chgData name="Văn Trung Đặng" userId="3a1a907cf5d44218" providerId="LiveId" clId="{818F0165-E7B1-40BD-ABF7-D4AC4C94CA69}" dt="2024-05-24T01:22:23.120" v="2204"/>
          <ac:spMkLst>
            <pc:docMk/>
            <pc:sldMk cId="1138053087" sldId="41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2.994" v="2200"/>
          <ac:spMkLst>
            <pc:docMk/>
            <pc:sldMk cId="1138053087" sldId="41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3.151" v="2205" actId="20577"/>
          <ac:spMkLst>
            <pc:docMk/>
            <pc:sldMk cId="1138053087" sldId="41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3.183" v="2206" actId="20577"/>
          <ac:spMkLst>
            <pc:docMk/>
            <pc:sldMk cId="1138053087" sldId="41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3.215" v="2207" actId="20577"/>
          <ac:spMkLst>
            <pc:docMk/>
            <pc:sldMk cId="1138053087" sldId="41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3.074" v="2202"/>
          <ac:spMkLst>
            <pc:docMk/>
            <pc:sldMk cId="1138053087" sldId="41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1802771683" sldId="419"/>
        </pc:sldMkLst>
        <pc:spChg chg="mod">
          <ac:chgData name="Văn Trung Đặng" userId="3a1a907cf5d44218" providerId="LiveId" clId="{818F0165-E7B1-40BD-ABF7-D4AC4C94CA69}" dt="2024-05-24T01:29:53.340" v="3254"/>
          <ac:spMkLst>
            <pc:docMk/>
            <pc:sldMk cId="1802771683" sldId="41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3.261" v="3250"/>
          <ac:spMkLst>
            <pc:docMk/>
            <pc:sldMk cId="1802771683" sldId="41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3.340" v="3255" actId="20577"/>
          <ac:spMkLst>
            <pc:docMk/>
            <pc:sldMk cId="1802771683" sldId="41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3.356" v="3256" actId="20577"/>
          <ac:spMkLst>
            <pc:docMk/>
            <pc:sldMk cId="1802771683" sldId="41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3.371" v="3257" actId="20577"/>
          <ac:spMkLst>
            <pc:docMk/>
            <pc:sldMk cId="1802771683" sldId="41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3.308" v="3252"/>
          <ac:spMkLst>
            <pc:docMk/>
            <pc:sldMk cId="1802771683" sldId="41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554094433" sldId="419"/>
        </pc:sldMkLst>
        <pc:spChg chg="mod">
          <ac:chgData name="Văn Trung Đặng" userId="3a1a907cf5d44218" providerId="LiveId" clId="{818F0165-E7B1-40BD-ABF7-D4AC4C94CA69}" dt="2024-05-24T01:14:59.903" v="1415"/>
          <ac:spMkLst>
            <pc:docMk/>
            <pc:sldMk cId="2554094433" sldId="41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4:59.824" v="1411"/>
          <ac:spMkLst>
            <pc:docMk/>
            <pc:sldMk cId="2554094433" sldId="41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4:59.920" v="1416" actId="20577"/>
          <ac:spMkLst>
            <pc:docMk/>
            <pc:sldMk cId="2554094433" sldId="41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4:59.950" v="1417" actId="20577"/>
          <ac:spMkLst>
            <pc:docMk/>
            <pc:sldMk cId="2554094433" sldId="41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4:59.966" v="1418" actId="20577"/>
          <ac:spMkLst>
            <pc:docMk/>
            <pc:sldMk cId="2554094433" sldId="41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4:59.871" v="1413"/>
          <ac:spMkLst>
            <pc:docMk/>
            <pc:sldMk cId="2554094433" sldId="419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818F0165-E7B1-40BD-ABF7-D4AC4C94CA69}" dt="2024-05-24T01:09:20.497" v="1389" actId="47"/>
        <pc:sldMkLst>
          <pc:docMk/>
          <pc:sldMk cId="3143002384" sldId="419"/>
        </pc:sldMkLst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3280909445" sldId="419"/>
        </pc:sldMkLst>
        <pc:spChg chg="mod">
          <ac:chgData name="Văn Trung Đặng" userId="3a1a907cf5d44218" providerId="LiveId" clId="{818F0165-E7B1-40BD-ABF7-D4AC4C94CA69}" dt="2024-05-24T01:27:56.469" v="2729"/>
          <ac:spMkLst>
            <pc:docMk/>
            <pc:sldMk cId="3280909445" sldId="41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6.406" v="2725"/>
          <ac:spMkLst>
            <pc:docMk/>
            <pc:sldMk cId="3280909445" sldId="41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6.502" v="2730" actId="20577"/>
          <ac:spMkLst>
            <pc:docMk/>
            <pc:sldMk cId="3280909445" sldId="41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6.502" v="2731" actId="20577"/>
          <ac:spMkLst>
            <pc:docMk/>
            <pc:sldMk cId="3280909445" sldId="41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6.533" v="2732" actId="20577"/>
          <ac:spMkLst>
            <pc:docMk/>
            <pc:sldMk cId="3280909445" sldId="41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6.454" v="2727"/>
          <ac:spMkLst>
            <pc:docMk/>
            <pc:sldMk cId="3280909445" sldId="41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82612525" sldId="420"/>
        </pc:sldMkLst>
        <pc:spChg chg="mod">
          <ac:chgData name="Văn Trung Đặng" userId="3a1a907cf5d44218" providerId="LiveId" clId="{818F0165-E7B1-40BD-ABF7-D4AC4C94CA69}" dt="2024-05-24T01:15:00.123" v="1426"/>
          <ac:spMkLst>
            <pc:docMk/>
            <pc:sldMk cId="182612525" sldId="42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0.044" v="1422"/>
          <ac:spMkLst>
            <pc:docMk/>
            <pc:sldMk cId="182612525" sldId="42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0.139" v="1427" actId="20577"/>
          <ac:spMkLst>
            <pc:docMk/>
            <pc:sldMk cId="182612525" sldId="42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0.187" v="1428" actId="20577"/>
          <ac:spMkLst>
            <pc:docMk/>
            <pc:sldMk cId="182612525" sldId="42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0.199" v="1429" actId="20577"/>
          <ac:spMkLst>
            <pc:docMk/>
            <pc:sldMk cId="182612525" sldId="42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0.091" v="1424"/>
          <ac:spMkLst>
            <pc:docMk/>
            <pc:sldMk cId="182612525" sldId="42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592730840" sldId="420"/>
        </pc:sldMkLst>
        <pc:spChg chg="mod">
          <ac:chgData name="Văn Trung Đặng" userId="3a1a907cf5d44218" providerId="LiveId" clId="{818F0165-E7B1-40BD-ABF7-D4AC4C94CA69}" dt="2024-05-24T01:29:53.499" v="3265"/>
          <ac:spMkLst>
            <pc:docMk/>
            <pc:sldMk cId="592730840" sldId="42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3.435" v="3261"/>
          <ac:spMkLst>
            <pc:docMk/>
            <pc:sldMk cId="592730840" sldId="42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3.518" v="3266" actId="20577"/>
          <ac:spMkLst>
            <pc:docMk/>
            <pc:sldMk cId="592730840" sldId="42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3.531" v="3267" actId="20577"/>
          <ac:spMkLst>
            <pc:docMk/>
            <pc:sldMk cId="592730840" sldId="42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3.547" v="3268" actId="20577"/>
          <ac:spMkLst>
            <pc:docMk/>
            <pc:sldMk cId="592730840" sldId="42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3.467" v="3263"/>
          <ac:spMkLst>
            <pc:docMk/>
            <pc:sldMk cId="592730840" sldId="42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906099671" sldId="420"/>
        </pc:sldMkLst>
        <pc:spChg chg="mod">
          <ac:chgData name="Văn Trung Đặng" userId="3a1a907cf5d44218" providerId="LiveId" clId="{818F0165-E7B1-40BD-ABF7-D4AC4C94CA69}" dt="2024-05-24T01:22:23.434" v="2215"/>
          <ac:spMkLst>
            <pc:docMk/>
            <pc:sldMk cId="906099671" sldId="42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3.340" v="2211"/>
          <ac:spMkLst>
            <pc:docMk/>
            <pc:sldMk cId="906099671" sldId="42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3.465" v="2216" actId="20577"/>
          <ac:spMkLst>
            <pc:docMk/>
            <pc:sldMk cId="906099671" sldId="42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3.465" v="2217" actId="20577"/>
          <ac:spMkLst>
            <pc:docMk/>
            <pc:sldMk cId="906099671" sldId="42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3.496" v="2218" actId="20577"/>
          <ac:spMkLst>
            <pc:docMk/>
            <pc:sldMk cId="906099671" sldId="42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3.387" v="2213"/>
          <ac:spMkLst>
            <pc:docMk/>
            <pc:sldMk cId="906099671" sldId="42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011414775" sldId="420"/>
        </pc:sldMkLst>
        <pc:spChg chg="mod">
          <ac:chgData name="Văn Trung Đặng" userId="3a1a907cf5d44218" providerId="LiveId" clId="{818F0165-E7B1-40BD-ABF7-D4AC4C94CA69}" dt="2024-05-24T01:27:56.628" v="2740"/>
          <ac:spMkLst>
            <pc:docMk/>
            <pc:sldMk cId="2011414775" sldId="42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6.581" v="2736"/>
          <ac:spMkLst>
            <pc:docMk/>
            <pc:sldMk cId="2011414775" sldId="42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6.644" v="2741" actId="20577"/>
          <ac:spMkLst>
            <pc:docMk/>
            <pc:sldMk cId="2011414775" sldId="42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6.661" v="2742" actId="20577"/>
          <ac:spMkLst>
            <pc:docMk/>
            <pc:sldMk cId="2011414775" sldId="42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6.661" v="2743" actId="20577"/>
          <ac:spMkLst>
            <pc:docMk/>
            <pc:sldMk cId="2011414775" sldId="42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6.612" v="2738"/>
          <ac:spMkLst>
            <pc:docMk/>
            <pc:sldMk cId="2011414775" sldId="42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427993568" sldId="421"/>
        </pc:sldMkLst>
        <pc:spChg chg="mod">
          <ac:chgData name="Văn Trung Đặng" userId="3a1a907cf5d44218" providerId="LiveId" clId="{818F0165-E7B1-40BD-ABF7-D4AC4C94CA69}" dt="2024-05-24T01:15:00.308" v="1437"/>
          <ac:spMkLst>
            <pc:docMk/>
            <pc:sldMk cId="427993568" sldId="42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0.244" v="1433"/>
          <ac:spMkLst>
            <pc:docMk/>
            <pc:sldMk cId="427993568" sldId="42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0.308" v="1438" actId="20577"/>
          <ac:spMkLst>
            <pc:docMk/>
            <pc:sldMk cId="427993568" sldId="42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0.324" v="1439" actId="20577"/>
          <ac:spMkLst>
            <pc:docMk/>
            <pc:sldMk cId="427993568" sldId="42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0.339" v="1440" actId="20577"/>
          <ac:spMkLst>
            <pc:docMk/>
            <pc:sldMk cId="427993568" sldId="42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0.266" v="1435"/>
          <ac:spMkLst>
            <pc:docMk/>
            <pc:sldMk cId="427993568" sldId="42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2008051970" sldId="421"/>
        </pc:sldMkLst>
        <pc:spChg chg="mod">
          <ac:chgData name="Văn Trung Đặng" userId="3a1a907cf5d44218" providerId="LiveId" clId="{818F0165-E7B1-40BD-ABF7-D4AC4C94CA69}" dt="2024-05-24T01:29:53.693" v="3276"/>
          <ac:spMkLst>
            <pc:docMk/>
            <pc:sldMk cId="2008051970" sldId="42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3.626" v="3272"/>
          <ac:spMkLst>
            <pc:docMk/>
            <pc:sldMk cId="2008051970" sldId="42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3.704" v="3277" actId="20577"/>
          <ac:spMkLst>
            <pc:docMk/>
            <pc:sldMk cId="2008051970" sldId="42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3.720" v="3278" actId="20577"/>
          <ac:spMkLst>
            <pc:docMk/>
            <pc:sldMk cId="2008051970" sldId="42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3.736" v="3279" actId="20577"/>
          <ac:spMkLst>
            <pc:docMk/>
            <pc:sldMk cId="2008051970" sldId="42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3.642" v="3274"/>
          <ac:spMkLst>
            <pc:docMk/>
            <pc:sldMk cId="2008051970" sldId="42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645660950" sldId="421"/>
        </pc:sldMkLst>
        <pc:spChg chg="mod">
          <ac:chgData name="Văn Trung Đặng" userId="3a1a907cf5d44218" providerId="LiveId" clId="{818F0165-E7B1-40BD-ABF7-D4AC4C94CA69}" dt="2024-05-24T01:22:23.652" v="2226"/>
          <ac:spMkLst>
            <pc:docMk/>
            <pc:sldMk cId="3645660950" sldId="42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3.559" v="2222"/>
          <ac:spMkLst>
            <pc:docMk/>
            <pc:sldMk cId="3645660950" sldId="42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3.668" v="2227" actId="20577"/>
          <ac:spMkLst>
            <pc:docMk/>
            <pc:sldMk cId="3645660950" sldId="42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3.699" v="2228" actId="20577"/>
          <ac:spMkLst>
            <pc:docMk/>
            <pc:sldMk cId="3645660950" sldId="42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3.731" v="2229" actId="20577"/>
          <ac:spMkLst>
            <pc:docMk/>
            <pc:sldMk cId="3645660950" sldId="42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3.605" v="2224"/>
          <ac:spMkLst>
            <pc:docMk/>
            <pc:sldMk cId="3645660950" sldId="42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4289355485" sldId="421"/>
        </pc:sldMkLst>
        <pc:spChg chg="mod">
          <ac:chgData name="Văn Trung Đặng" userId="3a1a907cf5d44218" providerId="LiveId" clId="{818F0165-E7B1-40BD-ABF7-D4AC4C94CA69}" dt="2024-05-24T01:27:56.787" v="2751"/>
          <ac:spMkLst>
            <pc:docMk/>
            <pc:sldMk cId="4289355485" sldId="42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6.724" v="2747"/>
          <ac:spMkLst>
            <pc:docMk/>
            <pc:sldMk cId="4289355485" sldId="42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6.803" v="2752" actId="20577"/>
          <ac:spMkLst>
            <pc:docMk/>
            <pc:sldMk cId="4289355485" sldId="42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6.827" v="2753" actId="20577"/>
          <ac:spMkLst>
            <pc:docMk/>
            <pc:sldMk cId="4289355485" sldId="42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6.835" v="2754" actId="20577"/>
          <ac:spMkLst>
            <pc:docMk/>
            <pc:sldMk cId="4289355485" sldId="42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6.772" v="2749"/>
          <ac:spMkLst>
            <pc:docMk/>
            <pc:sldMk cId="4289355485" sldId="42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1130801377" sldId="422"/>
        </pc:sldMkLst>
        <pc:spChg chg="mod">
          <ac:chgData name="Văn Trung Đặng" userId="3a1a907cf5d44218" providerId="LiveId" clId="{818F0165-E7B1-40BD-ABF7-D4AC4C94CA69}" dt="2024-05-24T01:29:53.864" v="3287"/>
          <ac:spMkLst>
            <pc:docMk/>
            <pc:sldMk cId="1130801377" sldId="42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3.784" v="3283"/>
          <ac:spMkLst>
            <pc:docMk/>
            <pc:sldMk cId="1130801377" sldId="42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3.878" v="3288" actId="20577"/>
          <ac:spMkLst>
            <pc:docMk/>
            <pc:sldMk cId="1130801377" sldId="42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3.894" v="3289" actId="20577"/>
          <ac:spMkLst>
            <pc:docMk/>
            <pc:sldMk cId="1130801377" sldId="42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3.910" v="3290" actId="20577"/>
          <ac:spMkLst>
            <pc:docMk/>
            <pc:sldMk cId="1130801377" sldId="42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3.815" v="3285"/>
          <ac:spMkLst>
            <pc:docMk/>
            <pc:sldMk cId="1130801377" sldId="42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812164762" sldId="422"/>
        </pc:sldMkLst>
        <pc:spChg chg="mod">
          <ac:chgData name="Văn Trung Đặng" userId="3a1a907cf5d44218" providerId="LiveId" clId="{818F0165-E7B1-40BD-ABF7-D4AC4C94CA69}" dt="2024-05-24T01:22:23.902" v="2237"/>
          <ac:spMkLst>
            <pc:docMk/>
            <pc:sldMk cId="1812164762" sldId="42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3.809" v="2233"/>
          <ac:spMkLst>
            <pc:docMk/>
            <pc:sldMk cId="1812164762" sldId="42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3.934" v="2238" actId="20577"/>
          <ac:spMkLst>
            <pc:docMk/>
            <pc:sldMk cId="1812164762" sldId="42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3.949" v="2239" actId="20577"/>
          <ac:spMkLst>
            <pc:docMk/>
            <pc:sldMk cId="1812164762" sldId="42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3.981" v="2240" actId="20577"/>
          <ac:spMkLst>
            <pc:docMk/>
            <pc:sldMk cId="1812164762" sldId="42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3.840" v="2235"/>
          <ac:spMkLst>
            <pc:docMk/>
            <pc:sldMk cId="1812164762" sldId="42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206357693" sldId="422"/>
        </pc:sldMkLst>
        <pc:spChg chg="mod">
          <ac:chgData name="Văn Trung Đặng" userId="3a1a907cf5d44218" providerId="LiveId" clId="{818F0165-E7B1-40BD-ABF7-D4AC4C94CA69}" dt="2024-05-24T01:15:00.466" v="1448"/>
          <ac:spMkLst>
            <pc:docMk/>
            <pc:sldMk cId="3206357693" sldId="42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0.396" v="1444"/>
          <ac:spMkLst>
            <pc:docMk/>
            <pc:sldMk cId="3206357693" sldId="42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0.482" v="1449" actId="20577"/>
          <ac:spMkLst>
            <pc:docMk/>
            <pc:sldMk cId="3206357693" sldId="42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0.482" v="1450" actId="20577"/>
          <ac:spMkLst>
            <pc:docMk/>
            <pc:sldMk cId="3206357693" sldId="42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0.499" v="1451" actId="20577"/>
          <ac:spMkLst>
            <pc:docMk/>
            <pc:sldMk cId="3206357693" sldId="42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0.434" v="1446"/>
          <ac:spMkLst>
            <pc:docMk/>
            <pc:sldMk cId="3206357693" sldId="42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3822443038" sldId="422"/>
        </pc:sldMkLst>
        <pc:spChg chg="mod">
          <ac:chgData name="Văn Trung Đặng" userId="3a1a907cf5d44218" providerId="LiveId" clId="{818F0165-E7B1-40BD-ABF7-D4AC4C94CA69}" dt="2024-05-24T01:27:56.961" v="2762"/>
          <ac:spMkLst>
            <pc:docMk/>
            <pc:sldMk cId="3822443038" sldId="42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6.883" v="2758"/>
          <ac:spMkLst>
            <pc:docMk/>
            <pc:sldMk cId="3822443038" sldId="42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6.961" v="2763" actId="20577"/>
          <ac:spMkLst>
            <pc:docMk/>
            <pc:sldMk cId="3822443038" sldId="42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6.977" v="2764" actId="20577"/>
          <ac:spMkLst>
            <pc:docMk/>
            <pc:sldMk cId="3822443038" sldId="42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6.993" v="2765" actId="20577"/>
          <ac:spMkLst>
            <pc:docMk/>
            <pc:sldMk cId="3822443038" sldId="42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6.930" v="2760"/>
          <ac:spMkLst>
            <pc:docMk/>
            <pc:sldMk cId="3822443038" sldId="42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54504240" sldId="423"/>
        </pc:sldMkLst>
        <pc:spChg chg="mod">
          <ac:chgData name="Văn Trung Đặng" userId="3a1a907cf5d44218" providerId="LiveId" clId="{818F0165-E7B1-40BD-ABF7-D4AC4C94CA69}" dt="2024-05-24T01:22:24.106" v="2248"/>
          <ac:spMkLst>
            <pc:docMk/>
            <pc:sldMk cId="154504240" sldId="42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4.027" v="2244"/>
          <ac:spMkLst>
            <pc:docMk/>
            <pc:sldMk cId="154504240" sldId="42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4.121" v="2249" actId="20577"/>
          <ac:spMkLst>
            <pc:docMk/>
            <pc:sldMk cId="154504240" sldId="42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4.152" v="2250" actId="20577"/>
          <ac:spMkLst>
            <pc:docMk/>
            <pc:sldMk cId="154504240" sldId="42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4.199" v="2251" actId="20577"/>
          <ac:spMkLst>
            <pc:docMk/>
            <pc:sldMk cId="154504240" sldId="42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4.090" v="2246"/>
          <ac:spMkLst>
            <pc:docMk/>
            <pc:sldMk cId="154504240" sldId="42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815157923" sldId="423"/>
        </pc:sldMkLst>
        <pc:spChg chg="mod">
          <ac:chgData name="Văn Trung Đặng" userId="3a1a907cf5d44218" providerId="LiveId" clId="{818F0165-E7B1-40BD-ABF7-D4AC4C94CA69}" dt="2024-05-24T01:15:00.592" v="1459"/>
          <ac:spMkLst>
            <pc:docMk/>
            <pc:sldMk cId="1815157923" sldId="42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0.546" v="1455"/>
          <ac:spMkLst>
            <pc:docMk/>
            <pc:sldMk cId="1815157923" sldId="42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0.627" v="1460" actId="20577"/>
          <ac:spMkLst>
            <pc:docMk/>
            <pc:sldMk cId="1815157923" sldId="42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0.627" v="1461" actId="20577"/>
          <ac:spMkLst>
            <pc:docMk/>
            <pc:sldMk cId="1815157923" sldId="42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0.640" v="1462" actId="20577"/>
          <ac:spMkLst>
            <pc:docMk/>
            <pc:sldMk cId="1815157923" sldId="42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0.567" v="1457"/>
          <ac:spMkLst>
            <pc:docMk/>
            <pc:sldMk cId="1815157923" sldId="42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999272179" sldId="423"/>
        </pc:sldMkLst>
        <pc:spChg chg="mod">
          <ac:chgData name="Văn Trung Đặng" userId="3a1a907cf5d44218" providerId="LiveId" clId="{818F0165-E7B1-40BD-ABF7-D4AC4C94CA69}" dt="2024-05-24T01:27:57.083" v="2773"/>
          <ac:spMkLst>
            <pc:docMk/>
            <pc:sldMk cId="1999272179" sldId="42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7.025" v="2769"/>
          <ac:spMkLst>
            <pc:docMk/>
            <pc:sldMk cId="1999272179" sldId="42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7.097" v="2774" actId="20577"/>
          <ac:spMkLst>
            <pc:docMk/>
            <pc:sldMk cId="1999272179" sldId="42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7.104" v="2775" actId="20577"/>
          <ac:spMkLst>
            <pc:docMk/>
            <pc:sldMk cId="1999272179" sldId="42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7.120" v="2776" actId="20577"/>
          <ac:spMkLst>
            <pc:docMk/>
            <pc:sldMk cId="1999272179" sldId="42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7.057" v="2771"/>
          <ac:spMkLst>
            <pc:docMk/>
            <pc:sldMk cId="1999272179" sldId="42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3179413703" sldId="423"/>
        </pc:sldMkLst>
        <pc:spChg chg="mod">
          <ac:chgData name="Văn Trung Đặng" userId="3a1a907cf5d44218" providerId="LiveId" clId="{818F0165-E7B1-40BD-ABF7-D4AC4C94CA69}" dt="2024-05-24T01:29:53.989" v="3298"/>
          <ac:spMkLst>
            <pc:docMk/>
            <pc:sldMk cId="3179413703" sldId="42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3.958" v="3294"/>
          <ac:spMkLst>
            <pc:docMk/>
            <pc:sldMk cId="3179413703" sldId="42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4.005" v="3299" actId="20577"/>
          <ac:spMkLst>
            <pc:docMk/>
            <pc:sldMk cId="3179413703" sldId="42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4.021" v="3300" actId="20577"/>
          <ac:spMkLst>
            <pc:docMk/>
            <pc:sldMk cId="3179413703" sldId="42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4.037" v="3301" actId="20577"/>
          <ac:spMkLst>
            <pc:docMk/>
            <pc:sldMk cId="3179413703" sldId="42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3.973" v="3296"/>
          <ac:spMkLst>
            <pc:docMk/>
            <pc:sldMk cId="3179413703" sldId="42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544263053" sldId="424"/>
        </pc:sldMkLst>
        <pc:spChg chg="mod">
          <ac:chgData name="Văn Trung Đặng" userId="3a1a907cf5d44218" providerId="LiveId" clId="{818F0165-E7B1-40BD-ABF7-D4AC4C94CA69}" dt="2024-05-24T01:22:24.324" v="2259"/>
          <ac:spMkLst>
            <pc:docMk/>
            <pc:sldMk cId="544263053" sldId="42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4.262" v="2255"/>
          <ac:spMkLst>
            <pc:docMk/>
            <pc:sldMk cId="544263053" sldId="42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4.342" v="2260" actId="20577"/>
          <ac:spMkLst>
            <pc:docMk/>
            <pc:sldMk cId="544263053" sldId="42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4.365" v="2261" actId="20577"/>
          <ac:spMkLst>
            <pc:docMk/>
            <pc:sldMk cId="544263053" sldId="42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4.388" v="2262" actId="20577"/>
          <ac:spMkLst>
            <pc:docMk/>
            <pc:sldMk cId="544263053" sldId="42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4.277" v="2257"/>
          <ac:spMkLst>
            <pc:docMk/>
            <pc:sldMk cId="544263053" sldId="42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830598418" sldId="424"/>
        </pc:sldMkLst>
        <pc:spChg chg="mod">
          <ac:chgData name="Văn Trung Đặng" userId="3a1a907cf5d44218" providerId="LiveId" clId="{818F0165-E7B1-40BD-ABF7-D4AC4C94CA69}" dt="2024-05-24T01:27:57.206" v="2784"/>
          <ac:spMkLst>
            <pc:docMk/>
            <pc:sldMk cId="830598418" sldId="42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7.168" v="2780"/>
          <ac:spMkLst>
            <pc:docMk/>
            <pc:sldMk cId="830598418" sldId="42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7.215" v="2785" actId="20577"/>
          <ac:spMkLst>
            <pc:docMk/>
            <pc:sldMk cId="830598418" sldId="42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7.222" v="2786" actId="20577"/>
          <ac:spMkLst>
            <pc:docMk/>
            <pc:sldMk cId="830598418" sldId="42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7.232" v="2787" actId="20577"/>
          <ac:spMkLst>
            <pc:docMk/>
            <pc:sldMk cId="830598418" sldId="42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7.183" v="2782"/>
          <ac:spMkLst>
            <pc:docMk/>
            <pc:sldMk cId="830598418" sldId="42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2231295681" sldId="424"/>
        </pc:sldMkLst>
        <pc:spChg chg="mod">
          <ac:chgData name="Văn Trung Đặng" userId="3a1a907cf5d44218" providerId="LiveId" clId="{818F0165-E7B1-40BD-ABF7-D4AC4C94CA69}" dt="2024-05-24T01:29:54.180" v="3309"/>
          <ac:spMkLst>
            <pc:docMk/>
            <pc:sldMk cId="2231295681" sldId="42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4.132" v="3305"/>
          <ac:spMkLst>
            <pc:docMk/>
            <pc:sldMk cId="2231295681" sldId="42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4.196" v="3310" actId="20577"/>
          <ac:spMkLst>
            <pc:docMk/>
            <pc:sldMk cId="2231295681" sldId="42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4.196" v="3311" actId="20577"/>
          <ac:spMkLst>
            <pc:docMk/>
            <pc:sldMk cId="2231295681" sldId="42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4.211" v="3312" actId="20577"/>
          <ac:spMkLst>
            <pc:docMk/>
            <pc:sldMk cId="2231295681" sldId="42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4.164" v="3307"/>
          <ac:spMkLst>
            <pc:docMk/>
            <pc:sldMk cId="2231295681" sldId="42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015762636" sldId="424"/>
        </pc:sldMkLst>
        <pc:spChg chg="mod">
          <ac:chgData name="Văn Trung Đặng" userId="3a1a907cf5d44218" providerId="LiveId" clId="{818F0165-E7B1-40BD-ABF7-D4AC4C94CA69}" dt="2024-05-24T01:15:00.734" v="1470"/>
          <ac:spMkLst>
            <pc:docMk/>
            <pc:sldMk cId="3015762636" sldId="42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0.687" v="1466"/>
          <ac:spMkLst>
            <pc:docMk/>
            <pc:sldMk cId="3015762636" sldId="42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0.734" v="1471" actId="20577"/>
          <ac:spMkLst>
            <pc:docMk/>
            <pc:sldMk cId="3015762636" sldId="42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0.750" v="1472" actId="20577"/>
          <ac:spMkLst>
            <pc:docMk/>
            <pc:sldMk cId="3015762636" sldId="42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0.750" v="1473" actId="20577"/>
          <ac:spMkLst>
            <pc:docMk/>
            <pc:sldMk cId="3015762636" sldId="42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0.718" v="1468"/>
          <ac:spMkLst>
            <pc:docMk/>
            <pc:sldMk cId="3015762636" sldId="42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658754808" sldId="425"/>
        </pc:sldMkLst>
        <pc:spChg chg="mod">
          <ac:chgData name="Văn Trung Đặng" userId="3a1a907cf5d44218" providerId="LiveId" clId="{818F0165-E7B1-40BD-ABF7-D4AC4C94CA69}" dt="2024-05-24T01:29:54.313" v="3320"/>
          <ac:spMkLst>
            <pc:docMk/>
            <pc:sldMk cId="658754808" sldId="42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4.262" v="3316"/>
          <ac:spMkLst>
            <pc:docMk/>
            <pc:sldMk cId="658754808" sldId="42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4.323" v="3321" actId="20577"/>
          <ac:spMkLst>
            <pc:docMk/>
            <pc:sldMk cId="658754808" sldId="42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4.338" v="3322" actId="20577"/>
          <ac:spMkLst>
            <pc:docMk/>
            <pc:sldMk cId="658754808" sldId="42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4.357" v="3323" actId="20577"/>
          <ac:spMkLst>
            <pc:docMk/>
            <pc:sldMk cId="658754808" sldId="42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4.296" v="3318"/>
          <ac:spMkLst>
            <pc:docMk/>
            <pc:sldMk cId="658754808" sldId="42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965135342" sldId="425"/>
        </pc:sldMkLst>
        <pc:spChg chg="mod">
          <ac:chgData name="Văn Trung Đặng" userId="3a1a907cf5d44218" providerId="LiveId" clId="{818F0165-E7B1-40BD-ABF7-D4AC4C94CA69}" dt="2024-05-24T01:15:00.830" v="1481"/>
          <ac:spMkLst>
            <pc:docMk/>
            <pc:sldMk cId="1965135342" sldId="42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0.797" v="1477"/>
          <ac:spMkLst>
            <pc:docMk/>
            <pc:sldMk cId="1965135342" sldId="42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0.848" v="1482" actId="20577"/>
          <ac:spMkLst>
            <pc:docMk/>
            <pc:sldMk cId="1965135342" sldId="42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0.860" v="1483" actId="20577"/>
          <ac:spMkLst>
            <pc:docMk/>
            <pc:sldMk cId="1965135342" sldId="42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0.876" v="1484" actId="20577"/>
          <ac:spMkLst>
            <pc:docMk/>
            <pc:sldMk cId="1965135342" sldId="42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0.813" v="1479"/>
          <ac:spMkLst>
            <pc:docMk/>
            <pc:sldMk cId="1965135342" sldId="42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198723434" sldId="425"/>
        </pc:sldMkLst>
        <pc:spChg chg="mod">
          <ac:chgData name="Văn Trung Đặng" userId="3a1a907cf5d44218" providerId="LiveId" clId="{818F0165-E7B1-40BD-ABF7-D4AC4C94CA69}" dt="2024-05-24T01:27:57.358" v="2795"/>
          <ac:spMkLst>
            <pc:docMk/>
            <pc:sldMk cId="2198723434" sldId="42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7.279" v="2791"/>
          <ac:spMkLst>
            <pc:docMk/>
            <pc:sldMk cId="2198723434" sldId="42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7.374" v="2796" actId="20577"/>
          <ac:spMkLst>
            <pc:docMk/>
            <pc:sldMk cId="2198723434" sldId="42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7.374" v="2797" actId="20577"/>
          <ac:spMkLst>
            <pc:docMk/>
            <pc:sldMk cId="2198723434" sldId="42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7.390" v="2798" actId="20577"/>
          <ac:spMkLst>
            <pc:docMk/>
            <pc:sldMk cId="2198723434" sldId="42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7.326" v="2793"/>
          <ac:spMkLst>
            <pc:docMk/>
            <pc:sldMk cId="2198723434" sldId="42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4223763318" sldId="425"/>
        </pc:sldMkLst>
        <pc:spChg chg="mod">
          <ac:chgData name="Văn Trung Đặng" userId="3a1a907cf5d44218" providerId="LiveId" clId="{818F0165-E7B1-40BD-ABF7-D4AC4C94CA69}" dt="2024-05-24T01:22:24.514" v="2270"/>
          <ac:spMkLst>
            <pc:docMk/>
            <pc:sldMk cId="4223763318" sldId="42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4.436" v="2266"/>
          <ac:spMkLst>
            <pc:docMk/>
            <pc:sldMk cId="4223763318" sldId="42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4.533" v="2271" actId="20577"/>
          <ac:spMkLst>
            <pc:docMk/>
            <pc:sldMk cId="4223763318" sldId="42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4.547" v="2272" actId="20577"/>
          <ac:spMkLst>
            <pc:docMk/>
            <pc:sldMk cId="4223763318" sldId="42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4.562" v="2273" actId="20577"/>
          <ac:spMkLst>
            <pc:docMk/>
            <pc:sldMk cId="4223763318" sldId="42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4.483" v="2268"/>
          <ac:spMkLst>
            <pc:docMk/>
            <pc:sldMk cId="4223763318" sldId="42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1148202654" sldId="426"/>
        </pc:sldMkLst>
        <pc:spChg chg="mod">
          <ac:chgData name="Văn Trung Đặng" userId="3a1a907cf5d44218" providerId="LiveId" clId="{818F0165-E7B1-40BD-ABF7-D4AC4C94CA69}" dt="2024-05-24T01:29:54.432" v="3331"/>
          <ac:spMkLst>
            <pc:docMk/>
            <pc:sldMk cId="1148202654" sldId="42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4.402" v="3327"/>
          <ac:spMkLst>
            <pc:docMk/>
            <pc:sldMk cId="1148202654" sldId="42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4.464" v="3332" actId="20577"/>
          <ac:spMkLst>
            <pc:docMk/>
            <pc:sldMk cId="1148202654" sldId="42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4.479" v="3333" actId="20577"/>
          <ac:spMkLst>
            <pc:docMk/>
            <pc:sldMk cId="1148202654" sldId="42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4.479" v="3334" actId="20577"/>
          <ac:spMkLst>
            <pc:docMk/>
            <pc:sldMk cId="1148202654" sldId="42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4.424" v="3329"/>
          <ac:spMkLst>
            <pc:docMk/>
            <pc:sldMk cId="1148202654" sldId="42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709027388" sldId="426"/>
        </pc:sldMkLst>
        <pc:spChg chg="mod">
          <ac:chgData name="Văn Trung Đặng" userId="3a1a907cf5d44218" providerId="LiveId" clId="{818F0165-E7B1-40BD-ABF7-D4AC4C94CA69}" dt="2024-05-24T01:15:00.956" v="1492"/>
          <ac:spMkLst>
            <pc:docMk/>
            <pc:sldMk cId="2709027388" sldId="42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0.908" v="1488"/>
          <ac:spMkLst>
            <pc:docMk/>
            <pc:sldMk cId="2709027388" sldId="42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0.972" v="1493" actId="20577"/>
          <ac:spMkLst>
            <pc:docMk/>
            <pc:sldMk cId="2709027388" sldId="42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0.988" v="1494" actId="20577"/>
          <ac:spMkLst>
            <pc:docMk/>
            <pc:sldMk cId="2709027388" sldId="42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1.004" v="1495" actId="20577"/>
          <ac:spMkLst>
            <pc:docMk/>
            <pc:sldMk cId="2709027388" sldId="42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0.924" v="1490"/>
          <ac:spMkLst>
            <pc:docMk/>
            <pc:sldMk cId="2709027388" sldId="42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3880025150" sldId="426"/>
        </pc:sldMkLst>
        <pc:spChg chg="mod">
          <ac:chgData name="Văn Trung Đặng" userId="3a1a907cf5d44218" providerId="LiveId" clId="{818F0165-E7B1-40BD-ABF7-D4AC4C94CA69}" dt="2024-05-24T01:27:57.469" v="2806"/>
          <ac:spMkLst>
            <pc:docMk/>
            <pc:sldMk cId="3880025150" sldId="42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7.443" v="2802"/>
          <ac:spMkLst>
            <pc:docMk/>
            <pc:sldMk cId="3880025150" sldId="42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7.485" v="2807" actId="20577"/>
          <ac:spMkLst>
            <pc:docMk/>
            <pc:sldMk cId="3880025150" sldId="42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7.485" v="2808" actId="20577"/>
          <ac:spMkLst>
            <pc:docMk/>
            <pc:sldMk cId="3880025150" sldId="42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7.501" v="2809" actId="20577"/>
          <ac:spMkLst>
            <pc:docMk/>
            <pc:sldMk cId="3880025150" sldId="42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7.454" v="2804"/>
          <ac:spMkLst>
            <pc:docMk/>
            <pc:sldMk cId="3880025150" sldId="42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979965676" sldId="426"/>
        </pc:sldMkLst>
        <pc:spChg chg="mod">
          <ac:chgData name="Văn Trung Đặng" userId="3a1a907cf5d44218" providerId="LiveId" clId="{818F0165-E7B1-40BD-ABF7-D4AC4C94CA69}" dt="2024-05-24T01:22:24.705" v="2281"/>
          <ac:spMkLst>
            <pc:docMk/>
            <pc:sldMk cId="3979965676" sldId="42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4.626" v="2277"/>
          <ac:spMkLst>
            <pc:docMk/>
            <pc:sldMk cId="3979965676" sldId="42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4.738" v="2282" actId="20577"/>
          <ac:spMkLst>
            <pc:docMk/>
            <pc:sldMk cId="3979965676" sldId="42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4.738" v="2283" actId="20577"/>
          <ac:spMkLst>
            <pc:docMk/>
            <pc:sldMk cId="3979965676" sldId="42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4.769" v="2284" actId="20577"/>
          <ac:spMkLst>
            <pc:docMk/>
            <pc:sldMk cId="3979965676" sldId="42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4.658" v="2279"/>
          <ac:spMkLst>
            <pc:docMk/>
            <pc:sldMk cId="3979965676" sldId="42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99521521" sldId="427"/>
        </pc:sldMkLst>
        <pc:spChg chg="mod">
          <ac:chgData name="Văn Trung Đặng" userId="3a1a907cf5d44218" providerId="LiveId" clId="{818F0165-E7B1-40BD-ABF7-D4AC4C94CA69}" dt="2024-05-24T01:15:01.067" v="1503"/>
          <ac:spMkLst>
            <pc:docMk/>
            <pc:sldMk cId="99521521" sldId="42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1.035" v="1499"/>
          <ac:spMkLst>
            <pc:docMk/>
            <pc:sldMk cId="99521521" sldId="42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1.083" v="1504" actId="20577"/>
          <ac:spMkLst>
            <pc:docMk/>
            <pc:sldMk cId="99521521" sldId="42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1.098" v="1505" actId="20577"/>
          <ac:spMkLst>
            <pc:docMk/>
            <pc:sldMk cId="99521521" sldId="42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1.098" v="1506" actId="20577"/>
          <ac:spMkLst>
            <pc:docMk/>
            <pc:sldMk cId="99521521" sldId="42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1.051" v="1501"/>
          <ac:spMkLst>
            <pc:docMk/>
            <pc:sldMk cId="99521521" sldId="42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271018482" sldId="427"/>
        </pc:sldMkLst>
        <pc:spChg chg="mod">
          <ac:chgData name="Văn Trung Đặng" userId="3a1a907cf5d44218" providerId="LiveId" clId="{818F0165-E7B1-40BD-ABF7-D4AC4C94CA69}" dt="2024-05-24T01:22:24.865" v="2292"/>
          <ac:spMkLst>
            <pc:docMk/>
            <pc:sldMk cId="3271018482" sldId="42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4.820" v="2288"/>
          <ac:spMkLst>
            <pc:docMk/>
            <pc:sldMk cId="3271018482" sldId="42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4.885" v="2293" actId="20577"/>
          <ac:spMkLst>
            <pc:docMk/>
            <pc:sldMk cId="3271018482" sldId="42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4.908" v="2294" actId="20577"/>
          <ac:spMkLst>
            <pc:docMk/>
            <pc:sldMk cId="3271018482" sldId="42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4.927" v="2295" actId="20577"/>
          <ac:spMkLst>
            <pc:docMk/>
            <pc:sldMk cId="3271018482" sldId="42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4.836" v="2290"/>
          <ac:spMkLst>
            <pc:docMk/>
            <pc:sldMk cId="3271018482" sldId="42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3324508314" sldId="427"/>
        </pc:sldMkLst>
        <pc:spChg chg="mod">
          <ac:chgData name="Văn Trung Đặng" userId="3a1a907cf5d44218" providerId="LiveId" clId="{818F0165-E7B1-40BD-ABF7-D4AC4C94CA69}" dt="2024-05-24T01:29:54.575" v="3342"/>
          <ac:spMkLst>
            <pc:docMk/>
            <pc:sldMk cId="3324508314" sldId="42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4.527" v="3338"/>
          <ac:spMkLst>
            <pc:docMk/>
            <pc:sldMk cId="3324508314" sldId="42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4.591" v="3343" actId="20577"/>
          <ac:spMkLst>
            <pc:docMk/>
            <pc:sldMk cId="3324508314" sldId="42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4.607" v="3344" actId="20577"/>
          <ac:spMkLst>
            <pc:docMk/>
            <pc:sldMk cId="3324508314" sldId="42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4.629" v="3345" actId="20577"/>
          <ac:spMkLst>
            <pc:docMk/>
            <pc:sldMk cId="3324508314" sldId="42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4.559" v="3340"/>
          <ac:spMkLst>
            <pc:docMk/>
            <pc:sldMk cId="3324508314" sldId="42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3994691780" sldId="427"/>
        </pc:sldMkLst>
        <pc:spChg chg="mod">
          <ac:chgData name="Văn Trung Đặng" userId="3a1a907cf5d44218" providerId="LiveId" clId="{818F0165-E7B1-40BD-ABF7-D4AC4C94CA69}" dt="2024-05-24T01:27:57.564" v="2817"/>
          <ac:spMkLst>
            <pc:docMk/>
            <pc:sldMk cId="3994691780" sldId="42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7.533" v="2813"/>
          <ac:spMkLst>
            <pc:docMk/>
            <pc:sldMk cId="3994691780" sldId="42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7.580" v="2818" actId="20577"/>
          <ac:spMkLst>
            <pc:docMk/>
            <pc:sldMk cId="3994691780" sldId="42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7.596" v="2819" actId="20577"/>
          <ac:spMkLst>
            <pc:docMk/>
            <pc:sldMk cId="3994691780" sldId="42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7.602" v="2820" actId="20577"/>
          <ac:spMkLst>
            <pc:docMk/>
            <pc:sldMk cId="3994691780" sldId="42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7.548" v="2815"/>
          <ac:spMkLst>
            <pc:docMk/>
            <pc:sldMk cId="3994691780" sldId="42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179788597" sldId="428"/>
        </pc:sldMkLst>
        <pc:spChg chg="mod">
          <ac:chgData name="Văn Trung Đặng" userId="3a1a907cf5d44218" providerId="LiveId" clId="{818F0165-E7B1-40BD-ABF7-D4AC4C94CA69}" dt="2024-05-24T01:22:25.086" v="2303"/>
          <ac:spMkLst>
            <pc:docMk/>
            <pc:sldMk cId="2179788597" sldId="42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5.002" v="2299"/>
          <ac:spMkLst>
            <pc:docMk/>
            <pc:sldMk cId="2179788597" sldId="42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5.086" v="2304" actId="20577"/>
          <ac:spMkLst>
            <pc:docMk/>
            <pc:sldMk cId="2179788597" sldId="42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5.102" v="2305" actId="20577"/>
          <ac:spMkLst>
            <pc:docMk/>
            <pc:sldMk cId="2179788597" sldId="42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5.118" v="2306" actId="20577"/>
          <ac:spMkLst>
            <pc:docMk/>
            <pc:sldMk cId="2179788597" sldId="42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5.054" v="2301"/>
          <ac:spMkLst>
            <pc:docMk/>
            <pc:sldMk cId="2179788597" sldId="42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2991939704" sldId="428"/>
        </pc:sldMkLst>
        <pc:spChg chg="mod">
          <ac:chgData name="Văn Trung Đặng" userId="3a1a907cf5d44218" providerId="LiveId" clId="{818F0165-E7B1-40BD-ABF7-D4AC4C94CA69}" dt="2024-05-24T01:29:54.728" v="3353"/>
          <ac:spMkLst>
            <pc:docMk/>
            <pc:sldMk cId="2991939704" sldId="42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4.687" v="3349"/>
          <ac:spMkLst>
            <pc:docMk/>
            <pc:sldMk cId="2991939704" sldId="42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4.751" v="3354" actId="20577"/>
          <ac:spMkLst>
            <pc:docMk/>
            <pc:sldMk cId="2991939704" sldId="42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4.760" v="3355" actId="20577"/>
          <ac:spMkLst>
            <pc:docMk/>
            <pc:sldMk cId="2991939704" sldId="42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4.766" v="3356" actId="20577"/>
          <ac:spMkLst>
            <pc:docMk/>
            <pc:sldMk cId="2991939704" sldId="42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4.704" v="3351"/>
          <ac:spMkLst>
            <pc:docMk/>
            <pc:sldMk cId="2991939704" sldId="42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3760159759" sldId="428"/>
        </pc:sldMkLst>
        <pc:spChg chg="mod">
          <ac:chgData name="Văn Trung Đặng" userId="3a1a907cf5d44218" providerId="LiveId" clId="{818F0165-E7B1-40BD-ABF7-D4AC4C94CA69}" dt="2024-05-24T01:27:57.693" v="2828"/>
          <ac:spMkLst>
            <pc:docMk/>
            <pc:sldMk cId="3760159759" sldId="42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7.659" v="2824"/>
          <ac:spMkLst>
            <pc:docMk/>
            <pc:sldMk cId="3760159759" sldId="42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7.706" v="2829" actId="20577"/>
          <ac:spMkLst>
            <pc:docMk/>
            <pc:sldMk cId="3760159759" sldId="42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7.722" v="2830" actId="20577"/>
          <ac:spMkLst>
            <pc:docMk/>
            <pc:sldMk cId="3760159759" sldId="42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7.733" v="2831" actId="20577"/>
          <ac:spMkLst>
            <pc:docMk/>
            <pc:sldMk cId="3760159759" sldId="42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7.675" v="2826"/>
          <ac:spMkLst>
            <pc:docMk/>
            <pc:sldMk cId="3760159759" sldId="42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4117081333" sldId="428"/>
        </pc:sldMkLst>
        <pc:spChg chg="mod">
          <ac:chgData name="Văn Trung Đặng" userId="3a1a907cf5d44218" providerId="LiveId" clId="{818F0165-E7B1-40BD-ABF7-D4AC4C94CA69}" dt="2024-05-24T01:15:01.167" v="1514"/>
          <ac:spMkLst>
            <pc:docMk/>
            <pc:sldMk cId="4117081333" sldId="42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1.145" v="1510"/>
          <ac:spMkLst>
            <pc:docMk/>
            <pc:sldMk cId="4117081333" sldId="42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1.193" v="1515" actId="20577"/>
          <ac:spMkLst>
            <pc:docMk/>
            <pc:sldMk cId="4117081333" sldId="42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1.208" v="1516" actId="20577"/>
          <ac:spMkLst>
            <pc:docMk/>
            <pc:sldMk cId="4117081333" sldId="42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1.224" v="1517" actId="20577"/>
          <ac:spMkLst>
            <pc:docMk/>
            <pc:sldMk cId="4117081333" sldId="42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1.145" v="1512"/>
          <ac:spMkLst>
            <pc:docMk/>
            <pc:sldMk cId="4117081333" sldId="42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661233879" sldId="429"/>
        </pc:sldMkLst>
        <pc:spChg chg="mod">
          <ac:chgData name="Văn Trung Đặng" userId="3a1a907cf5d44218" providerId="LiveId" clId="{818F0165-E7B1-40BD-ABF7-D4AC4C94CA69}" dt="2024-05-24T01:15:01.287" v="1525"/>
          <ac:spMkLst>
            <pc:docMk/>
            <pc:sldMk cId="661233879" sldId="42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1.256" v="1521"/>
          <ac:spMkLst>
            <pc:docMk/>
            <pc:sldMk cId="661233879" sldId="42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1.287" v="1526" actId="20577"/>
          <ac:spMkLst>
            <pc:docMk/>
            <pc:sldMk cId="661233879" sldId="42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1.303" v="1527" actId="20577"/>
          <ac:spMkLst>
            <pc:docMk/>
            <pc:sldMk cId="661233879" sldId="42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1.303" v="1528" actId="20577"/>
          <ac:spMkLst>
            <pc:docMk/>
            <pc:sldMk cId="661233879" sldId="42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1.272" v="1523"/>
          <ac:spMkLst>
            <pc:docMk/>
            <pc:sldMk cId="661233879" sldId="42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080965645" sldId="429"/>
        </pc:sldMkLst>
        <pc:spChg chg="mod">
          <ac:chgData name="Văn Trung Đặng" userId="3a1a907cf5d44218" providerId="LiveId" clId="{818F0165-E7B1-40BD-ABF7-D4AC4C94CA69}" dt="2024-05-24T01:27:57.801" v="2839"/>
          <ac:spMkLst>
            <pc:docMk/>
            <pc:sldMk cId="1080965645" sldId="42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7.765" v="2835"/>
          <ac:spMkLst>
            <pc:docMk/>
            <pc:sldMk cId="1080965645" sldId="42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7.801" v="2840" actId="20577"/>
          <ac:spMkLst>
            <pc:docMk/>
            <pc:sldMk cId="1080965645" sldId="42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7.817" v="2841" actId="20577"/>
          <ac:spMkLst>
            <pc:docMk/>
            <pc:sldMk cId="1080965645" sldId="42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7.834" v="2842" actId="20577"/>
          <ac:spMkLst>
            <pc:docMk/>
            <pc:sldMk cId="1080965645" sldId="42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7.786" v="2837"/>
          <ac:spMkLst>
            <pc:docMk/>
            <pc:sldMk cId="1080965645" sldId="42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183565086" sldId="429"/>
        </pc:sldMkLst>
        <pc:spChg chg="mod">
          <ac:chgData name="Văn Trung Đặng" userId="3a1a907cf5d44218" providerId="LiveId" clId="{818F0165-E7B1-40BD-ABF7-D4AC4C94CA69}" dt="2024-05-24T01:22:25.259" v="2314"/>
          <ac:spMkLst>
            <pc:docMk/>
            <pc:sldMk cId="1183565086" sldId="42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5.213" v="2310"/>
          <ac:spMkLst>
            <pc:docMk/>
            <pc:sldMk cId="1183565086" sldId="42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5.272" v="2315" actId="20577"/>
          <ac:spMkLst>
            <pc:docMk/>
            <pc:sldMk cId="1183565086" sldId="42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5.308" v="2316" actId="20577"/>
          <ac:spMkLst>
            <pc:docMk/>
            <pc:sldMk cId="1183565086" sldId="42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5.319" v="2317" actId="20577"/>
          <ac:spMkLst>
            <pc:docMk/>
            <pc:sldMk cId="1183565086" sldId="42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5.228" v="2312"/>
          <ac:spMkLst>
            <pc:docMk/>
            <pc:sldMk cId="1183565086" sldId="42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2115027066" sldId="429"/>
        </pc:sldMkLst>
        <pc:spChg chg="mod">
          <ac:chgData name="Văn Trung Đặng" userId="3a1a907cf5d44218" providerId="LiveId" clId="{818F0165-E7B1-40BD-ABF7-D4AC4C94CA69}" dt="2024-05-24T01:29:54.840" v="3364"/>
          <ac:spMkLst>
            <pc:docMk/>
            <pc:sldMk cId="2115027066" sldId="42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4.798" v="3360"/>
          <ac:spMkLst>
            <pc:docMk/>
            <pc:sldMk cId="2115027066" sldId="42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4.851" v="3365" actId="20577"/>
          <ac:spMkLst>
            <pc:docMk/>
            <pc:sldMk cId="2115027066" sldId="42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4.861" v="3366" actId="20577"/>
          <ac:spMkLst>
            <pc:docMk/>
            <pc:sldMk cId="2115027066" sldId="42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4.878" v="3367" actId="20577"/>
          <ac:spMkLst>
            <pc:docMk/>
            <pc:sldMk cId="2115027066" sldId="42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4.815" v="3362"/>
          <ac:spMkLst>
            <pc:docMk/>
            <pc:sldMk cId="2115027066" sldId="42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625358560" sldId="430"/>
        </pc:sldMkLst>
        <pc:spChg chg="mod">
          <ac:chgData name="Văn Trung Đặng" userId="3a1a907cf5d44218" providerId="LiveId" clId="{818F0165-E7B1-40BD-ABF7-D4AC4C94CA69}" dt="2024-05-24T01:27:57.943" v="2850"/>
          <ac:spMkLst>
            <pc:docMk/>
            <pc:sldMk cId="625358560" sldId="43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7.896" v="2846"/>
          <ac:spMkLst>
            <pc:docMk/>
            <pc:sldMk cId="625358560" sldId="43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7.943" v="2851" actId="20577"/>
          <ac:spMkLst>
            <pc:docMk/>
            <pc:sldMk cId="625358560" sldId="43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7.959" v="2852" actId="20577"/>
          <ac:spMkLst>
            <pc:docMk/>
            <pc:sldMk cId="625358560" sldId="43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7.980" v="2853" actId="20577"/>
          <ac:spMkLst>
            <pc:docMk/>
            <pc:sldMk cId="625358560" sldId="43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7.928" v="2848"/>
          <ac:spMkLst>
            <pc:docMk/>
            <pc:sldMk cId="625358560" sldId="43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2818942605" sldId="430"/>
        </pc:sldMkLst>
        <pc:spChg chg="mod">
          <ac:chgData name="Văn Trung Đặng" userId="3a1a907cf5d44218" providerId="LiveId" clId="{818F0165-E7B1-40BD-ABF7-D4AC4C94CA69}" dt="2024-05-24T01:29:54.940" v="3375"/>
          <ac:spMkLst>
            <pc:docMk/>
            <pc:sldMk cId="2818942605" sldId="43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4.909" v="3371"/>
          <ac:spMkLst>
            <pc:docMk/>
            <pc:sldMk cId="2818942605" sldId="43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4.956" v="3376" actId="20577"/>
          <ac:spMkLst>
            <pc:docMk/>
            <pc:sldMk cId="2818942605" sldId="43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4.962" v="3377" actId="20577"/>
          <ac:spMkLst>
            <pc:docMk/>
            <pc:sldMk cId="2818942605" sldId="43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4.972" v="3378" actId="20577"/>
          <ac:spMkLst>
            <pc:docMk/>
            <pc:sldMk cId="2818942605" sldId="43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4.912" v="3373"/>
          <ac:spMkLst>
            <pc:docMk/>
            <pc:sldMk cId="2818942605" sldId="43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222805584" sldId="430"/>
        </pc:sldMkLst>
        <pc:spChg chg="mod">
          <ac:chgData name="Văn Trung Đặng" userId="3a1a907cf5d44218" providerId="LiveId" clId="{818F0165-E7B1-40BD-ABF7-D4AC4C94CA69}" dt="2024-05-24T01:22:25.437" v="2325"/>
          <ac:spMkLst>
            <pc:docMk/>
            <pc:sldMk cId="3222805584" sldId="43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5.371" v="2321"/>
          <ac:spMkLst>
            <pc:docMk/>
            <pc:sldMk cId="3222805584" sldId="43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5.451" v="2326" actId="20577"/>
          <ac:spMkLst>
            <pc:docMk/>
            <pc:sldMk cId="3222805584" sldId="43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5.468" v="2327" actId="20577"/>
          <ac:spMkLst>
            <pc:docMk/>
            <pc:sldMk cId="3222805584" sldId="43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5.485" v="2328" actId="20577"/>
          <ac:spMkLst>
            <pc:docMk/>
            <pc:sldMk cId="3222805584" sldId="43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5.402" v="2323"/>
          <ac:spMkLst>
            <pc:docMk/>
            <pc:sldMk cId="3222805584" sldId="43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242616021" sldId="430"/>
        </pc:sldMkLst>
        <pc:spChg chg="mod">
          <ac:chgData name="Văn Trung Đặng" userId="3a1a907cf5d44218" providerId="LiveId" clId="{818F0165-E7B1-40BD-ABF7-D4AC4C94CA69}" dt="2024-05-24T01:15:01.392" v="1536"/>
          <ac:spMkLst>
            <pc:docMk/>
            <pc:sldMk cId="3242616021" sldId="43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1.351" v="1532"/>
          <ac:spMkLst>
            <pc:docMk/>
            <pc:sldMk cId="3242616021" sldId="43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1.404" v="1537" actId="20577"/>
          <ac:spMkLst>
            <pc:docMk/>
            <pc:sldMk cId="3242616021" sldId="43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1.414" v="1538" actId="20577"/>
          <ac:spMkLst>
            <pc:docMk/>
            <pc:sldMk cId="3242616021" sldId="43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1.414" v="1539" actId="20577"/>
          <ac:spMkLst>
            <pc:docMk/>
            <pc:sldMk cId="3242616021" sldId="43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1.368" v="1534"/>
          <ac:spMkLst>
            <pc:docMk/>
            <pc:sldMk cId="3242616021" sldId="43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601331453" sldId="431"/>
        </pc:sldMkLst>
        <pc:spChg chg="mod">
          <ac:chgData name="Văn Trung Đặng" userId="3a1a907cf5d44218" providerId="LiveId" clId="{818F0165-E7B1-40BD-ABF7-D4AC4C94CA69}" dt="2024-05-24T01:27:58.043" v="2861"/>
          <ac:spMkLst>
            <pc:docMk/>
            <pc:sldMk cId="2601331453" sldId="43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8.006" v="2857"/>
          <ac:spMkLst>
            <pc:docMk/>
            <pc:sldMk cId="2601331453" sldId="43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8.059" v="2862" actId="20577"/>
          <ac:spMkLst>
            <pc:docMk/>
            <pc:sldMk cId="2601331453" sldId="43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8.069" v="2863" actId="20577"/>
          <ac:spMkLst>
            <pc:docMk/>
            <pc:sldMk cId="2601331453" sldId="43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8.094" v="2864" actId="20577"/>
          <ac:spMkLst>
            <pc:docMk/>
            <pc:sldMk cId="2601331453" sldId="43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8.030" v="2859"/>
          <ac:spMkLst>
            <pc:docMk/>
            <pc:sldMk cId="2601331453" sldId="43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689952782" sldId="431"/>
        </pc:sldMkLst>
        <pc:spChg chg="mod">
          <ac:chgData name="Văn Trung Đặng" userId="3a1a907cf5d44218" providerId="LiveId" clId="{818F0165-E7B1-40BD-ABF7-D4AC4C94CA69}" dt="2024-05-24T01:15:01.477" v="1547"/>
          <ac:spMkLst>
            <pc:docMk/>
            <pc:sldMk cId="2689952782" sldId="43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1.446" v="1543"/>
          <ac:spMkLst>
            <pc:docMk/>
            <pc:sldMk cId="2689952782" sldId="43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1.493" v="1548" actId="20577"/>
          <ac:spMkLst>
            <pc:docMk/>
            <pc:sldMk cId="2689952782" sldId="43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1.493" v="1549" actId="20577"/>
          <ac:spMkLst>
            <pc:docMk/>
            <pc:sldMk cId="2689952782" sldId="43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1.509" v="1550" actId="20577"/>
          <ac:spMkLst>
            <pc:docMk/>
            <pc:sldMk cId="2689952782" sldId="43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1.467" v="1545"/>
          <ac:spMkLst>
            <pc:docMk/>
            <pc:sldMk cId="2689952782" sldId="43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707455624" sldId="431"/>
        </pc:sldMkLst>
        <pc:spChg chg="mod">
          <ac:chgData name="Văn Trung Đặng" userId="3a1a907cf5d44218" providerId="LiveId" clId="{818F0165-E7B1-40BD-ABF7-D4AC4C94CA69}" dt="2024-05-24T01:22:25.602" v="2336"/>
          <ac:spMkLst>
            <pc:docMk/>
            <pc:sldMk cId="2707455624" sldId="43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5.536" v="2332"/>
          <ac:spMkLst>
            <pc:docMk/>
            <pc:sldMk cId="2707455624" sldId="43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5.609" v="2337" actId="20577"/>
          <ac:spMkLst>
            <pc:docMk/>
            <pc:sldMk cId="2707455624" sldId="43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5.625" v="2338" actId="20577"/>
          <ac:spMkLst>
            <pc:docMk/>
            <pc:sldMk cId="2707455624" sldId="43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5.641" v="2339" actId="20577"/>
          <ac:spMkLst>
            <pc:docMk/>
            <pc:sldMk cId="2707455624" sldId="43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5.566" v="2334"/>
          <ac:spMkLst>
            <pc:docMk/>
            <pc:sldMk cId="2707455624" sldId="43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4047365632" sldId="431"/>
        </pc:sldMkLst>
        <pc:spChg chg="mod">
          <ac:chgData name="Văn Trung Đặng" userId="3a1a907cf5d44218" providerId="LiveId" clId="{818F0165-E7B1-40BD-ABF7-D4AC4C94CA69}" dt="2024-05-24T01:29:55.051" v="3386"/>
          <ac:spMkLst>
            <pc:docMk/>
            <pc:sldMk cId="4047365632" sldId="43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5.020" v="3382"/>
          <ac:spMkLst>
            <pc:docMk/>
            <pc:sldMk cId="4047365632" sldId="43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5.069" v="3387" actId="20577"/>
          <ac:spMkLst>
            <pc:docMk/>
            <pc:sldMk cId="4047365632" sldId="43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5.083" v="3388" actId="20577"/>
          <ac:spMkLst>
            <pc:docMk/>
            <pc:sldMk cId="4047365632" sldId="43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5.099" v="3389" actId="20577"/>
          <ac:spMkLst>
            <pc:docMk/>
            <pc:sldMk cId="4047365632" sldId="43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5.036" v="3384"/>
          <ac:spMkLst>
            <pc:docMk/>
            <pc:sldMk cId="4047365632" sldId="43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490473484" sldId="432"/>
        </pc:sldMkLst>
        <pc:spChg chg="mod">
          <ac:chgData name="Văn Trung Đặng" userId="3a1a907cf5d44218" providerId="LiveId" clId="{818F0165-E7B1-40BD-ABF7-D4AC4C94CA69}" dt="2024-05-24T01:27:58.180" v="2872"/>
          <ac:spMkLst>
            <pc:docMk/>
            <pc:sldMk cId="490473484" sldId="43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8.132" v="2868"/>
          <ac:spMkLst>
            <pc:docMk/>
            <pc:sldMk cId="490473484" sldId="43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8.196" v="2873" actId="20577"/>
          <ac:spMkLst>
            <pc:docMk/>
            <pc:sldMk cId="490473484" sldId="43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8.199" v="2874" actId="20577"/>
          <ac:spMkLst>
            <pc:docMk/>
            <pc:sldMk cId="490473484" sldId="43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8.221" v="2875" actId="20577"/>
          <ac:spMkLst>
            <pc:docMk/>
            <pc:sldMk cId="490473484" sldId="43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8.151" v="2870"/>
          <ac:spMkLst>
            <pc:docMk/>
            <pc:sldMk cId="490473484" sldId="43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030784329" sldId="432"/>
        </pc:sldMkLst>
        <pc:spChg chg="mod">
          <ac:chgData name="Văn Trung Đặng" userId="3a1a907cf5d44218" providerId="LiveId" clId="{818F0165-E7B1-40BD-ABF7-D4AC4C94CA69}" dt="2024-05-24T01:15:01.587" v="1558"/>
          <ac:spMkLst>
            <pc:docMk/>
            <pc:sldMk cId="2030784329" sldId="43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1.555" v="1554"/>
          <ac:spMkLst>
            <pc:docMk/>
            <pc:sldMk cId="2030784329" sldId="43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1.603" v="1559" actId="20577"/>
          <ac:spMkLst>
            <pc:docMk/>
            <pc:sldMk cId="2030784329" sldId="43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1.603" v="1560" actId="20577"/>
          <ac:spMkLst>
            <pc:docMk/>
            <pc:sldMk cId="2030784329" sldId="43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1.634" v="1561" actId="20577"/>
          <ac:spMkLst>
            <pc:docMk/>
            <pc:sldMk cId="2030784329" sldId="43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1.572" v="1556"/>
          <ac:spMkLst>
            <pc:docMk/>
            <pc:sldMk cId="2030784329" sldId="43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143364107" sldId="432"/>
        </pc:sldMkLst>
        <pc:spChg chg="mod">
          <ac:chgData name="Văn Trung Đặng" userId="3a1a907cf5d44218" providerId="LiveId" clId="{818F0165-E7B1-40BD-ABF7-D4AC4C94CA69}" dt="2024-05-24T01:22:25.736" v="2347"/>
          <ac:spMkLst>
            <pc:docMk/>
            <pc:sldMk cId="2143364107" sldId="43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5.678" v="2343"/>
          <ac:spMkLst>
            <pc:docMk/>
            <pc:sldMk cId="2143364107" sldId="43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5.753" v="2348" actId="20577"/>
          <ac:spMkLst>
            <pc:docMk/>
            <pc:sldMk cId="2143364107" sldId="43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5.753" v="2349" actId="20577"/>
          <ac:spMkLst>
            <pc:docMk/>
            <pc:sldMk cId="2143364107" sldId="43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5.767" v="2350" actId="20577"/>
          <ac:spMkLst>
            <pc:docMk/>
            <pc:sldMk cId="2143364107" sldId="43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5.704" v="2345"/>
          <ac:spMkLst>
            <pc:docMk/>
            <pc:sldMk cId="2143364107" sldId="43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2856858567" sldId="432"/>
        </pc:sldMkLst>
        <pc:spChg chg="mod">
          <ac:chgData name="Văn Trung Đặng" userId="3a1a907cf5d44218" providerId="LiveId" clId="{818F0165-E7B1-40BD-ABF7-D4AC4C94CA69}" dt="2024-05-24T01:29:55.178" v="3397"/>
          <ac:spMkLst>
            <pc:docMk/>
            <pc:sldMk cId="2856858567" sldId="43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5.131" v="3393"/>
          <ac:spMkLst>
            <pc:docMk/>
            <pc:sldMk cId="2856858567" sldId="43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5.185" v="3398" actId="20577"/>
          <ac:spMkLst>
            <pc:docMk/>
            <pc:sldMk cId="2856858567" sldId="43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5.196" v="3399" actId="20577"/>
          <ac:spMkLst>
            <pc:docMk/>
            <pc:sldMk cId="2856858567" sldId="43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5.209" v="3400" actId="20577"/>
          <ac:spMkLst>
            <pc:docMk/>
            <pc:sldMk cId="2856858567" sldId="43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5.146" v="3395"/>
          <ac:spMkLst>
            <pc:docMk/>
            <pc:sldMk cId="2856858567" sldId="43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73316220" sldId="433"/>
        </pc:sldMkLst>
        <pc:spChg chg="mod">
          <ac:chgData name="Văn Trung Đặng" userId="3a1a907cf5d44218" providerId="LiveId" clId="{818F0165-E7B1-40BD-ABF7-D4AC4C94CA69}" dt="2024-05-24T01:27:58.302" v="2883"/>
          <ac:spMkLst>
            <pc:docMk/>
            <pc:sldMk cId="273316220" sldId="43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8.258" v="2879"/>
          <ac:spMkLst>
            <pc:docMk/>
            <pc:sldMk cId="273316220" sldId="43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8.307" v="2884" actId="20577"/>
          <ac:spMkLst>
            <pc:docMk/>
            <pc:sldMk cId="273316220" sldId="43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8.322" v="2885" actId="20577"/>
          <ac:spMkLst>
            <pc:docMk/>
            <pc:sldMk cId="273316220" sldId="43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8.326" v="2886" actId="20577"/>
          <ac:spMkLst>
            <pc:docMk/>
            <pc:sldMk cId="273316220" sldId="43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8.275" v="2881"/>
          <ac:spMkLst>
            <pc:docMk/>
            <pc:sldMk cId="273316220" sldId="43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005632514" sldId="433"/>
        </pc:sldMkLst>
        <pc:spChg chg="mod">
          <ac:chgData name="Văn Trung Đặng" userId="3a1a907cf5d44218" providerId="LiveId" clId="{818F0165-E7B1-40BD-ABF7-D4AC4C94CA69}" dt="2024-05-24T01:22:25.870" v="2358"/>
          <ac:spMkLst>
            <pc:docMk/>
            <pc:sldMk cId="1005632514" sldId="43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5.815" v="2354"/>
          <ac:spMkLst>
            <pc:docMk/>
            <pc:sldMk cId="1005632514" sldId="43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5.895" v="2359" actId="20577"/>
          <ac:spMkLst>
            <pc:docMk/>
            <pc:sldMk cId="1005632514" sldId="43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5.895" v="2360" actId="20577"/>
          <ac:spMkLst>
            <pc:docMk/>
            <pc:sldMk cId="1005632514" sldId="43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5.921" v="2361" actId="20577"/>
          <ac:spMkLst>
            <pc:docMk/>
            <pc:sldMk cId="1005632514" sldId="43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5.853" v="2356"/>
          <ac:spMkLst>
            <pc:docMk/>
            <pc:sldMk cId="1005632514" sldId="43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2086452297" sldId="433"/>
        </pc:sldMkLst>
        <pc:spChg chg="mod">
          <ac:chgData name="Văn Trung Đặng" userId="3a1a907cf5d44218" providerId="LiveId" clId="{818F0165-E7B1-40BD-ABF7-D4AC4C94CA69}" dt="2024-05-24T01:29:55.298" v="3408"/>
          <ac:spMkLst>
            <pc:docMk/>
            <pc:sldMk cId="2086452297" sldId="43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5.241" v="3404"/>
          <ac:spMkLst>
            <pc:docMk/>
            <pc:sldMk cId="2086452297" sldId="43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5.307" v="3409" actId="20577"/>
          <ac:spMkLst>
            <pc:docMk/>
            <pc:sldMk cId="2086452297" sldId="43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5.316" v="3410" actId="20577"/>
          <ac:spMkLst>
            <pc:docMk/>
            <pc:sldMk cId="2086452297" sldId="43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5.328" v="3411" actId="20577"/>
          <ac:spMkLst>
            <pc:docMk/>
            <pc:sldMk cId="2086452297" sldId="43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5.257" v="3406"/>
          <ac:spMkLst>
            <pc:docMk/>
            <pc:sldMk cId="2086452297" sldId="43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803550571" sldId="433"/>
        </pc:sldMkLst>
        <pc:spChg chg="mod">
          <ac:chgData name="Văn Trung Đặng" userId="3a1a907cf5d44218" providerId="LiveId" clId="{818F0165-E7B1-40BD-ABF7-D4AC4C94CA69}" dt="2024-05-24T01:15:01.698" v="1569"/>
          <ac:spMkLst>
            <pc:docMk/>
            <pc:sldMk cId="2803550571" sldId="43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1.667" v="1565"/>
          <ac:spMkLst>
            <pc:docMk/>
            <pc:sldMk cId="2803550571" sldId="43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1.698" v="1570" actId="20577"/>
          <ac:spMkLst>
            <pc:docMk/>
            <pc:sldMk cId="2803550571" sldId="43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1.716" v="1571" actId="20577"/>
          <ac:spMkLst>
            <pc:docMk/>
            <pc:sldMk cId="2803550571" sldId="43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1.721" v="1572" actId="20577"/>
          <ac:spMkLst>
            <pc:docMk/>
            <pc:sldMk cId="2803550571" sldId="43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1.682" v="1567"/>
          <ac:spMkLst>
            <pc:docMk/>
            <pc:sldMk cId="2803550571" sldId="43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922992087" sldId="434"/>
        </pc:sldMkLst>
        <pc:spChg chg="mod">
          <ac:chgData name="Văn Trung Đặng" userId="3a1a907cf5d44218" providerId="LiveId" clId="{818F0165-E7B1-40BD-ABF7-D4AC4C94CA69}" dt="2024-05-24T01:29:55.417" v="3419"/>
          <ac:spMkLst>
            <pc:docMk/>
            <pc:sldMk cId="922992087" sldId="43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5.369" v="3415"/>
          <ac:spMkLst>
            <pc:docMk/>
            <pc:sldMk cId="922992087" sldId="43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5.433" v="3420" actId="20577"/>
          <ac:spMkLst>
            <pc:docMk/>
            <pc:sldMk cId="922992087" sldId="43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5.449" v="3421" actId="20577"/>
          <ac:spMkLst>
            <pc:docMk/>
            <pc:sldMk cId="922992087" sldId="43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5.449" v="3422" actId="20577"/>
          <ac:spMkLst>
            <pc:docMk/>
            <pc:sldMk cId="922992087" sldId="43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5.401" v="3417"/>
          <ac:spMkLst>
            <pc:docMk/>
            <pc:sldMk cId="922992087" sldId="43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012672339" sldId="434"/>
        </pc:sldMkLst>
        <pc:spChg chg="mod">
          <ac:chgData name="Văn Trung Đặng" userId="3a1a907cf5d44218" providerId="LiveId" clId="{818F0165-E7B1-40BD-ABF7-D4AC4C94CA69}" dt="2024-05-24T01:22:26.006" v="2369"/>
          <ac:spMkLst>
            <pc:docMk/>
            <pc:sldMk cId="1012672339" sldId="43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5.962" v="2365"/>
          <ac:spMkLst>
            <pc:docMk/>
            <pc:sldMk cId="1012672339" sldId="43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6.022" v="2370" actId="20577"/>
          <ac:spMkLst>
            <pc:docMk/>
            <pc:sldMk cId="1012672339" sldId="43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6.038" v="2371" actId="20577"/>
          <ac:spMkLst>
            <pc:docMk/>
            <pc:sldMk cId="1012672339" sldId="43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6.053" v="2372" actId="20577"/>
          <ac:spMkLst>
            <pc:docMk/>
            <pc:sldMk cId="1012672339" sldId="43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5.993" v="2367"/>
          <ac:spMkLst>
            <pc:docMk/>
            <pc:sldMk cId="1012672339" sldId="43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574795954" sldId="434"/>
        </pc:sldMkLst>
        <pc:spChg chg="mod">
          <ac:chgData name="Văn Trung Đặng" userId="3a1a907cf5d44218" providerId="LiveId" clId="{818F0165-E7B1-40BD-ABF7-D4AC4C94CA69}" dt="2024-05-24T01:27:58.403" v="2894"/>
          <ac:spMkLst>
            <pc:docMk/>
            <pc:sldMk cId="2574795954" sldId="43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8.370" v="2890"/>
          <ac:spMkLst>
            <pc:docMk/>
            <pc:sldMk cId="2574795954" sldId="43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8.417" v="2895" actId="20577"/>
          <ac:spMkLst>
            <pc:docMk/>
            <pc:sldMk cId="2574795954" sldId="43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8.425" v="2896" actId="20577"/>
          <ac:spMkLst>
            <pc:docMk/>
            <pc:sldMk cId="2574795954" sldId="43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8.434" v="2897" actId="20577"/>
          <ac:spMkLst>
            <pc:docMk/>
            <pc:sldMk cId="2574795954" sldId="43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8.385" v="2892"/>
          <ac:spMkLst>
            <pc:docMk/>
            <pc:sldMk cId="2574795954" sldId="43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4114365009" sldId="434"/>
        </pc:sldMkLst>
        <pc:spChg chg="mod">
          <ac:chgData name="Văn Trung Đặng" userId="3a1a907cf5d44218" providerId="LiveId" clId="{818F0165-E7B1-40BD-ABF7-D4AC4C94CA69}" dt="2024-05-24T01:15:01.793" v="1580"/>
          <ac:spMkLst>
            <pc:docMk/>
            <pc:sldMk cId="4114365009" sldId="43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1.767" v="1576"/>
          <ac:spMkLst>
            <pc:docMk/>
            <pc:sldMk cId="4114365009" sldId="43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1.810" v="1581" actId="20577"/>
          <ac:spMkLst>
            <pc:docMk/>
            <pc:sldMk cId="4114365009" sldId="43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1.810" v="1582" actId="20577"/>
          <ac:spMkLst>
            <pc:docMk/>
            <pc:sldMk cId="4114365009" sldId="43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1.825" v="1583" actId="20577"/>
          <ac:spMkLst>
            <pc:docMk/>
            <pc:sldMk cId="4114365009" sldId="43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1.778" v="1578"/>
          <ac:spMkLst>
            <pc:docMk/>
            <pc:sldMk cId="4114365009" sldId="43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623021929" sldId="435"/>
        </pc:sldMkLst>
        <pc:spChg chg="mod">
          <ac:chgData name="Văn Trung Đặng" userId="3a1a907cf5d44218" providerId="LiveId" clId="{818F0165-E7B1-40BD-ABF7-D4AC4C94CA69}" dt="2024-05-24T01:15:01.888" v="1591"/>
          <ac:spMkLst>
            <pc:docMk/>
            <pc:sldMk cId="623021929" sldId="43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1.857" v="1587"/>
          <ac:spMkLst>
            <pc:docMk/>
            <pc:sldMk cId="623021929" sldId="43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1.905" v="1592" actId="20577"/>
          <ac:spMkLst>
            <pc:docMk/>
            <pc:sldMk cId="623021929" sldId="43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1.905" v="1593" actId="20577"/>
          <ac:spMkLst>
            <pc:docMk/>
            <pc:sldMk cId="623021929" sldId="43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1.920" v="1594" actId="20577"/>
          <ac:spMkLst>
            <pc:docMk/>
            <pc:sldMk cId="623021929" sldId="43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1.873" v="1589"/>
          <ac:spMkLst>
            <pc:docMk/>
            <pc:sldMk cId="623021929" sldId="43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863743001" sldId="435"/>
        </pc:sldMkLst>
        <pc:spChg chg="mod">
          <ac:chgData name="Văn Trung Đặng" userId="3a1a907cf5d44218" providerId="LiveId" clId="{818F0165-E7B1-40BD-ABF7-D4AC4C94CA69}" dt="2024-05-24T01:27:58.529" v="2905"/>
          <ac:spMkLst>
            <pc:docMk/>
            <pc:sldMk cId="1863743001" sldId="43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8.495" v="2901"/>
          <ac:spMkLst>
            <pc:docMk/>
            <pc:sldMk cId="1863743001" sldId="43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8.532" v="2906" actId="20577"/>
          <ac:spMkLst>
            <pc:docMk/>
            <pc:sldMk cId="1863743001" sldId="43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8.543" v="2907" actId="20577"/>
          <ac:spMkLst>
            <pc:docMk/>
            <pc:sldMk cId="1863743001" sldId="43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8.559" v="2908" actId="20577"/>
          <ac:spMkLst>
            <pc:docMk/>
            <pc:sldMk cId="1863743001" sldId="43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8.512" v="2903"/>
          <ac:spMkLst>
            <pc:docMk/>
            <pc:sldMk cId="1863743001" sldId="43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760908088" sldId="435"/>
        </pc:sldMkLst>
        <pc:spChg chg="mod">
          <ac:chgData name="Văn Trung Đặng" userId="3a1a907cf5d44218" providerId="LiveId" clId="{818F0165-E7B1-40BD-ABF7-D4AC4C94CA69}" dt="2024-05-24T01:22:26.142" v="2380"/>
          <ac:spMkLst>
            <pc:docMk/>
            <pc:sldMk cId="3760908088" sldId="43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6.101" v="2376"/>
          <ac:spMkLst>
            <pc:docMk/>
            <pc:sldMk cId="3760908088" sldId="43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6.166" v="2381" actId="20577"/>
          <ac:spMkLst>
            <pc:docMk/>
            <pc:sldMk cId="3760908088" sldId="43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6.181" v="2382" actId="20577"/>
          <ac:spMkLst>
            <pc:docMk/>
            <pc:sldMk cId="3760908088" sldId="43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6.195" v="2383" actId="20577"/>
          <ac:spMkLst>
            <pc:docMk/>
            <pc:sldMk cId="3760908088" sldId="43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6.117" v="2378"/>
          <ac:spMkLst>
            <pc:docMk/>
            <pc:sldMk cId="3760908088" sldId="43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4054351337" sldId="435"/>
        </pc:sldMkLst>
        <pc:spChg chg="mod">
          <ac:chgData name="Văn Trung Đặng" userId="3a1a907cf5d44218" providerId="LiveId" clId="{818F0165-E7B1-40BD-ABF7-D4AC4C94CA69}" dt="2024-05-24T01:29:55.528" v="3430"/>
          <ac:spMkLst>
            <pc:docMk/>
            <pc:sldMk cId="4054351337" sldId="43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5.496" v="3426"/>
          <ac:spMkLst>
            <pc:docMk/>
            <pc:sldMk cId="4054351337" sldId="43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5.544" v="3431" actId="20577"/>
          <ac:spMkLst>
            <pc:docMk/>
            <pc:sldMk cId="4054351337" sldId="43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5.560" v="3432" actId="20577"/>
          <ac:spMkLst>
            <pc:docMk/>
            <pc:sldMk cId="4054351337" sldId="43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5.575" v="3433" actId="20577"/>
          <ac:spMkLst>
            <pc:docMk/>
            <pc:sldMk cId="4054351337" sldId="43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5.496" v="3428"/>
          <ac:spMkLst>
            <pc:docMk/>
            <pc:sldMk cId="4054351337" sldId="43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816616441" sldId="436"/>
        </pc:sldMkLst>
        <pc:spChg chg="mod">
          <ac:chgData name="Văn Trung Đặng" userId="3a1a907cf5d44218" providerId="LiveId" clId="{818F0165-E7B1-40BD-ABF7-D4AC4C94CA69}" dt="2024-05-24T01:22:26.274" v="2391"/>
          <ac:spMkLst>
            <pc:docMk/>
            <pc:sldMk cId="1816616441" sldId="43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6.227" v="2387"/>
          <ac:spMkLst>
            <pc:docMk/>
            <pc:sldMk cId="1816616441" sldId="43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6.274" v="2392" actId="20577"/>
          <ac:spMkLst>
            <pc:docMk/>
            <pc:sldMk cId="1816616441" sldId="43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6.296" v="2393" actId="20577"/>
          <ac:spMkLst>
            <pc:docMk/>
            <pc:sldMk cId="1816616441" sldId="43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6.311" v="2394" actId="20577"/>
          <ac:spMkLst>
            <pc:docMk/>
            <pc:sldMk cId="1816616441" sldId="43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6.259" v="2389"/>
          <ac:spMkLst>
            <pc:docMk/>
            <pc:sldMk cId="1816616441" sldId="43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907175296" sldId="436"/>
        </pc:sldMkLst>
        <pc:spChg chg="mod">
          <ac:chgData name="Văn Trung Đặng" userId="3a1a907cf5d44218" providerId="LiveId" clId="{818F0165-E7B1-40BD-ABF7-D4AC4C94CA69}" dt="2024-05-24T01:15:01.983" v="1602"/>
          <ac:spMkLst>
            <pc:docMk/>
            <pc:sldMk cId="1907175296" sldId="43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1.952" v="1598"/>
          <ac:spMkLst>
            <pc:docMk/>
            <pc:sldMk cId="1907175296" sldId="43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1.999" v="1603" actId="20577"/>
          <ac:spMkLst>
            <pc:docMk/>
            <pc:sldMk cId="1907175296" sldId="43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2.015" v="1604" actId="20577"/>
          <ac:spMkLst>
            <pc:docMk/>
            <pc:sldMk cId="1907175296" sldId="43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2.030" v="1605" actId="20577"/>
          <ac:spMkLst>
            <pc:docMk/>
            <pc:sldMk cId="1907175296" sldId="43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1.968" v="1600"/>
          <ac:spMkLst>
            <pc:docMk/>
            <pc:sldMk cId="1907175296" sldId="43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2001237335" sldId="436"/>
        </pc:sldMkLst>
        <pc:spChg chg="mod">
          <ac:chgData name="Văn Trung Đặng" userId="3a1a907cf5d44218" providerId="LiveId" clId="{818F0165-E7B1-40BD-ABF7-D4AC4C94CA69}" dt="2024-05-24T01:29:55.671" v="3441"/>
          <ac:spMkLst>
            <pc:docMk/>
            <pc:sldMk cId="2001237335" sldId="43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5.630" v="3437"/>
          <ac:spMkLst>
            <pc:docMk/>
            <pc:sldMk cId="2001237335" sldId="43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5.687" v="3442" actId="20577"/>
          <ac:spMkLst>
            <pc:docMk/>
            <pc:sldMk cId="2001237335" sldId="43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5.699" v="3443" actId="20577"/>
          <ac:spMkLst>
            <pc:docMk/>
            <pc:sldMk cId="2001237335" sldId="43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5.710" v="3444" actId="20577"/>
          <ac:spMkLst>
            <pc:docMk/>
            <pc:sldMk cId="2001237335" sldId="43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5.657" v="3439"/>
          <ac:spMkLst>
            <pc:docMk/>
            <pc:sldMk cId="2001237335" sldId="43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4280096436" sldId="436"/>
        </pc:sldMkLst>
        <pc:spChg chg="mod">
          <ac:chgData name="Văn Trung Đặng" userId="3a1a907cf5d44218" providerId="LiveId" clId="{818F0165-E7B1-40BD-ABF7-D4AC4C94CA69}" dt="2024-05-24T01:27:58.643" v="2916"/>
          <ac:spMkLst>
            <pc:docMk/>
            <pc:sldMk cId="4280096436" sldId="43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8.606" v="2912"/>
          <ac:spMkLst>
            <pc:docMk/>
            <pc:sldMk cId="4280096436" sldId="43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8.654" v="2917" actId="20577"/>
          <ac:spMkLst>
            <pc:docMk/>
            <pc:sldMk cId="4280096436" sldId="43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8.670" v="2918" actId="20577"/>
          <ac:spMkLst>
            <pc:docMk/>
            <pc:sldMk cId="4280096436" sldId="43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8.670" v="2919" actId="20577"/>
          <ac:spMkLst>
            <pc:docMk/>
            <pc:sldMk cId="4280096436" sldId="43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8.623" v="2914"/>
          <ac:spMkLst>
            <pc:docMk/>
            <pc:sldMk cId="4280096436" sldId="43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1912051747" sldId="437"/>
        </pc:sldMkLst>
        <pc:spChg chg="mod">
          <ac:chgData name="Văn Trung Đặng" userId="3a1a907cf5d44218" providerId="LiveId" clId="{818F0165-E7B1-40BD-ABF7-D4AC4C94CA69}" dt="2024-05-24T01:29:55.797" v="3452"/>
          <ac:spMkLst>
            <pc:docMk/>
            <pc:sldMk cId="1912051747" sldId="43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5.742" v="3448"/>
          <ac:spMkLst>
            <pc:docMk/>
            <pc:sldMk cId="1912051747" sldId="43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5.804" v="3453" actId="20577"/>
          <ac:spMkLst>
            <pc:docMk/>
            <pc:sldMk cId="1912051747" sldId="43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5.814" v="3454" actId="20577"/>
          <ac:spMkLst>
            <pc:docMk/>
            <pc:sldMk cId="1912051747" sldId="43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5.830" v="3455" actId="20577"/>
          <ac:spMkLst>
            <pc:docMk/>
            <pc:sldMk cId="1912051747" sldId="43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5.766" v="3450"/>
          <ac:spMkLst>
            <pc:docMk/>
            <pc:sldMk cId="1912051747" sldId="43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324497174" sldId="437"/>
        </pc:sldMkLst>
        <pc:spChg chg="mod">
          <ac:chgData name="Văn Trung Đặng" userId="3a1a907cf5d44218" providerId="LiveId" clId="{818F0165-E7B1-40BD-ABF7-D4AC4C94CA69}" dt="2024-05-24T01:15:02.093" v="1613"/>
          <ac:spMkLst>
            <pc:docMk/>
            <pc:sldMk cId="2324497174" sldId="43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2.068" v="1609"/>
          <ac:spMkLst>
            <pc:docMk/>
            <pc:sldMk cId="2324497174" sldId="43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2.109" v="1614" actId="20577"/>
          <ac:spMkLst>
            <pc:docMk/>
            <pc:sldMk cId="2324497174" sldId="43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2.109" v="1615" actId="20577"/>
          <ac:spMkLst>
            <pc:docMk/>
            <pc:sldMk cId="2324497174" sldId="43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2.125" v="1616" actId="20577"/>
          <ac:spMkLst>
            <pc:docMk/>
            <pc:sldMk cId="2324497174" sldId="43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2.078" v="1611"/>
          <ac:spMkLst>
            <pc:docMk/>
            <pc:sldMk cId="2324497174" sldId="43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380788237" sldId="437"/>
        </pc:sldMkLst>
        <pc:spChg chg="mod">
          <ac:chgData name="Văn Trung Đặng" userId="3a1a907cf5d44218" providerId="LiveId" clId="{818F0165-E7B1-40BD-ABF7-D4AC4C94CA69}" dt="2024-05-24T01:27:58.749" v="2927"/>
          <ac:spMkLst>
            <pc:docMk/>
            <pc:sldMk cId="2380788237" sldId="43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8.718" v="2923"/>
          <ac:spMkLst>
            <pc:docMk/>
            <pc:sldMk cId="2380788237" sldId="43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8.764" v="2928" actId="20577"/>
          <ac:spMkLst>
            <pc:docMk/>
            <pc:sldMk cId="2380788237" sldId="43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8.785" v="2929" actId="20577"/>
          <ac:spMkLst>
            <pc:docMk/>
            <pc:sldMk cId="2380788237" sldId="43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8.798" v="2930" actId="20577"/>
          <ac:spMkLst>
            <pc:docMk/>
            <pc:sldMk cId="2380788237" sldId="43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8.735" v="2925"/>
          <ac:spMkLst>
            <pc:docMk/>
            <pc:sldMk cId="2380788237" sldId="43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540640428" sldId="437"/>
        </pc:sldMkLst>
        <pc:spChg chg="mod">
          <ac:chgData name="Văn Trung Đặng" userId="3a1a907cf5d44218" providerId="LiveId" clId="{818F0165-E7B1-40BD-ABF7-D4AC4C94CA69}" dt="2024-05-24T01:22:26.433" v="2402"/>
          <ac:spMkLst>
            <pc:docMk/>
            <pc:sldMk cId="3540640428" sldId="43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6.371" v="2398"/>
          <ac:spMkLst>
            <pc:docMk/>
            <pc:sldMk cId="3540640428" sldId="43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6.449" v="2403" actId="20577"/>
          <ac:spMkLst>
            <pc:docMk/>
            <pc:sldMk cId="3540640428" sldId="43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6.458" v="2404" actId="20577"/>
          <ac:spMkLst>
            <pc:docMk/>
            <pc:sldMk cId="3540640428" sldId="43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6.481" v="2405" actId="20577"/>
          <ac:spMkLst>
            <pc:docMk/>
            <pc:sldMk cId="3540640428" sldId="43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6.385" v="2400"/>
          <ac:spMkLst>
            <pc:docMk/>
            <pc:sldMk cId="3540640428" sldId="43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19773743" sldId="438"/>
        </pc:sldMkLst>
        <pc:spChg chg="mod">
          <ac:chgData name="Văn Trung Đặng" userId="3a1a907cf5d44218" providerId="LiveId" clId="{818F0165-E7B1-40BD-ABF7-D4AC4C94CA69}" dt="2024-05-24T01:15:02.189" v="1624"/>
          <ac:spMkLst>
            <pc:docMk/>
            <pc:sldMk cId="319773743" sldId="43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2.173" v="1620"/>
          <ac:spMkLst>
            <pc:docMk/>
            <pc:sldMk cId="319773743" sldId="43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2.204" v="1625" actId="20577"/>
          <ac:spMkLst>
            <pc:docMk/>
            <pc:sldMk cId="319773743" sldId="43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2.220" v="1626" actId="20577"/>
          <ac:spMkLst>
            <pc:docMk/>
            <pc:sldMk cId="319773743" sldId="43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2.220" v="1627" actId="20577"/>
          <ac:spMkLst>
            <pc:docMk/>
            <pc:sldMk cId="319773743" sldId="43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2.189" v="1622"/>
          <ac:spMkLst>
            <pc:docMk/>
            <pc:sldMk cId="319773743" sldId="43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770645819" sldId="438"/>
        </pc:sldMkLst>
        <pc:spChg chg="mod">
          <ac:chgData name="Văn Trung Đặng" userId="3a1a907cf5d44218" providerId="LiveId" clId="{818F0165-E7B1-40BD-ABF7-D4AC4C94CA69}" dt="2024-05-24T01:27:58.859" v="2938"/>
          <ac:spMkLst>
            <pc:docMk/>
            <pc:sldMk cId="770645819" sldId="43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8.827" v="2934"/>
          <ac:spMkLst>
            <pc:docMk/>
            <pc:sldMk cId="770645819" sldId="43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8.880" v="2939" actId="20577"/>
          <ac:spMkLst>
            <pc:docMk/>
            <pc:sldMk cId="770645819" sldId="43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8.894" v="2940" actId="20577"/>
          <ac:spMkLst>
            <pc:docMk/>
            <pc:sldMk cId="770645819" sldId="43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8.900" v="2941" actId="20577"/>
          <ac:spMkLst>
            <pc:docMk/>
            <pc:sldMk cId="770645819" sldId="43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8.844" v="2936"/>
          <ac:spMkLst>
            <pc:docMk/>
            <pc:sldMk cId="770645819" sldId="43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1970557534" sldId="438"/>
        </pc:sldMkLst>
        <pc:spChg chg="mod">
          <ac:chgData name="Văn Trung Đặng" userId="3a1a907cf5d44218" providerId="LiveId" clId="{818F0165-E7B1-40BD-ABF7-D4AC4C94CA69}" dt="2024-05-24T01:29:55.909" v="3463"/>
          <ac:spMkLst>
            <pc:docMk/>
            <pc:sldMk cId="1970557534" sldId="43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5.883" v="3459"/>
          <ac:spMkLst>
            <pc:docMk/>
            <pc:sldMk cId="1970557534" sldId="43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5.924" v="3464" actId="20577"/>
          <ac:spMkLst>
            <pc:docMk/>
            <pc:sldMk cId="1970557534" sldId="43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5.940" v="3465" actId="20577"/>
          <ac:spMkLst>
            <pc:docMk/>
            <pc:sldMk cId="1970557534" sldId="43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5.956" v="3466" actId="20577"/>
          <ac:spMkLst>
            <pc:docMk/>
            <pc:sldMk cId="1970557534" sldId="43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5.893" v="3461"/>
          <ac:spMkLst>
            <pc:docMk/>
            <pc:sldMk cId="1970557534" sldId="43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362738385" sldId="438"/>
        </pc:sldMkLst>
        <pc:spChg chg="mod">
          <ac:chgData name="Văn Trung Đặng" userId="3a1a907cf5d44218" providerId="LiveId" clId="{818F0165-E7B1-40BD-ABF7-D4AC4C94CA69}" dt="2024-05-24T01:22:26.559" v="2413"/>
          <ac:spMkLst>
            <pc:docMk/>
            <pc:sldMk cId="3362738385" sldId="43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6.531" v="2409"/>
          <ac:spMkLst>
            <pc:docMk/>
            <pc:sldMk cId="3362738385" sldId="43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6.574" v="2414" actId="20577"/>
          <ac:spMkLst>
            <pc:docMk/>
            <pc:sldMk cId="3362738385" sldId="43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6.590" v="2415" actId="20577"/>
          <ac:spMkLst>
            <pc:docMk/>
            <pc:sldMk cId="3362738385" sldId="43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6.593" v="2416" actId="20577"/>
          <ac:spMkLst>
            <pc:docMk/>
            <pc:sldMk cId="3362738385" sldId="43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6.550" v="2411"/>
          <ac:spMkLst>
            <pc:docMk/>
            <pc:sldMk cId="3362738385" sldId="43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293970046" sldId="439"/>
        </pc:sldMkLst>
        <pc:spChg chg="mod">
          <ac:chgData name="Văn Trung Đặng" userId="3a1a907cf5d44218" providerId="LiveId" clId="{818F0165-E7B1-40BD-ABF7-D4AC4C94CA69}" dt="2024-05-24T01:22:26.654" v="2424"/>
          <ac:spMkLst>
            <pc:docMk/>
            <pc:sldMk cId="1293970046" sldId="43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6.628" v="2420"/>
          <ac:spMkLst>
            <pc:docMk/>
            <pc:sldMk cId="1293970046" sldId="43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6.686" v="2425" actId="20577"/>
          <ac:spMkLst>
            <pc:docMk/>
            <pc:sldMk cId="1293970046" sldId="43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6.702" v="2426" actId="20577"/>
          <ac:spMkLst>
            <pc:docMk/>
            <pc:sldMk cId="1293970046" sldId="43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6.718" v="2427" actId="20577"/>
          <ac:spMkLst>
            <pc:docMk/>
            <pc:sldMk cId="1293970046" sldId="43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6.649" v="2422"/>
          <ac:spMkLst>
            <pc:docMk/>
            <pc:sldMk cId="1293970046" sldId="43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493522119" sldId="439"/>
        </pc:sldMkLst>
        <pc:spChg chg="mod">
          <ac:chgData name="Văn Trung Đặng" userId="3a1a907cf5d44218" providerId="LiveId" clId="{818F0165-E7B1-40BD-ABF7-D4AC4C94CA69}" dt="2024-05-24T01:15:02.286" v="1635"/>
          <ac:spMkLst>
            <pc:docMk/>
            <pc:sldMk cId="2493522119" sldId="43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2.252" v="1631"/>
          <ac:spMkLst>
            <pc:docMk/>
            <pc:sldMk cId="2493522119" sldId="43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2.286" v="1636" actId="20577"/>
          <ac:spMkLst>
            <pc:docMk/>
            <pc:sldMk cId="2493522119" sldId="43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2.300" v="1637" actId="20577"/>
          <ac:spMkLst>
            <pc:docMk/>
            <pc:sldMk cId="2493522119" sldId="43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2.300" v="1638" actId="20577"/>
          <ac:spMkLst>
            <pc:docMk/>
            <pc:sldMk cId="2493522119" sldId="43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2.268" v="1633"/>
          <ac:spMkLst>
            <pc:docMk/>
            <pc:sldMk cId="2493522119" sldId="43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3810056355" sldId="439"/>
        </pc:sldMkLst>
        <pc:spChg chg="mod">
          <ac:chgData name="Văn Trung Đặng" userId="3a1a907cf5d44218" providerId="LiveId" clId="{818F0165-E7B1-40BD-ABF7-D4AC4C94CA69}" dt="2024-05-24T01:29:56.024" v="3474"/>
          <ac:spMkLst>
            <pc:docMk/>
            <pc:sldMk cId="3810056355" sldId="43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5.988" v="3470"/>
          <ac:spMkLst>
            <pc:docMk/>
            <pc:sldMk cId="3810056355" sldId="43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6.035" v="3475" actId="20577"/>
          <ac:spMkLst>
            <pc:docMk/>
            <pc:sldMk cId="3810056355" sldId="43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6.035" v="3476" actId="20577"/>
          <ac:spMkLst>
            <pc:docMk/>
            <pc:sldMk cId="3810056355" sldId="43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6.054" v="3477" actId="20577"/>
          <ac:spMkLst>
            <pc:docMk/>
            <pc:sldMk cId="3810056355" sldId="43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6.009" v="3472"/>
          <ac:spMkLst>
            <pc:docMk/>
            <pc:sldMk cId="3810056355" sldId="43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3835580156" sldId="439"/>
        </pc:sldMkLst>
        <pc:spChg chg="mod">
          <ac:chgData name="Văn Trung Đặng" userId="3a1a907cf5d44218" providerId="LiveId" clId="{818F0165-E7B1-40BD-ABF7-D4AC4C94CA69}" dt="2024-05-24T01:27:58.971" v="2949"/>
          <ac:spMkLst>
            <pc:docMk/>
            <pc:sldMk cId="3835580156" sldId="43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8.941" v="2945"/>
          <ac:spMkLst>
            <pc:docMk/>
            <pc:sldMk cId="3835580156" sldId="43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8.971" v="2950" actId="20577"/>
          <ac:spMkLst>
            <pc:docMk/>
            <pc:sldMk cId="3835580156" sldId="43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8.986" v="2951" actId="20577"/>
          <ac:spMkLst>
            <pc:docMk/>
            <pc:sldMk cId="3835580156" sldId="43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9.002" v="2952" actId="20577"/>
          <ac:spMkLst>
            <pc:docMk/>
            <pc:sldMk cId="3835580156" sldId="43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8.955" v="2947"/>
          <ac:spMkLst>
            <pc:docMk/>
            <pc:sldMk cId="3835580156" sldId="43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503047319" sldId="440"/>
        </pc:sldMkLst>
        <pc:spChg chg="mod">
          <ac:chgData name="Văn Trung Đặng" userId="3a1a907cf5d44218" providerId="LiveId" clId="{818F0165-E7B1-40BD-ABF7-D4AC4C94CA69}" dt="2024-05-24T01:22:26.813" v="2435"/>
          <ac:spMkLst>
            <pc:docMk/>
            <pc:sldMk cId="503047319" sldId="44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6.767" v="2431"/>
          <ac:spMkLst>
            <pc:docMk/>
            <pc:sldMk cId="503047319" sldId="44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6.828" v="2436" actId="20577"/>
          <ac:spMkLst>
            <pc:docMk/>
            <pc:sldMk cId="503047319" sldId="44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6.828" v="2437" actId="20577"/>
          <ac:spMkLst>
            <pc:docMk/>
            <pc:sldMk cId="503047319" sldId="44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6.845" v="2438" actId="20577"/>
          <ac:spMkLst>
            <pc:docMk/>
            <pc:sldMk cId="503047319" sldId="44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6.781" v="2433"/>
          <ac:spMkLst>
            <pc:docMk/>
            <pc:sldMk cId="503047319" sldId="44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300631501" sldId="440"/>
        </pc:sldMkLst>
        <pc:spChg chg="mod">
          <ac:chgData name="Văn Trung Đặng" userId="3a1a907cf5d44218" providerId="LiveId" clId="{818F0165-E7B1-40BD-ABF7-D4AC4C94CA69}" dt="2024-05-24T01:27:59.066" v="2960"/>
          <ac:spMkLst>
            <pc:docMk/>
            <pc:sldMk cId="1300631501" sldId="44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9.031" v="2956"/>
          <ac:spMkLst>
            <pc:docMk/>
            <pc:sldMk cId="1300631501" sldId="44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9.084" v="2961" actId="20577"/>
          <ac:spMkLst>
            <pc:docMk/>
            <pc:sldMk cId="1300631501" sldId="44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9.097" v="2962" actId="20577"/>
          <ac:spMkLst>
            <pc:docMk/>
            <pc:sldMk cId="1300631501" sldId="44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9.097" v="2963" actId="20577"/>
          <ac:spMkLst>
            <pc:docMk/>
            <pc:sldMk cId="1300631501" sldId="44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9.059" v="2958"/>
          <ac:spMkLst>
            <pc:docMk/>
            <pc:sldMk cId="1300631501" sldId="44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3991041136" sldId="440"/>
        </pc:sldMkLst>
        <pc:spChg chg="mod">
          <ac:chgData name="Văn Trung Đặng" userId="3a1a907cf5d44218" providerId="LiveId" clId="{818F0165-E7B1-40BD-ABF7-D4AC4C94CA69}" dt="2024-05-24T01:29:56.132" v="3485"/>
          <ac:spMkLst>
            <pc:docMk/>
            <pc:sldMk cId="3991041136" sldId="44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6.090" v="3481"/>
          <ac:spMkLst>
            <pc:docMk/>
            <pc:sldMk cId="3991041136" sldId="44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6.147" v="3486" actId="20577"/>
          <ac:spMkLst>
            <pc:docMk/>
            <pc:sldMk cId="3991041136" sldId="44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6.162" v="3487" actId="20577"/>
          <ac:spMkLst>
            <pc:docMk/>
            <pc:sldMk cId="3991041136" sldId="44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6.178" v="3488" actId="20577"/>
          <ac:spMkLst>
            <pc:docMk/>
            <pc:sldMk cId="3991041136" sldId="44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6.115" v="3483"/>
          <ac:spMkLst>
            <pc:docMk/>
            <pc:sldMk cId="3991041136" sldId="44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4271192896" sldId="440"/>
        </pc:sldMkLst>
        <pc:spChg chg="mod">
          <ac:chgData name="Văn Trung Đặng" userId="3a1a907cf5d44218" providerId="LiveId" clId="{818F0165-E7B1-40BD-ABF7-D4AC4C94CA69}" dt="2024-05-24T01:15:02.368" v="1646"/>
          <ac:spMkLst>
            <pc:docMk/>
            <pc:sldMk cId="4271192896" sldId="44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2.331" v="1642"/>
          <ac:spMkLst>
            <pc:docMk/>
            <pc:sldMk cId="4271192896" sldId="44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2.379" v="1647" actId="20577"/>
          <ac:spMkLst>
            <pc:docMk/>
            <pc:sldMk cId="4271192896" sldId="44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2.379" v="1648" actId="20577"/>
          <ac:spMkLst>
            <pc:docMk/>
            <pc:sldMk cId="4271192896" sldId="44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2.395" v="1649" actId="20577"/>
          <ac:spMkLst>
            <pc:docMk/>
            <pc:sldMk cId="4271192896" sldId="44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2.347" v="1644"/>
          <ac:spMkLst>
            <pc:docMk/>
            <pc:sldMk cId="4271192896" sldId="44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01000219" sldId="441"/>
        </pc:sldMkLst>
        <pc:spChg chg="mod">
          <ac:chgData name="Văn Trung Đặng" userId="3a1a907cf5d44218" providerId="LiveId" clId="{818F0165-E7B1-40BD-ABF7-D4AC4C94CA69}" dt="2024-05-24T01:22:26.923" v="2446"/>
          <ac:spMkLst>
            <pc:docMk/>
            <pc:sldMk cId="101000219" sldId="44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26.902" v="2442"/>
          <ac:spMkLst>
            <pc:docMk/>
            <pc:sldMk cId="101000219" sldId="44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26.939" v="2447" actId="20577"/>
          <ac:spMkLst>
            <pc:docMk/>
            <pc:sldMk cId="101000219" sldId="44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26.971" v="2448" actId="20577"/>
          <ac:spMkLst>
            <pc:docMk/>
            <pc:sldMk cId="101000219" sldId="44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26.987" v="2449" actId="20577"/>
          <ac:spMkLst>
            <pc:docMk/>
            <pc:sldMk cId="101000219" sldId="44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26.916" v="2444"/>
          <ac:spMkLst>
            <pc:docMk/>
            <pc:sldMk cId="101000219" sldId="44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30:34.652" v="3500" actId="47"/>
        <pc:sldMkLst>
          <pc:docMk/>
          <pc:sldMk cId="820223779" sldId="441"/>
        </pc:sldMkLst>
        <pc:spChg chg="mod">
          <ac:chgData name="Văn Trung Đặng" userId="3a1a907cf5d44218" providerId="LiveId" clId="{818F0165-E7B1-40BD-ABF7-D4AC4C94CA69}" dt="2024-05-24T01:29:56.270" v="3496"/>
          <ac:spMkLst>
            <pc:docMk/>
            <pc:sldMk cId="820223779" sldId="44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9:56.209" v="3492"/>
          <ac:spMkLst>
            <pc:docMk/>
            <pc:sldMk cId="820223779" sldId="44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9:56.278" v="3497" actId="20577"/>
          <ac:spMkLst>
            <pc:docMk/>
            <pc:sldMk cId="820223779" sldId="44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9:56.289" v="3498" actId="20577"/>
          <ac:spMkLst>
            <pc:docMk/>
            <pc:sldMk cId="820223779" sldId="44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9:56.305" v="3499" actId="20577"/>
          <ac:spMkLst>
            <pc:docMk/>
            <pc:sldMk cId="820223779" sldId="44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9:56.225" v="3494"/>
          <ac:spMkLst>
            <pc:docMk/>
            <pc:sldMk cId="820223779" sldId="44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882591739" sldId="441"/>
        </pc:sldMkLst>
        <pc:spChg chg="mod">
          <ac:chgData name="Văn Trung Đặng" userId="3a1a907cf5d44218" providerId="LiveId" clId="{818F0165-E7B1-40BD-ABF7-D4AC4C94CA69}" dt="2024-05-24T01:15:02.459" v="1657"/>
          <ac:spMkLst>
            <pc:docMk/>
            <pc:sldMk cId="882591739" sldId="44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5:02.427" v="1653"/>
          <ac:spMkLst>
            <pc:docMk/>
            <pc:sldMk cId="882591739" sldId="44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5:02.474" v="1658" actId="20577"/>
          <ac:spMkLst>
            <pc:docMk/>
            <pc:sldMk cId="882591739" sldId="44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5:02.474" v="1659" actId="20577"/>
          <ac:spMkLst>
            <pc:docMk/>
            <pc:sldMk cId="882591739" sldId="44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5:02.489" v="1660" actId="20577"/>
          <ac:spMkLst>
            <pc:docMk/>
            <pc:sldMk cId="882591739" sldId="44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5:02.445" v="1655"/>
          <ac:spMkLst>
            <pc:docMk/>
            <pc:sldMk cId="882591739" sldId="44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4097906894" sldId="441"/>
        </pc:sldMkLst>
        <pc:spChg chg="mod">
          <ac:chgData name="Văn Trung Đặng" userId="3a1a907cf5d44218" providerId="LiveId" clId="{818F0165-E7B1-40BD-ABF7-D4AC4C94CA69}" dt="2024-05-24T01:27:59.177" v="2971"/>
          <ac:spMkLst>
            <pc:docMk/>
            <pc:sldMk cId="4097906894" sldId="44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7:59.145" v="2967"/>
          <ac:spMkLst>
            <pc:docMk/>
            <pc:sldMk cId="4097906894" sldId="44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7:59.193" v="2972" actId="20577"/>
          <ac:spMkLst>
            <pc:docMk/>
            <pc:sldMk cId="4097906894" sldId="44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7:59.193" v="2973" actId="20577"/>
          <ac:spMkLst>
            <pc:docMk/>
            <pc:sldMk cId="4097906894" sldId="44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7:59.209" v="2974" actId="20577"/>
          <ac:spMkLst>
            <pc:docMk/>
            <pc:sldMk cId="4097906894" sldId="44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7:59.161" v="2969"/>
          <ac:spMkLst>
            <pc:docMk/>
            <pc:sldMk cId="4097906894" sldId="44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741183556" sldId="442"/>
        </pc:sldMkLst>
        <pc:spChg chg="mod">
          <ac:chgData name="Văn Trung Đặng" userId="3a1a907cf5d44218" providerId="LiveId" clId="{818F0165-E7B1-40BD-ABF7-D4AC4C94CA69}" dt="2024-05-24T01:16:19.371" v="1677"/>
          <ac:spMkLst>
            <pc:docMk/>
            <pc:sldMk cId="1741183556" sldId="44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19.276" v="1673"/>
          <ac:spMkLst>
            <pc:docMk/>
            <pc:sldMk cId="1741183556" sldId="44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19.403" v="1678" actId="20577"/>
          <ac:spMkLst>
            <pc:docMk/>
            <pc:sldMk cId="1741183556" sldId="44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19.436" v="1679" actId="20577"/>
          <ac:spMkLst>
            <pc:docMk/>
            <pc:sldMk cId="1741183556" sldId="44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19.468" v="1680" actId="20577"/>
          <ac:spMkLst>
            <pc:docMk/>
            <pc:sldMk cId="1741183556" sldId="44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19.323" v="1675"/>
          <ac:spMkLst>
            <pc:docMk/>
            <pc:sldMk cId="1741183556" sldId="44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320257332" sldId="442"/>
        </pc:sldMkLst>
        <pc:spChg chg="mod">
          <ac:chgData name="Văn Trung Đặng" userId="3a1a907cf5d44218" providerId="LiveId" clId="{818F0165-E7B1-40BD-ABF7-D4AC4C94CA69}" dt="2024-05-24T01:28:14.181" v="2991"/>
          <ac:spMkLst>
            <pc:docMk/>
            <pc:sldMk cId="2320257332" sldId="44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4.086" v="2987"/>
          <ac:spMkLst>
            <pc:docMk/>
            <pc:sldMk cId="2320257332" sldId="44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4.231" v="2992" actId="20577"/>
          <ac:spMkLst>
            <pc:docMk/>
            <pc:sldMk cId="2320257332" sldId="44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4.261" v="2993" actId="20577"/>
          <ac:spMkLst>
            <pc:docMk/>
            <pc:sldMk cId="2320257332" sldId="44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4.293" v="2994" actId="20577"/>
          <ac:spMkLst>
            <pc:docMk/>
            <pc:sldMk cId="2320257332" sldId="44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4.133" v="2989"/>
          <ac:spMkLst>
            <pc:docMk/>
            <pc:sldMk cId="2320257332" sldId="44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131231857" sldId="442"/>
        </pc:sldMkLst>
        <pc:spChg chg="mod">
          <ac:chgData name="Văn Trung Đặng" userId="3a1a907cf5d44218" providerId="LiveId" clId="{818F0165-E7B1-40BD-ABF7-D4AC4C94CA69}" dt="2024-05-24T01:22:45.724" v="2466"/>
          <ac:spMkLst>
            <pc:docMk/>
            <pc:sldMk cId="3131231857" sldId="44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5.644" v="2462"/>
          <ac:spMkLst>
            <pc:docMk/>
            <pc:sldMk cId="3131231857" sldId="44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5.746" v="2467" actId="20577"/>
          <ac:spMkLst>
            <pc:docMk/>
            <pc:sldMk cId="3131231857" sldId="44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5.759" v="2468" actId="20577"/>
          <ac:spMkLst>
            <pc:docMk/>
            <pc:sldMk cId="3131231857" sldId="44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5.767" v="2469" actId="20577"/>
          <ac:spMkLst>
            <pc:docMk/>
            <pc:sldMk cId="3131231857" sldId="44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5.676" v="2464"/>
          <ac:spMkLst>
            <pc:docMk/>
            <pc:sldMk cId="3131231857" sldId="44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448188481" sldId="443"/>
        </pc:sldMkLst>
        <pc:spChg chg="mod">
          <ac:chgData name="Văn Trung Đặng" userId="3a1a907cf5d44218" providerId="LiveId" clId="{818F0165-E7B1-40BD-ABF7-D4AC4C94CA69}" dt="2024-05-24T01:22:45.867" v="2477"/>
          <ac:spMkLst>
            <pc:docMk/>
            <pc:sldMk cId="3448188481" sldId="44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5.824" v="2473"/>
          <ac:spMkLst>
            <pc:docMk/>
            <pc:sldMk cId="3448188481" sldId="44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5.872" v="2478" actId="20577"/>
          <ac:spMkLst>
            <pc:docMk/>
            <pc:sldMk cId="3448188481" sldId="44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5.887" v="2479" actId="20577"/>
          <ac:spMkLst>
            <pc:docMk/>
            <pc:sldMk cId="3448188481" sldId="44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5.887" v="2480" actId="20577"/>
          <ac:spMkLst>
            <pc:docMk/>
            <pc:sldMk cId="3448188481" sldId="44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5.840" v="2475"/>
          <ac:spMkLst>
            <pc:docMk/>
            <pc:sldMk cId="3448188481" sldId="44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612393706" sldId="443"/>
        </pc:sldMkLst>
        <pc:spChg chg="mod">
          <ac:chgData name="Văn Trung Đặng" userId="3a1a907cf5d44218" providerId="LiveId" clId="{818F0165-E7B1-40BD-ABF7-D4AC4C94CA69}" dt="2024-05-24T01:16:19.640" v="1688"/>
          <ac:spMkLst>
            <pc:docMk/>
            <pc:sldMk cId="3612393706" sldId="44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19.529" v="1684"/>
          <ac:spMkLst>
            <pc:docMk/>
            <pc:sldMk cId="3612393706" sldId="44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19.656" v="1689" actId="20577"/>
          <ac:spMkLst>
            <pc:docMk/>
            <pc:sldMk cId="3612393706" sldId="44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19.703" v="1690" actId="20577"/>
          <ac:spMkLst>
            <pc:docMk/>
            <pc:sldMk cId="3612393706" sldId="44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19.719" v="1691" actId="20577"/>
          <ac:spMkLst>
            <pc:docMk/>
            <pc:sldMk cId="3612393706" sldId="44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19.579" v="1686"/>
          <ac:spMkLst>
            <pc:docMk/>
            <pc:sldMk cId="3612393706" sldId="44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3910562396" sldId="443"/>
        </pc:sldMkLst>
        <pc:spChg chg="mod">
          <ac:chgData name="Văn Trung Đặng" userId="3a1a907cf5d44218" providerId="LiveId" clId="{818F0165-E7B1-40BD-ABF7-D4AC4C94CA69}" dt="2024-05-24T01:28:14.452" v="3002"/>
          <ac:spMkLst>
            <pc:docMk/>
            <pc:sldMk cId="3910562396" sldId="44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4.377" v="2998"/>
          <ac:spMkLst>
            <pc:docMk/>
            <pc:sldMk cId="3910562396" sldId="44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4.499" v="3003" actId="20577"/>
          <ac:spMkLst>
            <pc:docMk/>
            <pc:sldMk cId="3910562396" sldId="44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4.531" v="3004" actId="20577"/>
          <ac:spMkLst>
            <pc:docMk/>
            <pc:sldMk cId="3910562396" sldId="44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4.562" v="3005" actId="20577"/>
          <ac:spMkLst>
            <pc:docMk/>
            <pc:sldMk cId="3910562396" sldId="44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4.404" v="3000"/>
          <ac:spMkLst>
            <pc:docMk/>
            <pc:sldMk cId="3910562396" sldId="44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550976132" sldId="444"/>
        </pc:sldMkLst>
        <pc:spChg chg="mod">
          <ac:chgData name="Văn Trung Đặng" userId="3a1a907cf5d44218" providerId="LiveId" clId="{818F0165-E7B1-40BD-ABF7-D4AC4C94CA69}" dt="2024-05-24T01:22:45.984" v="2488"/>
          <ac:spMkLst>
            <pc:docMk/>
            <pc:sldMk cId="1550976132" sldId="44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5.934" v="2484"/>
          <ac:spMkLst>
            <pc:docMk/>
            <pc:sldMk cId="1550976132" sldId="44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5.998" v="2489" actId="20577"/>
          <ac:spMkLst>
            <pc:docMk/>
            <pc:sldMk cId="1550976132" sldId="44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6.003" v="2490" actId="20577"/>
          <ac:spMkLst>
            <pc:docMk/>
            <pc:sldMk cId="1550976132" sldId="44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6.021" v="2491" actId="20577"/>
          <ac:spMkLst>
            <pc:docMk/>
            <pc:sldMk cId="1550976132" sldId="44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5.967" v="2486"/>
          <ac:spMkLst>
            <pc:docMk/>
            <pc:sldMk cId="1550976132" sldId="44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242976359" sldId="444"/>
        </pc:sldMkLst>
        <pc:spChg chg="mod">
          <ac:chgData name="Văn Trung Đặng" userId="3a1a907cf5d44218" providerId="LiveId" clId="{818F0165-E7B1-40BD-ABF7-D4AC4C94CA69}" dt="2024-05-24T01:28:14.689" v="3013"/>
          <ac:spMkLst>
            <pc:docMk/>
            <pc:sldMk cId="2242976359" sldId="44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4.626" v="3009"/>
          <ac:spMkLst>
            <pc:docMk/>
            <pc:sldMk cId="2242976359" sldId="44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4.717" v="3014" actId="20577"/>
          <ac:spMkLst>
            <pc:docMk/>
            <pc:sldMk cId="2242976359" sldId="44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4.726" v="3015" actId="20577"/>
          <ac:spMkLst>
            <pc:docMk/>
            <pc:sldMk cId="2242976359" sldId="44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4.737" v="3016" actId="20577"/>
          <ac:spMkLst>
            <pc:docMk/>
            <pc:sldMk cId="2242976359" sldId="44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4.642" v="3011"/>
          <ac:spMkLst>
            <pc:docMk/>
            <pc:sldMk cId="2242976359" sldId="44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290194536" sldId="444"/>
        </pc:sldMkLst>
        <pc:spChg chg="mod">
          <ac:chgData name="Văn Trung Đặng" userId="3a1a907cf5d44218" providerId="LiveId" clId="{818F0165-E7B1-40BD-ABF7-D4AC4C94CA69}" dt="2024-05-24T01:16:19.862" v="1699"/>
          <ac:spMkLst>
            <pc:docMk/>
            <pc:sldMk cId="2290194536" sldId="44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19.799" v="1695"/>
          <ac:spMkLst>
            <pc:docMk/>
            <pc:sldMk cId="2290194536" sldId="44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19.894" v="1700" actId="20577"/>
          <ac:spMkLst>
            <pc:docMk/>
            <pc:sldMk cId="2290194536" sldId="44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19.911" v="1701" actId="20577"/>
          <ac:spMkLst>
            <pc:docMk/>
            <pc:sldMk cId="2290194536" sldId="44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19.943" v="1702" actId="20577"/>
          <ac:spMkLst>
            <pc:docMk/>
            <pc:sldMk cId="2290194536" sldId="44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19.831" v="1697"/>
          <ac:spMkLst>
            <pc:docMk/>
            <pc:sldMk cId="2290194536" sldId="44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067320388" sldId="445"/>
        </pc:sldMkLst>
        <pc:spChg chg="mod">
          <ac:chgData name="Văn Trung Đặng" userId="3a1a907cf5d44218" providerId="LiveId" clId="{818F0165-E7B1-40BD-ABF7-D4AC4C94CA69}" dt="2024-05-24T01:28:14.897" v="3024"/>
          <ac:spMkLst>
            <pc:docMk/>
            <pc:sldMk cId="1067320388" sldId="44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4.816" v="3020"/>
          <ac:spMkLst>
            <pc:docMk/>
            <pc:sldMk cId="1067320388" sldId="44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4.928" v="3025" actId="20577"/>
          <ac:spMkLst>
            <pc:docMk/>
            <pc:sldMk cId="1067320388" sldId="44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4.951" v="3026" actId="20577"/>
          <ac:spMkLst>
            <pc:docMk/>
            <pc:sldMk cId="1067320388" sldId="44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4.964" v="3027" actId="20577"/>
          <ac:spMkLst>
            <pc:docMk/>
            <pc:sldMk cId="1067320388" sldId="44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4.864" v="3022"/>
          <ac:spMkLst>
            <pc:docMk/>
            <pc:sldMk cId="1067320388" sldId="44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418389428" sldId="445"/>
        </pc:sldMkLst>
        <pc:spChg chg="mod">
          <ac:chgData name="Văn Trung Đặng" userId="3a1a907cf5d44218" providerId="LiveId" clId="{818F0165-E7B1-40BD-ABF7-D4AC4C94CA69}" dt="2024-05-24T01:16:20.068" v="1710"/>
          <ac:spMkLst>
            <pc:docMk/>
            <pc:sldMk cId="3418389428" sldId="44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0.005" v="1706"/>
          <ac:spMkLst>
            <pc:docMk/>
            <pc:sldMk cId="3418389428" sldId="44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0.083" v="1711" actId="20577"/>
          <ac:spMkLst>
            <pc:docMk/>
            <pc:sldMk cId="3418389428" sldId="44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0.100" v="1712" actId="20577"/>
          <ac:spMkLst>
            <pc:docMk/>
            <pc:sldMk cId="3418389428" sldId="44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0.130" v="1713" actId="20577"/>
          <ac:spMkLst>
            <pc:docMk/>
            <pc:sldMk cId="3418389428" sldId="44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0.036" v="1708"/>
          <ac:spMkLst>
            <pc:docMk/>
            <pc:sldMk cId="3418389428" sldId="44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4178010988" sldId="445"/>
        </pc:sldMkLst>
        <pc:spChg chg="mod">
          <ac:chgData name="Văn Trung Đặng" userId="3a1a907cf5d44218" providerId="LiveId" clId="{818F0165-E7B1-40BD-ABF7-D4AC4C94CA69}" dt="2024-05-24T01:22:46.109" v="2499"/>
          <ac:spMkLst>
            <pc:docMk/>
            <pc:sldMk cId="4178010988" sldId="44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6.077" v="2495"/>
          <ac:spMkLst>
            <pc:docMk/>
            <pc:sldMk cId="4178010988" sldId="44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6.109" v="2500" actId="20577"/>
          <ac:spMkLst>
            <pc:docMk/>
            <pc:sldMk cId="4178010988" sldId="44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6.125" v="2501" actId="20577"/>
          <ac:spMkLst>
            <pc:docMk/>
            <pc:sldMk cId="4178010988" sldId="44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6.125" v="2502" actId="20577"/>
          <ac:spMkLst>
            <pc:docMk/>
            <pc:sldMk cId="4178010988" sldId="44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6.093" v="2497"/>
          <ac:spMkLst>
            <pc:docMk/>
            <pc:sldMk cId="4178010988" sldId="44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789454060" sldId="446"/>
        </pc:sldMkLst>
        <pc:spChg chg="mod">
          <ac:chgData name="Văn Trung Đặng" userId="3a1a907cf5d44218" providerId="LiveId" clId="{818F0165-E7B1-40BD-ABF7-D4AC4C94CA69}" dt="2024-05-24T01:28:15.073" v="3035"/>
          <ac:spMkLst>
            <pc:docMk/>
            <pc:sldMk cId="789454060" sldId="44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5.008" v="3031"/>
          <ac:spMkLst>
            <pc:docMk/>
            <pc:sldMk cId="789454060" sldId="44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5.097" v="3036" actId="20577"/>
          <ac:spMkLst>
            <pc:docMk/>
            <pc:sldMk cId="789454060" sldId="44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5.102" v="3037" actId="20577"/>
          <ac:spMkLst>
            <pc:docMk/>
            <pc:sldMk cId="789454060" sldId="44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5.117" v="3038" actId="20577"/>
          <ac:spMkLst>
            <pc:docMk/>
            <pc:sldMk cId="789454060" sldId="44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5.055" v="3033"/>
          <ac:spMkLst>
            <pc:docMk/>
            <pc:sldMk cId="789454060" sldId="44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440199544" sldId="446"/>
        </pc:sldMkLst>
        <pc:spChg chg="mod">
          <ac:chgData name="Văn Trung Đặng" userId="3a1a907cf5d44218" providerId="LiveId" clId="{818F0165-E7B1-40BD-ABF7-D4AC4C94CA69}" dt="2024-05-24T01:16:20.273" v="1721"/>
          <ac:spMkLst>
            <pc:docMk/>
            <pc:sldMk cId="1440199544" sldId="44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0.195" v="1717"/>
          <ac:spMkLst>
            <pc:docMk/>
            <pc:sldMk cId="1440199544" sldId="44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0.304" v="1722" actId="20577"/>
          <ac:spMkLst>
            <pc:docMk/>
            <pc:sldMk cId="1440199544" sldId="44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0.320" v="1723" actId="20577"/>
          <ac:spMkLst>
            <pc:docMk/>
            <pc:sldMk cId="1440199544" sldId="44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0.335" v="1724" actId="20577"/>
          <ac:spMkLst>
            <pc:docMk/>
            <pc:sldMk cId="1440199544" sldId="44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0.242" v="1719"/>
          <ac:spMkLst>
            <pc:docMk/>
            <pc:sldMk cId="1440199544" sldId="44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966243654" sldId="446"/>
        </pc:sldMkLst>
        <pc:spChg chg="mod">
          <ac:chgData name="Văn Trung Đặng" userId="3a1a907cf5d44218" providerId="LiveId" clId="{818F0165-E7B1-40BD-ABF7-D4AC4C94CA69}" dt="2024-05-24T01:22:46.188" v="2510"/>
          <ac:spMkLst>
            <pc:docMk/>
            <pc:sldMk cId="3966243654" sldId="44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6.167" v="2506"/>
          <ac:spMkLst>
            <pc:docMk/>
            <pc:sldMk cId="3966243654" sldId="44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6.205" v="2511" actId="20577"/>
          <ac:spMkLst>
            <pc:docMk/>
            <pc:sldMk cId="3966243654" sldId="44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6.224" v="2512" actId="20577"/>
          <ac:spMkLst>
            <pc:docMk/>
            <pc:sldMk cId="3966243654" sldId="44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6.237" v="2513" actId="20577"/>
          <ac:spMkLst>
            <pc:docMk/>
            <pc:sldMk cId="3966243654" sldId="44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6.173" v="2508"/>
          <ac:spMkLst>
            <pc:docMk/>
            <pc:sldMk cId="3966243654" sldId="44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777605548" sldId="447"/>
        </pc:sldMkLst>
        <pc:spChg chg="mod">
          <ac:chgData name="Văn Trung Đặng" userId="3a1a907cf5d44218" providerId="LiveId" clId="{818F0165-E7B1-40BD-ABF7-D4AC4C94CA69}" dt="2024-05-24T01:28:15.214" v="3046"/>
          <ac:spMkLst>
            <pc:docMk/>
            <pc:sldMk cId="2777605548" sldId="44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5.165" v="3042"/>
          <ac:spMkLst>
            <pc:docMk/>
            <pc:sldMk cId="2777605548" sldId="44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5.228" v="3047" actId="20577"/>
          <ac:spMkLst>
            <pc:docMk/>
            <pc:sldMk cId="2777605548" sldId="44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5.228" v="3048" actId="20577"/>
          <ac:spMkLst>
            <pc:docMk/>
            <pc:sldMk cId="2777605548" sldId="44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5.260" v="3049" actId="20577"/>
          <ac:spMkLst>
            <pc:docMk/>
            <pc:sldMk cId="2777605548" sldId="44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5.190" v="3044"/>
          <ac:spMkLst>
            <pc:docMk/>
            <pc:sldMk cId="2777605548" sldId="44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783636485" sldId="447"/>
        </pc:sldMkLst>
        <pc:spChg chg="mod">
          <ac:chgData name="Văn Trung Đặng" userId="3a1a907cf5d44218" providerId="LiveId" clId="{818F0165-E7B1-40BD-ABF7-D4AC4C94CA69}" dt="2024-05-24T01:22:46.331" v="2521"/>
          <ac:spMkLst>
            <pc:docMk/>
            <pc:sldMk cId="2783636485" sldId="44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6.279" v="2517"/>
          <ac:spMkLst>
            <pc:docMk/>
            <pc:sldMk cId="2783636485" sldId="44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6.347" v="2522" actId="20577"/>
          <ac:spMkLst>
            <pc:docMk/>
            <pc:sldMk cId="2783636485" sldId="44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6.368" v="2523" actId="20577"/>
          <ac:spMkLst>
            <pc:docMk/>
            <pc:sldMk cId="2783636485" sldId="44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6.394" v="2524" actId="20577"/>
          <ac:spMkLst>
            <pc:docMk/>
            <pc:sldMk cId="2783636485" sldId="44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6.316" v="2519"/>
          <ac:spMkLst>
            <pc:docMk/>
            <pc:sldMk cId="2783636485" sldId="44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496789699" sldId="447"/>
        </pc:sldMkLst>
        <pc:spChg chg="mod">
          <ac:chgData name="Văn Trung Đặng" userId="3a1a907cf5d44218" providerId="LiveId" clId="{818F0165-E7B1-40BD-ABF7-D4AC4C94CA69}" dt="2024-05-24T01:16:20.493" v="1732"/>
          <ac:spMkLst>
            <pc:docMk/>
            <pc:sldMk cId="3496789699" sldId="44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0.398" v="1728"/>
          <ac:spMkLst>
            <pc:docMk/>
            <pc:sldMk cId="3496789699" sldId="44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0.509" v="1733" actId="20577"/>
          <ac:spMkLst>
            <pc:docMk/>
            <pc:sldMk cId="3496789699" sldId="44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0.541" v="1734" actId="20577"/>
          <ac:spMkLst>
            <pc:docMk/>
            <pc:sldMk cId="3496789699" sldId="44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0.556" v="1735" actId="20577"/>
          <ac:spMkLst>
            <pc:docMk/>
            <pc:sldMk cId="3496789699" sldId="44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0.430" v="1730"/>
          <ac:spMkLst>
            <pc:docMk/>
            <pc:sldMk cId="3496789699" sldId="44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082363289" sldId="448"/>
        </pc:sldMkLst>
        <pc:spChg chg="mod">
          <ac:chgData name="Văn Trung Đặng" userId="3a1a907cf5d44218" providerId="LiveId" clId="{818F0165-E7B1-40BD-ABF7-D4AC4C94CA69}" dt="2024-05-24T01:28:15.372" v="3057"/>
          <ac:spMkLst>
            <pc:docMk/>
            <pc:sldMk cId="1082363289" sldId="44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5.315" v="3053"/>
          <ac:spMkLst>
            <pc:docMk/>
            <pc:sldMk cId="1082363289" sldId="44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5.398" v="3058" actId="20577"/>
          <ac:spMkLst>
            <pc:docMk/>
            <pc:sldMk cId="1082363289" sldId="44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5.419" v="3059" actId="20577"/>
          <ac:spMkLst>
            <pc:docMk/>
            <pc:sldMk cId="1082363289" sldId="44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5.422" v="3060" actId="20577"/>
          <ac:spMkLst>
            <pc:docMk/>
            <pc:sldMk cId="1082363289" sldId="44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5.356" v="3055"/>
          <ac:spMkLst>
            <pc:docMk/>
            <pc:sldMk cId="1082363289" sldId="44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340211869" sldId="448"/>
        </pc:sldMkLst>
        <pc:spChg chg="mod">
          <ac:chgData name="Văn Trung Đặng" userId="3a1a907cf5d44218" providerId="LiveId" clId="{818F0165-E7B1-40BD-ABF7-D4AC4C94CA69}" dt="2024-05-24T01:16:20.698" v="1743"/>
          <ac:spMkLst>
            <pc:docMk/>
            <pc:sldMk cId="1340211869" sldId="44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0.620" v="1739"/>
          <ac:spMkLst>
            <pc:docMk/>
            <pc:sldMk cId="1340211869" sldId="44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0.714" v="1744" actId="20577"/>
          <ac:spMkLst>
            <pc:docMk/>
            <pc:sldMk cId="1340211869" sldId="44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0.747" v="1745" actId="20577"/>
          <ac:spMkLst>
            <pc:docMk/>
            <pc:sldMk cId="1340211869" sldId="44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0.762" v="1746" actId="20577"/>
          <ac:spMkLst>
            <pc:docMk/>
            <pc:sldMk cId="1340211869" sldId="44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0.667" v="1741"/>
          <ac:spMkLst>
            <pc:docMk/>
            <pc:sldMk cId="1340211869" sldId="44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943920877" sldId="448"/>
        </pc:sldMkLst>
        <pc:spChg chg="mod">
          <ac:chgData name="Văn Trung Đặng" userId="3a1a907cf5d44218" providerId="LiveId" clId="{818F0165-E7B1-40BD-ABF7-D4AC4C94CA69}" dt="2024-05-24T01:22:46.538" v="2532"/>
          <ac:spMkLst>
            <pc:docMk/>
            <pc:sldMk cId="2943920877" sldId="44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6.458" v="2528"/>
          <ac:spMkLst>
            <pc:docMk/>
            <pc:sldMk cId="2943920877" sldId="44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6.585" v="2533" actId="20577"/>
          <ac:spMkLst>
            <pc:docMk/>
            <pc:sldMk cId="2943920877" sldId="44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6.617" v="2534" actId="20577"/>
          <ac:spMkLst>
            <pc:docMk/>
            <pc:sldMk cId="2943920877" sldId="44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6.632" v="2535" actId="20577"/>
          <ac:spMkLst>
            <pc:docMk/>
            <pc:sldMk cId="2943920877" sldId="44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6.506" v="2530"/>
          <ac:spMkLst>
            <pc:docMk/>
            <pc:sldMk cId="2943920877" sldId="44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156215211" sldId="449"/>
        </pc:sldMkLst>
        <pc:spChg chg="mod">
          <ac:chgData name="Văn Trung Đặng" userId="3a1a907cf5d44218" providerId="LiveId" clId="{818F0165-E7B1-40BD-ABF7-D4AC4C94CA69}" dt="2024-05-24T01:28:15.530" v="3068"/>
          <ac:spMkLst>
            <pc:docMk/>
            <pc:sldMk cId="2156215211" sldId="44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5.484" v="3064"/>
          <ac:spMkLst>
            <pc:docMk/>
            <pc:sldMk cId="2156215211" sldId="44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5.537" v="3069" actId="20577"/>
          <ac:spMkLst>
            <pc:docMk/>
            <pc:sldMk cId="2156215211" sldId="44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5.562" v="3070" actId="20577"/>
          <ac:spMkLst>
            <pc:docMk/>
            <pc:sldMk cId="2156215211" sldId="44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5.572" v="3071" actId="20577"/>
          <ac:spMkLst>
            <pc:docMk/>
            <pc:sldMk cId="2156215211" sldId="44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5.499" v="3066"/>
          <ac:spMkLst>
            <pc:docMk/>
            <pc:sldMk cId="2156215211" sldId="44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998587982" sldId="449"/>
        </pc:sldMkLst>
        <pc:spChg chg="mod">
          <ac:chgData name="Văn Trung Đặng" userId="3a1a907cf5d44218" providerId="LiveId" clId="{818F0165-E7B1-40BD-ABF7-D4AC4C94CA69}" dt="2024-05-24T01:22:46.791" v="2543"/>
          <ac:spMkLst>
            <pc:docMk/>
            <pc:sldMk cId="2998587982" sldId="44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6.711" v="2539"/>
          <ac:spMkLst>
            <pc:docMk/>
            <pc:sldMk cId="2998587982" sldId="44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6.806" v="2544" actId="20577"/>
          <ac:spMkLst>
            <pc:docMk/>
            <pc:sldMk cId="2998587982" sldId="44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6.854" v="2545" actId="20577"/>
          <ac:spMkLst>
            <pc:docMk/>
            <pc:sldMk cId="2998587982" sldId="44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6.886" v="2546" actId="20577"/>
          <ac:spMkLst>
            <pc:docMk/>
            <pc:sldMk cId="2998587982" sldId="44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6.759" v="2541"/>
          <ac:spMkLst>
            <pc:docMk/>
            <pc:sldMk cId="2998587982" sldId="44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724297721" sldId="449"/>
        </pc:sldMkLst>
        <pc:spChg chg="mod">
          <ac:chgData name="Văn Trung Đặng" userId="3a1a907cf5d44218" providerId="LiveId" clId="{818F0165-E7B1-40BD-ABF7-D4AC4C94CA69}" dt="2024-05-24T01:16:20.904" v="1754"/>
          <ac:spMkLst>
            <pc:docMk/>
            <pc:sldMk cId="3724297721" sldId="44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0.833" v="1750"/>
          <ac:spMkLst>
            <pc:docMk/>
            <pc:sldMk cId="3724297721" sldId="44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0.904" v="1755" actId="20577"/>
          <ac:spMkLst>
            <pc:docMk/>
            <pc:sldMk cId="3724297721" sldId="44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0.920" v="1756" actId="20577"/>
          <ac:spMkLst>
            <pc:docMk/>
            <pc:sldMk cId="3724297721" sldId="44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0.952" v="1757" actId="20577"/>
          <ac:spMkLst>
            <pc:docMk/>
            <pc:sldMk cId="3724297721" sldId="44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0.873" v="1752"/>
          <ac:spMkLst>
            <pc:docMk/>
            <pc:sldMk cId="3724297721" sldId="44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905677264" sldId="450"/>
        </pc:sldMkLst>
        <pc:spChg chg="mod">
          <ac:chgData name="Văn Trung Đặng" userId="3a1a907cf5d44218" providerId="LiveId" clId="{818F0165-E7B1-40BD-ABF7-D4AC4C94CA69}" dt="2024-05-24T01:16:21.063" v="1765"/>
          <ac:spMkLst>
            <pc:docMk/>
            <pc:sldMk cId="905677264" sldId="45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1.015" v="1761"/>
          <ac:spMkLst>
            <pc:docMk/>
            <pc:sldMk cId="905677264" sldId="45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1.078" v="1766" actId="20577"/>
          <ac:spMkLst>
            <pc:docMk/>
            <pc:sldMk cId="905677264" sldId="45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1.110" v="1767" actId="20577"/>
          <ac:spMkLst>
            <pc:docMk/>
            <pc:sldMk cId="905677264" sldId="45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1.126" v="1768" actId="20577"/>
          <ac:spMkLst>
            <pc:docMk/>
            <pc:sldMk cId="905677264" sldId="45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1.031" v="1763"/>
          <ac:spMkLst>
            <pc:docMk/>
            <pc:sldMk cId="905677264" sldId="45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341797451" sldId="450"/>
        </pc:sldMkLst>
        <pc:spChg chg="mod">
          <ac:chgData name="Văn Trung Đặng" userId="3a1a907cf5d44218" providerId="LiveId" clId="{818F0165-E7B1-40BD-ABF7-D4AC4C94CA69}" dt="2024-05-24T01:22:47.028" v="2554"/>
          <ac:spMkLst>
            <pc:docMk/>
            <pc:sldMk cId="1341797451" sldId="45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6.958" v="2550"/>
          <ac:spMkLst>
            <pc:docMk/>
            <pc:sldMk cId="1341797451" sldId="45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7.059" v="2555" actId="20577"/>
          <ac:spMkLst>
            <pc:docMk/>
            <pc:sldMk cId="1341797451" sldId="45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7.075" v="2556" actId="20577"/>
          <ac:spMkLst>
            <pc:docMk/>
            <pc:sldMk cId="1341797451" sldId="45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7.091" v="2557" actId="20577"/>
          <ac:spMkLst>
            <pc:docMk/>
            <pc:sldMk cId="1341797451" sldId="45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7.001" v="2552"/>
          <ac:spMkLst>
            <pc:docMk/>
            <pc:sldMk cId="1341797451" sldId="45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3096702021" sldId="450"/>
        </pc:sldMkLst>
        <pc:spChg chg="mod">
          <ac:chgData name="Văn Trung Đặng" userId="3a1a907cf5d44218" providerId="LiveId" clId="{818F0165-E7B1-40BD-ABF7-D4AC4C94CA69}" dt="2024-05-24T01:28:15.673" v="3079"/>
          <ac:spMkLst>
            <pc:docMk/>
            <pc:sldMk cId="3096702021" sldId="45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5.639" v="3075"/>
          <ac:spMkLst>
            <pc:docMk/>
            <pc:sldMk cId="3096702021" sldId="45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5.699" v="3080" actId="20577"/>
          <ac:spMkLst>
            <pc:docMk/>
            <pc:sldMk cId="3096702021" sldId="45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5.707" v="3081" actId="20577"/>
          <ac:spMkLst>
            <pc:docMk/>
            <pc:sldMk cId="3096702021" sldId="45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5.721" v="3082" actId="20577"/>
          <ac:spMkLst>
            <pc:docMk/>
            <pc:sldMk cId="3096702021" sldId="45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5.665" v="3077"/>
          <ac:spMkLst>
            <pc:docMk/>
            <pc:sldMk cId="3096702021" sldId="45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569347317" sldId="451"/>
        </pc:sldMkLst>
        <pc:spChg chg="mod">
          <ac:chgData name="Văn Trung Đặng" userId="3a1a907cf5d44218" providerId="LiveId" clId="{818F0165-E7B1-40BD-ABF7-D4AC4C94CA69}" dt="2024-05-24T01:22:47.234" v="2565"/>
          <ac:spMkLst>
            <pc:docMk/>
            <pc:sldMk cId="569347317" sldId="45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7.155" v="2561"/>
          <ac:spMkLst>
            <pc:docMk/>
            <pc:sldMk cId="569347317" sldId="45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7.250" v="2566" actId="20577"/>
          <ac:spMkLst>
            <pc:docMk/>
            <pc:sldMk cId="569347317" sldId="45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7.268" v="2567" actId="20577"/>
          <ac:spMkLst>
            <pc:docMk/>
            <pc:sldMk cId="569347317" sldId="45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7.283" v="2568" actId="20577"/>
          <ac:spMkLst>
            <pc:docMk/>
            <pc:sldMk cId="569347317" sldId="45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7.187" v="2563"/>
          <ac:spMkLst>
            <pc:docMk/>
            <pc:sldMk cId="569347317" sldId="45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286880746" sldId="451"/>
        </pc:sldMkLst>
        <pc:spChg chg="mod">
          <ac:chgData name="Văn Trung Đặng" userId="3a1a907cf5d44218" providerId="LiveId" clId="{818F0165-E7B1-40BD-ABF7-D4AC4C94CA69}" dt="2024-05-24T01:28:15.800" v="3090"/>
          <ac:spMkLst>
            <pc:docMk/>
            <pc:sldMk cId="2286880746" sldId="45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5.768" v="3086"/>
          <ac:spMkLst>
            <pc:docMk/>
            <pc:sldMk cId="2286880746" sldId="45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5.800" v="3091" actId="20577"/>
          <ac:spMkLst>
            <pc:docMk/>
            <pc:sldMk cId="2286880746" sldId="45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5.817" v="3092" actId="20577"/>
          <ac:spMkLst>
            <pc:docMk/>
            <pc:sldMk cId="2286880746" sldId="45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5.833" v="3093" actId="20577"/>
          <ac:spMkLst>
            <pc:docMk/>
            <pc:sldMk cId="2286880746" sldId="45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5.784" v="3088"/>
          <ac:spMkLst>
            <pc:docMk/>
            <pc:sldMk cId="2286880746" sldId="45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360566916" sldId="451"/>
        </pc:sldMkLst>
        <pc:spChg chg="mod">
          <ac:chgData name="Văn Trung Đặng" userId="3a1a907cf5d44218" providerId="LiveId" clId="{818F0165-E7B1-40BD-ABF7-D4AC4C94CA69}" dt="2024-05-24T01:16:21.221" v="1776"/>
          <ac:spMkLst>
            <pc:docMk/>
            <pc:sldMk cId="2360566916" sldId="45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1.174" v="1772"/>
          <ac:spMkLst>
            <pc:docMk/>
            <pc:sldMk cId="2360566916" sldId="45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1.236" v="1777" actId="20577"/>
          <ac:spMkLst>
            <pc:docMk/>
            <pc:sldMk cId="2360566916" sldId="45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1.256" v="1778" actId="20577"/>
          <ac:spMkLst>
            <pc:docMk/>
            <pc:sldMk cId="2360566916" sldId="45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1.284" v="1779" actId="20577"/>
          <ac:spMkLst>
            <pc:docMk/>
            <pc:sldMk cId="2360566916" sldId="45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1.206" v="1774"/>
          <ac:spMkLst>
            <pc:docMk/>
            <pc:sldMk cId="2360566916" sldId="45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968028497" sldId="452"/>
        </pc:sldMkLst>
        <pc:spChg chg="mod">
          <ac:chgData name="Văn Trung Đặng" userId="3a1a907cf5d44218" providerId="LiveId" clId="{818F0165-E7B1-40BD-ABF7-D4AC4C94CA69}" dt="2024-05-24T01:16:21.395" v="1787"/>
          <ac:spMkLst>
            <pc:docMk/>
            <pc:sldMk cId="968028497" sldId="45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1.347" v="1783"/>
          <ac:spMkLst>
            <pc:docMk/>
            <pc:sldMk cId="968028497" sldId="45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1.411" v="1788" actId="20577"/>
          <ac:spMkLst>
            <pc:docMk/>
            <pc:sldMk cId="968028497" sldId="45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1.427" v="1789" actId="20577"/>
          <ac:spMkLst>
            <pc:docMk/>
            <pc:sldMk cId="968028497" sldId="45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1.459" v="1790" actId="20577"/>
          <ac:spMkLst>
            <pc:docMk/>
            <pc:sldMk cId="968028497" sldId="45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1.363" v="1785"/>
          <ac:spMkLst>
            <pc:docMk/>
            <pc:sldMk cId="968028497" sldId="45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516449811" sldId="452"/>
        </pc:sldMkLst>
        <pc:spChg chg="mod">
          <ac:chgData name="Văn Trung Đặng" userId="3a1a907cf5d44218" providerId="LiveId" clId="{818F0165-E7B1-40BD-ABF7-D4AC4C94CA69}" dt="2024-05-24T01:28:15.913" v="3101"/>
          <ac:spMkLst>
            <pc:docMk/>
            <pc:sldMk cId="1516449811" sldId="45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5.887" v="3097"/>
          <ac:spMkLst>
            <pc:docMk/>
            <pc:sldMk cId="1516449811" sldId="45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5.944" v="3102" actId="20577"/>
          <ac:spMkLst>
            <pc:docMk/>
            <pc:sldMk cId="1516449811" sldId="45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5.960" v="3103" actId="20577"/>
          <ac:spMkLst>
            <pc:docMk/>
            <pc:sldMk cId="1516449811" sldId="45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5.976" v="3104" actId="20577"/>
          <ac:spMkLst>
            <pc:docMk/>
            <pc:sldMk cId="1516449811" sldId="45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5.906" v="3099"/>
          <ac:spMkLst>
            <pc:docMk/>
            <pc:sldMk cId="1516449811" sldId="45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185558235" sldId="452"/>
        </pc:sldMkLst>
        <pc:spChg chg="mod">
          <ac:chgData name="Văn Trung Đặng" userId="3a1a907cf5d44218" providerId="LiveId" clId="{818F0165-E7B1-40BD-ABF7-D4AC4C94CA69}" dt="2024-05-24T01:22:47.408" v="2576"/>
          <ac:spMkLst>
            <pc:docMk/>
            <pc:sldMk cId="2185558235" sldId="45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7.345" v="2572"/>
          <ac:spMkLst>
            <pc:docMk/>
            <pc:sldMk cId="2185558235" sldId="45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7.424" v="2577" actId="20577"/>
          <ac:spMkLst>
            <pc:docMk/>
            <pc:sldMk cId="2185558235" sldId="45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7.441" v="2578" actId="20577"/>
          <ac:spMkLst>
            <pc:docMk/>
            <pc:sldMk cId="2185558235" sldId="45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7.457" v="2579" actId="20577"/>
          <ac:spMkLst>
            <pc:docMk/>
            <pc:sldMk cId="2185558235" sldId="45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7.376" v="2574"/>
          <ac:spMkLst>
            <pc:docMk/>
            <pc:sldMk cId="2185558235" sldId="45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02281259" sldId="453"/>
        </pc:sldMkLst>
        <pc:spChg chg="mod">
          <ac:chgData name="Văn Trung Đặng" userId="3a1a907cf5d44218" providerId="LiveId" clId="{818F0165-E7B1-40BD-ABF7-D4AC4C94CA69}" dt="2024-05-24T01:16:21.585" v="1798"/>
          <ac:spMkLst>
            <pc:docMk/>
            <pc:sldMk cId="202281259" sldId="45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1.506" v="1794"/>
          <ac:spMkLst>
            <pc:docMk/>
            <pc:sldMk cId="202281259" sldId="45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1.585" v="1799" actId="20577"/>
          <ac:spMkLst>
            <pc:docMk/>
            <pc:sldMk cId="202281259" sldId="45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1.609" v="1800" actId="20577"/>
          <ac:spMkLst>
            <pc:docMk/>
            <pc:sldMk cId="202281259" sldId="45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1.616" v="1801" actId="20577"/>
          <ac:spMkLst>
            <pc:docMk/>
            <pc:sldMk cId="202281259" sldId="45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1.553" v="1796"/>
          <ac:spMkLst>
            <pc:docMk/>
            <pc:sldMk cId="202281259" sldId="45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444117650" sldId="453"/>
        </pc:sldMkLst>
        <pc:spChg chg="mod">
          <ac:chgData name="Văn Trung Đặng" userId="3a1a907cf5d44218" providerId="LiveId" clId="{818F0165-E7B1-40BD-ABF7-D4AC4C94CA69}" dt="2024-05-24T01:28:16.087" v="3112"/>
          <ac:spMkLst>
            <pc:docMk/>
            <pc:sldMk cId="1444117650" sldId="45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6.023" v="3108"/>
          <ac:spMkLst>
            <pc:docMk/>
            <pc:sldMk cId="1444117650" sldId="45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6.087" v="3113" actId="20577"/>
          <ac:spMkLst>
            <pc:docMk/>
            <pc:sldMk cId="1444117650" sldId="45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6.102" v="3114" actId="20577"/>
          <ac:spMkLst>
            <pc:docMk/>
            <pc:sldMk cId="1444117650" sldId="45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6.118" v="3115" actId="20577"/>
          <ac:spMkLst>
            <pc:docMk/>
            <pc:sldMk cId="1444117650" sldId="45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6.039" v="3110"/>
          <ac:spMkLst>
            <pc:docMk/>
            <pc:sldMk cId="1444117650" sldId="45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529116201" sldId="453"/>
        </pc:sldMkLst>
        <pc:spChg chg="mod">
          <ac:chgData name="Văn Trung Đặng" userId="3a1a907cf5d44218" providerId="LiveId" clId="{818F0165-E7B1-40BD-ABF7-D4AC4C94CA69}" dt="2024-05-24T01:22:47.568" v="2587"/>
          <ac:spMkLst>
            <pc:docMk/>
            <pc:sldMk cId="2529116201" sldId="45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7.503" v="2583"/>
          <ac:spMkLst>
            <pc:docMk/>
            <pc:sldMk cId="2529116201" sldId="45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7.599" v="2588" actId="20577"/>
          <ac:spMkLst>
            <pc:docMk/>
            <pc:sldMk cId="2529116201" sldId="45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7.614" v="2589" actId="20577"/>
          <ac:spMkLst>
            <pc:docMk/>
            <pc:sldMk cId="2529116201" sldId="45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7.614" v="2590" actId="20577"/>
          <ac:spMkLst>
            <pc:docMk/>
            <pc:sldMk cId="2529116201" sldId="45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7.535" v="2585"/>
          <ac:spMkLst>
            <pc:docMk/>
            <pc:sldMk cId="2529116201" sldId="45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783876173" sldId="454"/>
        </pc:sldMkLst>
        <pc:spChg chg="mod">
          <ac:chgData name="Văn Trung Đặng" userId="3a1a907cf5d44218" providerId="LiveId" clId="{818F0165-E7B1-40BD-ABF7-D4AC4C94CA69}" dt="2024-05-24T01:28:16.229" v="3123"/>
          <ac:spMkLst>
            <pc:docMk/>
            <pc:sldMk cId="783876173" sldId="45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6.167" v="3119"/>
          <ac:spMkLst>
            <pc:docMk/>
            <pc:sldMk cId="783876173" sldId="45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6.246" v="3124" actId="20577"/>
          <ac:spMkLst>
            <pc:docMk/>
            <pc:sldMk cId="783876173" sldId="45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6.261" v="3125" actId="20577"/>
          <ac:spMkLst>
            <pc:docMk/>
            <pc:sldMk cId="783876173" sldId="45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6.261" v="3126" actId="20577"/>
          <ac:spMkLst>
            <pc:docMk/>
            <pc:sldMk cId="783876173" sldId="45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6.191" v="3121"/>
          <ac:spMkLst>
            <pc:docMk/>
            <pc:sldMk cId="783876173" sldId="45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948549047" sldId="454"/>
        </pc:sldMkLst>
        <pc:spChg chg="mod">
          <ac:chgData name="Văn Trung Đặng" userId="3a1a907cf5d44218" providerId="LiveId" clId="{818F0165-E7B1-40BD-ABF7-D4AC4C94CA69}" dt="2024-05-24T01:22:47.757" v="2598"/>
          <ac:spMkLst>
            <pc:docMk/>
            <pc:sldMk cId="948549047" sldId="45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7.694" v="2594"/>
          <ac:spMkLst>
            <pc:docMk/>
            <pc:sldMk cId="948549047" sldId="45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7.773" v="2599" actId="20577"/>
          <ac:spMkLst>
            <pc:docMk/>
            <pc:sldMk cId="948549047" sldId="45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7.789" v="2600" actId="20577"/>
          <ac:spMkLst>
            <pc:docMk/>
            <pc:sldMk cId="948549047" sldId="45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7.805" v="2601" actId="20577"/>
          <ac:spMkLst>
            <pc:docMk/>
            <pc:sldMk cId="948549047" sldId="45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7.710" v="2596"/>
          <ac:spMkLst>
            <pc:docMk/>
            <pc:sldMk cId="948549047" sldId="45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409652754" sldId="454"/>
        </pc:sldMkLst>
        <pc:spChg chg="mod">
          <ac:chgData name="Văn Trung Đặng" userId="3a1a907cf5d44218" providerId="LiveId" clId="{818F0165-E7B1-40BD-ABF7-D4AC4C94CA69}" dt="2024-05-24T01:16:21.712" v="1809"/>
          <ac:spMkLst>
            <pc:docMk/>
            <pc:sldMk cId="3409652754" sldId="45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1.663" v="1805"/>
          <ac:spMkLst>
            <pc:docMk/>
            <pc:sldMk cId="3409652754" sldId="45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1.726" v="1810" actId="20577"/>
          <ac:spMkLst>
            <pc:docMk/>
            <pc:sldMk cId="3409652754" sldId="45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1.757" v="1811" actId="20577"/>
          <ac:spMkLst>
            <pc:docMk/>
            <pc:sldMk cId="3409652754" sldId="45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1.773" v="1812" actId="20577"/>
          <ac:spMkLst>
            <pc:docMk/>
            <pc:sldMk cId="3409652754" sldId="45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1.698" v="1807"/>
          <ac:spMkLst>
            <pc:docMk/>
            <pc:sldMk cId="3409652754" sldId="45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49934323" sldId="455"/>
        </pc:sldMkLst>
        <pc:spChg chg="mod">
          <ac:chgData name="Văn Trung Đặng" userId="3a1a907cf5d44218" providerId="LiveId" clId="{818F0165-E7B1-40BD-ABF7-D4AC4C94CA69}" dt="2024-05-24T01:22:47.900" v="2609"/>
          <ac:spMkLst>
            <pc:docMk/>
            <pc:sldMk cId="149934323" sldId="45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7.837" v="2605"/>
          <ac:spMkLst>
            <pc:docMk/>
            <pc:sldMk cId="149934323" sldId="45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7.916" v="2610" actId="20577"/>
          <ac:spMkLst>
            <pc:docMk/>
            <pc:sldMk cId="149934323" sldId="45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7.932" v="2611" actId="20577"/>
          <ac:spMkLst>
            <pc:docMk/>
            <pc:sldMk cId="149934323" sldId="45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7.948" v="2612" actId="20577"/>
          <ac:spMkLst>
            <pc:docMk/>
            <pc:sldMk cId="149934323" sldId="45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7.869" v="2607"/>
          <ac:spMkLst>
            <pc:docMk/>
            <pc:sldMk cId="149934323" sldId="45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787221640" sldId="455"/>
        </pc:sldMkLst>
        <pc:spChg chg="mod">
          <ac:chgData name="Văn Trung Đặng" userId="3a1a907cf5d44218" providerId="LiveId" clId="{818F0165-E7B1-40BD-ABF7-D4AC4C94CA69}" dt="2024-05-24T01:28:16.341" v="3134"/>
          <ac:spMkLst>
            <pc:docMk/>
            <pc:sldMk cId="1787221640" sldId="45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6.309" v="3130"/>
          <ac:spMkLst>
            <pc:docMk/>
            <pc:sldMk cId="1787221640" sldId="45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6.358" v="3135" actId="20577"/>
          <ac:spMkLst>
            <pc:docMk/>
            <pc:sldMk cId="1787221640" sldId="45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6.373" v="3136" actId="20577"/>
          <ac:spMkLst>
            <pc:docMk/>
            <pc:sldMk cId="1787221640" sldId="45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6.389" v="3137" actId="20577"/>
          <ac:spMkLst>
            <pc:docMk/>
            <pc:sldMk cId="1787221640" sldId="45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6.333" v="3132"/>
          <ac:spMkLst>
            <pc:docMk/>
            <pc:sldMk cId="1787221640" sldId="45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651619259" sldId="455"/>
        </pc:sldMkLst>
        <pc:spChg chg="mod">
          <ac:chgData name="Văn Trung Đặng" userId="3a1a907cf5d44218" providerId="LiveId" clId="{818F0165-E7B1-40BD-ABF7-D4AC4C94CA69}" dt="2024-05-24T01:16:21.900" v="1820"/>
          <ac:spMkLst>
            <pc:docMk/>
            <pc:sldMk cId="3651619259" sldId="45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1.836" v="1816"/>
          <ac:spMkLst>
            <pc:docMk/>
            <pc:sldMk cId="3651619259" sldId="45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1.916" v="1821" actId="20577"/>
          <ac:spMkLst>
            <pc:docMk/>
            <pc:sldMk cId="3651619259" sldId="45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1.948" v="1822" actId="20577"/>
          <ac:spMkLst>
            <pc:docMk/>
            <pc:sldMk cId="3651619259" sldId="45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1.964" v="1823" actId="20577"/>
          <ac:spMkLst>
            <pc:docMk/>
            <pc:sldMk cId="3651619259" sldId="45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1.868" v="1818"/>
          <ac:spMkLst>
            <pc:docMk/>
            <pc:sldMk cId="3651619259" sldId="45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02521155" sldId="456"/>
        </pc:sldMkLst>
        <pc:spChg chg="mod">
          <ac:chgData name="Văn Trung Đặng" userId="3a1a907cf5d44218" providerId="LiveId" clId="{818F0165-E7B1-40BD-ABF7-D4AC4C94CA69}" dt="2024-05-24T01:28:16.484" v="3145"/>
          <ac:spMkLst>
            <pc:docMk/>
            <pc:sldMk cId="102521155" sldId="45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6.437" v="3141"/>
          <ac:spMkLst>
            <pc:docMk/>
            <pc:sldMk cId="102521155" sldId="45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6.499" v="3146" actId="20577"/>
          <ac:spMkLst>
            <pc:docMk/>
            <pc:sldMk cId="102521155" sldId="45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6.531" v="3147" actId="20577"/>
          <ac:spMkLst>
            <pc:docMk/>
            <pc:sldMk cId="102521155" sldId="45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6.531" v="3148" actId="20577"/>
          <ac:spMkLst>
            <pc:docMk/>
            <pc:sldMk cId="102521155" sldId="45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6.452" v="3143"/>
          <ac:spMkLst>
            <pc:docMk/>
            <pc:sldMk cId="102521155" sldId="45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322972427" sldId="456"/>
        </pc:sldMkLst>
        <pc:spChg chg="mod">
          <ac:chgData name="Văn Trung Đặng" userId="3a1a907cf5d44218" providerId="LiveId" clId="{818F0165-E7B1-40BD-ABF7-D4AC4C94CA69}" dt="2024-05-24T01:22:48.060" v="2620"/>
          <ac:spMkLst>
            <pc:docMk/>
            <pc:sldMk cId="1322972427" sldId="45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8.012" v="2616"/>
          <ac:spMkLst>
            <pc:docMk/>
            <pc:sldMk cId="1322972427" sldId="45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8.076" v="2621" actId="20577"/>
          <ac:spMkLst>
            <pc:docMk/>
            <pc:sldMk cId="1322972427" sldId="45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8.076" v="2622" actId="20577"/>
          <ac:spMkLst>
            <pc:docMk/>
            <pc:sldMk cId="1322972427" sldId="45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8.091" v="2623" actId="20577"/>
          <ac:spMkLst>
            <pc:docMk/>
            <pc:sldMk cId="1322972427" sldId="45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8.044" v="2618"/>
          <ac:spMkLst>
            <pc:docMk/>
            <pc:sldMk cId="1322972427" sldId="45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001122796" sldId="456"/>
        </pc:sldMkLst>
        <pc:spChg chg="mod">
          <ac:chgData name="Văn Trung Đặng" userId="3a1a907cf5d44218" providerId="LiveId" clId="{818F0165-E7B1-40BD-ABF7-D4AC4C94CA69}" dt="2024-05-24T01:16:22.090" v="1831"/>
          <ac:spMkLst>
            <pc:docMk/>
            <pc:sldMk cId="2001122796" sldId="45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2.021" v="1827"/>
          <ac:spMkLst>
            <pc:docMk/>
            <pc:sldMk cId="2001122796" sldId="45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2.106" v="1832" actId="20577"/>
          <ac:spMkLst>
            <pc:docMk/>
            <pc:sldMk cId="2001122796" sldId="45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2.106" v="1833" actId="20577"/>
          <ac:spMkLst>
            <pc:docMk/>
            <pc:sldMk cId="2001122796" sldId="45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2.137" v="1834" actId="20577"/>
          <ac:spMkLst>
            <pc:docMk/>
            <pc:sldMk cId="2001122796" sldId="45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2.042" v="1829"/>
          <ac:spMkLst>
            <pc:docMk/>
            <pc:sldMk cId="2001122796" sldId="45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977213327" sldId="457"/>
        </pc:sldMkLst>
        <pc:spChg chg="mod">
          <ac:chgData name="Văn Trung Đặng" userId="3a1a907cf5d44218" providerId="LiveId" clId="{818F0165-E7B1-40BD-ABF7-D4AC4C94CA69}" dt="2024-05-24T01:28:16.631" v="3156"/>
          <ac:spMkLst>
            <pc:docMk/>
            <pc:sldMk cId="1977213327" sldId="45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6.594" v="3152"/>
          <ac:spMkLst>
            <pc:docMk/>
            <pc:sldMk cId="1977213327" sldId="45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6.642" v="3157" actId="20577"/>
          <ac:spMkLst>
            <pc:docMk/>
            <pc:sldMk cId="1977213327" sldId="45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6.661" v="3158" actId="20577"/>
          <ac:spMkLst>
            <pc:docMk/>
            <pc:sldMk cId="1977213327" sldId="45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6.674" v="3159" actId="20577"/>
          <ac:spMkLst>
            <pc:docMk/>
            <pc:sldMk cId="1977213327" sldId="45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6.610" v="3154"/>
          <ac:spMkLst>
            <pc:docMk/>
            <pc:sldMk cId="1977213327" sldId="45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022635273" sldId="457"/>
        </pc:sldMkLst>
        <pc:spChg chg="mod">
          <ac:chgData name="Văn Trung Đặng" userId="3a1a907cf5d44218" providerId="LiveId" clId="{818F0165-E7B1-40BD-ABF7-D4AC4C94CA69}" dt="2024-05-24T01:16:22.216" v="1842"/>
          <ac:spMkLst>
            <pc:docMk/>
            <pc:sldMk cId="2022635273" sldId="45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2.168" v="1838"/>
          <ac:spMkLst>
            <pc:docMk/>
            <pc:sldMk cId="2022635273" sldId="45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2.231" v="1843" actId="20577"/>
          <ac:spMkLst>
            <pc:docMk/>
            <pc:sldMk cId="2022635273" sldId="45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2.260" v="1844" actId="20577"/>
          <ac:spMkLst>
            <pc:docMk/>
            <pc:sldMk cId="2022635273" sldId="45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2.279" v="1845" actId="20577"/>
          <ac:spMkLst>
            <pc:docMk/>
            <pc:sldMk cId="2022635273" sldId="45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2.200" v="1840"/>
          <ac:spMkLst>
            <pc:docMk/>
            <pc:sldMk cId="2022635273" sldId="45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659069074" sldId="457"/>
        </pc:sldMkLst>
        <pc:spChg chg="mod">
          <ac:chgData name="Văn Trung Đặng" userId="3a1a907cf5d44218" providerId="LiveId" clId="{818F0165-E7B1-40BD-ABF7-D4AC4C94CA69}" dt="2024-05-24T01:22:48.187" v="2631"/>
          <ac:spMkLst>
            <pc:docMk/>
            <pc:sldMk cId="2659069074" sldId="45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8.139" v="2627"/>
          <ac:spMkLst>
            <pc:docMk/>
            <pc:sldMk cId="2659069074" sldId="45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8.203" v="2632" actId="20577"/>
          <ac:spMkLst>
            <pc:docMk/>
            <pc:sldMk cId="2659069074" sldId="45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8.218" v="2633" actId="20577"/>
          <ac:spMkLst>
            <pc:docMk/>
            <pc:sldMk cId="2659069074" sldId="45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8.234" v="2634" actId="20577"/>
          <ac:spMkLst>
            <pc:docMk/>
            <pc:sldMk cId="2659069074" sldId="45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8.171" v="2629"/>
          <ac:spMkLst>
            <pc:docMk/>
            <pc:sldMk cId="2659069074" sldId="45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373963683" sldId="458"/>
        </pc:sldMkLst>
        <pc:spChg chg="mod">
          <ac:chgData name="Văn Trung Đặng" userId="3a1a907cf5d44218" providerId="LiveId" clId="{818F0165-E7B1-40BD-ABF7-D4AC4C94CA69}" dt="2024-05-24T01:28:16.743" v="3167"/>
          <ac:spMkLst>
            <pc:docMk/>
            <pc:sldMk cId="1373963683" sldId="45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6.707" v="3163"/>
          <ac:spMkLst>
            <pc:docMk/>
            <pc:sldMk cId="1373963683" sldId="45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6.754" v="3168" actId="20577"/>
          <ac:spMkLst>
            <pc:docMk/>
            <pc:sldMk cId="1373963683" sldId="45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6.772" v="3169" actId="20577"/>
          <ac:spMkLst>
            <pc:docMk/>
            <pc:sldMk cId="1373963683" sldId="45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6.785" v="3170" actId="20577"/>
          <ac:spMkLst>
            <pc:docMk/>
            <pc:sldMk cId="1373963683" sldId="45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6.721" v="3165"/>
          <ac:spMkLst>
            <pc:docMk/>
            <pc:sldMk cId="1373963683" sldId="45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355213410" sldId="458"/>
        </pc:sldMkLst>
        <pc:spChg chg="mod">
          <ac:chgData name="Văn Trung Đặng" userId="3a1a907cf5d44218" providerId="LiveId" clId="{818F0165-E7B1-40BD-ABF7-D4AC4C94CA69}" dt="2024-05-24T01:16:22.374" v="1853"/>
          <ac:spMkLst>
            <pc:docMk/>
            <pc:sldMk cId="2355213410" sldId="45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2.326" v="1849"/>
          <ac:spMkLst>
            <pc:docMk/>
            <pc:sldMk cId="2355213410" sldId="45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2.406" v="1854" actId="20577"/>
          <ac:spMkLst>
            <pc:docMk/>
            <pc:sldMk cId="2355213410" sldId="45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2.406" v="1855" actId="20577"/>
          <ac:spMkLst>
            <pc:docMk/>
            <pc:sldMk cId="2355213410" sldId="45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2.423" v="1856" actId="20577"/>
          <ac:spMkLst>
            <pc:docMk/>
            <pc:sldMk cId="2355213410" sldId="45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2.358" v="1851"/>
          <ac:spMkLst>
            <pc:docMk/>
            <pc:sldMk cId="2355213410" sldId="45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692011943" sldId="458"/>
        </pc:sldMkLst>
        <pc:spChg chg="mod">
          <ac:chgData name="Văn Trung Đặng" userId="3a1a907cf5d44218" providerId="LiveId" clId="{818F0165-E7B1-40BD-ABF7-D4AC4C94CA69}" dt="2024-05-24T01:22:48.313" v="2642"/>
          <ac:spMkLst>
            <pc:docMk/>
            <pc:sldMk cId="3692011943" sldId="45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8.268" v="2638"/>
          <ac:spMkLst>
            <pc:docMk/>
            <pc:sldMk cId="3692011943" sldId="45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8.329" v="2643" actId="20577"/>
          <ac:spMkLst>
            <pc:docMk/>
            <pc:sldMk cId="3692011943" sldId="45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8.345" v="2644" actId="20577"/>
          <ac:spMkLst>
            <pc:docMk/>
            <pc:sldMk cId="3692011943" sldId="45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8.345" v="2645" actId="20577"/>
          <ac:spMkLst>
            <pc:docMk/>
            <pc:sldMk cId="3692011943" sldId="45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8.281" v="2640"/>
          <ac:spMkLst>
            <pc:docMk/>
            <pc:sldMk cId="3692011943" sldId="45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67299039" sldId="459"/>
        </pc:sldMkLst>
        <pc:spChg chg="mod">
          <ac:chgData name="Văn Trung Đặng" userId="3a1a907cf5d44218" providerId="LiveId" clId="{818F0165-E7B1-40BD-ABF7-D4AC4C94CA69}" dt="2024-05-24T01:28:16.864" v="3178"/>
          <ac:spMkLst>
            <pc:docMk/>
            <pc:sldMk cId="167299039" sldId="45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6.817" v="3174"/>
          <ac:spMkLst>
            <pc:docMk/>
            <pc:sldMk cId="167299039" sldId="45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6.880" v="3179" actId="20577"/>
          <ac:spMkLst>
            <pc:docMk/>
            <pc:sldMk cId="167299039" sldId="45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6.880" v="3180" actId="20577"/>
          <ac:spMkLst>
            <pc:docMk/>
            <pc:sldMk cId="167299039" sldId="45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6.896" v="3181" actId="20577"/>
          <ac:spMkLst>
            <pc:docMk/>
            <pc:sldMk cId="167299039" sldId="45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6.848" v="3176"/>
          <ac:spMkLst>
            <pc:docMk/>
            <pc:sldMk cId="167299039" sldId="45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054597033" sldId="459"/>
        </pc:sldMkLst>
        <pc:spChg chg="mod">
          <ac:chgData name="Văn Trung Đặng" userId="3a1a907cf5d44218" providerId="LiveId" clId="{818F0165-E7B1-40BD-ABF7-D4AC4C94CA69}" dt="2024-05-24T01:16:22.547" v="1864"/>
          <ac:spMkLst>
            <pc:docMk/>
            <pc:sldMk cId="1054597033" sldId="45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2.474" v="1860"/>
          <ac:spMkLst>
            <pc:docMk/>
            <pc:sldMk cId="1054597033" sldId="45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2.560" v="1865" actId="20577"/>
          <ac:spMkLst>
            <pc:docMk/>
            <pc:sldMk cId="1054597033" sldId="45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2.585" v="1866" actId="20577"/>
          <ac:spMkLst>
            <pc:docMk/>
            <pc:sldMk cId="1054597033" sldId="45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2.613" v="1867" actId="20577"/>
          <ac:spMkLst>
            <pc:docMk/>
            <pc:sldMk cId="1054597033" sldId="45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2.518" v="1862"/>
          <ac:spMkLst>
            <pc:docMk/>
            <pc:sldMk cId="1054597033" sldId="45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4203705673" sldId="459"/>
        </pc:sldMkLst>
        <pc:spChg chg="mod">
          <ac:chgData name="Văn Trung Đặng" userId="3a1a907cf5d44218" providerId="LiveId" clId="{818F0165-E7B1-40BD-ABF7-D4AC4C94CA69}" dt="2024-05-24T01:22:48.425" v="2653"/>
          <ac:spMkLst>
            <pc:docMk/>
            <pc:sldMk cId="4203705673" sldId="45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8.393" v="2649"/>
          <ac:spMkLst>
            <pc:docMk/>
            <pc:sldMk cId="4203705673" sldId="45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8.440" v="2654" actId="20577"/>
          <ac:spMkLst>
            <pc:docMk/>
            <pc:sldMk cId="4203705673" sldId="45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8.440" v="2655" actId="20577"/>
          <ac:spMkLst>
            <pc:docMk/>
            <pc:sldMk cId="4203705673" sldId="45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8.472" v="2656" actId="20577"/>
          <ac:spMkLst>
            <pc:docMk/>
            <pc:sldMk cId="4203705673" sldId="45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8.408" v="2651"/>
          <ac:spMkLst>
            <pc:docMk/>
            <pc:sldMk cId="4203705673" sldId="45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951770938" sldId="460"/>
        </pc:sldMkLst>
        <pc:spChg chg="mod">
          <ac:chgData name="Văn Trung Đặng" userId="3a1a907cf5d44218" providerId="LiveId" clId="{818F0165-E7B1-40BD-ABF7-D4AC4C94CA69}" dt="2024-05-24T01:28:16.975" v="3189"/>
          <ac:spMkLst>
            <pc:docMk/>
            <pc:sldMk cId="951770938" sldId="46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6.943" v="3185"/>
          <ac:spMkLst>
            <pc:docMk/>
            <pc:sldMk cId="951770938" sldId="46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6.991" v="3190" actId="20577"/>
          <ac:spMkLst>
            <pc:docMk/>
            <pc:sldMk cId="951770938" sldId="46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7.007" v="3191" actId="20577"/>
          <ac:spMkLst>
            <pc:docMk/>
            <pc:sldMk cId="951770938" sldId="46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7.023" v="3192" actId="20577"/>
          <ac:spMkLst>
            <pc:docMk/>
            <pc:sldMk cId="951770938" sldId="46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6.959" v="3187"/>
          <ac:spMkLst>
            <pc:docMk/>
            <pc:sldMk cId="951770938" sldId="46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750202405" sldId="460"/>
        </pc:sldMkLst>
        <pc:spChg chg="mod">
          <ac:chgData name="Văn Trung Đặng" userId="3a1a907cf5d44218" providerId="LiveId" clId="{818F0165-E7B1-40BD-ABF7-D4AC4C94CA69}" dt="2024-05-24T01:22:48.584" v="2664"/>
          <ac:spMkLst>
            <pc:docMk/>
            <pc:sldMk cId="2750202405" sldId="46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8.520" v="2660"/>
          <ac:spMkLst>
            <pc:docMk/>
            <pc:sldMk cId="2750202405" sldId="46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8.599" v="2665" actId="20577"/>
          <ac:spMkLst>
            <pc:docMk/>
            <pc:sldMk cId="2750202405" sldId="46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8.615" v="2666" actId="20577"/>
          <ac:spMkLst>
            <pc:docMk/>
            <pc:sldMk cId="2750202405" sldId="46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8.631" v="2667" actId="20577"/>
          <ac:spMkLst>
            <pc:docMk/>
            <pc:sldMk cId="2750202405" sldId="46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8.552" v="2662"/>
          <ac:spMkLst>
            <pc:docMk/>
            <pc:sldMk cId="2750202405" sldId="46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590492358" sldId="460"/>
        </pc:sldMkLst>
        <pc:spChg chg="mod">
          <ac:chgData name="Văn Trung Đặng" userId="3a1a907cf5d44218" providerId="LiveId" clId="{818F0165-E7B1-40BD-ABF7-D4AC4C94CA69}" dt="2024-05-24T01:16:22.708" v="1875"/>
          <ac:spMkLst>
            <pc:docMk/>
            <pc:sldMk cId="3590492358" sldId="46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2.660" v="1871"/>
          <ac:spMkLst>
            <pc:docMk/>
            <pc:sldMk cId="3590492358" sldId="46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2.708" v="1876" actId="20577"/>
          <ac:spMkLst>
            <pc:docMk/>
            <pc:sldMk cId="3590492358" sldId="46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2.740" v="1877" actId="20577"/>
          <ac:spMkLst>
            <pc:docMk/>
            <pc:sldMk cId="3590492358" sldId="46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2.757" v="1878" actId="20577"/>
          <ac:spMkLst>
            <pc:docMk/>
            <pc:sldMk cId="3590492358" sldId="46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2.692" v="1873"/>
          <ac:spMkLst>
            <pc:docMk/>
            <pc:sldMk cId="3590492358" sldId="46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693300470" sldId="461"/>
        </pc:sldMkLst>
        <pc:spChg chg="mod">
          <ac:chgData name="Văn Trung Đặng" userId="3a1a907cf5d44218" providerId="LiveId" clId="{818F0165-E7B1-40BD-ABF7-D4AC4C94CA69}" dt="2024-05-24T01:28:17.119" v="3200"/>
          <ac:spMkLst>
            <pc:docMk/>
            <pc:sldMk cId="693300470" sldId="46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7.071" v="3196"/>
          <ac:spMkLst>
            <pc:docMk/>
            <pc:sldMk cId="693300470" sldId="46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7.134" v="3201" actId="20577"/>
          <ac:spMkLst>
            <pc:docMk/>
            <pc:sldMk cId="693300470" sldId="46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7.151" v="3202" actId="20577"/>
          <ac:spMkLst>
            <pc:docMk/>
            <pc:sldMk cId="693300470" sldId="46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7.167" v="3203" actId="20577"/>
          <ac:spMkLst>
            <pc:docMk/>
            <pc:sldMk cId="693300470" sldId="46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7.087" v="3198"/>
          <ac:spMkLst>
            <pc:docMk/>
            <pc:sldMk cId="693300470" sldId="46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1905216512" sldId="461"/>
        </pc:sldMkLst>
        <pc:spChg chg="mod">
          <ac:chgData name="Văn Trung Đặng" userId="3a1a907cf5d44218" providerId="LiveId" clId="{818F0165-E7B1-40BD-ABF7-D4AC4C94CA69}" dt="2024-05-24T01:22:48.679" v="2675"/>
          <ac:spMkLst>
            <pc:docMk/>
            <pc:sldMk cId="1905216512" sldId="46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8.647" v="2671"/>
          <ac:spMkLst>
            <pc:docMk/>
            <pc:sldMk cId="1905216512" sldId="46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8.695" v="2676" actId="20577"/>
          <ac:spMkLst>
            <pc:docMk/>
            <pc:sldMk cId="1905216512" sldId="46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8.711" v="2677" actId="20577"/>
          <ac:spMkLst>
            <pc:docMk/>
            <pc:sldMk cId="1905216512" sldId="46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8.728" v="2678" actId="20577"/>
          <ac:spMkLst>
            <pc:docMk/>
            <pc:sldMk cId="1905216512" sldId="46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8.669" v="2673"/>
          <ac:spMkLst>
            <pc:docMk/>
            <pc:sldMk cId="1905216512" sldId="46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115369785" sldId="461"/>
        </pc:sldMkLst>
        <pc:spChg chg="mod">
          <ac:chgData name="Văn Trung Đặng" userId="3a1a907cf5d44218" providerId="LiveId" clId="{818F0165-E7B1-40BD-ABF7-D4AC4C94CA69}" dt="2024-05-24T01:16:22.835" v="1886"/>
          <ac:spMkLst>
            <pc:docMk/>
            <pc:sldMk cId="2115369785" sldId="46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2.804" v="1882"/>
          <ac:spMkLst>
            <pc:docMk/>
            <pc:sldMk cId="2115369785" sldId="46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2.851" v="1887" actId="20577"/>
          <ac:spMkLst>
            <pc:docMk/>
            <pc:sldMk cId="2115369785" sldId="46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2.867" v="1888" actId="20577"/>
          <ac:spMkLst>
            <pc:docMk/>
            <pc:sldMk cId="2115369785" sldId="46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2.867" v="1889" actId="20577"/>
          <ac:spMkLst>
            <pc:docMk/>
            <pc:sldMk cId="2115369785" sldId="46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2.820" v="1884"/>
          <ac:spMkLst>
            <pc:docMk/>
            <pc:sldMk cId="2115369785" sldId="46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730660749" sldId="462"/>
        </pc:sldMkLst>
        <pc:spChg chg="mod">
          <ac:chgData name="Văn Trung Đặng" userId="3a1a907cf5d44218" providerId="LiveId" clId="{818F0165-E7B1-40BD-ABF7-D4AC4C94CA69}" dt="2024-05-24T01:16:22.946" v="1897"/>
          <ac:spMkLst>
            <pc:docMk/>
            <pc:sldMk cId="730660749" sldId="46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2.899" v="1893"/>
          <ac:spMkLst>
            <pc:docMk/>
            <pc:sldMk cId="730660749" sldId="46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2.962" v="1898" actId="20577"/>
          <ac:spMkLst>
            <pc:docMk/>
            <pc:sldMk cId="730660749" sldId="46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2.962" v="1899" actId="20577"/>
          <ac:spMkLst>
            <pc:docMk/>
            <pc:sldMk cId="730660749" sldId="46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2.978" v="1900" actId="20577"/>
          <ac:spMkLst>
            <pc:docMk/>
            <pc:sldMk cId="730660749" sldId="46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2.930" v="1895"/>
          <ac:spMkLst>
            <pc:docMk/>
            <pc:sldMk cId="730660749" sldId="46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3503190452" sldId="462"/>
        </pc:sldMkLst>
        <pc:spChg chg="mod">
          <ac:chgData name="Văn Trung Đặng" userId="3a1a907cf5d44218" providerId="LiveId" clId="{818F0165-E7B1-40BD-ABF7-D4AC4C94CA69}" dt="2024-05-24T01:28:17.261" v="3211"/>
          <ac:spMkLst>
            <pc:docMk/>
            <pc:sldMk cId="3503190452" sldId="46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7.214" v="3207"/>
          <ac:spMkLst>
            <pc:docMk/>
            <pc:sldMk cId="3503190452" sldId="46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7.261" v="3212" actId="20577"/>
          <ac:spMkLst>
            <pc:docMk/>
            <pc:sldMk cId="3503190452" sldId="46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7.277" v="3213" actId="20577"/>
          <ac:spMkLst>
            <pc:docMk/>
            <pc:sldMk cId="3503190452" sldId="46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7.293" v="3214" actId="20577"/>
          <ac:spMkLst>
            <pc:docMk/>
            <pc:sldMk cId="3503190452" sldId="46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7.230" v="3209"/>
          <ac:spMkLst>
            <pc:docMk/>
            <pc:sldMk cId="3503190452" sldId="46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4254454020" sldId="462"/>
        </pc:sldMkLst>
        <pc:spChg chg="mod">
          <ac:chgData name="Văn Trung Đặng" userId="3a1a907cf5d44218" providerId="LiveId" clId="{818F0165-E7B1-40BD-ABF7-D4AC4C94CA69}" dt="2024-05-24T01:22:48.838" v="2686"/>
          <ac:spMkLst>
            <pc:docMk/>
            <pc:sldMk cId="4254454020" sldId="46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8.775" v="2682"/>
          <ac:spMkLst>
            <pc:docMk/>
            <pc:sldMk cId="4254454020" sldId="46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8.838" v="2687" actId="20577"/>
          <ac:spMkLst>
            <pc:docMk/>
            <pc:sldMk cId="4254454020" sldId="46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8.869" v="2688" actId="20577"/>
          <ac:spMkLst>
            <pc:docMk/>
            <pc:sldMk cId="4254454020" sldId="46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8.885" v="2689" actId="20577"/>
          <ac:spMkLst>
            <pc:docMk/>
            <pc:sldMk cId="4254454020" sldId="46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8.806" v="2684"/>
          <ac:spMkLst>
            <pc:docMk/>
            <pc:sldMk cId="4254454020" sldId="46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926800868" sldId="463"/>
        </pc:sldMkLst>
        <pc:spChg chg="mod">
          <ac:chgData name="Văn Trung Đặng" userId="3a1a907cf5d44218" providerId="LiveId" clId="{818F0165-E7B1-40BD-ABF7-D4AC4C94CA69}" dt="2024-05-24T01:16:23.090" v="1908"/>
          <ac:spMkLst>
            <pc:docMk/>
            <pc:sldMk cId="926800868" sldId="46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3.044" v="1904"/>
          <ac:spMkLst>
            <pc:docMk/>
            <pc:sldMk cId="926800868" sldId="46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3.106" v="1909" actId="20577"/>
          <ac:spMkLst>
            <pc:docMk/>
            <pc:sldMk cId="926800868" sldId="46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3.106" v="1910" actId="20577"/>
          <ac:spMkLst>
            <pc:docMk/>
            <pc:sldMk cId="926800868" sldId="46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3.122" v="1911" actId="20577"/>
          <ac:spMkLst>
            <pc:docMk/>
            <pc:sldMk cId="926800868" sldId="46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3.074" v="1906"/>
          <ac:spMkLst>
            <pc:docMk/>
            <pc:sldMk cId="926800868" sldId="46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1009170790" sldId="463"/>
        </pc:sldMkLst>
        <pc:spChg chg="mod">
          <ac:chgData name="Văn Trung Đặng" userId="3a1a907cf5d44218" providerId="LiveId" clId="{818F0165-E7B1-40BD-ABF7-D4AC4C94CA69}" dt="2024-05-24T01:28:17.372" v="3222"/>
          <ac:spMkLst>
            <pc:docMk/>
            <pc:sldMk cId="1009170790" sldId="46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7.340" v="3218"/>
          <ac:spMkLst>
            <pc:docMk/>
            <pc:sldMk cId="1009170790" sldId="46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7.388" v="3223" actId="20577"/>
          <ac:spMkLst>
            <pc:docMk/>
            <pc:sldMk cId="1009170790" sldId="46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7.406" v="3224" actId="20577"/>
          <ac:spMkLst>
            <pc:docMk/>
            <pc:sldMk cId="1009170790" sldId="46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7.410" v="3225" actId="20577"/>
          <ac:spMkLst>
            <pc:docMk/>
            <pc:sldMk cId="1009170790" sldId="46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7.361" v="3220"/>
          <ac:spMkLst>
            <pc:docMk/>
            <pc:sldMk cId="1009170790" sldId="46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2780735793" sldId="463"/>
        </pc:sldMkLst>
        <pc:spChg chg="mod">
          <ac:chgData name="Văn Trung Đặng" userId="3a1a907cf5d44218" providerId="LiveId" clId="{818F0165-E7B1-40BD-ABF7-D4AC4C94CA69}" dt="2024-05-24T01:22:48.969" v="2697"/>
          <ac:spMkLst>
            <pc:docMk/>
            <pc:sldMk cId="2780735793" sldId="46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8.918" v="2693"/>
          <ac:spMkLst>
            <pc:docMk/>
            <pc:sldMk cId="2780735793" sldId="46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8.980" v="2698" actId="20577"/>
          <ac:spMkLst>
            <pc:docMk/>
            <pc:sldMk cId="2780735793" sldId="46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8.996" v="2699" actId="20577"/>
          <ac:spMkLst>
            <pc:docMk/>
            <pc:sldMk cId="2780735793" sldId="46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9.008" v="2700" actId="20577"/>
          <ac:spMkLst>
            <pc:docMk/>
            <pc:sldMk cId="2780735793" sldId="46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8.948" v="2695"/>
          <ac:spMkLst>
            <pc:docMk/>
            <pc:sldMk cId="2780735793" sldId="46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688236929" sldId="464"/>
        </pc:sldMkLst>
        <pc:spChg chg="mod">
          <ac:chgData name="Văn Trung Đặng" userId="3a1a907cf5d44218" providerId="LiveId" clId="{818F0165-E7B1-40BD-ABF7-D4AC4C94CA69}" dt="2024-05-24T01:16:23.217" v="1919"/>
          <ac:spMkLst>
            <pc:docMk/>
            <pc:sldMk cId="1688236929" sldId="46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23.169" v="1915"/>
          <ac:spMkLst>
            <pc:docMk/>
            <pc:sldMk cId="1688236929" sldId="46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23.233" v="1920" actId="20577"/>
          <ac:spMkLst>
            <pc:docMk/>
            <pc:sldMk cId="1688236929" sldId="46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23.233" v="1921" actId="20577"/>
          <ac:spMkLst>
            <pc:docMk/>
            <pc:sldMk cId="1688236929" sldId="46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23.249" v="1922" actId="20577"/>
          <ac:spMkLst>
            <pc:docMk/>
            <pc:sldMk cId="1688236929" sldId="46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23.185" v="1917"/>
          <ac:spMkLst>
            <pc:docMk/>
            <pc:sldMk cId="1688236929" sldId="46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9:43.632" v="3237" actId="47"/>
        <pc:sldMkLst>
          <pc:docMk/>
          <pc:sldMk cId="2001265687" sldId="464"/>
        </pc:sldMkLst>
        <pc:spChg chg="mod">
          <ac:chgData name="Văn Trung Đặng" userId="3a1a907cf5d44218" providerId="LiveId" clId="{818F0165-E7B1-40BD-ABF7-D4AC4C94CA69}" dt="2024-05-24T01:28:17.498" v="3233"/>
          <ac:spMkLst>
            <pc:docMk/>
            <pc:sldMk cId="2001265687" sldId="46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8:17.451" v="3229"/>
          <ac:spMkLst>
            <pc:docMk/>
            <pc:sldMk cId="2001265687" sldId="46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8:17.506" v="3234" actId="20577"/>
          <ac:spMkLst>
            <pc:docMk/>
            <pc:sldMk cId="2001265687" sldId="46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8:17.523" v="3235" actId="20577"/>
          <ac:spMkLst>
            <pc:docMk/>
            <pc:sldMk cId="2001265687" sldId="46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8:17.534" v="3236" actId="20577"/>
          <ac:spMkLst>
            <pc:docMk/>
            <pc:sldMk cId="2001265687" sldId="46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8:17.467" v="3231"/>
          <ac:spMkLst>
            <pc:docMk/>
            <pc:sldMk cId="2001265687" sldId="46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53.479" v="2712" actId="47"/>
        <pc:sldMkLst>
          <pc:docMk/>
          <pc:sldMk cId="3191746104" sldId="464"/>
        </pc:sldMkLst>
        <pc:spChg chg="mod">
          <ac:chgData name="Văn Trung Đặng" userId="3a1a907cf5d44218" providerId="LiveId" clId="{818F0165-E7B1-40BD-ABF7-D4AC4C94CA69}" dt="2024-05-24T01:22:49.108" v="2708"/>
          <ac:spMkLst>
            <pc:docMk/>
            <pc:sldMk cId="3191746104" sldId="46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22:49.043" v="2704"/>
          <ac:spMkLst>
            <pc:docMk/>
            <pc:sldMk cId="3191746104" sldId="46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22:49.124" v="2709" actId="20577"/>
          <ac:spMkLst>
            <pc:docMk/>
            <pc:sldMk cId="3191746104" sldId="46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22:49.140" v="2710" actId="20577"/>
          <ac:spMkLst>
            <pc:docMk/>
            <pc:sldMk cId="3191746104" sldId="46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22:49.156" v="2711" actId="20577"/>
          <ac:spMkLst>
            <pc:docMk/>
            <pc:sldMk cId="3191746104" sldId="46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22:49.076" v="2706"/>
          <ac:spMkLst>
            <pc:docMk/>
            <pc:sldMk cId="3191746104" sldId="464"/>
            <ac:spMk id="14" creationId="{A3DC0014-AC4D-C340-BD08-DB60E72982DE}"/>
          </ac:spMkLst>
        </pc:spChg>
      </pc:sldChg>
      <pc:sldChg chg="modSp add del mod ord">
        <pc:chgData name="Văn Trung Đặng" userId="3a1a907cf5d44218" providerId="LiveId" clId="{818F0165-E7B1-40BD-ABF7-D4AC4C94CA69}" dt="2024-05-24T01:22:00.226" v="2187" actId="47"/>
        <pc:sldMkLst>
          <pc:docMk/>
          <pc:sldMk cId="1649811143" sldId="465"/>
        </pc:sldMkLst>
        <pc:spChg chg="mod">
          <ac:chgData name="Văn Trung Đặng" userId="3a1a907cf5d44218" providerId="LiveId" clId="{818F0165-E7B1-40BD-ABF7-D4AC4C94CA69}" dt="2024-05-24T01:16:37.727" v="1939"/>
          <ac:spMkLst>
            <pc:docMk/>
            <pc:sldMk cId="1649811143" sldId="46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37.616" v="1935"/>
          <ac:spMkLst>
            <pc:docMk/>
            <pc:sldMk cId="1649811143" sldId="46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37.759" v="1940" actId="20577"/>
          <ac:spMkLst>
            <pc:docMk/>
            <pc:sldMk cId="1649811143" sldId="46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37.793" v="1941" actId="20577"/>
          <ac:spMkLst>
            <pc:docMk/>
            <pc:sldMk cId="1649811143" sldId="46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37.822" v="1942" actId="20577"/>
          <ac:spMkLst>
            <pc:docMk/>
            <pc:sldMk cId="1649811143" sldId="46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37.665" v="1937"/>
          <ac:spMkLst>
            <pc:docMk/>
            <pc:sldMk cId="1649811143" sldId="46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914237305" sldId="466"/>
        </pc:sldMkLst>
        <pc:spChg chg="mod">
          <ac:chgData name="Văn Trung Đặng" userId="3a1a907cf5d44218" providerId="LiveId" clId="{818F0165-E7B1-40BD-ABF7-D4AC4C94CA69}" dt="2024-05-24T01:16:38.029" v="1950"/>
          <ac:spMkLst>
            <pc:docMk/>
            <pc:sldMk cId="3914237305" sldId="46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37.917" v="1946"/>
          <ac:spMkLst>
            <pc:docMk/>
            <pc:sldMk cId="3914237305" sldId="46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38.060" v="1951" actId="20577"/>
          <ac:spMkLst>
            <pc:docMk/>
            <pc:sldMk cId="3914237305" sldId="46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38.095" v="1952" actId="20577"/>
          <ac:spMkLst>
            <pc:docMk/>
            <pc:sldMk cId="3914237305" sldId="46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38.140" v="1953" actId="20577"/>
          <ac:spMkLst>
            <pc:docMk/>
            <pc:sldMk cId="3914237305" sldId="46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37.982" v="1948"/>
          <ac:spMkLst>
            <pc:docMk/>
            <pc:sldMk cId="3914237305" sldId="46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4039749710" sldId="467"/>
        </pc:sldMkLst>
        <pc:spChg chg="mod">
          <ac:chgData name="Văn Trung Đặng" userId="3a1a907cf5d44218" providerId="LiveId" clId="{818F0165-E7B1-40BD-ABF7-D4AC4C94CA69}" dt="2024-05-24T01:16:38.325" v="1961"/>
          <ac:spMkLst>
            <pc:docMk/>
            <pc:sldMk cId="4039749710" sldId="46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38.223" v="1957"/>
          <ac:spMkLst>
            <pc:docMk/>
            <pc:sldMk cId="4039749710" sldId="46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38.362" v="1962" actId="20577"/>
          <ac:spMkLst>
            <pc:docMk/>
            <pc:sldMk cId="4039749710" sldId="46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38.380" v="1963" actId="20577"/>
          <ac:spMkLst>
            <pc:docMk/>
            <pc:sldMk cId="4039749710" sldId="46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38.414" v="1964" actId="20577"/>
          <ac:spMkLst>
            <pc:docMk/>
            <pc:sldMk cId="4039749710" sldId="46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38.268" v="1959"/>
          <ac:spMkLst>
            <pc:docMk/>
            <pc:sldMk cId="4039749710" sldId="46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356940202" sldId="468"/>
        </pc:sldMkLst>
        <pc:spChg chg="mod">
          <ac:chgData name="Văn Trung Đặng" userId="3a1a907cf5d44218" providerId="LiveId" clId="{818F0165-E7B1-40BD-ABF7-D4AC4C94CA69}" dt="2024-05-24T01:16:38.584" v="1972"/>
          <ac:spMkLst>
            <pc:docMk/>
            <pc:sldMk cId="1356940202" sldId="46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38.493" v="1968"/>
          <ac:spMkLst>
            <pc:docMk/>
            <pc:sldMk cId="1356940202" sldId="46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38.600" v="1973" actId="20577"/>
          <ac:spMkLst>
            <pc:docMk/>
            <pc:sldMk cId="1356940202" sldId="46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38.638" v="1974" actId="20577"/>
          <ac:spMkLst>
            <pc:docMk/>
            <pc:sldMk cId="1356940202" sldId="46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38.663" v="1975" actId="20577"/>
          <ac:spMkLst>
            <pc:docMk/>
            <pc:sldMk cId="1356940202" sldId="46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38.544" v="1970"/>
          <ac:spMkLst>
            <pc:docMk/>
            <pc:sldMk cId="1356940202" sldId="46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550385235" sldId="469"/>
        </pc:sldMkLst>
        <pc:spChg chg="mod">
          <ac:chgData name="Văn Trung Đặng" userId="3a1a907cf5d44218" providerId="LiveId" clId="{818F0165-E7B1-40BD-ABF7-D4AC4C94CA69}" dt="2024-05-24T01:16:38.821" v="1983"/>
          <ac:spMkLst>
            <pc:docMk/>
            <pc:sldMk cId="2550385235" sldId="46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38.758" v="1979"/>
          <ac:spMkLst>
            <pc:docMk/>
            <pc:sldMk cId="2550385235" sldId="46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38.853" v="1984" actId="20577"/>
          <ac:spMkLst>
            <pc:docMk/>
            <pc:sldMk cId="2550385235" sldId="46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38.894" v="1985" actId="20577"/>
          <ac:spMkLst>
            <pc:docMk/>
            <pc:sldMk cId="2550385235" sldId="46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38.905" v="1986" actId="20577"/>
          <ac:spMkLst>
            <pc:docMk/>
            <pc:sldMk cId="2550385235" sldId="46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38.805" v="1981"/>
          <ac:spMkLst>
            <pc:docMk/>
            <pc:sldMk cId="2550385235" sldId="46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642993439" sldId="470"/>
        </pc:sldMkLst>
        <pc:spChg chg="mod">
          <ac:chgData name="Văn Trung Đặng" userId="3a1a907cf5d44218" providerId="LiveId" clId="{818F0165-E7B1-40BD-ABF7-D4AC4C94CA69}" dt="2024-05-24T01:16:39.094" v="1994"/>
          <ac:spMkLst>
            <pc:docMk/>
            <pc:sldMk cId="3642993439" sldId="47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38.997" v="1990"/>
          <ac:spMkLst>
            <pc:docMk/>
            <pc:sldMk cId="3642993439" sldId="47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39.108" v="1995" actId="20577"/>
          <ac:spMkLst>
            <pc:docMk/>
            <pc:sldMk cId="3642993439" sldId="47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39.140" v="1996" actId="20577"/>
          <ac:spMkLst>
            <pc:docMk/>
            <pc:sldMk cId="3642993439" sldId="47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39.156" v="1997" actId="20577"/>
          <ac:spMkLst>
            <pc:docMk/>
            <pc:sldMk cId="3642993439" sldId="47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39.060" v="1992"/>
          <ac:spMkLst>
            <pc:docMk/>
            <pc:sldMk cId="3642993439" sldId="47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561207935" sldId="471"/>
        </pc:sldMkLst>
        <pc:spChg chg="mod">
          <ac:chgData name="Văn Trung Đặng" userId="3a1a907cf5d44218" providerId="LiveId" clId="{818F0165-E7B1-40BD-ABF7-D4AC4C94CA69}" dt="2024-05-24T01:16:39.297" v="2005"/>
          <ac:spMkLst>
            <pc:docMk/>
            <pc:sldMk cId="3561207935" sldId="47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39.203" v="2001"/>
          <ac:spMkLst>
            <pc:docMk/>
            <pc:sldMk cId="3561207935" sldId="47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39.345" v="2006" actId="20577"/>
          <ac:spMkLst>
            <pc:docMk/>
            <pc:sldMk cId="3561207935" sldId="47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39.345" v="2007" actId="20577"/>
          <ac:spMkLst>
            <pc:docMk/>
            <pc:sldMk cId="3561207935" sldId="47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39.379" v="2008" actId="20577"/>
          <ac:spMkLst>
            <pc:docMk/>
            <pc:sldMk cId="3561207935" sldId="47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39.246" v="2003"/>
          <ac:spMkLst>
            <pc:docMk/>
            <pc:sldMk cId="3561207935" sldId="47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0889601" sldId="472"/>
        </pc:sldMkLst>
        <pc:spChg chg="mod">
          <ac:chgData name="Văn Trung Đặng" userId="3a1a907cf5d44218" providerId="LiveId" clId="{818F0165-E7B1-40BD-ABF7-D4AC4C94CA69}" dt="2024-05-24T01:16:39.541" v="2016"/>
          <ac:spMkLst>
            <pc:docMk/>
            <pc:sldMk cId="30889601" sldId="47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39.440" v="2012"/>
          <ac:spMkLst>
            <pc:docMk/>
            <pc:sldMk cId="30889601" sldId="47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39.567" v="2017" actId="20577"/>
          <ac:spMkLst>
            <pc:docMk/>
            <pc:sldMk cId="30889601" sldId="47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39.599" v="2018" actId="20577"/>
          <ac:spMkLst>
            <pc:docMk/>
            <pc:sldMk cId="30889601" sldId="47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39.615" v="2019" actId="20577"/>
          <ac:spMkLst>
            <pc:docMk/>
            <pc:sldMk cId="30889601" sldId="47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39.495" v="2014"/>
          <ac:spMkLst>
            <pc:docMk/>
            <pc:sldMk cId="30889601" sldId="47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82309823" sldId="473"/>
        </pc:sldMkLst>
        <pc:spChg chg="mod">
          <ac:chgData name="Văn Trung Đặng" userId="3a1a907cf5d44218" providerId="LiveId" clId="{818F0165-E7B1-40BD-ABF7-D4AC4C94CA69}" dt="2024-05-24T01:16:39.742" v="2027"/>
          <ac:spMkLst>
            <pc:docMk/>
            <pc:sldMk cId="82309823" sldId="47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39.670" v="2023"/>
          <ac:spMkLst>
            <pc:docMk/>
            <pc:sldMk cId="82309823" sldId="47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39.762" v="2028" actId="20577"/>
          <ac:spMkLst>
            <pc:docMk/>
            <pc:sldMk cId="82309823" sldId="47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39.773" v="2029" actId="20577"/>
          <ac:spMkLst>
            <pc:docMk/>
            <pc:sldMk cId="82309823" sldId="47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39.798" v="2030" actId="20577"/>
          <ac:spMkLst>
            <pc:docMk/>
            <pc:sldMk cId="82309823" sldId="47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39.711" v="2025"/>
          <ac:spMkLst>
            <pc:docMk/>
            <pc:sldMk cId="82309823" sldId="47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170495439" sldId="474"/>
        </pc:sldMkLst>
        <pc:spChg chg="mod">
          <ac:chgData name="Văn Trung Đặng" userId="3a1a907cf5d44218" providerId="LiveId" clId="{818F0165-E7B1-40BD-ABF7-D4AC4C94CA69}" dt="2024-05-24T01:16:39.937" v="2038"/>
          <ac:spMkLst>
            <pc:docMk/>
            <pc:sldMk cId="1170495439" sldId="47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39.870" v="2034"/>
          <ac:spMkLst>
            <pc:docMk/>
            <pc:sldMk cId="1170495439" sldId="47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39.948" v="2039" actId="20577"/>
          <ac:spMkLst>
            <pc:docMk/>
            <pc:sldMk cId="1170495439" sldId="47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39.963" v="2040" actId="20577"/>
          <ac:spMkLst>
            <pc:docMk/>
            <pc:sldMk cId="1170495439" sldId="47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39.979" v="2041" actId="20577"/>
          <ac:spMkLst>
            <pc:docMk/>
            <pc:sldMk cId="1170495439" sldId="47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39.904" v="2036"/>
          <ac:spMkLst>
            <pc:docMk/>
            <pc:sldMk cId="1170495439" sldId="47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4250505804" sldId="475"/>
        </pc:sldMkLst>
        <pc:spChg chg="mod">
          <ac:chgData name="Văn Trung Đặng" userId="3a1a907cf5d44218" providerId="LiveId" clId="{818F0165-E7B1-40BD-ABF7-D4AC4C94CA69}" dt="2024-05-24T01:16:40.130" v="2049"/>
          <ac:spMkLst>
            <pc:docMk/>
            <pc:sldMk cId="4250505804" sldId="47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0.043" v="2045"/>
          <ac:spMkLst>
            <pc:docMk/>
            <pc:sldMk cId="4250505804" sldId="47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0.151" v="2050" actId="20577"/>
          <ac:spMkLst>
            <pc:docMk/>
            <pc:sldMk cId="4250505804" sldId="47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0.151" v="2051" actId="20577"/>
          <ac:spMkLst>
            <pc:docMk/>
            <pc:sldMk cId="4250505804" sldId="47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0.190" v="2052" actId="20577"/>
          <ac:spMkLst>
            <pc:docMk/>
            <pc:sldMk cId="4250505804" sldId="47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0.073" v="2047"/>
          <ac:spMkLst>
            <pc:docMk/>
            <pc:sldMk cId="4250505804" sldId="47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150335201" sldId="476"/>
        </pc:sldMkLst>
        <pc:spChg chg="mod">
          <ac:chgData name="Văn Trung Đặng" userId="3a1a907cf5d44218" providerId="LiveId" clId="{818F0165-E7B1-40BD-ABF7-D4AC4C94CA69}" dt="2024-05-24T01:16:40.325" v="2060"/>
          <ac:spMkLst>
            <pc:docMk/>
            <pc:sldMk cId="1150335201" sldId="47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0.261" v="2056"/>
          <ac:spMkLst>
            <pc:docMk/>
            <pc:sldMk cId="1150335201" sldId="47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0.342" v="2061" actId="20577"/>
          <ac:spMkLst>
            <pc:docMk/>
            <pc:sldMk cId="1150335201" sldId="47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0.352" v="2062" actId="20577"/>
          <ac:spMkLst>
            <pc:docMk/>
            <pc:sldMk cId="1150335201" sldId="47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0.361" v="2063" actId="20577"/>
          <ac:spMkLst>
            <pc:docMk/>
            <pc:sldMk cId="1150335201" sldId="47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0.297" v="2058"/>
          <ac:spMkLst>
            <pc:docMk/>
            <pc:sldMk cId="1150335201" sldId="47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784801941" sldId="477"/>
        </pc:sldMkLst>
        <pc:spChg chg="mod">
          <ac:chgData name="Văn Trung Đặng" userId="3a1a907cf5d44218" providerId="LiveId" clId="{818F0165-E7B1-40BD-ABF7-D4AC4C94CA69}" dt="2024-05-24T01:16:40.468" v="2071"/>
          <ac:spMkLst>
            <pc:docMk/>
            <pc:sldMk cId="3784801941" sldId="47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0.420" v="2067"/>
          <ac:spMkLst>
            <pc:docMk/>
            <pc:sldMk cId="3784801941" sldId="47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0.487" v="2072" actId="20577"/>
          <ac:spMkLst>
            <pc:docMk/>
            <pc:sldMk cId="3784801941" sldId="47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0.503" v="2073" actId="20577"/>
          <ac:spMkLst>
            <pc:docMk/>
            <pc:sldMk cId="3784801941" sldId="47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0.527" v="2074" actId="20577"/>
          <ac:spMkLst>
            <pc:docMk/>
            <pc:sldMk cId="3784801941" sldId="47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0.440" v="2069"/>
          <ac:spMkLst>
            <pc:docMk/>
            <pc:sldMk cId="3784801941" sldId="477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4053913102" sldId="478"/>
        </pc:sldMkLst>
        <pc:spChg chg="mod">
          <ac:chgData name="Văn Trung Đặng" userId="3a1a907cf5d44218" providerId="LiveId" clId="{818F0165-E7B1-40BD-ABF7-D4AC4C94CA69}" dt="2024-05-24T01:16:40.627" v="2082"/>
          <ac:spMkLst>
            <pc:docMk/>
            <pc:sldMk cId="4053913102" sldId="478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0.587" v="2078"/>
          <ac:spMkLst>
            <pc:docMk/>
            <pc:sldMk cId="4053913102" sldId="478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0.675" v="2083" actId="20577"/>
          <ac:spMkLst>
            <pc:docMk/>
            <pc:sldMk cId="4053913102" sldId="478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0.706" v="2084" actId="20577"/>
          <ac:spMkLst>
            <pc:docMk/>
            <pc:sldMk cId="4053913102" sldId="478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0.726" v="2085" actId="20577"/>
          <ac:spMkLst>
            <pc:docMk/>
            <pc:sldMk cId="4053913102" sldId="478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0.595" v="2080"/>
          <ac:spMkLst>
            <pc:docMk/>
            <pc:sldMk cId="4053913102" sldId="478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533406188" sldId="479"/>
        </pc:sldMkLst>
        <pc:spChg chg="mod">
          <ac:chgData name="Văn Trung Đặng" userId="3a1a907cf5d44218" providerId="LiveId" clId="{818F0165-E7B1-40BD-ABF7-D4AC4C94CA69}" dt="2024-05-24T01:16:40.818" v="2093"/>
          <ac:spMkLst>
            <pc:docMk/>
            <pc:sldMk cId="3533406188" sldId="479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0.770" v="2089"/>
          <ac:spMkLst>
            <pc:docMk/>
            <pc:sldMk cId="3533406188" sldId="479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0.835" v="2094" actId="20577"/>
          <ac:spMkLst>
            <pc:docMk/>
            <pc:sldMk cId="3533406188" sldId="479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0.866" v="2095" actId="20577"/>
          <ac:spMkLst>
            <pc:docMk/>
            <pc:sldMk cId="3533406188" sldId="479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0.866" v="2096" actId="20577"/>
          <ac:spMkLst>
            <pc:docMk/>
            <pc:sldMk cId="3533406188" sldId="479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0.785" v="2091"/>
          <ac:spMkLst>
            <pc:docMk/>
            <pc:sldMk cId="3533406188" sldId="47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588544011" sldId="480"/>
        </pc:sldMkLst>
        <pc:spChg chg="mod">
          <ac:chgData name="Văn Trung Đặng" userId="3a1a907cf5d44218" providerId="LiveId" clId="{818F0165-E7B1-40BD-ABF7-D4AC4C94CA69}" dt="2024-05-24T01:16:41.008" v="2104"/>
          <ac:spMkLst>
            <pc:docMk/>
            <pc:sldMk cId="588544011" sldId="480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0.933" v="2100"/>
          <ac:spMkLst>
            <pc:docMk/>
            <pc:sldMk cId="588544011" sldId="480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1.023" v="2105" actId="20577"/>
          <ac:spMkLst>
            <pc:docMk/>
            <pc:sldMk cId="588544011" sldId="480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1.039" v="2106" actId="20577"/>
          <ac:spMkLst>
            <pc:docMk/>
            <pc:sldMk cId="588544011" sldId="480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1.055" v="2107" actId="20577"/>
          <ac:spMkLst>
            <pc:docMk/>
            <pc:sldMk cId="588544011" sldId="480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0.963" v="2102"/>
          <ac:spMkLst>
            <pc:docMk/>
            <pc:sldMk cId="588544011" sldId="48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1359387182" sldId="481"/>
        </pc:sldMkLst>
        <pc:spChg chg="mod">
          <ac:chgData name="Văn Trung Đặng" userId="3a1a907cf5d44218" providerId="LiveId" clId="{818F0165-E7B1-40BD-ABF7-D4AC4C94CA69}" dt="2024-05-24T01:16:41.209" v="2115"/>
          <ac:spMkLst>
            <pc:docMk/>
            <pc:sldMk cId="1359387182" sldId="481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1.133" v="2111"/>
          <ac:spMkLst>
            <pc:docMk/>
            <pc:sldMk cId="1359387182" sldId="481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1.229" v="2116" actId="20577"/>
          <ac:spMkLst>
            <pc:docMk/>
            <pc:sldMk cId="1359387182" sldId="481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1.260" v="2117" actId="20577"/>
          <ac:spMkLst>
            <pc:docMk/>
            <pc:sldMk cId="1359387182" sldId="481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1.276" v="2118" actId="20577"/>
          <ac:spMkLst>
            <pc:docMk/>
            <pc:sldMk cId="1359387182" sldId="481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1.170" v="2113"/>
          <ac:spMkLst>
            <pc:docMk/>
            <pc:sldMk cId="1359387182" sldId="481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997104431" sldId="482"/>
        </pc:sldMkLst>
        <pc:spChg chg="mod">
          <ac:chgData name="Văn Trung Đặng" userId="3a1a907cf5d44218" providerId="LiveId" clId="{818F0165-E7B1-40BD-ABF7-D4AC4C94CA69}" dt="2024-05-24T01:16:41.411" v="2126"/>
          <ac:spMkLst>
            <pc:docMk/>
            <pc:sldMk cId="3997104431" sldId="482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1.348" v="2122"/>
          <ac:spMkLst>
            <pc:docMk/>
            <pc:sldMk cId="3997104431" sldId="482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1.420" v="2127" actId="20577"/>
          <ac:spMkLst>
            <pc:docMk/>
            <pc:sldMk cId="3997104431" sldId="482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1.434" v="2128" actId="20577"/>
          <ac:spMkLst>
            <pc:docMk/>
            <pc:sldMk cId="3997104431" sldId="482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1.462" v="2129" actId="20577"/>
          <ac:spMkLst>
            <pc:docMk/>
            <pc:sldMk cId="3997104431" sldId="482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1.371" v="2124"/>
          <ac:spMkLst>
            <pc:docMk/>
            <pc:sldMk cId="3997104431" sldId="482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4084339289" sldId="483"/>
        </pc:sldMkLst>
        <pc:spChg chg="mod">
          <ac:chgData name="Văn Trung Đặng" userId="3a1a907cf5d44218" providerId="LiveId" clId="{818F0165-E7B1-40BD-ABF7-D4AC4C94CA69}" dt="2024-05-24T01:16:41.612" v="2137"/>
          <ac:spMkLst>
            <pc:docMk/>
            <pc:sldMk cId="4084339289" sldId="483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1.546" v="2133"/>
          <ac:spMkLst>
            <pc:docMk/>
            <pc:sldMk cId="4084339289" sldId="483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1.619" v="2138" actId="20577"/>
          <ac:spMkLst>
            <pc:docMk/>
            <pc:sldMk cId="4084339289" sldId="483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1.624" v="2139" actId="20577"/>
          <ac:spMkLst>
            <pc:docMk/>
            <pc:sldMk cId="4084339289" sldId="483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1.640" v="2140" actId="20577"/>
          <ac:spMkLst>
            <pc:docMk/>
            <pc:sldMk cId="4084339289" sldId="483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1.561" v="2135"/>
          <ac:spMkLst>
            <pc:docMk/>
            <pc:sldMk cId="4084339289" sldId="483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3574732012" sldId="484"/>
        </pc:sldMkLst>
        <pc:spChg chg="mod">
          <ac:chgData name="Văn Trung Đặng" userId="3a1a907cf5d44218" providerId="LiveId" clId="{818F0165-E7B1-40BD-ABF7-D4AC4C94CA69}" dt="2024-05-24T01:16:41.723" v="2148"/>
          <ac:spMkLst>
            <pc:docMk/>
            <pc:sldMk cId="3574732012" sldId="484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1.687" v="2144"/>
          <ac:spMkLst>
            <pc:docMk/>
            <pc:sldMk cId="3574732012" sldId="484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1.742" v="2149" actId="20577"/>
          <ac:spMkLst>
            <pc:docMk/>
            <pc:sldMk cId="3574732012" sldId="484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1.767" v="2150" actId="20577"/>
          <ac:spMkLst>
            <pc:docMk/>
            <pc:sldMk cId="3574732012" sldId="484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1.783" v="2151" actId="20577"/>
          <ac:spMkLst>
            <pc:docMk/>
            <pc:sldMk cId="3574732012" sldId="484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1.703" v="2146"/>
          <ac:spMkLst>
            <pc:docMk/>
            <pc:sldMk cId="3574732012" sldId="484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092251048" sldId="485"/>
        </pc:sldMkLst>
        <pc:spChg chg="mod">
          <ac:chgData name="Văn Trung Đặng" userId="3a1a907cf5d44218" providerId="LiveId" clId="{818F0165-E7B1-40BD-ABF7-D4AC4C94CA69}" dt="2024-05-24T01:16:41.878" v="2159"/>
          <ac:spMkLst>
            <pc:docMk/>
            <pc:sldMk cId="2092251048" sldId="485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1.830" v="2155"/>
          <ac:spMkLst>
            <pc:docMk/>
            <pc:sldMk cId="2092251048" sldId="485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1.894" v="2160" actId="20577"/>
          <ac:spMkLst>
            <pc:docMk/>
            <pc:sldMk cId="2092251048" sldId="485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1.910" v="2161" actId="20577"/>
          <ac:spMkLst>
            <pc:docMk/>
            <pc:sldMk cId="2092251048" sldId="485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1.933" v="2162" actId="20577"/>
          <ac:spMkLst>
            <pc:docMk/>
            <pc:sldMk cId="2092251048" sldId="485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1.862" v="2157"/>
          <ac:spMkLst>
            <pc:docMk/>
            <pc:sldMk cId="2092251048" sldId="485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247881225" sldId="486"/>
        </pc:sldMkLst>
        <pc:spChg chg="mod">
          <ac:chgData name="Văn Trung Đặng" userId="3a1a907cf5d44218" providerId="LiveId" clId="{818F0165-E7B1-40BD-ABF7-D4AC4C94CA69}" dt="2024-05-24T01:16:42.053" v="2170"/>
          <ac:spMkLst>
            <pc:docMk/>
            <pc:sldMk cId="247881225" sldId="486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1.995" v="2166"/>
          <ac:spMkLst>
            <pc:docMk/>
            <pc:sldMk cId="247881225" sldId="486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2.061" v="2171" actId="20577"/>
          <ac:spMkLst>
            <pc:docMk/>
            <pc:sldMk cId="247881225" sldId="486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2.069" v="2172" actId="20577"/>
          <ac:spMkLst>
            <pc:docMk/>
            <pc:sldMk cId="247881225" sldId="486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2.086" v="2173" actId="20577"/>
          <ac:spMkLst>
            <pc:docMk/>
            <pc:sldMk cId="247881225" sldId="486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2.005" v="2168"/>
          <ac:spMkLst>
            <pc:docMk/>
            <pc:sldMk cId="247881225" sldId="486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818F0165-E7B1-40BD-ABF7-D4AC4C94CA69}" dt="2024-05-24T01:22:00.226" v="2187" actId="47"/>
        <pc:sldMkLst>
          <pc:docMk/>
          <pc:sldMk cId="4153136773" sldId="487"/>
        </pc:sldMkLst>
        <pc:spChg chg="mod">
          <ac:chgData name="Văn Trung Đặng" userId="3a1a907cf5d44218" providerId="LiveId" clId="{818F0165-E7B1-40BD-ABF7-D4AC4C94CA69}" dt="2024-05-24T01:16:42.164" v="2181"/>
          <ac:spMkLst>
            <pc:docMk/>
            <pc:sldMk cId="4153136773" sldId="487"/>
            <ac:spMk id="4" creationId="{2CC403DE-56CA-A5BD-0D66-8E80660D311F}"/>
          </ac:spMkLst>
        </pc:spChg>
        <pc:spChg chg="mod">
          <ac:chgData name="Văn Trung Đặng" userId="3a1a907cf5d44218" providerId="LiveId" clId="{818F0165-E7B1-40BD-ABF7-D4AC4C94CA69}" dt="2024-05-24T01:16:42.119" v="2177"/>
          <ac:spMkLst>
            <pc:docMk/>
            <pc:sldMk cId="4153136773" sldId="487"/>
            <ac:spMk id="8" creationId="{5A0ACC49-E2F6-0745-90F6-819FC5DA533B}"/>
          </ac:spMkLst>
        </pc:spChg>
        <pc:spChg chg="mod">
          <ac:chgData name="Văn Trung Đặng" userId="3a1a907cf5d44218" providerId="LiveId" clId="{818F0165-E7B1-40BD-ABF7-D4AC4C94CA69}" dt="2024-05-24T01:16:42.164" v="2182" actId="20577"/>
          <ac:spMkLst>
            <pc:docMk/>
            <pc:sldMk cId="4153136773" sldId="487"/>
            <ac:spMk id="9" creationId="{A368D31E-4788-EF4C-9228-75739165A693}"/>
          </ac:spMkLst>
        </pc:spChg>
        <pc:spChg chg="mod">
          <ac:chgData name="Văn Trung Đặng" userId="3a1a907cf5d44218" providerId="LiveId" clId="{818F0165-E7B1-40BD-ABF7-D4AC4C94CA69}" dt="2024-05-24T01:16:42.180" v="2183" actId="20577"/>
          <ac:spMkLst>
            <pc:docMk/>
            <pc:sldMk cId="4153136773" sldId="487"/>
            <ac:spMk id="11" creationId="{89D1B218-3B7B-9246-BA34-F2AA8185AA2C}"/>
          </ac:spMkLst>
        </pc:spChg>
        <pc:spChg chg="mod">
          <ac:chgData name="Văn Trung Đặng" userId="3a1a907cf5d44218" providerId="LiveId" clId="{818F0165-E7B1-40BD-ABF7-D4AC4C94CA69}" dt="2024-05-24T01:16:42.196" v="2184" actId="20577"/>
          <ac:spMkLst>
            <pc:docMk/>
            <pc:sldMk cId="4153136773" sldId="487"/>
            <ac:spMk id="12" creationId="{44FF00C7-FE39-DF4D-B00A-D1ADCB511F01}"/>
          </ac:spMkLst>
        </pc:spChg>
        <pc:spChg chg="mod">
          <ac:chgData name="Văn Trung Đặng" userId="3a1a907cf5d44218" providerId="LiveId" clId="{818F0165-E7B1-40BD-ABF7-D4AC4C94CA69}" dt="2024-05-24T01:16:42.148" v="2179"/>
          <ac:spMkLst>
            <pc:docMk/>
            <pc:sldMk cId="4153136773" sldId="487"/>
            <ac:spMk id="14" creationId="{A3DC0014-AC4D-C340-BD08-DB60E72982DE}"/>
          </ac:spMkLst>
        </pc:spChg>
      </pc:sldChg>
    </pc:docChg>
  </pc:docChgLst>
  <pc:docChgLst>
    <pc:chgData name="Văn Trung Đặng" userId="3a1a907cf5d44218" providerId="LiveId" clId="{14BCC280-8797-43AE-872E-9852BC42F5DC}"/>
    <pc:docChg chg="custSel addSld delSld modSld sldOrd">
      <pc:chgData name="Văn Trung Đặng" userId="3a1a907cf5d44218" providerId="LiveId" clId="{14BCC280-8797-43AE-872E-9852BC42F5DC}" dt="2024-05-25T17:39:50.558" v="1141" actId="47"/>
      <pc:docMkLst>
        <pc:docMk/>
      </pc:docMkLst>
      <pc:sldChg chg="add del setBg">
        <pc:chgData name="Văn Trung Đặng" userId="3a1a907cf5d44218" providerId="LiveId" clId="{14BCC280-8797-43AE-872E-9852BC42F5DC}" dt="2024-05-24T02:05:11.795" v="72" actId="47"/>
        <pc:sldMkLst>
          <pc:docMk/>
          <pc:sldMk cId="24364351" sldId="257"/>
        </pc:sldMkLst>
      </pc:sldChg>
      <pc:sldChg chg="del">
        <pc:chgData name="Văn Trung Đặng" userId="3a1a907cf5d44218" providerId="LiveId" clId="{14BCC280-8797-43AE-872E-9852BC42F5DC}" dt="2024-05-24T03:47:19.166" v="260" actId="2696"/>
        <pc:sldMkLst>
          <pc:docMk/>
          <pc:sldMk cId="3954958287" sldId="418"/>
        </pc:sldMkLst>
      </pc:sldChg>
      <pc:sldChg chg="add del">
        <pc:chgData name="Văn Trung Đặng" userId="3a1a907cf5d44218" providerId="LiveId" clId="{14BCC280-8797-43AE-872E-9852BC42F5DC}" dt="2024-05-24T03:23:21.426" v="81" actId="47"/>
        <pc:sldMkLst>
          <pc:docMk/>
          <pc:sldMk cId="468989452" sldId="419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965351783" sldId="419"/>
        </pc:sldMkLst>
      </pc:sldChg>
      <pc:sldChg chg="add del setBg">
        <pc:chgData name="Văn Trung Đặng" userId="3a1a907cf5d44218" providerId="LiveId" clId="{14BCC280-8797-43AE-872E-9852BC42F5DC}" dt="2024-05-24T02:05:11.795" v="72" actId="47"/>
        <pc:sldMkLst>
          <pc:docMk/>
          <pc:sldMk cId="1802771683" sldId="419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2122959664" sldId="419"/>
        </pc:sldMkLst>
      </pc:sldChg>
      <pc:sldChg chg="add del setBg">
        <pc:chgData name="Văn Trung Đặng" userId="3a1a907cf5d44218" providerId="LiveId" clId="{14BCC280-8797-43AE-872E-9852BC42F5DC}" dt="2024-05-24T04:37:11.019" v="332" actId="47"/>
        <pc:sldMkLst>
          <pc:docMk/>
          <pc:sldMk cId="2507629740" sldId="419"/>
        </pc:sldMkLst>
      </pc:sldChg>
      <pc:sldChg chg="add del">
        <pc:chgData name="Văn Trung Đặng" userId="3a1a907cf5d44218" providerId="LiveId" clId="{14BCC280-8797-43AE-872E-9852BC42F5DC}" dt="2024-05-24T03:21:32.006" v="78" actId="47"/>
        <pc:sldMkLst>
          <pc:docMk/>
          <pc:sldMk cId="2774828273" sldId="419"/>
        </pc:sldMkLst>
      </pc:sldChg>
      <pc:sldChg chg="add del">
        <pc:chgData name="Văn Trung Đặng" userId="3a1a907cf5d44218" providerId="LiveId" clId="{14BCC280-8797-43AE-872E-9852BC42F5DC}" dt="2024-05-24T03:20:30.720" v="75" actId="47"/>
        <pc:sldMkLst>
          <pc:docMk/>
          <pc:sldMk cId="3483534257" sldId="419"/>
        </pc:sldMkLst>
      </pc:sldChg>
      <pc:sldChg chg="add del">
        <pc:chgData name="Văn Trung Đặng" userId="3a1a907cf5d44218" providerId="LiveId" clId="{14BCC280-8797-43AE-872E-9852BC42F5DC}" dt="2024-05-24T03:36:26.636" v="157" actId="47"/>
        <pc:sldMkLst>
          <pc:docMk/>
          <pc:sldMk cId="59153729" sldId="420"/>
        </pc:sldMkLst>
      </pc:sldChg>
      <pc:sldChg chg="add del setBg">
        <pc:chgData name="Văn Trung Đặng" userId="3a1a907cf5d44218" providerId="LiveId" clId="{14BCC280-8797-43AE-872E-9852BC42F5DC}" dt="2024-05-24T03:43:57.815" v="219" actId="47"/>
        <pc:sldMkLst>
          <pc:docMk/>
          <pc:sldMk cId="961571422" sldId="420"/>
        </pc:sldMkLst>
      </pc:sldChg>
      <pc:sldChg chg="add del setBg">
        <pc:chgData name="Văn Trung Đặng" userId="3a1a907cf5d44218" providerId="LiveId" clId="{14BCC280-8797-43AE-872E-9852BC42F5DC}" dt="2024-05-24T03:47:41.271" v="277" actId="2696"/>
        <pc:sldMkLst>
          <pc:docMk/>
          <pc:sldMk cId="1003490758" sldId="420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1537403677" sldId="420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1751848211" sldId="420"/>
        </pc:sldMkLst>
      </pc:sldChg>
      <pc:sldChg chg="add del">
        <pc:chgData name="Văn Trung Đặng" userId="3a1a907cf5d44218" providerId="LiveId" clId="{14BCC280-8797-43AE-872E-9852BC42F5DC}" dt="2024-05-24T03:34:42.186" v="153" actId="47"/>
        <pc:sldMkLst>
          <pc:docMk/>
          <pc:sldMk cId="2895284997" sldId="420"/>
        </pc:sldMkLst>
      </pc:sldChg>
      <pc:sldChg chg="add del setBg">
        <pc:chgData name="Văn Trung Đặng" userId="3a1a907cf5d44218" providerId="LiveId" clId="{14BCC280-8797-43AE-872E-9852BC42F5DC}" dt="2024-05-24T03:44:43.203" v="234" actId="47"/>
        <pc:sldMkLst>
          <pc:docMk/>
          <pc:sldMk cId="3019923857" sldId="420"/>
        </pc:sldMkLst>
      </pc:sldChg>
      <pc:sldChg chg="add del setBg">
        <pc:chgData name="Văn Trung Đặng" userId="3a1a907cf5d44218" providerId="LiveId" clId="{14BCC280-8797-43AE-872E-9852BC42F5DC}" dt="2024-05-24T03:46:54.040" v="245" actId="47"/>
        <pc:sldMkLst>
          <pc:docMk/>
          <pc:sldMk cId="3835440674" sldId="420"/>
        </pc:sldMkLst>
      </pc:sldChg>
      <pc:sldChg chg="add del">
        <pc:chgData name="Văn Trung Đặng" userId="3a1a907cf5d44218" providerId="LiveId" clId="{14BCC280-8797-43AE-872E-9852BC42F5DC}" dt="2024-05-24T03:31:23.176" v="95" actId="47"/>
        <pc:sldMkLst>
          <pc:docMk/>
          <pc:sldMk cId="4012637913" sldId="420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1634781708" sldId="421"/>
        </pc:sldMkLst>
      </pc:sldChg>
      <pc:sldChg chg="add del">
        <pc:chgData name="Văn Trung Đặng" userId="3a1a907cf5d44218" providerId="LiveId" clId="{14BCC280-8797-43AE-872E-9852BC42F5DC}" dt="2024-05-24T04:36:33.982" v="314" actId="2696"/>
        <pc:sldMkLst>
          <pc:docMk/>
          <pc:sldMk cId="2153587067" sldId="421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3607320476" sldId="421"/>
        </pc:sldMkLst>
      </pc:sldChg>
      <pc:sldChg chg="add del setBg">
        <pc:chgData name="Văn Trung Đặng" userId="3a1a907cf5d44218" providerId="LiveId" clId="{14BCC280-8797-43AE-872E-9852BC42F5DC}" dt="2024-05-24T04:37:11.019" v="332" actId="47"/>
        <pc:sldMkLst>
          <pc:docMk/>
          <pc:sldMk cId="3884478005" sldId="421"/>
        </pc:sldMkLst>
      </pc:sldChg>
      <pc:sldChg chg="add del setBg">
        <pc:chgData name="Văn Trung Đặng" userId="3a1a907cf5d44218" providerId="LiveId" clId="{14BCC280-8797-43AE-872E-9852BC42F5DC}" dt="2024-05-24T03:43:57.815" v="219" actId="47"/>
        <pc:sldMkLst>
          <pc:docMk/>
          <pc:sldMk cId="380972375" sldId="422"/>
        </pc:sldMkLst>
      </pc:sldChg>
      <pc:sldChg chg="add del">
        <pc:chgData name="Văn Trung Đặng" userId="3a1a907cf5d44218" providerId="LiveId" clId="{14BCC280-8797-43AE-872E-9852BC42F5DC}" dt="2024-05-24T03:34:42.186" v="153" actId="47"/>
        <pc:sldMkLst>
          <pc:docMk/>
          <pc:sldMk cId="473710383" sldId="422"/>
        </pc:sldMkLst>
      </pc:sldChg>
      <pc:sldChg chg="add del setBg">
        <pc:chgData name="Văn Trung Đặng" userId="3a1a907cf5d44218" providerId="LiveId" clId="{14BCC280-8797-43AE-872E-9852BC42F5DC}" dt="2024-05-24T03:44:43.203" v="234" actId="47"/>
        <pc:sldMkLst>
          <pc:docMk/>
          <pc:sldMk cId="716824023" sldId="422"/>
        </pc:sldMkLst>
      </pc:sldChg>
      <pc:sldChg chg="add del setBg">
        <pc:chgData name="Văn Trung Đặng" userId="3a1a907cf5d44218" providerId="LiveId" clId="{14BCC280-8797-43AE-872E-9852BC42F5DC}" dt="2024-05-24T03:47:29.963" v="261" actId="47"/>
        <pc:sldMkLst>
          <pc:docMk/>
          <pc:sldMk cId="1264055396" sldId="422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2173926037" sldId="422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2600254922" sldId="422"/>
        </pc:sldMkLst>
      </pc:sldChg>
      <pc:sldChg chg="add del setBg">
        <pc:chgData name="Văn Trung Đặng" userId="3a1a907cf5d44218" providerId="LiveId" clId="{14BCC280-8797-43AE-872E-9852BC42F5DC}" dt="2024-05-24T03:38:10.874" v="171" actId="47"/>
        <pc:sldMkLst>
          <pc:docMk/>
          <pc:sldMk cId="2606201048" sldId="422"/>
        </pc:sldMkLst>
      </pc:sldChg>
      <pc:sldChg chg="add del">
        <pc:chgData name="Văn Trung Đặng" userId="3a1a907cf5d44218" providerId="LiveId" clId="{14BCC280-8797-43AE-872E-9852BC42F5DC}" dt="2024-05-24T04:36:57.584" v="331" actId="2696"/>
        <pc:sldMkLst>
          <pc:docMk/>
          <pc:sldMk cId="2711977489" sldId="422"/>
        </pc:sldMkLst>
      </pc:sldChg>
      <pc:sldChg chg="add del setBg">
        <pc:chgData name="Văn Trung Đặng" userId="3a1a907cf5d44218" providerId="LiveId" clId="{14BCC280-8797-43AE-872E-9852BC42F5DC}" dt="2024-05-24T03:46:54.040" v="245" actId="47"/>
        <pc:sldMkLst>
          <pc:docMk/>
          <pc:sldMk cId="2899819874" sldId="422"/>
        </pc:sldMkLst>
      </pc:sldChg>
      <pc:sldChg chg="add del setBg">
        <pc:chgData name="Văn Trung Đặng" userId="3a1a907cf5d44218" providerId="LiveId" clId="{14BCC280-8797-43AE-872E-9852BC42F5DC}" dt="2024-05-24T04:31:31.181" v="286" actId="47"/>
        <pc:sldMkLst>
          <pc:docMk/>
          <pc:sldMk cId="3884478005" sldId="422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748355736" sldId="423"/>
        </pc:sldMkLst>
      </pc:sldChg>
      <pc:sldChg chg="add del">
        <pc:chgData name="Văn Trung Đặng" userId="3a1a907cf5d44218" providerId="LiveId" clId="{14BCC280-8797-43AE-872E-9852BC42F5DC}" dt="2024-05-24T03:47:48.433" v="278" actId="47"/>
        <pc:sldMkLst>
          <pc:docMk/>
          <pc:sldMk cId="806864533" sldId="423"/>
        </pc:sldMkLst>
      </pc:sldChg>
      <pc:sldChg chg="add del">
        <pc:chgData name="Văn Trung Đặng" userId="3a1a907cf5d44218" providerId="LiveId" clId="{14BCC280-8797-43AE-872E-9852BC42F5DC}" dt="2024-05-24T04:37:11.019" v="332" actId="47"/>
        <pc:sldMkLst>
          <pc:docMk/>
          <pc:sldMk cId="868897564" sldId="423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2183883300" sldId="423"/>
        </pc:sldMkLst>
      </pc:sldChg>
      <pc:sldChg chg="add del setBg">
        <pc:chgData name="Văn Trung Đặng" userId="3a1a907cf5d44218" providerId="LiveId" clId="{14BCC280-8797-43AE-872E-9852BC42F5DC}" dt="2024-05-24T04:31:31.181" v="286" actId="47"/>
        <pc:sldMkLst>
          <pc:docMk/>
          <pc:sldMk cId="2606201048" sldId="423"/>
        </pc:sldMkLst>
      </pc:sldChg>
      <pc:sldChg chg="add del setBg">
        <pc:chgData name="Văn Trung Đặng" userId="3a1a907cf5d44218" providerId="LiveId" clId="{14BCC280-8797-43AE-872E-9852BC42F5DC}" dt="2024-05-24T04:36:40.168" v="315" actId="47"/>
        <pc:sldMkLst>
          <pc:docMk/>
          <pc:sldMk cId="3884478005" sldId="423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110926124" sldId="424"/>
        </pc:sldMkLst>
      </pc:sldChg>
      <pc:sldChg chg="add del">
        <pc:chgData name="Văn Trung Đặng" userId="3a1a907cf5d44218" providerId="LiveId" clId="{14BCC280-8797-43AE-872E-9852BC42F5DC}" dt="2024-05-24T04:37:11.019" v="332" actId="47"/>
        <pc:sldMkLst>
          <pc:docMk/>
          <pc:sldMk cId="434317864" sldId="424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807585931" sldId="424"/>
        </pc:sldMkLst>
      </pc:sldChg>
      <pc:sldChg chg="add del setBg">
        <pc:chgData name="Văn Trung Đặng" userId="3a1a907cf5d44218" providerId="LiveId" clId="{14BCC280-8797-43AE-872E-9852BC42F5DC}" dt="2024-05-24T03:46:54.040" v="245" actId="47"/>
        <pc:sldMkLst>
          <pc:docMk/>
          <pc:sldMk cId="1123682103" sldId="424"/>
        </pc:sldMkLst>
      </pc:sldChg>
      <pc:sldChg chg="add del setBg">
        <pc:chgData name="Văn Trung Đặng" userId="3a1a907cf5d44218" providerId="LiveId" clId="{14BCC280-8797-43AE-872E-9852BC42F5DC}" dt="2024-05-24T03:43:57.815" v="219" actId="47"/>
        <pc:sldMkLst>
          <pc:docMk/>
          <pc:sldMk cId="1360898680" sldId="424"/>
        </pc:sldMkLst>
      </pc:sldChg>
      <pc:sldChg chg="add del setBg">
        <pc:chgData name="Văn Trung Đặng" userId="3a1a907cf5d44218" providerId="LiveId" clId="{14BCC280-8797-43AE-872E-9852BC42F5DC}" dt="2024-05-24T03:47:48.433" v="278" actId="47"/>
        <pc:sldMkLst>
          <pc:docMk/>
          <pc:sldMk cId="2606201048" sldId="424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3283881417" sldId="424"/>
        </pc:sldMkLst>
      </pc:sldChg>
      <pc:sldChg chg="add del setBg">
        <pc:chgData name="Văn Trung Đặng" userId="3a1a907cf5d44218" providerId="LiveId" clId="{14BCC280-8797-43AE-872E-9852BC42F5DC}" dt="2024-05-24T04:31:31.181" v="286" actId="47"/>
        <pc:sldMkLst>
          <pc:docMk/>
          <pc:sldMk cId="3558614585" sldId="424"/>
        </pc:sldMkLst>
      </pc:sldChg>
      <pc:sldChg chg="add del setBg">
        <pc:chgData name="Văn Trung Đặng" userId="3a1a907cf5d44218" providerId="LiveId" clId="{14BCC280-8797-43AE-872E-9852BC42F5DC}" dt="2024-05-24T03:47:29.963" v="261" actId="47"/>
        <pc:sldMkLst>
          <pc:docMk/>
          <pc:sldMk cId="3636405531" sldId="424"/>
        </pc:sldMkLst>
      </pc:sldChg>
      <pc:sldChg chg="add del setBg">
        <pc:chgData name="Văn Trung Đặng" userId="3a1a907cf5d44218" providerId="LiveId" clId="{14BCC280-8797-43AE-872E-9852BC42F5DC}" dt="2024-05-24T03:44:43.203" v="234" actId="47"/>
        <pc:sldMkLst>
          <pc:docMk/>
          <pc:sldMk cId="4103347525" sldId="424"/>
        </pc:sldMkLst>
      </pc:sldChg>
      <pc:sldChg chg="add del">
        <pc:chgData name="Văn Trung Đặng" userId="3a1a907cf5d44218" providerId="LiveId" clId="{14BCC280-8797-43AE-872E-9852BC42F5DC}" dt="2024-05-24T03:34:42.186" v="153" actId="47"/>
        <pc:sldMkLst>
          <pc:docMk/>
          <pc:sldMk cId="4181120938" sldId="424"/>
        </pc:sldMkLst>
      </pc:sldChg>
      <pc:sldChg chg="add del">
        <pc:chgData name="Văn Trung Đặng" userId="3a1a907cf5d44218" providerId="LiveId" clId="{14BCC280-8797-43AE-872E-9852BC42F5DC}" dt="2024-05-24T03:47:48.433" v="278" actId="47"/>
        <pc:sldMkLst>
          <pc:docMk/>
          <pc:sldMk cId="272649767" sldId="425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1032651622" sldId="425"/>
        </pc:sldMkLst>
      </pc:sldChg>
      <pc:sldChg chg="add del setBg">
        <pc:chgData name="Văn Trung Đặng" userId="3a1a907cf5d44218" providerId="LiveId" clId="{14BCC280-8797-43AE-872E-9852BC42F5DC}" dt="2024-05-24T04:37:11.019" v="332" actId="47"/>
        <pc:sldMkLst>
          <pc:docMk/>
          <pc:sldMk cId="2606201048" sldId="425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2877617954" sldId="425"/>
        </pc:sldMkLst>
      </pc:sldChg>
      <pc:sldChg chg="add del setBg">
        <pc:chgData name="Văn Trung Đặng" userId="3a1a907cf5d44218" providerId="LiveId" clId="{14BCC280-8797-43AE-872E-9852BC42F5DC}" dt="2024-05-24T04:31:31.181" v="286" actId="47"/>
        <pc:sldMkLst>
          <pc:docMk/>
          <pc:sldMk cId="3445659194" sldId="425"/>
        </pc:sldMkLst>
      </pc:sldChg>
      <pc:sldChg chg="add del setBg">
        <pc:chgData name="Văn Trung Đặng" userId="3a1a907cf5d44218" providerId="LiveId" clId="{14BCC280-8797-43AE-872E-9852BC42F5DC}" dt="2024-05-24T03:47:29.963" v="261" actId="47"/>
        <pc:sldMkLst>
          <pc:docMk/>
          <pc:sldMk cId="3558614585" sldId="425"/>
        </pc:sldMkLst>
      </pc:sldChg>
      <pc:sldChg chg="add del setBg">
        <pc:chgData name="Văn Trung Đặng" userId="3a1a907cf5d44218" providerId="LiveId" clId="{14BCC280-8797-43AE-872E-9852BC42F5DC}" dt="2024-05-24T03:44:43.203" v="234" actId="47"/>
        <pc:sldMkLst>
          <pc:docMk/>
          <pc:sldMk cId="354408514" sldId="426"/>
        </pc:sldMkLst>
      </pc:sldChg>
      <pc:sldChg chg="add del">
        <pc:chgData name="Văn Trung Đặng" userId="3a1a907cf5d44218" providerId="LiveId" clId="{14BCC280-8797-43AE-872E-9852BC42F5DC}" dt="2024-05-24T03:34:42.186" v="153" actId="47"/>
        <pc:sldMkLst>
          <pc:docMk/>
          <pc:sldMk cId="492714061" sldId="426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739037095" sldId="426"/>
        </pc:sldMkLst>
      </pc:sldChg>
      <pc:sldChg chg="add del setBg">
        <pc:chgData name="Văn Trung Đặng" userId="3a1a907cf5d44218" providerId="LiveId" clId="{14BCC280-8797-43AE-872E-9852BC42F5DC}" dt="2024-05-24T03:46:54.040" v="245" actId="47"/>
        <pc:sldMkLst>
          <pc:docMk/>
          <pc:sldMk cId="912994519" sldId="426"/>
        </pc:sldMkLst>
      </pc:sldChg>
      <pc:sldChg chg="add del setBg">
        <pc:chgData name="Văn Trung Đặng" userId="3a1a907cf5d44218" providerId="LiveId" clId="{14BCC280-8797-43AE-872E-9852BC42F5DC}" dt="2024-05-24T03:47:29.963" v="261" actId="47"/>
        <pc:sldMkLst>
          <pc:docMk/>
          <pc:sldMk cId="933662101" sldId="426"/>
        </pc:sldMkLst>
      </pc:sldChg>
      <pc:sldChg chg="add del setBg">
        <pc:chgData name="Văn Trung Đặng" userId="3a1a907cf5d44218" providerId="LiveId" clId="{14BCC280-8797-43AE-872E-9852BC42F5DC}" dt="2024-05-24T04:31:31.181" v="286" actId="47"/>
        <pc:sldMkLst>
          <pc:docMk/>
          <pc:sldMk cId="1743315571" sldId="426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3082752179" sldId="426"/>
        </pc:sldMkLst>
      </pc:sldChg>
      <pc:sldChg chg="add del setBg">
        <pc:chgData name="Văn Trung Đặng" userId="3a1a907cf5d44218" providerId="LiveId" clId="{14BCC280-8797-43AE-872E-9852BC42F5DC}" dt="2024-05-24T03:43:57.815" v="219" actId="47"/>
        <pc:sldMkLst>
          <pc:docMk/>
          <pc:sldMk cId="3131858049" sldId="426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3295646055" sldId="426"/>
        </pc:sldMkLst>
      </pc:sldChg>
      <pc:sldChg chg="add del setBg">
        <pc:chgData name="Văn Trung Đặng" userId="3a1a907cf5d44218" providerId="LiveId" clId="{14BCC280-8797-43AE-872E-9852BC42F5DC}" dt="2024-05-24T03:47:48.433" v="278" actId="47"/>
        <pc:sldMkLst>
          <pc:docMk/>
          <pc:sldMk cId="3558614585" sldId="426"/>
        </pc:sldMkLst>
      </pc:sldChg>
      <pc:sldChg chg="add del">
        <pc:chgData name="Văn Trung Đặng" userId="3a1a907cf5d44218" providerId="LiveId" clId="{14BCC280-8797-43AE-872E-9852BC42F5DC}" dt="2024-05-24T04:37:11.019" v="332" actId="47"/>
        <pc:sldMkLst>
          <pc:docMk/>
          <pc:sldMk cId="3928292710" sldId="426"/>
        </pc:sldMkLst>
      </pc:sldChg>
      <pc:sldChg chg="add del">
        <pc:chgData name="Văn Trung Đặng" userId="3a1a907cf5d44218" providerId="LiveId" clId="{14BCC280-8797-43AE-872E-9852BC42F5DC}" dt="2024-05-24T03:47:48.433" v="278" actId="47"/>
        <pc:sldMkLst>
          <pc:docMk/>
          <pc:sldMk cId="320081549" sldId="427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2096835794" sldId="427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2549810645" sldId="427"/>
        </pc:sldMkLst>
      </pc:sldChg>
      <pc:sldChg chg="add del setBg">
        <pc:chgData name="Văn Trung Đặng" userId="3a1a907cf5d44218" providerId="LiveId" clId="{14BCC280-8797-43AE-872E-9852BC42F5DC}" dt="2024-05-24T03:47:29.963" v="261" actId="47"/>
        <pc:sldMkLst>
          <pc:docMk/>
          <pc:sldMk cId="3445659194" sldId="427"/>
        </pc:sldMkLst>
      </pc:sldChg>
      <pc:sldChg chg="add del setBg">
        <pc:chgData name="Văn Trung Đặng" userId="3a1a907cf5d44218" providerId="LiveId" clId="{14BCC280-8797-43AE-872E-9852BC42F5DC}" dt="2024-05-24T04:37:11.019" v="332" actId="47"/>
        <pc:sldMkLst>
          <pc:docMk/>
          <pc:sldMk cId="3558614585" sldId="427"/>
        </pc:sldMkLst>
      </pc:sldChg>
      <pc:sldChg chg="add del setBg">
        <pc:chgData name="Văn Trung Đặng" userId="3a1a907cf5d44218" providerId="LiveId" clId="{14BCC280-8797-43AE-872E-9852BC42F5DC}" dt="2024-05-24T03:43:57.815" v="219" actId="47"/>
        <pc:sldMkLst>
          <pc:docMk/>
          <pc:sldMk cId="902217574" sldId="428"/>
        </pc:sldMkLst>
      </pc:sldChg>
      <pc:sldChg chg="add del">
        <pc:chgData name="Văn Trung Đặng" userId="3a1a907cf5d44218" providerId="LiveId" clId="{14BCC280-8797-43AE-872E-9852BC42F5DC}" dt="2024-05-24T04:37:11.019" v="332" actId="47"/>
        <pc:sldMkLst>
          <pc:docMk/>
          <pc:sldMk cId="914514251" sldId="428"/>
        </pc:sldMkLst>
      </pc:sldChg>
      <pc:sldChg chg="add del">
        <pc:chgData name="Văn Trung Đặng" userId="3a1a907cf5d44218" providerId="LiveId" clId="{14BCC280-8797-43AE-872E-9852BC42F5DC}" dt="2024-05-24T03:34:42.186" v="153" actId="47"/>
        <pc:sldMkLst>
          <pc:docMk/>
          <pc:sldMk cId="1119703036" sldId="428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1684635731" sldId="428"/>
        </pc:sldMkLst>
      </pc:sldChg>
      <pc:sldChg chg="add del setBg">
        <pc:chgData name="Văn Trung Đặng" userId="3a1a907cf5d44218" providerId="LiveId" clId="{14BCC280-8797-43AE-872E-9852BC42F5DC}" dt="2024-05-24T03:44:43.203" v="234" actId="47"/>
        <pc:sldMkLst>
          <pc:docMk/>
          <pc:sldMk cId="2036376008" sldId="428"/>
        </pc:sldMkLst>
      </pc:sldChg>
      <pc:sldChg chg="add del setBg">
        <pc:chgData name="Văn Trung Đặng" userId="3a1a907cf5d44218" providerId="LiveId" clId="{14BCC280-8797-43AE-872E-9852BC42F5DC}" dt="2024-05-24T03:47:48.433" v="278" actId="47"/>
        <pc:sldMkLst>
          <pc:docMk/>
          <pc:sldMk cId="3445659194" sldId="428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3723309087" sldId="428"/>
        </pc:sldMkLst>
      </pc:sldChg>
      <pc:sldChg chg="add del setBg">
        <pc:chgData name="Văn Trung Đặng" userId="3a1a907cf5d44218" providerId="LiveId" clId="{14BCC280-8797-43AE-872E-9852BC42F5DC}" dt="2024-05-24T03:47:29.963" v="261" actId="47"/>
        <pc:sldMkLst>
          <pc:docMk/>
          <pc:sldMk cId="4060568438" sldId="428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4060976256" sldId="428"/>
        </pc:sldMkLst>
      </pc:sldChg>
      <pc:sldChg chg="add del">
        <pc:chgData name="Văn Trung Đặng" userId="3a1a907cf5d44218" providerId="LiveId" clId="{14BCC280-8797-43AE-872E-9852BC42F5DC}" dt="2024-05-24T03:47:48.433" v="278" actId="47"/>
        <pc:sldMkLst>
          <pc:docMk/>
          <pc:sldMk cId="411797370" sldId="429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912916401" sldId="429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1265590900" sldId="429"/>
        </pc:sldMkLst>
      </pc:sldChg>
      <pc:sldChg chg="add del setBg">
        <pc:chgData name="Văn Trung Đặng" userId="3a1a907cf5d44218" providerId="LiveId" clId="{14BCC280-8797-43AE-872E-9852BC42F5DC}" dt="2024-05-24T03:47:29.963" v="261" actId="47"/>
        <pc:sldMkLst>
          <pc:docMk/>
          <pc:sldMk cId="1743315571" sldId="429"/>
        </pc:sldMkLst>
      </pc:sldChg>
      <pc:sldChg chg="add del setBg">
        <pc:chgData name="Văn Trung Đặng" userId="3a1a907cf5d44218" providerId="LiveId" clId="{14BCC280-8797-43AE-872E-9852BC42F5DC}" dt="2024-05-24T04:37:11.019" v="332" actId="47"/>
        <pc:sldMkLst>
          <pc:docMk/>
          <pc:sldMk cId="3445659194" sldId="429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109000493" sldId="430"/>
        </pc:sldMkLst>
      </pc:sldChg>
      <pc:sldChg chg="add del setBg">
        <pc:chgData name="Văn Trung Đặng" userId="3a1a907cf5d44218" providerId="LiveId" clId="{14BCC280-8797-43AE-872E-9852BC42F5DC}" dt="2024-05-24T03:47:48.433" v="278" actId="47"/>
        <pc:sldMkLst>
          <pc:docMk/>
          <pc:sldMk cId="1743315571" sldId="430"/>
        </pc:sldMkLst>
      </pc:sldChg>
      <pc:sldChg chg="add del setBg">
        <pc:chgData name="Văn Trung Đặng" userId="3a1a907cf5d44218" providerId="LiveId" clId="{14BCC280-8797-43AE-872E-9852BC42F5DC}" dt="2024-05-24T03:47:29.963" v="261" actId="47"/>
        <pc:sldMkLst>
          <pc:docMk/>
          <pc:sldMk cId="1746566269" sldId="430"/>
        </pc:sldMkLst>
      </pc:sldChg>
      <pc:sldChg chg="add del setBg">
        <pc:chgData name="Văn Trung Đặng" userId="3a1a907cf5d44218" providerId="LiveId" clId="{14BCC280-8797-43AE-872E-9852BC42F5DC}" dt="2024-05-24T03:44:43.203" v="234" actId="47"/>
        <pc:sldMkLst>
          <pc:docMk/>
          <pc:sldMk cId="1752448553" sldId="430"/>
        </pc:sldMkLst>
      </pc:sldChg>
      <pc:sldChg chg="add del">
        <pc:chgData name="Văn Trung Đặng" userId="3a1a907cf5d44218" providerId="LiveId" clId="{14BCC280-8797-43AE-872E-9852BC42F5DC}" dt="2024-05-24T04:37:11.019" v="332" actId="47"/>
        <pc:sldMkLst>
          <pc:docMk/>
          <pc:sldMk cId="1818611243" sldId="430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2013862605" sldId="430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2016071566" sldId="430"/>
        </pc:sldMkLst>
      </pc:sldChg>
      <pc:sldChg chg="add del">
        <pc:chgData name="Văn Trung Đặng" userId="3a1a907cf5d44218" providerId="LiveId" clId="{14BCC280-8797-43AE-872E-9852BC42F5DC}" dt="2024-05-24T03:34:42.186" v="153" actId="47"/>
        <pc:sldMkLst>
          <pc:docMk/>
          <pc:sldMk cId="3085728937" sldId="430"/>
        </pc:sldMkLst>
      </pc:sldChg>
      <pc:sldChg chg="add del setBg">
        <pc:chgData name="Văn Trung Đặng" userId="3a1a907cf5d44218" providerId="LiveId" clId="{14BCC280-8797-43AE-872E-9852BC42F5DC}" dt="2024-05-24T04:37:11.019" v="332" actId="47"/>
        <pc:sldMkLst>
          <pc:docMk/>
          <pc:sldMk cId="1743315571" sldId="431"/>
        </pc:sldMkLst>
      </pc:sldChg>
      <pc:sldChg chg="add del">
        <pc:chgData name="Văn Trung Đặng" userId="3a1a907cf5d44218" providerId="LiveId" clId="{14BCC280-8797-43AE-872E-9852BC42F5DC}" dt="2024-05-24T03:47:48.433" v="278" actId="47"/>
        <pc:sldMkLst>
          <pc:docMk/>
          <pc:sldMk cId="2764092694" sldId="431"/>
        </pc:sldMkLst>
      </pc:sldChg>
      <pc:sldChg chg="add del">
        <pc:chgData name="Văn Trung Đặng" userId="3a1a907cf5d44218" providerId="LiveId" clId="{14BCC280-8797-43AE-872E-9852BC42F5DC}" dt="2024-05-24T04:37:11.019" v="332" actId="47"/>
        <pc:sldMkLst>
          <pc:docMk/>
          <pc:sldMk cId="2462507797" sldId="432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2600958665" sldId="432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2429387373" sldId="436"/>
        </pc:sldMkLst>
      </pc:sldChg>
      <pc:sldChg chg="add del setBg">
        <pc:chgData name="Văn Trung Đặng" userId="3a1a907cf5d44218" providerId="LiveId" clId="{14BCC280-8797-43AE-872E-9852BC42F5DC}" dt="2024-05-24T04:37:11.019" v="332" actId="47"/>
        <pc:sldMkLst>
          <pc:docMk/>
          <pc:sldMk cId="2585332115" sldId="436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3531277706" sldId="436"/>
        </pc:sldMkLst>
      </pc:sldChg>
      <pc:sldChg chg="add del">
        <pc:chgData name="Văn Trung Đặng" userId="3a1a907cf5d44218" providerId="LiveId" clId="{14BCC280-8797-43AE-872E-9852BC42F5DC}" dt="2024-05-25T16:19:26.635" v="343" actId="2696"/>
        <pc:sldMkLst>
          <pc:docMk/>
          <pc:sldMk cId="49130318" sldId="437"/>
        </pc:sldMkLst>
      </pc:sldChg>
      <pc:sldChg chg="add del setBg">
        <pc:chgData name="Văn Trung Đặng" userId="3a1a907cf5d44218" providerId="LiveId" clId="{14BCC280-8797-43AE-872E-9852BC42F5DC}" dt="2024-05-24T03:44:43.203" v="234" actId="47"/>
        <pc:sldMkLst>
          <pc:docMk/>
          <pc:sldMk cId="724484615" sldId="437"/>
        </pc:sldMkLst>
      </pc:sldChg>
      <pc:sldChg chg="add del">
        <pc:chgData name="Văn Trung Đặng" userId="3a1a907cf5d44218" providerId="LiveId" clId="{14BCC280-8797-43AE-872E-9852BC42F5DC}" dt="2024-05-24T03:34:42.186" v="153" actId="47"/>
        <pc:sldMkLst>
          <pc:docMk/>
          <pc:sldMk cId="989191850" sldId="437"/>
        </pc:sldMkLst>
      </pc:sldChg>
      <pc:sldChg chg="add del setBg">
        <pc:chgData name="Văn Trung Đặng" userId="3a1a907cf5d44218" providerId="LiveId" clId="{14BCC280-8797-43AE-872E-9852BC42F5DC}" dt="2024-05-24T02:01:53.822" v="67" actId="47"/>
        <pc:sldMkLst>
          <pc:docMk/>
          <pc:sldMk cId="1912051747" sldId="437"/>
        </pc:sldMkLst>
      </pc:sldChg>
      <pc:sldChg chg="add del">
        <pc:chgData name="Văn Trung Đặng" userId="3a1a907cf5d44218" providerId="LiveId" clId="{14BCC280-8797-43AE-872E-9852BC42F5DC}" dt="2024-05-24T03:40:25.939" v="207" actId="47"/>
        <pc:sldMkLst>
          <pc:docMk/>
          <pc:sldMk cId="2014818238" sldId="437"/>
        </pc:sldMkLst>
      </pc:sldChg>
      <pc:sldChg chg="add del">
        <pc:chgData name="Văn Trung Đặng" userId="3a1a907cf5d44218" providerId="LiveId" clId="{14BCC280-8797-43AE-872E-9852BC42F5DC}" dt="2024-05-24T03:28:05.176" v="91" actId="47"/>
        <pc:sldMkLst>
          <pc:docMk/>
          <pc:sldMk cId="2172219953" sldId="437"/>
        </pc:sldMkLst>
      </pc:sldChg>
      <pc:sldChg chg="add del setBg">
        <pc:chgData name="Văn Trung Đặng" userId="3a1a907cf5d44218" providerId="LiveId" clId="{14BCC280-8797-43AE-872E-9852BC42F5DC}" dt="2024-05-24T03:47:29.963" v="261" actId="47"/>
        <pc:sldMkLst>
          <pc:docMk/>
          <pc:sldMk cId="2589070698" sldId="437"/>
        </pc:sldMkLst>
      </pc:sldChg>
      <pc:sldChg chg="add del">
        <pc:chgData name="Văn Trung Đặng" userId="3a1a907cf5d44218" providerId="LiveId" clId="{14BCC280-8797-43AE-872E-9852BC42F5DC}" dt="2024-05-24T03:33:08.988" v="131" actId="47"/>
        <pc:sldMkLst>
          <pc:docMk/>
          <pc:sldMk cId="2764959681" sldId="437"/>
        </pc:sldMkLst>
      </pc:sldChg>
      <pc:sldChg chg="add del">
        <pc:chgData name="Văn Trung Đặng" userId="3a1a907cf5d44218" providerId="LiveId" clId="{14BCC280-8797-43AE-872E-9852BC42F5DC}" dt="2024-05-24T03:47:48.433" v="278" actId="47"/>
        <pc:sldMkLst>
          <pc:docMk/>
          <pc:sldMk cId="3234886413" sldId="437"/>
        </pc:sldMkLst>
      </pc:sldChg>
      <pc:sldChg chg="add del setBg">
        <pc:chgData name="Văn Trung Đặng" userId="3a1a907cf5d44218" providerId="LiveId" clId="{14BCC280-8797-43AE-872E-9852BC42F5DC}" dt="2024-05-24T04:36:40.168" v="315" actId="47"/>
        <pc:sldMkLst>
          <pc:docMk/>
          <pc:sldMk cId="4044323588" sldId="437"/>
        </pc:sldMkLst>
      </pc:sldChg>
      <pc:sldChg chg="add del setBg">
        <pc:chgData name="Văn Trung Đặng" userId="3a1a907cf5d44218" providerId="LiveId" clId="{14BCC280-8797-43AE-872E-9852BC42F5DC}" dt="2024-05-24T02:01:53.822" v="67" actId="47"/>
        <pc:sldMkLst>
          <pc:docMk/>
          <pc:sldMk cId="1970557534" sldId="438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2023808652" sldId="438"/>
        </pc:sldMkLst>
      </pc:sldChg>
      <pc:sldChg chg="add del setBg">
        <pc:chgData name="Văn Trung Đặng" userId="3a1a907cf5d44218" providerId="LiveId" clId="{14BCC280-8797-43AE-872E-9852BC42F5DC}" dt="2024-05-24T04:36:40.168" v="315" actId="47"/>
        <pc:sldMkLst>
          <pc:docMk/>
          <pc:sldMk cId="67407641" sldId="439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2720480680" sldId="440"/>
        </pc:sldMkLst>
      </pc:sldChg>
      <pc:sldChg chg="add del setBg">
        <pc:chgData name="Văn Trung Đặng" userId="3a1a907cf5d44218" providerId="LiveId" clId="{14BCC280-8797-43AE-872E-9852BC42F5DC}" dt="2024-05-24T02:01:53.822" v="67" actId="47"/>
        <pc:sldMkLst>
          <pc:docMk/>
          <pc:sldMk cId="820223779" sldId="441"/>
        </pc:sldMkLst>
      </pc:sldChg>
      <pc:sldChg chg="add del setBg">
        <pc:chgData name="Văn Trung Đặng" userId="3a1a907cf5d44218" providerId="LiveId" clId="{14BCC280-8797-43AE-872E-9852BC42F5DC}" dt="2024-05-24T04:36:40.168" v="315" actId="47"/>
        <pc:sldMkLst>
          <pc:docMk/>
          <pc:sldMk cId="3647240703" sldId="441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44296119" sldId="442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908023517" sldId="442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1016482590" sldId="442"/>
        </pc:sldMkLst>
      </pc:sldChg>
      <pc:sldChg chg="add del">
        <pc:chgData name="Văn Trung Đặng" userId="3a1a907cf5d44218" providerId="LiveId" clId="{14BCC280-8797-43AE-872E-9852BC42F5DC}" dt="2024-05-24T02:01:53.822" v="67" actId="47"/>
        <pc:sldMkLst>
          <pc:docMk/>
          <pc:sldMk cId="2889761484" sldId="442"/>
        </pc:sldMkLst>
      </pc:sldChg>
      <pc:sldChg chg="add del setBg">
        <pc:chgData name="Văn Trung Đặng" userId="3a1a907cf5d44218" providerId="LiveId" clId="{14BCC280-8797-43AE-872E-9852BC42F5DC}" dt="2024-05-24T04:36:40.168" v="315" actId="47"/>
        <pc:sldMkLst>
          <pc:docMk/>
          <pc:sldMk cId="281769813" sldId="443"/>
        </pc:sldMkLst>
      </pc:sldChg>
      <pc:sldChg chg="add del">
        <pc:chgData name="Văn Trung Đặng" userId="3a1a907cf5d44218" providerId="LiveId" clId="{14BCC280-8797-43AE-872E-9852BC42F5DC}" dt="2024-05-24T02:01:53.822" v="67" actId="47"/>
        <pc:sldMkLst>
          <pc:docMk/>
          <pc:sldMk cId="3228957272" sldId="443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3812545050" sldId="443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4042434964" sldId="443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165429730" sldId="444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2332445885" sldId="444"/>
        </pc:sldMkLst>
      </pc:sldChg>
      <pc:sldChg chg="add del">
        <pc:chgData name="Văn Trung Đặng" userId="3a1a907cf5d44218" providerId="LiveId" clId="{14BCC280-8797-43AE-872E-9852BC42F5DC}" dt="2024-05-24T02:01:53.822" v="67" actId="47"/>
        <pc:sldMkLst>
          <pc:docMk/>
          <pc:sldMk cId="2773674419" sldId="444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2795077073" sldId="444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48652109" sldId="445"/>
        </pc:sldMkLst>
      </pc:sldChg>
      <pc:sldChg chg="add del">
        <pc:chgData name="Văn Trung Đặng" userId="3a1a907cf5d44218" providerId="LiveId" clId="{14BCC280-8797-43AE-872E-9852BC42F5DC}" dt="2024-05-24T02:01:53.822" v="67" actId="47"/>
        <pc:sldMkLst>
          <pc:docMk/>
          <pc:sldMk cId="1114482333" sldId="445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1893842177" sldId="445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2052252797" sldId="445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715195207" sldId="446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1369106443" sldId="446"/>
        </pc:sldMkLst>
      </pc:sldChg>
      <pc:sldChg chg="add del">
        <pc:chgData name="Văn Trung Đặng" userId="3a1a907cf5d44218" providerId="LiveId" clId="{14BCC280-8797-43AE-872E-9852BC42F5DC}" dt="2024-05-24T02:01:53.822" v="67" actId="47"/>
        <pc:sldMkLst>
          <pc:docMk/>
          <pc:sldMk cId="3454984838" sldId="446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4020607968" sldId="446"/>
        </pc:sldMkLst>
      </pc:sldChg>
      <pc:sldChg chg="add del setBg">
        <pc:chgData name="Văn Trung Đặng" userId="3a1a907cf5d44218" providerId="LiveId" clId="{14BCC280-8797-43AE-872E-9852BC42F5DC}" dt="2024-05-24T02:01:35.609" v="56" actId="47"/>
        <pc:sldMkLst>
          <pc:docMk/>
          <pc:sldMk cId="2613062836" sldId="447"/>
        </pc:sldMkLst>
      </pc:sldChg>
      <pc:sldChg chg="add del setBg">
        <pc:chgData name="Văn Trung Đặng" userId="3a1a907cf5d44218" providerId="LiveId" clId="{14BCC280-8797-43AE-872E-9852BC42F5DC}" dt="2024-05-24T01:59:08.275" v="25" actId="47"/>
        <pc:sldMkLst>
          <pc:docMk/>
          <pc:sldMk cId="3860754363" sldId="447"/>
        </pc:sldMkLst>
      </pc:sldChg>
      <pc:sldChg chg="add del setBg">
        <pc:chgData name="Văn Trung Đặng" userId="3a1a907cf5d44218" providerId="LiveId" clId="{14BCC280-8797-43AE-872E-9852BC42F5DC}" dt="2024-05-24T04:36:40.168" v="315" actId="47"/>
        <pc:sldMkLst>
          <pc:docMk/>
          <pc:sldMk cId="4011761982" sldId="447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1583773082" sldId="448"/>
        </pc:sldMkLst>
      </pc:sldChg>
      <pc:sldChg chg="add del setBg">
        <pc:chgData name="Văn Trung Đặng" userId="3a1a907cf5d44218" providerId="LiveId" clId="{14BCC280-8797-43AE-872E-9852BC42F5DC}" dt="2024-05-24T02:01:35.609" v="56" actId="47"/>
        <pc:sldMkLst>
          <pc:docMk/>
          <pc:sldMk cId="3311362829" sldId="448"/>
        </pc:sldMkLst>
      </pc:sldChg>
      <pc:sldChg chg="add del setBg">
        <pc:chgData name="Văn Trung Đặng" userId="3a1a907cf5d44218" providerId="LiveId" clId="{14BCC280-8797-43AE-872E-9852BC42F5DC}" dt="2024-05-24T01:59:08.275" v="25" actId="47"/>
        <pc:sldMkLst>
          <pc:docMk/>
          <pc:sldMk cId="4106749408" sldId="448"/>
        </pc:sldMkLst>
      </pc:sldChg>
      <pc:sldChg chg="add del setBg">
        <pc:chgData name="Văn Trung Đặng" userId="3a1a907cf5d44218" providerId="LiveId" clId="{14BCC280-8797-43AE-872E-9852BC42F5DC}" dt="2024-05-24T01:59:08.275" v="25" actId="47"/>
        <pc:sldMkLst>
          <pc:docMk/>
          <pc:sldMk cId="388302170" sldId="449"/>
        </pc:sldMkLst>
      </pc:sldChg>
      <pc:sldChg chg="add del setBg">
        <pc:chgData name="Văn Trung Đặng" userId="3a1a907cf5d44218" providerId="LiveId" clId="{14BCC280-8797-43AE-872E-9852BC42F5DC}" dt="2024-05-24T02:01:35.609" v="56" actId="47"/>
        <pc:sldMkLst>
          <pc:docMk/>
          <pc:sldMk cId="1736812397" sldId="449"/>
        </pc:sldMkLst>
      </pc:sldChg>
      <pc:sldChg chg="add del setBg">
        <pc:chgData name="Văn Trung Đặng" userId="3a1a907cf5d44218" providerId="LiveId" clId="{14BCC280-8797-43AE-872E-9852BC42F5DC}" dt="2024-05-24T04:36:40.168" v="315" actId="47"/>
        <pc:sldMkLst>
          <pc:docMk/>
          <pc:sldMk cId="2566047791" sldId="449"/>
        </pc:sldMkLst>
      </pc:sldChg>
      <pc:sldChg chg="add del setBg">
        <pc:chgData name="Văn Trung Đặng" userId="3a1a907cf5d44218" providerId="LiveId" clId="{14BCC280-8797-43AE-872E-9852BC42F5DC}" dt="2024-05-24T01:59:08.275" v="25" actId="47"/>
        <pc:sldMkLst>
          <pc:docMk/>
          <pc:sldMk cId="163131633" sldId="450"/>
        </pc:sldMkLst>
      </pc:sldChg>
      <pc:sldChg chg="add del">
        <pc:chgData name="Văn Trung Đặng" userId="3a1a907cf5d44218" providerId="LiveId" clId="{14BCC280-8797-43AE-872E-9852BC42F5DC}" dt="2024-05-24T04:36:40.168" v="315" actId="47"/>
        <pc:sldMkLst>
          <pc:docMk/>
          <pc:sldMk cId="1403956921" sldId="450"/>
        </pc:sldMkLst>
      </pc:sldChg>
      <pc:sldChg chg="add del setBg">
        <pc:chgData name="Văn Trung Đặng" userId="3a1a907cf5d44218" providerId="LiveId" clId="{14BCC280-8797-43AE-872E-9852BC42F5DC}" dt="2024-05-24T02:01:35.609" v="56" actId="47"/>
        <pc:sldMkLst>
          <pc:docMk/>
          <pc:sldMk cId="1713643438" sldId="450"/>
        </pc:sldMkLst>
      </pc:sldChg>
      <pc:sldChg chg="add del setBg">
        <pc:chgData name="Văn Trung Đặng" userId="3a1a907cf5d44218" providerId="LiveId" clId="{14BCC280-8797-43AE-872E-9852BC42F5DC}" dt="2024-05-24T01:59:08.275" v="25" actId="47"/>
        <pc:sldMkLst>
          <pc:docMk/>
          <pc:sldMk cId="534939380" sldId="451"/>
        </pc:sldMkLst>
      </pc:sldChg>
      <pc:sldChg chg="add del setBg">
        <pc:chgData name="Văn Trung Đặng" userId="3a1a907cf5d44218" providerId="LiveId" clId="{14BCC280-8797-43AE-872E-9852BC42F5DC}" dt="2024-05-24T02:01:35.609" v="56" actId="47"/>
        <pc:sldMkLst>
          <pc:docMk/>
          <pc:sldMk cId="2964528103" sldId="451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483340359" sldId="452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4172017092" sldId="452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2378051984" sldId="453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3927177929" sldId="453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1557054547" sldId="454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3612125583" sldId="454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1886005461" sldId="455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3454069792" sldId="455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1056393309" sldId="456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3154774556" sldId="456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2052429618" sldId="457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2548521703" sldId="457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1144434892" sldId="458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1204199165" sldId="458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2594123547" sldId="459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3320196723" sldId="459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635999982" sldId="460"/>
        </pc:sldMkLst>
      </pc:sldChg>
      <pc:sldChg chg="add del">
        <pc:chgData name="Văn Trung Đặng" userId="3a1a907cf5d44218" providerId="LiveId" clId="{14BCC280-8797-43AE-872E-9852BC42F5DC}" dt="2024-05-24T01:59:08.275" v="25" actId="47"/>
        <pc:sldMkLst>
          <pc:docMk/>
          <pc:sldMk cId="2281168161" sldId="460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3515459731" sldId="461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3011269035" sldId="462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2337230115" sldId="463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1658603594" sldId="464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3459833571" sldId="465"/>
        </pc:sldMkLst>
      </pc:sldChg>
      <pc:sldChg chg="add del">
        <pc:chgData name="Văn Trung Đặng" userId="3a1a907cf5d44218" providerId="LiveId" clId="{14BCC280-8797-43AE-872E-9852BC42F5DC}" dt="2024-05-24T02:01:35.609" v="56" actId="47"/>
        <pc:sldMkLst>
          <pc:docMk/>
          <pc:sldMk cId="1185686345" sldId="466"/>
        </pc:sldMkLst>
      </pc:sldChg>
      <pc:sldChg chg="modSp add del mod setBg">
        <pc:chgData name="Văn Trung Đặng" userId="3a1a907cf5d44218" providerId="LiveId" clId="{14BCC280-8797-43AE-872E-9852BC42F5DC}" dt="2024-05-25T17:39:50.558" v="1141" actId="47"/>
        <pc:sldMkLst>
          <pc:docMk/>
          <pc:sldMk cId="1845621074" sldId="600"/>
        </pc:sldMkLst>
        <pc:spChg chg="mod">
          <ac:chgData name="Văn Trung Đặng" userId="3a1a907cf5d44218" providerId="LiveId" clId="{14BCC280-8797-43AE-872E-9852BC42F5DC}" dt="2024-05-25T17:39:38.720" v="1129" actId="20577"/>
          <ac:spMkLst>
            <pc:docMk/>
            <pc:sldMk cId="1845621074" sldId="600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9:38.727" v="1130" actId="20577"/>
          <ac:spMkLst>
            <pc:docMk/>
            <pc:sldMk cId="1845621074" sldId="600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14BCC280-8797-43AE-872E-9852BC42F5DC}" dt="2024-05-25T17:39:50.558" v="1141" actId="47"/>
        <pc:sldMkLst>
          <pc:docMk/>
          <pc:sldMk cId="2428554715" sldId="601"/>
        </pc:sldMkLst>
        <pc:spChg chg="mod">
          <ac:chgData name="Văn Trung Đặng" userId="3a1a907cf5d44218" providerId="LiveId" clId="{14BCC280-8797-43AE-872E-9852BC42F5DC}" dt="2024-05-25T17:39:38.827" v="1133" actId="20577"/>
          <ac:spMkLst>
            <pc:docMk/>
            <pc:sldMk cId="2428554715" sldId="601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9:38.835" v="1134" actId="20577"/>
          <ac:spMkLst>
            <pc:docMk/>
            <pc:sldMk cId="2428554715" sldId="601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14BCC280-8797-43AE-872E-9852BC42F5DC}" dt="2024-05-25T17:39:50.558" v="1141" actId="47"/>
        <pc:sldMkLst>
          <pc:docMk/>
          <pc:sldMk cId="3598411475" sldId="602"/>
        </pc:sldMkLst>
        <pc:spChg chg="mod">
          <ac:chgData name="Văn Trung Đặng" userId="3a1a907cf5d44218" providerId="LiveId" clId="{14BCC280-8797-43AE-872E-9852BC42F5DC}" dt="2024-05-25T17:39:38.475" v="1115"/>
          <ac:spMkLst>
            <pc:docMk/>
            <pc:sldMk cId="3598411475" sldId="602"/>
            <ac:spMk id="4" creationId="{2CC403DE-56CA-A5BD-0D66-8E80660D311F}"/>
          </ac:spMkLst>
        </pc:spChg>
        <pc:spChg chg="mod">
          <ac:chgData name="Văn Trung Đặng" userId="3a1a907cf5d44218" providerId="LiveId" clId="{14BCC280-8797-43AE-872E-9852BC42F5DC}" dt="2024-05-25T17:39:38.457" v="1111"/>
          <ac:spMkLst>
            <pc:docMk/>
            <pc:sldMk cId="3598411475" sldId="602"/>
            <ac:spMk id="8" creationId="{5A0ACC49-E2F6-0745-90F6-819FC5DA533B}"/>
          </ac:spMkLst>
        </pc:spChg>
        <pc:spChg chg="mod">
          <ac:chgData name="Văn Trung Đặng" userId="3a1a907cf5d44218" providerId="LiveId" clId="{14BCC280-8797-43AE-872E-9852BC42F5DC}" dt="2024-05-25T17:39:38.490" v="1117" actId="20577"/>
          <ac:spMkLst>
            <pc:docMk/>
            <pc:sldMk cId="3598411475" sldId="602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9:38.496" v="1118" actId="20577"/>
          <ac:spMkLst>
            <pc:docMk/>
            <pc:sldMk cId="3598411475" sldId="602"/>
            <ac:spMk id="11" creationId="{89D1B218-3B7B-9246-BA34-F2AA8185AA2C}"/>
          </ac:spMkLst>
        </pc:spChg>
        <pc:spChg chg="mod">
          <ac:chgData name="Văn Trung Đặng" userId="3a1a907cf5d44218" providerId="LiveId" clId="{14BCC280-8797-43AE-872E-9852BC42F5DC}" dt="2024-05-25T17:39:38.480" v="1116" actId="20577"/>
          <ac:spMkLst>
            <pc:docMk/>
            <pc:sldMk cId="3598411475" sldId="602"/>
            <ac:spMk id="12" creationId="{44FF00C7-FE39-DF4D-B00A-D1ADCB511F01}"/>
          </ac:spMkLst>
        </pc:spChg>
        <pc:spChg chg="mod">
          <ac:chgData name="Văn Trung Đặng" userId="3a1a907cf5d44218" providerId="LiveId" clId="{14BCC280-8797-43AE-872E-9852BC42F5DC}" dt="2024-05-25T17:39:38.465" v="1113"/>
          <ac:spMkLst>
            <pc:docMk/>
            <pc:sldMk cId="3598411475" sldId="602"/>
            <ac:spMk id="14" creationId="{A3DC0014-AC4D-C340-BD08-DB60E72982DE}"/>
          </ac:spMkLst>
        </pc:spChg>
      </pc:sldChg>
      <pc:sldChg chg="modSp add del mod setBg">
        <pc:chgData name="Văn Trung Đặng" userId="3a1a907cf5d44218" providerId="LiveId" clId="{14BCC280-8797-43AE-872E-9852BC42F5DC}" dt="2024-05-25T17:39:38.588" v="1122" actId="20577"/>
        <pc:sldMkLst>
          <pc:docMk/>
          <pc:sldMk cId="2355506373" sldId="891"/>
        </pc:sldMkLst>
        <pc:spChg chg="mod">
          <ac:chgData name="Văn Trung Đặng" userId="3a1a907cf5d44218" providerId="LiveId" clId="{14BCC280-8797-43AE-872E-9852BC42F5DC}" dt="2024-05-25T17:39:38.582" v="1121" actId="20577"/>
          <ac:spMkLst>
            <pc:docMk/>
            <pc:sldMk cId="2355506373" sldId="891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9:38.588" v="1122" actId="20577"/>
          <ac:spMkLst>
            <pc:docMk/>
            <pc:sldMk cId="2355506373" sldId="891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14BCC280-8797-43AE-872E-9852BC42F5DC}" dt="2024-05-25T17:39:50.558" v="1141" actId="47"/>
        <pc:sldMkLst>
          <pc:docMk/>
          <pc:sldMk cId="3079878902" sldId="892"/>
        </pc:sldMkLst>
        <pc:spChg chg="mod">
          <ac:chgData name="Văn Trung Đặng" userId="3a1a907cf5d44218" providerId="LiveId" clId="{14BCC280-8797-43AE-872E-9852BC42F5DC}" dt="2024-05-25T17:39:38.648" v="1125" actId="20577"/>
          <ac:spMkLst>
            <pc:docMk/>
            <pc:sldMk cId="3079878902" sldId="892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9:38.657" v="1126" actId="20577"/>
          <ac:spMkLst>
            <pc:docMk/>
            <pc:sldMk cId="3079878902" sldId="892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6:24:06.387" v="344" actId="47"/>
        <pc:sldMkLst>
          <pc:docMk/>
          <pc:sldMk cId="3261446675" sldId="892"/>
        </pc:sldMkLst>
      </pc:sldChg>
      <pc:sldChg chg="add del setBg">
        <pc:chgData name="Văn Trung Đặng" userId="3a1a907cf5d44218" providerId="LiveId" clId="{14BCC280-8797-43AE-872E-9852BC42F5DC}" dt="2024-05-25T16:24:06.387" v="344" actId="47"/>
        <pc:sldMkLst>
          <pc:docMk/>
          <pc:sldMk cId="3079878902" sldId="893"/>
        </pc:sldMkLst>
      </pc:sldChg>
      <pc:sldChg chg="add del">
        <pc:chgData name="Văn Trung Đặng" userId="3a1a907cf5d44218" providerId="LiveId" clId="{14BCC280-8797-43AE-872E-9852BC42F5DC}" dt="2024-05-25T16:24:06.387" v="344" actId="47"/>
        <pc:sldMkLst>
          <pc:docMk/>
          <pc:sldMk cId="2203622446" sldId="894"/>
        </pc:sldMkLst>
      </pc:sldChg>
      <pc:sldChg chg="add del">
        <pc:chgData name="Văn Trung Đặng" userId="3a1a907cf5d44218" providerId="LiveId" clId="{14BCC280-8797-43AE-872E-9852BC42F5DC}" dt="2024-05-25T16:24:06.387" v="344" actId="47"/>
        <pc:sldMkLst>
          <pc:docMk/>
          <pc:sldMk cId="3398567370" sldId="895"/>
        </pc:sldMkLst>
      </pc:sldChg>
      <pc:sldChg chg="add del">
        <pc:chgData name="Văn Trung Đặng" userId="3a1a907cf5d44218" providerId="LiveId" clId="{14BCC280-8797-43AE-872E-9852BC42F5DC}" dt="2024-05-25T16:24:06.387" v="344" actId="47"/>
        <pc:sldMkLst>
          <pc:docMk/>
          <pc:sldMk cId="3822024586" sldId="896"/>
        </pc:sldMkLst>
      </pc:sldChg>
      <pc:sldChg chg="add del">
        <pc:chgData name="Văn Trung Đặng" userId="3a1a907cf5d44218" providerId="LiveId" clId="{14BCC280-8797-43AE-872E-9852BC42F5DC}" dt="2024-05-25T16:27:19.793" v="367" actId="2696"/>
        <pc:sldMkLst>
          <pc:docMk/>
          <pc:sldMk cId="2524247859" sldId="897"/>
        </pc:sldMkLst>
      </pc:sldChg>
      <pc:sldChg chg="add del">
        <pc:chgData name="Văn Trung Đặng" userId="3a1a907cf5d44218" providerId="LiveId" clId="{14BCC280-8797-43AE-872E-9852BC42F5DC}" dt="2024-05-25T16:34:03.668" v="427" actId="2696"/>
        <pc:sldMkLst>
          <pc:docMk/>
          <pc:sldMk cId="3569579786" sldId="898"/>
        </pc:sldMkLst>
      </pc:sldChg>
      <pc:sldChg chg="add del">
        <pc:chgData name="Văn Trung Đặng" userId="3a1a907cf5d44218" providerId="LiveId" clId="{14BCC280-8797-43AE-872E-9852BC42F5DC}" dt="2024-05-25T16:33:08.754" v="389" actId="47"/>
        <pc:sldMkLst>
          <pc:docMk/>
          <pc:sldMk cId="263863469" sldId="899"/>
        </pc:sldMkLst>
      </pc:sldChg>
      <pc:sldChg chg="add del">
        <pc:chgData name="Văn Trung Đặng" userId="3a1a907cf5d44218" providerId="LiveId" clId="{14BCC280-8797-43AE-872E-9852BC42F5DC}" dt="2024-05-25T16:33:24.970" v="406" actId="47"/>
        <pc:sldMkLst>
          <pc:docMk/>
          <pc:sldMk cId="737585538" sldId="899"/>
        </pc:sldMkLst>
      </pc:sldChg>
      <pc:sldChg chg="add del">
        <pc:chgData name="Văn Trung Đặng" userId="3a1a907cf5d44218" providerId="LiveId" clId="{14BCC280-8797-43AE-872E-9852BC42F5DC}" dt="2024-05-25T16:34:16.568" v="428" actId="47"/>
        <pc:sldMkLst>
          <pc:docMk/>
          <pc:sldMk cId="2596749552" sldId="899"/>
        </pc:sldMkLst>
      </pc:sldChg>
      <pc:sldChg chg="add del">
        <pc:chgData name="Văn Trung Đặng" userId="3a1a907cf5d44218" providerId="LiveId" clId="{14BCC280-8797-43AE-872E-9852BC42F5DC}" dt="2024-05-25T16:34:16.568" v="428" actId="47"/>
        <pc:sldMkLst>
          <pc:docMk/>
          <pc:sldMk cId="1179062499" sldId="900"/>
        </pc:sldMkLst>
      </pc:sldChg>
      <pc:sldChg chg="add del">
        <pc:chgData name="Văn Trung Đặng" userId="3a1a907cf5d44218" providerId="LiveId" clId="{14BCC280-8797-43AE-872E-9852BC42F5DC}" dt="2024-05-25T16:33:24.970" v="406" actId="47"/>
        <pc:sldMkLst>
          <pc:docMk/>
          <pc:sldMk cId="2192814460" sldId="900"/>
        </pc:sldMkLst>
      </pc:sldChg>
      <pc:sldChg chg="add del">
        <pc:chgData name="Văn Trung Đặng" userId="3a1a907cf5d44218" providerId="LiveId" clId="{14BCC280-8797-43AE-872E-9852BC42F5DC}" dt="2024-05-25T16:33:08.754" v="389" actId="47"/>
        <pc:sldMkLst>
          <pc:docMk/>
          <pc:sldMk cId="4215623281" sldId="900"/>
        </pc:sldMkLst>
      </pc:sldChg>
      <pc:sldChg chg="add del">
        <pc:chgData name="Văn Trung Đặng" userId="3a1a907cf5d44218" providerId="LiveId" clId="{14BCC280-8797-43AE-872E-9852BC42F5DC}" dt="2024-05-25T16:33:08.754" v="389" actId="47"/>
        <pc:sldMkLst>
          <pc:docMk/>
          <pc:sldMk cId="1047782556" sldId="901"/>
        </pc:sldMkLst>
      </pc:sldChg>
      <pc:sldChg chg="add del">
        <pc:chgData name="Văn Trung Đặng" userId="3a1a907cf5d44218" providerId="LiveId" clId="{14BCC280-8797-43AE-872E-9852BC42F5DC}" dt="2024-05-25T16:34:16.568" v="428" actId="47"/>
        <pc:sldMkLst>
          <pc:docMk/>
          <pc:sldMk cId="1170067705" sldId="901"/>
        </pc:sldMkLst>
      </pc:sldChg>
      <pc:sldChg chg="add del">
        <pc:chgData name="Văn Trung Đặng" userId="3a1a907cf5d44218" providerId="LiveId" clId="{14BCC280-8797-43AE-872E-9852BC42F5DC}" dt="2024-05-25T16:33:24.970" v="406" actId="47"/>
        <pc:sldMkLst>
          <pc:docMk/>
          <pc:sldMk cId="1349408120" sldId="901"/>
        </pc:sldMkLst>
      </pc:sldChg>
      <pc:sldChg chg="add del">
        <pc:chgData name="Văn Trung Đặng" userId="3a1a907cf5d44218" providerId="LiveId" clId="{14BCC280-8797-43AE-872E-9852BC42F5DC}" dt="2024-05-25T16:33:08.754" v="389" actId="47"/>
        <pc:sldMkLst>
          <pc:docMk/>
          <pc:sldMk cId="1080454308" sldId="902"/>
        </pc:sldMkLst>
      </pc:sldChg>
      <pc:sldChg chg="add del">
        <pc:chgData name="Văn Trung Đặng" userId="3a1a907cf5d44218" providerId="LiveId" clId="{14BCC280-8797-43AE-872E-9852BC42F5DC}" dt="2024-05-25T16:33:24.970" v="406" actId="47"/>
        <pc:sldMkLst>
          <pc:docMk/>
          <pc:sldMk cId="2712129236" sldId="902"/>
        </pc:sldMkLst>
      </pc:sldChg>
      <pc:sldChg chg="add del">
        <pc:chgData name="Văn Trung Đặng" userId="3a1a907cf5d44218" providerId="LiveId" clId="{14BCC280-8797-43AE-872E-9852BC42F5DC}" dt="2024-05-25T16:34:16.568" v="428" actId="47"/>
        <pc:sldMkLst>
          <pc:docMk/>
          <pc:sldMk cId="4224031200" sldId="902"/>
        </pc:sldMkLst>
      </pc:sldChg>
      <pc:sldChg chg="modSp add del mod setBg">
        <pc:chgData name="Văn Trung Đặng" userId="3a1a907cf5d44218" providerId="LiveId" clId="{14BCC280-8797-43AE-872E-9852BC42F5DC}" dt="2024-05-25T16:33:08.754" v="389" actId="47"/>
        <pc:sldMkLst>
          <pc:docMk/>
          <pc:sldMk cId="215950929" sldId="903"/>
        </pc:sldMkLst>
        <pc:spChg chg="mod">
          <ac:chgData name="Văn Trung Đặng" userId="3a1a907cf5d44218" providerId="LiveId" clId="{14BCC280-8797-43AE-872E-9852BC42F5DC}" dt="2024-05-25T16:33:00.476" v="369" actId="20577"/>
          <ac:spMkLst>
            <pc:docMk/>
            <pc:sldMk cId="215950929" sldId="903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33:00.489" v="370" actId="20577"/>
          <ac:spMkLst>
            <pc:docMk/>
            <pc:sldMk cId="215950929" sldId="903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7:00:02.077" v="621" actId="2696"/>
        <pc:sldMkLst>
          <pc:docMk/>
          <pc:sldMk cId="3314465399" sldId="903"/>
        </pc:sldMkLst>
      </pc:sldChg>
      <pc:sldChg chg="add del">
        <pc:chgData name="Văn Trung Đặng" userId="3a1a907cf5d44218" providerId="LiveId" clId="{14BCC280-8797-43AE-872E-9852BC42F5DC}" dt="2024-05-25T16:54:43.722" v="538" actId="47"/>
        <pc:sldMkLst>
          <pc:docMk/>
          <pc:sldMk cId="13325361" sldId="904"/>
        </pc:sldMkLst>
      </pc:sldChg>
      <pc:sldChg chg="add del">
        <pc:chgData name="Văn Trung Đặng" userId="3a1a907cf5d44218" providerId="LiveId" clId="{14BCC280-8797-43AE-872E-9852BC42F5DC}" dt="2024-05-25T17:00:14.507" v="622" actId="47"/>
        <pc:sldMkLst>
          <pc:docMk/>
          <pc:sldMk cId="741778603" sldId="904"/>
        </pc:sldMkLst>
      </pc:sldChg>
      <pc:sldChg chg="add del">
        <pc:chgData name="Văn Trung Đặng" userId="3a1a907cf5d44218" providerId="LiveId" clId="{14BCC280-8797-43AE-872E-9852BC42F5DC}" dt="2024-05-25T16:59:50.770" v="599" actId="47"/>
        <pc:sldMkLst>
          <pc:docMk/>
          <pc:sldMk cId="1051622496" sldId="904"/>
        </pc:sldMkLst>
      </pc:sldChg>
      <pc:sldChg chg="add del">
        <pc:chgData name="Văn Trung Đặng" userId="3a1a907cf5d44218" providerId="LiveId" clId="{14BCC280-8797-43AE-872E-9852BC42F5DC}" dt="2024-05-25T16:58:42.797" v="586" actId="47"/>
        <pc:sldMkLst>
          <pc:docMk/>
          <pc:sldMk cId="1397450182" sldId="904"/>
        </pc:sldMkLst>
      </pc:sldChg>
      <pc:sldChg chg="add del">
        <pc:chgData name="Văn Trung Đặng" userId="3a1a907cf5d44218" providerId="LiveId" clId="{14BCC280-8797-43AE-872E-9852BC42F5DC}" dt="2024-05-25T16:49:51.594" v="482" actId="47"/>
        <pc:sldMkLst>
          <pc:docMk/>
          <pc:sldMk cId="2399776852" sldId="904"/>
        </pc:sldMkLst>
      </pc:sldChg>
      <pc:sldChg chg="add del">
        <pc:chgData name="Văn Trung Đặng" userId="3a1a907cf5d44218" providerId="LiveId" clId="{14BCC280-8797-43AE-872E-9852BC42F5DC}" dt="2024-05-25T16:53:44.973" v="506" actId="47"/>
        <pc:sldMkLst>
          <pc:docMk/>
          <pc:sldMk cId="2486963247" sldId="904"/>
        </pc:sldMkLst>
      </pc:sldChg>
      <pc:sldChg chg="add del">
        <pc:chgData name="Văn Trung Đặng" userId="3a1a907cf5d44218" providerId="LiveId" clId="{14BCC280-8797-43AE-872E-9852BC42F5DC}" dt="2024-05-25T16:56:22.861" v="562" actId="47"/>
        <pc:sldMkLst>
          <pc:docMk/>
          <pc:sldMk cId="2897714637" sldId="904"/>
        </pc:sldMkLst>
      </pc:sldChg>
      <pc:sldChg chg="add del">
        <pc:chgData name="Văn Trung Đặng" userId="3a1a907cf5d44218" providerId="LiveId" clId="{14BCC280-8797-43AE-872E-9852BC42F5DC}" dt="2024-05-25T16:48:41.254" v="459" actId="47"/>
        <pc:sldMkLst>
          <pc:docMk/>
          <pc:sldMk cId="3319917803" sldId="904"/>
        </pc:sldMkLst>
      </pc:sldChg>
      <pc:sldChg chg="add del">
        <pc:chgData name="Văn Trung Đặng" userId="3a1a907cf5d44218" providerId="LiveId" clId="{14BCC280-8797-43AE-872E-9852BC42F5DC}" dt="2024-05-25T16:33:08.754" v="389" actId="47"/>
        <pc:sldMkLst>
          <pc:docMk/>
          <pc:sldMk cId="4219367566" sldId="904"/>
        </pc:sldMkLst>
      </pc:sldChg>
      <pc:sldChg chg="modSp add del mod setBg">
        <pc:chgData name="Văn Trung Đặng" userId="3a1a907cf5d44218" providerId="LiveId" clId="{14BCC280-8797-43AE-872E-9852BC42F5DC}" dt="2024-05-25T16:59:50.770" v="599" actId="47"/>
        <pc:sldMkLst>
          <pc:docMk/>
          <pc:sldMk cId="4347828" sldId="905"/>
        </pc:sldMkLst>
        <pc:spChg chg="mod">
          <ac:chgData name="Văn Trung Đặng" userId="3a1a907cf5d44218" providerId="LiveId" clId="{14BCC280-8797-43AE-872E-9852BC42F5DC}" dt="2024-05-25T16:59:27.723" v="593" actId="20577"/>
          <ac:spMkLst>
            <pc:docMk/>
            <pc:sldMk cId="4347828" sldId="905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59:27.731" v="594" actId="20577"/>
          <ac:spMkLst>
            <pc:docMk/>
            <pc:sldMk cId="4347828" sldId="905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7:00:14.507" v="622" actId="47"/>
        <pc:sldMkLst>
          <pc:docMk/>
          <pc:sldMk cId="597592683" sldId="905"/>
        </pc:sldMkLst>
      </pc:sldChg>
      <pc:sldChg chg="add del">
        <pc:chgData name="Văn Trung Đặng" userId="3a1a907cf5d44218" providerId="LiveId" clId="{14BCC280-8797-43AE-872E-9852BC42F5DC}" dt="2024-05-25T16:53:44.973" v="506" actId="47"/>
        <pc:sldMkLst>
          <pc:docMk/>
          <pc:sldMk cId="1353380680" sldId="905"/>
        </pc:sldMkLst>
      </pc:sldChg>
      <pc:sldChg chg="modSp add del mod setBg">
        <pc:chgData name="Văn Trung Đặng" userId="3a1a907cf5d44218" providerId="LiveId" clId="{14BCC280-8797-43AE-872E-9852BC42F5DC}" dt="2024-05-25T16:33:08.754" v="389" actId="47"/>
        <pc:sldMkLst>
          <pc:docMk/>
          <pc:sldMk cId="2344595918" sldId="905"/>
        </pc:sldMkLst>
        <pc:spChg chg="mod">
          <ac:chgData name="Văn Trung Đặng" userId="3a1a907cf5d44218" providerId="LiveId" clId="{14BCC280-8797-43AE-872E-9852BC42F5DC}" dt="2024-05-25T16:33:00.571" v="373" actId="20577"/>
          <ac:spMkLst>
            <pc:docMk/>
            <pc:sldMk cId="2344595918" sldId="905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33:00.579" v="374" actId="20577"/>
          <ac:spMkLst>
            <pc:docMk/>
            <pc:sldMk cId="2344595918" sldId="905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6:56:22.861" v="562" actId="47"/>
        <pc:sldMkLst>
          <pc:docMk/>
          <pc:sldMk cId="2505073382" sldId="905"/>
        </pc:sldMkLst>
      </pc:sldChg>
      <pc:sldChg chg="add del">
        <pc:chgData name="Văn Trung Đặng" userId="3a1a907cf5d44218" providerId="LiveId" clId="{14BCC280-8797-43AE-872E-9852BC42F5DC}" dt="2024-05-25T16:49:51.594" v="482" actId="47"/>
        <pc:sldMkLst>
          <pc:docMk/>
          <pc:sldMk cId="2885798791" sldId="905"/>
        </pc:sldMkLst>
      </pc:sldChg>
      <pc:sldChg chg="add del">
        <pc:chgData name="Văn Trung Đặng" userId="3a1a907cf5d44218" providerId="LiveId" clId="{14BCC280-8797-43AE-872E-9852BC42F5DC}" dt="2024-05-25T16:58:42.797" v="586" actId="47"/>
        <pc:sldMkLst>
          <pc:docMk/>
          <pc:sldMk cId="2993578218" sldId="905"/>
        </pc:sldMkLst>
      </pc:sldChg>
      <pc:sldChg chg="modSp add del mod setBg">
        <pc:chgData name="Văn Trung Đặng" userId="3a1a907cf5d44218" providerId="LiveId" clId="{14BCC280-8797-43AE-872E-9852BC42F5DC}" dt="2024-05-25T16:48:41.254" v="459" actId="47"/>
        <pc:sldMkLst>
          <pc:docMk/>
          <pc:sldMk cId="3215215515" sldId="905"/>
        </pc:sldMkLst>
        <pc:spChg chg="mod">
          <ac:chgData name="Văn Trung Đặng" userId="3a1a907cf5d44218" providerId="LiveId" clId="{14BCC280-8797-43AE-872E-9852BC42F5DC}" dt="2024-05-25T16:48:01.376" v="434" actId="20577"/>
          <ac:spMkLst>
            <pc:docMk/>
            <pc:sldMk cId="3215215515" sldId="905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48:01.389" v="435" actId="20577"/>
          <ac:spMkLst>
            <pc:docMk/>
            <pc:sldMk cId="3215215515" sldId="905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14BCC280-8797-43AE-872E-9852BC42F5DC}" dt="2024-05-25T16:54:43.722" v="538" actId="47"/>
        <pc:sldMkLst>
          <pc:docMk/>
          <pc:sldMk cId="3920356741" sldId="905"/>
        </pc:sldMkLst>
        <pc:spChg chg="mod">
          <ac:chgData name="Văn Trung Đặng" userId="3a1a907cf5d44218" providerId="LiveId" clId="{14BCC280-8797-43AE-872E-9852BC42F5DC}" dt="2024-05-25T16:54:13.613" v="513" actId="20577"/>
          <ac:spMkLst>
            <pc:docMk/>
            <pc:sldMk cId="3920356741" sldId="905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54:13.621" v="514" actId="20577"/>
          <ac:spMkLst>
            <pc:docMk/>
            <pc:sldMk cId="3920356741" sldId="905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6:59:50.770" v="599" actId="47"/>
        <pc:sldMkLst>
          <pc:docMk/>
          <pc:sldMk cId="664172146" sldId="906"/>
        </pc:sldMkLst>
      </pc:sldChg>
      <pc:sldChg chg="add del">
        <pc:chgData name="Văn Trung Đặng" userId="3a1a907cf5d44218" providerId="LiveId" clId="{14BCC280-8797-43AE-872E-9852BC42F5DC}" dt="2024-05-25T16:33:08.754" v="389" actId="47"/>
        <pc:sldMkLst>
          <pc:docMk/>
          <pc:sldMk cId="1737502153" sldId="906"/>
        </pc:sldMkLst>
      </pc:sldChg>
      <pc:sldChg chg="add del">
        <pc:chgData name="Văn Trung Đặng" userId="3a1a907cf5d44218" providerId="LiveId" clId="{14BCC280-8797-43AE-872E-9852BC42F5DC}" dt="2024-05-25T17:00:14.507" v="622" actId="47"/>
        <pc:sldMkLst>
          <pc:docMk/>
          <pc:sldMk cId="2090229513" sldId="906"/>
        </pc:sldMkLst>
      </pc:sldChg>
      <pc:sldChg chg="add del">
        <pc:chgData name="Văn Trung Đặng" userId="3a1a907cf5d44218" providerId="LiveId" clId="{14BCC280-8797-43AE-872E-9852BC42F5DC}" dt="2024-05-25T16:58:42.797" v="586" actId="47"/>
        <pc:sldMkLst>
          <pc:docMk/>
          <pc:sldMk cId="2155710109" sldId="906"/>
        </pc:sldMkLst>
      </pc:sldChg>
      <pc:sldChg chg="add del">
        <pc:chgData name="Văn Trung Đặng" userId="3a1a907cf5d44218" providerId="LiveId" clId="{14BCC280-8797-43AE-872E-9852BC42F5DC}" dt="2024-05-25T16:48:41.254" v="459" actId="47"/>
        <pc:sldMkLst>
          <pc:docMk/>
          <pc:sldMk cId="2226075650" sldId="906"/>
        </pc:sldMkLst>
      </pc:sldChg>
      <pc:sldChg chg="add del">
        <pc:chgData name="Văn Trung Đặng" userId="3a1a907cf5d44218" providerId="LiveId" clId="{14BCC280-8797-43AE-872E-9852BC42F5DC}" dt="2024-05-25T16:49:51.594" v="482" actId="47"/>
        <pc:sldMkLst>
          <pc:docMk/>
          <pc:sldMk cId="2968181482" sldId="906"/>
        </pc:sldMkLst>
      </pc:sldChg>
      <pc:sldChg chg="add del">
        <pc:chgData name="Văn Trung Đặng" userId="3a1a907cf5d44218" providerId="LiveId" clId="{14BCC280-8797-43AE-872E-9852BC42F5DC}" dt="2024-05-25T16:54:43.722" v="538" actId="47"/>
        <pc:sldMkLst>
          <pc:docMk/>
          <pc:sldMk cId="3390374539" sldId="906"/>
        </pc:sldMkLst>
      </pc:sldChg>
      <pc:sldChg chg="add del">
        <pc:chgData name="Văn Trung Đặng" userId="3a1a907cf5d44218" providerId="LiveId" clId="{14BCC280-8797-43AE-872E-9852BC42F5DC}" dt="2024-05-25T16:53:44.973" v="506" actId="47"/>
        <pc:sldMkLst>
          <pc:docMk/>
          <pc:sldMk cId="3523908632" sldId="906"/>
        </pc:sldMkLst>
      </pc:sldChg>
      <pc:sldChg chg="add del">
        <pc:chgData name="Văn Trung Đặng" userId="3a1a907cf5d44218" providerId="LiveId" clId="{14BCC280-8797-43AE-872E-9852BC42F5DC}" dt="2024-05-25T16:56:22.861" v="562" actId="47"/>
        <pc:sldMkLst>
          <pc:docMk/>
          <pc:sldMk cId="3579656921" sldId="906"/>
        </pc:sldMkLst>
      </pc:sldChg>
      <pc:sldChg chg="add del">
        <pc:chgData name="Văn Trung Đặng" userId="3a1a907cf5d44218" providerId="LiveId" clId="{14BCC280-8797-43AE-872E-9852BC42F5DC}" dt="2024-05-25T16:56:22.861" v="562" actId="47"/>
        <pc:sldMkLst>
          <pc:docMk/>
          <pc:sldMk cId="357108915" sldId="907"/>
        </pc:sldMkLst>
      </pc:sldChg>
      <pc:sldChg chg="modSp add del mod setBg">
        <pc:chgData name="Văn Trung Đặng" userId="3a1a907cf5d44218" providerId="LiveId" clId="{14BCC280-8797-43AE-872E-9852BC42F5DC}" dt="2024-05-25T16:33:08.754" v="389" actId="47"/>
        <pc:sldMkLst>
          <pc:docMk/>
          <pc:sldMk cId="715828421" sldId="907"/>
        </pc:sldMkLst>
        <pc:spChg chg="mod">
          <ac:chgData name="Văn Trung Đặng" userId="3a1a907cf5d44218" providerId="LiveId" clId="{14BCC280-8797-43AE-872E-9852BC42F5DC}" dt="2024-05-25T16:33:00.704" v="377" actId="20577"/>
          <ac:spMkLst>
            <pc:docMk/>
            <pc:sldMk cId="715828421" sldId="907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33:00.710" v="378" actId="20577"/>
          <ac:spMkLst>
            <pc:docMk/>
            <pc:sldMk cId="715828421" sldId="907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14BCC280-8797-43AE-872E-9852BC42F5DC}" dt="2024-05-25T16:54:43.722" v="538" actId="47"/>
        <pc:sldMkLst>
          <pc:docMk/>
          <pc:sldMk cId="722917716" sldId="907"/>
        </pc:sldMkLst>
        <pc:spChg chg="mod">
          <ac:chgData name="Văn Trung Đặng" userId="3a1a907cf5d44218" providerId="LiveId" clId="{14BCC280-8797-43AE-872E-9852BC42F5DC}" dt="2024-05-25T16:54:13.745" v="517" actId="20577"/>
          <ac:spMkLst>
            <pc:docMk/>
            <pc:sldMk cId="722917716" sldId="907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54:13.753" v="518" actId="20577"/>
          <ac:spMkLst>
            <pc:docMk/>
            <pc:sldMk cId="722917716" sldId="907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7:00:31.673" v="660" actId="2696"/>
        <pc:sldMkLst>
          <pc:docMk/>
          <pc:sldMk cId="1070796140" sldId="907"/>
        </pc:sldMkLst>
      </pc:sldChg>
      <pc:sldChg chg="add del">
        <pc:chgData name="Văn Trung Đặng" userId="3a1a907cf5d44218" providerId="LiveId" clId="{14BCC280-8797-43AE-872E-9852BC42F5DC}" dt="2024-05-25T16:49:51.594" v="482" actId="47"/>
        <pc:sldMkLst>
          <pc:docMk/>
          <pc:sldMk cId="1109453328" sldId="907"/>
        </pc:sldMkLst>
      </pc:sldChg>
      <pc:sldChg chg="add del">
        <pc:chgData name="Văn Trung Đặng" userId="3a1a907cf5d44218" providerId="LiveId" clId="{14BCC280-8797-43AE-872E-9852BC42F5DC}" dt="2024-05-25T16:58:42.797" v="586" actId="47"/>
        <pc:sldMkLst>
          <pc:docMk/>
          <pc:sldMk cId="1675678434" sldId="907"/>
        </pc:sldMkLst>
      </pc:sldChg>
      <pc:sldChg chg="add del">
        <pc:chgData name="Văn Trung Đặng" userId="3a1a907cf5d44218" providerId="LiveId" clId="{14BCC280-8797-43AE-872E-9852BC42F5DC}" dt="2024-05-25T16:53:44.973" v="506" actId="47"/>
        <pc:sldMkLst>
          <pc:docMk/>
          <pc:sldMk cId="1959152344" sldId="907"/>
        </pc:sldMkLst>
      </pc:sldChg>
      <pc:sldChg chg="modSp add del mod setBg">
        <pc:chgData name="Văn Trung Đặng" userId="3a1a907cf5d44218" providerId="LiveId" clId="{14BCC280-8797-43AE-872E-9852BC42F5DC}" dt="2024-05-25T16:48:41.254" v="459" actId="47"/>
        <pc:sldMkLst>
          <pc:docMk/>
          <pc:sldMk cId="2652175086" sldId="907"/>
        </pc:sldMkLst>
        <pc:spChg chg="mod">
          <ac:chgData name="Văn Trung Đặng" userId="3a1a907cf5d44218" providerId="LiveId" clId="{14BCC280-8797-43AE-872E-9852BC42F5DC}" dt="2024-05-25T16:48:01.522" v="438" actId="20577"/>
          <ac:spMkLst>
            <pc:docMk/>
            <pc:sldMk cId="2652175086" sldId="907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48:01.526" v="439" actId="20577"/>
          <ac:spMkLst>
            <pc:docMk/>
            <pc:sldMk cId="2652175086" sldId="907"/>
            <ac:spMk id="11" creationId="{89D1B218-3B7B-9246-BA34-F2AA8185AA2C}"/>
          </ac:spMkLst>
        </pc:spChg>
      </pc:sldChg>
      <pc:sldChg chg="modSp add del mod setBg">
        <pc:chgData name="Văn Trung Đặng" userId="3a1a907cf5d44218" providerId="LiveId" clId="{14BCC280-8797-43AE-872E-9852BC42F5DC}" dt="2024-05-25T16:59:50.770" v="599" actId="47"/>
        <pc:sldMkLst>
          <pc:docMk/>
          <pc:sldMk cId="3070659855" sldId="907"/>
        </pc:sldMkLst>
        <pc:spChg chg="mod">
          <ac:chgData name="Văn Trung Đặng" userId="3a1a907cf5d44218" providerId="LiveId" clId="{14BCC280-8797-43AE-872E-9852BC42F5DC}" dt="2024-05-25T16:59:27.797" v="597" actId="20577"/>
          <ac:spMkLst>
            <pc:docMk/>
            <pc:sldMk cId="3070659855" sldId="907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59:27.806" v="598" actId="20577"/>
          <ac:spMkLst>
            <pc:docMk/>
            <pc:sldMk cId="3070659855" sldId="907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6:49:51.594" v="482" actId="47"/>
        <pc:sldMkLst>
          <pc:docMk/>
          <pc:sldMk cId="1582010897" sldId="908"/>
        </pc:sldMkLst>
      </pc:sldChg>
      <pc:sldChg chg="add del">
        <pc:chgData name="Văn Trung Đặng" userId="3a1a907cf5d44218" providerId="LiveId" clId="{14BCC280-8797-43AE-872E-9852BC42F5DC}" dt="2024-05-25T16:56:22.861" v="562" actId="47"/>
        <pc:sldMkLst>
          <pc:docMk/>
          <pc:sldMk cId="2037335624" sldId="908"/>
        </pc:sldMkLst>
      </pc:sldChg>
      <pc:sldChg chg="add del">
        <pc:chgData name="Văn Trung Đặng" userId="3a1a907cf5d44218" providerId="LiveId" clId="{14BCC280-8797-43AE-872E-9852BC42F5DC}" dt="2024-05-25T16:33:08.754" v="389" actId="47"/>
        <pc:sldMkLst>
          <pc:docMk/>
          <pc:sldMk cId="2562139824" sldId="908"/>
        </pc:sldMkLst>
      </pc:sldChg>
      <pc:sldChg chg="add del">
        <pc:chgData name="Văn Trung Đặng" userId="3a1a907cf5d44218" providerId="LiveId" clId="{14BCC280-8797-43AE-872E-9852BC42F5DC}" dt="2024-05-25T16:54:43.722" v="538" actId="47"/>
        <pc:sldMkLst>
          <pc:docMk/>
          <pc:sldMk cId="2762955920" sldId="908"/>
        </pc:sldMkLst>
      </pc:sldChg>
      <pc:sldChg chg="add del">
        <pc:chgData name="Văn Trung Đặng" userId="3a1a907cf5d44218" providerId="LiveId" clId="{14BCC280-8797-43AE-872E-9852BC42F5DC}" dt="2024-05-25T17:11:13.251" v="866" actId="2696"/>
        <pc:sldMkLst>
          <pc:docMk/>
          <pc:sldMk cId="3280314249" sldId="908"/>
        </pc:sldMkLst>
      </pc:sldChg>
      <pc:sldChg chg="add del">
        <pc:chgData name="Văn Trung Đặng" userId="3a1a907cf5d44218" providerId="LiveId" clId="{14BCC280-8797-43AE-872E-9852BC42F5DC}" dt="2024-05-25T16:48:41.254" v="459" actId="47"/>
        <pc:sldMkLst>
          <pc:docMk/>
          <pc:sldMk cId="3300233060" sldId="908"/>
        </pc:sldMkLst>
      </pc:sldChg>
      <pc:sldChg chg="add del">
        <pc:chgData name="Văn Trung Đặng" userId="3a1a907cf5d44218" providerId="LiveId" clId="{14BCC280-8797-43AE-872E-9852BC42F5DC}" dt="2024-05-25T17:00:14.507" v="622" actId="47"/>
        <pc:sldMkLst>
          <pc:docMk/>
          <pc:sldMk cId="3424933275" sldId="908"/>
        </pc:sldMkLst>
      </pc:sldChg>
      <pc:sldChg chg="add del">
        <pc:chgData name="Văn Trung Đặng" userId="3a1a907cf5d44218" providerId="LiveId" clId="{14BCC280-8797-43AE-872E-9852BC42F5DC}" dt="2024-05-25T16:53:44.973" v="506" actId="47"/>
        <pc:sldMkLst>
          <pc:docMk/>
          <pc:sldMk cId="3704623309" sldId="908"/>
        </pc:sldMkLst>
      </pc:sldChg>
      <pc:sldChg chg="add del">
        <pc:chgData name="Văn Trung Đặng" userId="3a1a907cf5d44218" providerId="LiveId" clId="{14BCC280-8797-43AE-872E-9852BC42F5DC}" dt="2024-05-25T16:58:42.797" v="586" actId="47"/>
        <pc:sldMkLst>
          <pc:docMk/>
          <pc:sldMk cId="4138029041" sldId="908"/>
        </pc:sldMkLst>
      </pc:sldChg>
      <pc:sldChg chg="modSp add del mod setBg">
        <pc:chgData name="Văn Trung Đặng" userId="3a1a907cf5d44218" providerId="LiveId" clId="{14BCC280-8797-43AE-872E-9852BC42F5DC}" dt="2024-05-25T16:33:08.754" v="389" actId="47"/>
        <pc:sldMkLst>
          <pc:docMk/>
          <pc:sldMk cId="14030325" sldId="909"/>
        </pc:sldMkLst>
        <pc:spChg chg="mod">
          <ac:chgData name="Văn Trung Đặng" userId="3a1a907cf5d44218" providerId="LiveId" clId="{14BCC280-8797-43AE-872E-9852BC42F5DC}" dt="2024-05-25T16:33:00.832" v="381" actId="20577"/>
          <ac:spMkLst>
            <pc:docMk/>
            <pc:sldMk cId="14030325" sldId="909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33:00.840" v="382" actId="20577"/>
          <ac:spMkLst>
            <pc:docMk/>
            <pc:sldMk cId="14030325" sldId="909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6:58:42.797" v="586" actId="47"/>
        <pc:sldMkLst>
          <pc:docMk/>
          <pc:sldMk cId="40031834" sldId="909"/>
        </pc:sldMkLst>
      </pc:sldChg>
      <pc:sldChg chg="add del">
        <pc:chgData name="Văn Trung Đặng" userId="3a1a907cf5d44218" providerId="LiveId" clId="{14BCC280-8797-43AE-872E-9852BC42F5DC}" dt="2024-05-25T17:02:33.742" v="685" actId="47"/>
        <pc:sldMkLst>
          <pc:docMk/>
          <pc:sldMk cId="275491382" sldId="909"/>
        </pc:sldMkLst>
      </pc:sldChg>
      <pc:sldChg chg="add del">
        <pc:chgData name="Văn Trung Đặng" userId="3a1a907cf5d44218" providerId="LiveId" clId="{14BCC280-8797-43AE-872E-9852BC42F5DC}" dt="2024-05-25T17:10:06.349" v="833" actId="47"/>
        <pc:sldMkLst>
          <pc:docMk/>
          <pc:sldMk cId="545868336" sldId="909"/>
        </pc:sldMkLst>
      </pc:sldChg>
      <pc:sldChg chg="add del">
        <pc:chgData name="Văn Trung Đặng" userId="3a1a907cf5d44218" providerId="LiveId" clId="{14BCC280-8797-43AE-872E-9852BC42F5DC}" dt="2024-05-25T16:48:41.254" v="459" actId="47"/>
        <pc:sldMkLst>
          <pc:docMk/>
          <pc:sldMk cId="735523370" sldId="909"/>
        </pc:sldMkLst>
      </pc:sldChg>
      <pc:sldChg chg="add del">
        <pc:chgData name="Văn Trung Đặng" userId="3a1a907cf5d44218" providerId="LiveId" clId="{14BCC280-8797-43AE-872E-9852BC42F5DC}" dt="2024-05-25T17:08:42.939" v="802" actId="47"/>
        <pc:sldMkLst>
          <pc:docMk/>
          <pc:sldMk cId="1113876403" sldId="909"/>
        </pc:sldMkLst>
      </pc:sldChg>
      <pc:sldChg chg="add del">
        <pc:chgData name="Văn Trung Đặng" userId="3a1a907cf5d44218" providerId="LiveId" clId="{14BCC280-8797-43AE-872E-9852BC42F5DC}" dt="2024-05-25T17:05:10.734" v="734" actId="47"/>
        <pc:sldMkLst>
          <pc:docMk/>
          <pc:sldMk cId="1534763874" sldId="909"/>
        </pc:sldMkLst>
      </pc:sldChg>
      <pc:sldChg chg="add del">
        <pc:chgData name="Văn Trung Đặng" userId="3a1a907cf5d44218" providerId="LiveId" clId="{14BCC280-8797-43AE-872E-9852BC42F5DC}" dt="2024-05-25T17:06:55.252" v="755" actId="47"/>
        <pc:sldMkLst>
          <pc:docMk/>
          <pc:sldMk cId="1774256281" sldId="909"/>
        </pc:sldMkLst>
      </pc:sldChg>
      <pc:sldChg chg="add del">
        <pc:chgData name="Văn Trung Đặng" userId="3a1a907cf5d44218" providerId="LiveId" clId="{14BCC280-8797-43AE-872E-9852BC42F5DC}" dt="2024-05-25T16:49:51.594" v="482" actId="47"/>
        <pc:sldMkLst>
          <pc:docMk/>
          <pc:sldMk cId="2391088027" sldId="909"/>
        </pc:sldMkLst>
      </pc:sldChg>
      <pc:sldChg chg="add del">
        <pc:chgData name="Văn Trung Đặng" userId="3a1a907cf5d44218" providerId="LiveId" clId="{14BCC280-8797-43AE-872E-9852BC42F5DC}" dt="2024-05-25T16:53:44.973" v="506" actId="47"/>
        <pc:sldMkLst>
          <pc:docMk/>
          <pc:sldMk cId="2433766990" sldId="909"/>
        </pc:sldMkLst>
      </pc:sldChg>
      <pc:sldChg chg="add del">
        <pc:chgData name="Văn Trung Đặng" userId="3a1a907cf5d44218" providerId="LiveId" clId="{14BCC280-8797-43AE-872E-9852BC42F5DC}" dt="2024-05-25T16:54:43.722" v="538" actId="47"/>
        <pc:sldMkLst>
          <pc:docMk/>
          <pc:sldMk cId="2782462098" sldId="909"/>
        </pc:sldMkLst>
      </pc:sldChg>
      <pc:sldChg chg="add del">
        <pc:chgData name="Văn Trung Đặng" userId="3a1a907cf5d44218" providerId="LiveId" clId="{14BCC280-8797-43AE-872E-9852BC42F5DC}" dt="2024-05-25T17:11:44.249" v="867" actId="47"/>
        <pc:sldMkLst>
          <pc:docMk/>
          <pc:sldMk cId="2918851964" sldId="909"/>
        </pc:sldMkLst>
      </pc:sldChg>
      <pc:sldChg chg="modSp add del mod setBg">
        <pc:chgData name="Văn Trung Đặng" userId="3a1a907cf5d44218" providerId="LiveId" clId="{14BCC280-8797-43AE-872E-9852BC42F5DC}" dt="2024-05-25T17:02:10.395" v="662" actId="2696"/>
        <pc:sldMkLst>
          <pc:docMk/>
          <pc:sldMk cId="3131549579" sldId="909"/>
        </pc:sldMkLst>
        <pc:spChg chg="mod">
          <ac:chgData name="Văn Trung Đặng" userId="3a1a907cf5d44218" providerId="LiveId" clId="{14BCC280-8797-43AE-872E-9852BC42F5DC}" dt="2024-05-25T17:00:30.808" v="629" actId="20577"/>
          <ac:spMkLst>
            <pc:docMk/>
            <pc:sldMk cId="3131549579" sldId="909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00:30.814" v="630" actId="20577"/>
          <ac:spMkLst>
            <pc:docMk/>
            <pc:sldMk cId="3131549579" sldId="909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7:07:22.201" v="779" actId="47"/>
        <pc:sldMkLst>
          <pc:docMk/>
          <pc:sldMk cId="3364331476" sldId="909"/>
        </pc:sldMkLst>
      </pc:sldChg>
      <pc:sldChg chg="add del">
        <pc:chgData name="Văn Trung Đặng" userId="3a1a907cf5d44218" providerId="LiveId" clId="{14BCC280-8797-43AE-872E-9852BC42F5DC}" dt="2024-05-25T17:03:28.919" v="709" actId="47"/>
        <pc:sldMkLst>
          <pc:docMk/>
          <pc:sldMk cId="3546683620" sldId="909"/>
        </pc:sldMkLst>
      </pc:sldChg>
      <pc:sldChg chg="add del">
        <pc:chgData name="Văn Trung Đặng" userId="3a1a907cf5d44218" providerId="LiveId" clId="{14BCC280-8797-43AE-872E-9852BC42F5DC}" dt="2024-05-25T16:56:22.861" v="562" actId="47"/>
        <pc:sldMkLst>
          <pc:docMk/>
          <pc:sldMk cId="4055619274" sldId="909"/>
        </pc:sldMkLst>
      </pc:sldChg>
      <pc:sldChg chg="add del">
        <pc:chgData name="Văn Trung Đặng" userId="3a1a907cf5d44218" providerId="LiveId" clId="{14BCC280-8797-43AE-872E-9852BC42F5DC}" dt="2024-05-25T16:54:43.722" v="538" actId="47"/>
        <pc:sldMkLst>
          <pc:docMk/>
          <pc:sldMk cId="473400809" sldId="910"/>
        </pc:sldMkLst>
      </pc:sldChg>
      <pc:sldChg chg="add del">
        <pc:chgData name="Văn Trung Đặng" userId="3a1a907cf5d44218" providerId="LiveId" clId="{14BCC280-8797-43AE-872E-9852BC42F5DC}" dt="2024-05-25T17:02:33.742" v="685" actId="47"/>
        <pc:sldMkLst>
          <pc:docMk/>
          <pc:sldMk cId="621321544" sldId="910"/>
        </pc:sldMkLst>
      </pc:sldChg>
      <pc:sldChg chg="add del">
        <pc:chgData name="Văn Trung Đặng" userId="3a1a907cf5d44218" providerId="LiveId" clId="{14BCC280-8797-43AE-872E-9852BC42F5DC}" dt="2024-05-25T17:00:58.657" v="661" actId="47"/>
        <pc:sldMkLst>
          <pc:docMk/>
          <pc:sldMk cId="1588782601" sldId="910"/>
        </pc:sldMkLst>
      </pc:sldChg>
      <pc:sldChg chg="add del">
        <pc:chgData name="Văn Trung Đặng" userId="3a1a907cf5d44218" providerId="LiveId" clId="{14BCC280-8797-43AE-872E-9852BC42F5DC}" dt="2024-05-25T17:10:06.349" v="833" actId="47"/>
        <pc:sldMkLst>
          <pc:docMk/>
          <pc:sldMk cId="1813692226" sldId="910"/>
        </pc:sldMkLst>
      </pc:sldChg>
      <pc:sldChg chg="add del">
        <pc:chgData name="Văn Trung Đặng" userId="3a1a907cf5d44218" providerId="LiveId" clId="{14BCC280-8797-43AE-872E-9852BC42F5DC}" dt="2024-05-25T16:48:41.254" v="459" actId="47"/>
        <pc:sldMkLst>
          <pc:docMk/>
          <pc:sldMk cId="1843243457" sldId="910"/>
        </pc:sldMkLst>
      </pc:sldChg>
      <pc:sldChg chg="add del">
        <pc:chgData name="Văn Trung Đặng" userId="3a1a907cf5d44218" providerId="LiveId" clId="{14BCC280-8797-43AE-872E-9852BC42F5DC}" dt="2024-05-25T17:05:10.734" v="734" actId="47"/>
        <pc:sldMkLst>
          <pc:docMk/>
          <pc:sldMk cId="2227581046" sldId="910"/>
        </pc:sldMkLst>
      </pc:sldChg>
      <pc:sldChg chg="add del">
        <pc:chgData name="Văn Trung Đặng" userId="3a1a907cf5d44218" providerId="LiveId" clId="{14BCC280-8797-43AE-872E-9852BC42F5DC}" dt="2024-05-25T17:08:42.939" v="802" actId="47"/>
        <pc:sldMkLst>
          <pc:docMk/>
          <pc:sldMk cId="2288524945" sldId="910"/>
        </pc:sldMkLst>
      </pc:sldChg>
      <pc:sldChg chg="add del">
        <pc:chgData name="Văn Trung Đặng" userId="3a1a907cf5d44218" providerId="LiveId" clId="{14BCC280-8797-43AE-872E-9852BC42F5DC}" dt="2024-05-25T17:03:28.919" v="709" actId="47"/>
        <pc:sldMkLst>
          <pc:docMk/>
          <pc:sldMk cId="2326468484" sldId="910"/>
        </pc:sldMkLst>
      </pc:sldChg>
      <pc:sldChg chg="add del">
        <pc:chgData name="Văn Trung Đặng" userId="3a1a907cf5d44218" providerId="LiveId" clId="{14BCC280-8797-43AE-872E-9852BC42F5DC}" dt="2024-05-25T16:33:08.754" v="389" actId="47"/>
        <pc:sldMkLst>
          <pc:docMk/>
          <pc:sldMk cId="2726204225" sldId="910"/>
        </pc:sldMkLst>
      </pc:sldChg>
      <pc:sldChg chg="add del">
        <pc:chgData name="Văn Trung Đặng" userId="3a1a907cf5d44218" providerId="LiveId" clId="{14BCC280-8797-43AE-872E-9852BC42F5DC}" dt="2024-05-25T17:11:44.249" v="867" actId="47"/>
        <pc:sldMkLst>
          <pc:docMk/>
          <pc:sldMk cId="3221117406" sldId="910"/>
        </pc:sldMkLst>
      </pc:sldChg>
      <pc:sldChg chg="add del">
        <pc:chgData name="Văn Trung Đặng" userId="3a1a907cf5d44218" providerId="LiveId" clId="{14BCC280-8797-43AE-872E-9852BC42F5DC}" dt="2024-05-25T17:07:22.201" v="779" actId="47"/>
        <pc:sldMkLst>
          <pc:docMk/>
          <pc:sldMk cId="3507425862" sldId="910"/>
        </pc:sldMkLst>
      </pc:sldChg>
      <pc:sldChg chg="add del">
        <pc:chgData name="Văn Trung Đặng" userId="3a1a907cf5d44218" providerId="LiveId" clId="{14BCC280-8797-43AE-872E-9852BC42F5DC}" dt="2024-05-25T17:06:55.252" v="755" actId="47"/>
        <pc:sldMkLst>
          <pc:docMk/>
          <pc:sldMk cId="4004167566" sldId="910"/>
        </pc:sldMkLst>
      </pc:sldChg>
      <pc:sldChg chg="add del">
        <pc:chgData name="Văn Trung Đặng" userId="3a1a907cf5d44218" providerId="LiveId" clId="{14BCC280-8797-43AE-872E-9852BC42F5DC}" dt="2024-05-25T17:08:42.939" v="802" actId="47"/>
        <pc:sldMkLst>
          <pc:docMk/>
          <pc:sldMk cId="388773611" sldId="911"/>
        </pc:sldMkLst>
      </pc:sldChg>
      <pc:sldChg chg="add del">
        <pc:chgData name="Văn Trung Đặng" userId="3a1a907cf5d44218" providerId="LiveId" clId="{14BCC280-8797-43AE-872E-9852BC42F5DC}" dt="2024-05-25T16:48:41.254" v="459" actId="47"/>
        <pc:sldMkLst>
          <pc:docMk/>
          <pc:sldMk cId="563960830" sldId="911"/>
        </pc:sldMkLst>
      </pc:sldChg>
      <pc:sldChg chg="add del">
        <pc:chgData name="Văn Trung Đặng" userId="3a1a907cf5d44218" providerId="LiveId" clId="{14BCC280-8797-43AE-872E-9852BC42F5DC}" dt="2024-05-25T17:02:33.742" v="685" actId="47"/>
        <pc:sldMkLst>
          <pc:docMk/>
          <pc:sldMk cId="685179737" sldId="911"/>
        </pc:sldMkLst>
      </pc:sldChg>
      <pc:sldChg chg="add del">
        <pc:chgData name="Văn Trung Đặng" userId="3a1a907cf5d44218" providerId="LiveId" clId="{14BCC280-8797-43AE-872E-9852BC42F5DC}" dt="2024-05-25T17:11:44.249" v="867" actId="47"/>
        <pc:sldMkLst>
          <pc:docMk/>
          <pc:sldMk cId="1298579814" sldId="911"/>
        </pc:sldMkLst>
      </pc:sldChg>
      <pc:sldChg chg="add del">
        <pc:chgData name="Văn Trung Đặng" userId="3a1a907cf5d44218" providerId="LiveId" clId="{14BCC280-8797-43AE-872E-9852BC42F5DC}" dt="2024-05-25T16:54:43.722" v="538" actId="47"/>
        <pc:sldMkLst>
          <pc:docMk/>
          <pc:sldMk cId="1935125968" sldId="911"/>
        </pc:sldMkLst>
      </pc:sldChg>
      <pc:sldChg chg="modSp add del mod setBg">
        <pc:chgData name="Văn Trung Đặng" userId="3a1a907cf5d44218" providerId="LiveId" clId="{14BCC280-8797-43AE-872E-9852BC42F5DC}" dt="2024-05-25T16:33:08.754" v="389" actId="47"/>
        <pc:sldMkLst>
          <pc:docMk/>
          <pc:sldMk cId="1986378330" sldId="911"/>
        </pc:sldMkLst>
        <pc:spChg chg="mod">
          <ac:chgData name="Văn Trung Đặng" userId="3a1a907cf5d44218" providerId="LiveId" clId="{14BCC280-8797-43AE-872E-9852BC42F5DC}" dt="2024-05-25T16:33:00.917" v="385" actId="20577"/>
          <ac:spMkLst>
            <pc:docMk/>
            <pc:sldMk cId="1986378330" sldId="911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6:33:00.924" v="386" actId="20577"/>
          <ac:spMkLst>
            <pc:docMk/>
            <pc:sldMk cId="1986378330" sldId="911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7:07:22.201" v="779" actId="47"/>
        <pc:sldMkLst>
          <pc:docMk/>
          <pc:sldMk cId="1995948955" sldId="911"/>
        </pc:sldMkLst>
      </pc:sldChg>
      <pc:sldChg chg="add del">
        <pc:chgData name="Văn Trung Đặng" userId="3a1a907cf5d44218" providerId="LiveId" clId="{14BCC280-8797-43AE-872E-9852BC42F5DC}" dt="2024-05-25T17:10:06.349" v="833" actId="47"/>
        <pc:sldMkLst>
          <pc:docMk/>
          <pc:sldMk cId="2847881701" sldId="911"/>
        </pc:sldMkLst>
      </pc:sldChg>
      <pc:sldChg chg="add del">
        <pc:chgData name="Văn Trung Đặng" userId="3a1a907cf5d44218" providerId="LiveId" clId="{14BCC280-8797-43AE-872E-9852BC42F5DC}" dt="2024-05-25T17:05:10.734" v="734" actId="47"/>
        <pc:sldMkLst>
          <pc:docMk/>
          <pc:sldMk cId="3428624864" sldId="911"/>
        </pc:sldMkLst>
      </pc:sldChg>
      <pc:sldChg chg="add del">
        <pc:chgData name="Văn Trung Đặng" userId="3a1a907cf5d44218" providerId="LiveId" clId="{14BCC280-8797-43AE-872E-9852BC42F5DC}" dt="2024-05-25T17:06:55.252" v="755" actId="47"/>
        <pc:sldMkLst>
          <pc:docMk/>
          <pc:sldMk cId="3589613096" sldId="911"/>
        </pc:sldMkLst>
      </pc:sldChg>
      <pc:sldChg chg="add del">
        <pc:chgData name="Văn Trung Đặng" userId="3a1a907cf5d44218" providerId="LiveId" clId="{14BCC280-8797-43AE-872E-9852BC42F5DC}" dt="2024-05-25T17:03:28.919" v="709" actId="47"/>
        <pc:sldMkLst>
          <pc:docMk/>
          <pc:sldMk cId="4005180208" sldId="911"/>
        </pc:sldMkLst>
      </pc:sldChg>
      <pc:sldChg chg="modSp add del mod setBg">
        <pc:chgData name="Văn Trung Đặng" userId="3a1a907cf5d44218" providerId="LiveId" clId="{14BCC280-8797-43AE-872E-9852BC42F5DC}" dt="2024-05-25T17:00:58.657" v="661" actId="47"/>
        <pc:sldMkLst>
          <pc:docMk/>
          <pc:sldMk cId="4045408269" sldId="911"/>
        </pc:sldMkLst>
        <pc:spChg chg="mod">
          <ac:chgData name="Văn Trung Đặng" userId="3a1a907cf5d44218" providerId="LiveId" clId="{14BCC280-8797-43AE-872E-9852BC42F5DC}" dt="2024-05-25T17:00:30.878" v="633" actId="20577"/>
          <ac:spMkLst>
            <pc:docMk/>
            <pc:sldMk cId="4045408269" sldId="911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00:30.893" v="634" actId="20577"/>
          <ac:spMkLst>
            <pc:docMk/>
            <pc:sldMk cId="4045408269" sldId="911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6:33:08.754" v="389" actId="47"/>
        <pc:sldMkLst>
          <pc:docMk/>
          <pc:sldMk cId="734994926" sldId="912"/>
        </pc:sldMkLst>
      </pc:sldChg>
      <pc:sldChg chg="add del">
        <pc:chgData name="Văn Trung Đặng" userId="3a1a907cf5d44218" providerId="LiveId" clId="{14BCC280-8797-43AE-872E-9852BC42F5DC}" dt="2024-05-25T17:08:42.939" v="802" actId="47"/>
        <pc:sldMkLst>
          <pc:docMk/>
          <pc:sldMk cId="1231603373" sldId="912"/>
        </pc:sldMkLst>
      </pc:sldChg>
      <pc:sldChg chg="add del">
        <pc:chgData name="Văn Trung Đặng" userId="3a1a907cf5d44218" providerId="LiveId" clId="{14BCC280-8797-43AE-872E-9852BC42F5DC}" dt="2024-05-25T17:10:06.349" v="833" actId="47"/>
        <pc:sldMkLst>
          <pc:docMk/>
          <pc:sldMk cId="1241327771" sldId="912"/>
        </pc:sldMkLst>
      </pc:sldChg>
      <pc:sldChg chg="add del">
        <pc:chgData name="Văn Trung Đặng" userId="3a1a907cf5d44218" providerId="LiveId" clId="{14BCC280-8797-43AE-872E-9852BC42F5DC}" dt="2024-05-25T17:07:22.201" v="779" actId="47"/>
        <pc:sldMkLst>
          <pc:docMk/>
          <pc:sldMk cId="1246975089" sldId="912"/>
        </pc:sldMkLst>
      </pc:sldChg>
      <pc:sldChg chg="add del">
        <pc:chgData name="Văn Trung Đặng" userId="3a1a907cf5d44218" providerId="LiveId" clId="{14BCC280-8797-43AE-872E-9852BC42F5DC}" dt="2024-05-25T16:48:41.254" v="459" actId="47"/>
        <pc:sldMkLst>
          <pc:docMk/>
          <pc:sldMk cId="1427833224" sldId="912"/>
        </pc:sldMkLst>
      </pc:sldChg>
      <pc:sldChg chg="add del">
        <pc:chgData name="Văn Trung Đặng" userId="3a1a907cf5d44218" providerId="LiveId" clId="{14BCC280-8797-43AE-872E-9852BC42F5DC}" dt="2024-05-25T17:00:58.657" v="661" actId="47"/>
        <pc:sldMkLst>
          <pc:docMk/>
          <pc:sldMk cId="1589506988" sldId="912"/>
        </pc:sldMkLst>
      </pc:sldChg>
      <pc:sldChg chg="add del">
        <pc:chgData name="Văn Trung Đặng" userId="3a1a907cf5d44218" providerId="LiveId" clId="{14BCC280-8797-43AE-872E-9852BC42F5DC}" dt="2024-05-25T16:54:43.722" v="538" actId="47"/>
        <pc:sldMkLst>
          <pc:docMk/>
          <pc:sldMk cId="1807084358" sldId="912"/>
        </pc:sldMkLst>
      </pc:sldChg>
      <pc:sldChg chg="add del">
        <pc:chgData name="Văn Trung Đặng" userId="3a1a907cf5d44218" providerId="LiveId" clId="{14BCC280-8797-43AE-872E-9852BC42F5DC}" dt="2024-05-25T17:03:28.919" v="709" actId="47"/>
        <pc:sldMkLst>
          <pc:docMk/>
          <pc:sldMk cId="1915443448" sldId="912"/>
        </pc:sldMkLst>
      </pc:sldChg>
      <pc:sldChg chg="add del">
        <pc:chgData name="Văn Trung Đặng" userId="3a1a907cf5d44218" providerId="LiveId" clId="{14BCC280-8797-43AE-872E-9852BC42F5DC}" dt="2024-05-25T17:06:55.252" v="755" actId="47"/>
        <pc:sldMkLst>
          <pc:docMk/>
          <pc:sldMk cId="2748848893" sldId="912"/>
        </pc:sldMkLst>
      </pc:sldChg>
      <pc:sldChg chg="add del">
        <pc:chgData name="Văn Trung Đặng" userId="3a1a907cf5d44218" providerId="LiveId" clId="{14BCC280-8797-43AE-872E-9852BC42F5DC}" dt="2024-05-25T17:05:10.734" v="734" actId="47"/>
        <pc:sldMkLst>
          <pc:docMk/>
          <pc:sldMk cId="3009113394" sldId="912"/>
        </pc:sldMkLst>
      </pc:sldChg>
      <pc:sldChg chg="add del">
        <pc:chgData name="Văn Trung Đặng" userId="3a1a907cf5d44218" providerId="LiveId" clId="{14BCC280-8797-43AE-872E-9852BC42F5DC}" dt="2024-05-25T17:02:33.742" v="685" actId="47"/>
        <pc:sldMkLst>
          <pc:docMk/>
          <pc:sldMk cId="3247373608" sldId="912"/>
        </pc:sldMkLst>
      </pc:sldChg>
      <pc:sldChg chg="add del">
        <pc:chgData name="Văn Trung Đặng" userId="3a1a907cf5d44218" providerId="LiveId" clId="{14BCC280-8797-43AE-872E-9852BC42F5DC}" dt="2024-05-25T17:11:44.249" v="867" actId="47"/>
        <pc:sldMkLst>
          <pc:docMk/>
          <pc:sldMk cId="3421428298" sldId="912"/>
        </pc:sldMkLst>
      </pc:sldChg>
      <pc:sldChg chg="add del">
        <pc:chgData name="Văn Trung Đặng" userId="3a1a907cf5d44218" providerId="LiveId" clId="{14BCC280-8797-43AE-872E-9852BC42F5DC}" dt="2024-05-25T17:00:58.657" v="661" actId="47"/>
        <pc:sldMkLst>
          <pc:docMk/>
          <pc:sldMk cId="376410781" sldId="913"/>
        </pc:sldMkLst>
      </pc:sldChg>
      <pc:sldChg chg="add del">
        <pc:chgData name="Văn Trung Đặng" userId="3a1a907cf5d44218" providerId="LiveId" clId="{14BCC280-8797-43AE-872E-9852BC42F5DC}" dt="2024-05-25T17:30:14.788" v="906" actId="2696"/>
        <pc:sldMkLst>
          <pc:docMk/>
          <pc:sldMk cId="502987431" sldId="913"/>
        </pc:sldMkLst>
      </pc:sldChg>
      <pc:sldChg chg="add del">
        <pc:chgData name="Văn Trung Đặng" userId="3a1a907cf5d44218" providerId="LiveId" clId="{14BCC280-8797-43AE-872E-9852BC42F5DC}" dt="2024-05-25T17:05:10.734" v="734" actId="47"/>
        <pc:sldMkLst>
          <pc:docMk/>
          <pc:sldMk cId="916806723" sldId="913"/>
        </pc:sldMkLst>
      </pc:sldChg>
      <pc:sldChg chg="add del">
        <pc:chgData name="Văn Trung Đặng" userId="3a1a907cf5d44218" providerId="LiveId" clId="{14BCC280-8797-43AE-872E-9852BC42F5DC}" dt="2024-05-25T17:03:28.919" v="709" actId="47"/>
        <pc:sldMkLst>
          <pc:docMk/>
          <pc:sldMk cId="2589090938" sldId="913"/>
        </pc:sldMkLst>
      </pc:sldChg>
      <pc:sldChg chg="add del">
        <pc:chgData name="Văn Trung Đặng" userId="3a1a907cf5d44218" providerId="LiveId" clId="{14BCC280-8797-43AE-872E-9852BC42F5DC}" dt="2024-05-25T17:08:42.939" v="802" actId="47"/>
        <pc:sldMkLst>
          <pc:docMk/>
          <pc:sldMk cId="2865217722" sldId="913"/>
        </pc:sldMkLst>
      </pc:sldChg>
      <pc:sldChg chg="add del">
        <pc:chgData name="Văn Trung Đặng" userId="3a1a907cf5d44218" providerId="LiveId" clId="{14BCC280-8797-43AE-872E-9852BC42F5DC}" dt="2024-05-25T16:48:41.254" v="459" actId="47"/>
        <pc:sldMkLst>
          <pc:docMk/>
          <pc:sldMk cId="3140856382" sldId="913"/>
        </pc:sldMkLst>
      </pc:sldChg>
      <pc:sldChg chg="add del">
        <pc:chgData name="Văn Trung Đặng" userId="3a1a907cf5d44218" providerId="LiveId" clId="{14BCC280-8797-43AE-872E-9852BC42F5DC}" dt="2024-05-25T17:10:06.349" v="833" actId="47"/>
        <pc:sldMkLst>
          <pc:docMk/>
          <pc:sldMk cId="3252309065" sldId="913"/>
        </pc:sldMkLst>
      </pc:sldChg>
      <pc:sldChg chg="add del">
        <pc:chgData name="Văn Trung Đặng" userId="3a1a907cf5d44218" providerId="LiveId" clId="{14BCC280-8797-43AE-872E-9852BC42F5DC}" dt="2024-05-25T16:54:43.722" v="538" actId="47"/>
        <pc:sldMkLst>
          <pc:docMk/>
          <pc:sldMk cId="3315573829" sldId="913"/>
        </pc:sldMkLst>
      </pc:sldChg>
      <pc:sldChg chg="add del">
        <pc:chgData name="Văn Trung Đặng" userId="3a1a907cf5d44218" providerId="LiveId" clId="{14BCC280-8797-43AE-872E-9852BC42F5DC}" dt="2024-05-25T17:02:33.742" v="685" actId="47"/>
        <pc:sldMkLst>
          <pc:docMk/>
          <pc:sldMk cId="3999503242" sldId="913"/>
        </pc:sldMkLst>
      </pc:sldChg>
      <pc:sldChg chg="add del">
        <pc:chgData name="Văn Trung Đặng" userId="3a1a907cf5d44218" providerId="LiveId" clId="{14BCC280-8797-43AE-872E-9852BC42F5DC}" dt="2024-05-25T17:07:22.201" v="779" actId="47"/>
        <pc:sldMkLst>
          <pc:docMk/>
          <pc:sldMk cId="4206727164" sldId="913"/>
        </pc:sldMkLst>
      </pc:sldChg>
      <pc:sldChg chg="modSp add del mod">
        <pc:chgData name="Văn Trung Đặng" userId="3a1a907cf5d44218" providerId="LiveId" clId="{14BCC280-8797-43AE-872E-9852BC42F5DC}" dt="2024-05-25T17:10:06.349" v="833" actId="47"/>
        <pc:sldMkLst>
          <pc:docMk/>
          <pc:sldMk cId="101579014" sldId="914"/>
        </pc:sldMkLst>
        <pc:spChg chg="mod">
          <ac:chgData name="Văn Trung Đặng" userId="3a1a907cf5d44218" providerId="LiveId" clId="{14BCC280-8797-43AE-872E-9852BC42F5DC}" dt="2024-05-25T17:09:25.659" v="830"/>
          <ac:spMkLst>
            <pc:docMk/>
            <pc:sldMk cId="101579014" sldId="914"/>
            <ac:spMk id="4" creationId="{2CC403DE-56CA-A5BD-0D66-8E80660D311F}"/>
          </ac:spMkLst>
        </pc:spChg>
        <pc:spChg chg="mod">
          <ac:chgData name="Văn Trung Đặng" userId="3a1a907cf5d44218" providerId="LiveId" clId="{14BCC280-8797-43AE-872E-9852BC42F5DC}" dt="2024-05-25T17:09:25.636" v="826"/>
          <ac:spMkLst>
            <pc:docMk/>
            <pc:sldMk cId="101579014" sldId="914"/>
            <ac:spMk id="8" creationId="{5A0ACC49-E2F6-0745-90F6-819FC5DA533B}"/>
          </ac:spMkLst>
        </pc:spChg>
        <pc:spChg chg="mod">
          <ac:chgData name="Văn Trung Đặng" userId="3a1a907cf5d44218" providerId="LiveId" clId="{14BCC280-8797-43AE-872E-9852BC42F5DC}" dt="2024-05-25T17:09:25.667" v="831" actId="20577"/>
          <ac:spMkLst>
            <pc:docMk/>
            <pc:sldMk cId="101579014" sldId="914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09:25.675" v="832" actId="20577"/>
          <ac:spMkLst>
            <pc:docMk/>
            <pc:sldMk cId="101579014" sldId="914"/>
            <ac:spMk id="11" creationId="{89D1B218-3B7B-9246-BA34-F2AA8185AA2C}"/>
          </ac:spMkLst>
        </pc:spChg>
        <pc:spChg chg="mod">
          <ac:chgData name="Văn Trung Đặng" userId="3a1a907cf5d44218" providerId="LiveId" clId="{14BCC280-8797-43AE-872E-9852BC42F5DC}" dt="2024-05-25T17:09:25.647" v="828"/>
          <ac:spMkLst>
            <pc:docMk/>
            <pc:sldMk cId="101579014" sldId="914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14BCC280-8797-43AE-872E-9852BC42F5DC}" dt="2024-05-25T17:31:08.279" v="940" actId="2696"/>
        <pc:sldMkLst>
          <pc:docMk/>
          <pc:sldMk cId="217688459" sldId="914"/>
        </pc:sldMkLst>
      </pc:sldChg>
      <pc:sldChg chg="add del">
        <pc:chgData name="Văn Trung Đặng" userId="3a1a907cf5d44218" providerId="LiveId" clId="{14BCC280-8797-43AE-872E-9852BC42F5DC}" dt="2024-05-25T17:07:22.201" v="779" actId="47"/>
        <pc:sldMkLst>
          <pc:docMk/>
          <pc:sldMk cId="626216170" sldId="914"/>
        </pc:sldMkLst>
      </pc:sldChg>
      <pc:sldChg chg="modSp add del mod setBg">
        <pc:chgData name="Văn Trung Đặng" userId="3a1a907cf5d44218" providerId="LiveId" clId="{14BCC280-8797-43AE-872E-9852BC42F5DC}" dt="2024-05-25T17:00:58.657" v="661" actId="47"/>
        <pc:sldMkLst>
          <pc:docMk/>
          <pc:sldMk cId="1383053784" sldId="914"/>
        </pc:sldMkLst>
        <pc:spChg chg="mod">
          <ac:chgData name="Văn Trung Đặng" userId="3a1a907cf5d44218" providerId="LiveId" clId="{14BCC280-8797-43AE-872E-9852BC42F5DC}" dt="2024-05-25T17:00:31.116" v="641" actId="20577"/>
          <ac:spMkLst>
            <pc:docMk/>
            <pc:sldMk cId="1383053784" sldId="914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00:31.127" v="642" actId="20577"/>
          <ac:spMkLst>
            <pc:docMk/>
            <pc:sldMk cId="1383053784" sldId="914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7:02:33.742" v="685" actId="47"/>
        <pc:sldMkLst>
          <pc:docMk/>
          <pc:sldMk cId="2309381469" sldId="914"/>
        </pc:sldMkLst>
      </pc:sldChg>
      <pc:sldChg chg="add del">
        <pc:chgData name="Văn Trung Đặng" userId="3a1a907cf5d44218" providerId="LiveId" clId="{14BCC280-8797-43AE-872E-9852BC42F5DC}" dt="2024-05-25T17:08:42.939" v="802" actId="47"/>
        <pc:sldMkLst>
          <pc:docMk/>
          <pc:sldMk cId="2350014495" sldId="914"/>
        </pc:sldMkLst>
      </pc:sldChg>
      <pc:sldChg chg="modSp add del mod">
        <pc:chgData name="Văn Trung Đặng" userId="3a1a907cf5d44218" providerId="LiveId" clId="{14BCC280-8797-43AE-872E-9852BC42F5DC}" dt="2024-05-25T17:28:03.501" v="868" actId="2696"/>
        <pc:sldMkLst>
          <pc:docMk/>
          <pc:sldMk cId="2675578866" sldId="914"/>
        </pc:sldMkLst>
        <pc:spChg chg="mod">
          <ac:chgData name="Văn Trung Đặng" userId="3a1a907cf5d44218" providerId="LiveId" clId="{14BCC280-8797-43AE-872E-9852BC42F5DC}" dt="2024-05-25T17:11:13.199" v="861"/>
          <ac:spMkLst>
            <pc:docMk/>
            <pc:sldMk cId="2675578866" sldId="914"/>
            <ac:spMk id="4" creationId="{2CC403DE-56CA-A5BD-0D66-8E80660D311F}"/>
          </ac:spMkLst>
        </pc:spChg>
        <pc:spChg chg="mod">
          <ac:chgData name="Văn Trung Đặng" userId="3a1a907cf5d44218" providerId="LiveId" clId="{14BCC280-8797-43AE-872E-9852BC42F5DC}" dt="2024-05-25T17:11:13.093" v="857"/>
          <ac:spMkLst>
            <pc:docMk/>
            <pc:sldMk cId="2675578866" sldId="914"/>
            <ac:spMk id="8" creationId="{5A0ACC49-E2F6-0745-90F6-819FC5DA533B}"/>
          </ac:spMkLst>
        </pc:spChg>
        <pc:spChg chg="mod">
          <ac:chgData name="Văn Trung Đặng" userId="3a1a907cf5d44218" providerId="LiveId" clId="{14BCC280-8797-43AE-872E-9852BC42F5DC}" dt="2024-05-25T17:11:13.205" v="862" actId="20577"/>
          <ac:spMkLst>
            <pc:docMk/>
            <pc:sldMk cId="2675578866" sldId="914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11:13.213" v="863" actId="20577"/>
          <ac:spMkLst>
            <pc:docMk/>
            <pc:sldMk cId="2675578866" sldId="914"/>
            <ac:spMk id="11" creationId="{89D1B218-3B7B-9246-BA34-F2AA8185AA2C}"/>
          </ac:spMkLst>
        </pc:spChg>
        <pc:spChg chg="mod">
          <ac:chgData name="Văn Trung Đặng" userId="3a1a907cf5d44218" providerId="LiveId" clId="{14BCC280-8797-43AE-872E-9852BC42F5DC}" dt="2024-05-25T17:11:13.221" v="864" actId="20577"/>
          <ac:spMkLst>
            <pc:docMk/>
            <pc:sldMk cId="2675578866" sldId="914"/>
            <ac:spMk id="12" creationId="{44FF00C7-FE39-DF4D-B00A-D1ADCB511F01}"/>
          </ac:spMkLst>
        </pc:spChg>
        <pc:spChg chg="mod">
          <ac:chgData name="Văn Trung Đặng" userId="3a1a907cf5d44218" providerId="LiveId" clId="{14BCC280-8797-43AE-872E-9852BC42F5DC}" dt="2024-05-25T17:11:13.190" v="859"/>
          <ac:spMkLst>
            <pc:docMk/>
            <pc:sldMk cId="2675578866" sldId="914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14BCC280-8797-43AE-872E-9852BC42F5DC}" dt="2024-05-25T17:03:28.919" v="709" actId="47"/>
        <pc:sldMkLst>
          <pc:docMk/>
          <pc:sldMk cId="3304701843" sldId="914"/>
        </pc:sldMkLst>
      </pc:sldChg>
      <pc:sldChg chg="add del ord">
        <pc:chgData name="Văn Trung Đặng" userId="3a1a907cf5d44218" providerId="LiveId" clId="{14BCC280-8797-43AE-872E-9852BC42F5DC}" dt="2024-05-25T17:05:10.734" v="734" actId="47"/>
        <pc:sldMkLst>
          <pc:docMk/>
          <pc:sldMk cId="3604735263" sldId="914"/>
        </pc:sldMkLst>
      </pc:sldChg>
      <pc:sldChg chg="add del">
        <pc:chgData name="Văn Trung Đặng" userId="3a1a907cf5d44218" providerId="LiveId" clId="{14BCC280-8797-43AE-872E-9852BC42F5DC}" dt="2024-05-25T17:31:44.140" v="974" actId="2696"/>
        <pc:sldMkLst>
          <pc:docMk/>
          <pc:sldMk cId="1102934077" sldId="915"/>
        </pc:sldMkLst>
      </pc:sldChg>
      <pc:sldChg chg="add del">
        <pc:chgData name="Văn Trung Đặng" userId="3a1a907cf5d44218" providerId="LiveId" clId="{14BCC280-8797-43AE-872E-9852BC42F5DC}" dt="2024-05-25T17:00:58.657" v="661" actId="47"/>
        <pc:sldMkLst>
          <pc:docMk/>
          <pc:sldMk cId="2331989241" sldId="915"/>
        </pc:sldMkLst>
      </pc:sldChg>
      <pc:sldChg chg="add del">
        <pc:chgData name="Văn Trung Đặng" userId="3a1a907cf5d44218" providerId="LiveId" clId="{14BCC280-8797-43AE-872E-9852BC42F5DC}" dt="2024-05-25T17:30:23.043" v="907" actId="47"/>
        <pc:sldMkLst>
          <pc:docMk/>
          <pc:sldMk cId="3458071881" sldId="915"/>
        </pc:sldMkLst>
      </pc:sldChg>
      <pc:sldChg chg="add del">
        <pc:chgData name="Văn Trung Đặng" userId="3a1a907cf5d44218" providerId="LiveId" clId="{14BCC280-8797-43AE-872E-9852BC42F5DC}" dt="2024-05-25T17:11:44.249" v="867" actId="47"/>
        <pc:sldMkLst>
          <pc:docMk/>
          <pc:sldMk cId="3791059734" sldId="915"/>
        </pc:sldMkLst>
      </pc:sldChg>
      <pc:sldChg chg="add del">
        <pc:chgData name="Văn Trung Đặng" userId="3a1a907cf5d44218" providerId="LiveId" clId="{14BCC280-8797-43AE-872E-9852BC42F5DC}" dt="2024-05-25T17:31:14.953" v="941" actId="47"/>
        <pc:sldMkLst>
          <pc:docMk/>
          <pc:sldMk cId="538318505" sldId="916"/>
        </pc:sldMkLst>
      </pc:sldChg>
      <pc:sldChg chg="add del">
        <pc:chgData name="Văn Trung Đặng" userId="3a1a907cf5d44218" providerId="LiveId" clId="{14BCC280-8797-43AE-872E-9852BC42F5DC}" dt="2024-05-25T17:00:58.657" v="661" actId="47"/>
        <pc:sldMkLst>
          <pc:docMk/>
          <pc:sldMk cId="1331836187" sldId="916"/>
        </pc:sldMkLst>
      </pc:sldChg>
      <pc:sldChg chg="add del">
        <pc:chgData name="Văn Trung Đặng" userId="3a1a907cf5d44218" providerId="LiveId" clId="{14BCC280-8797-43AE-872E-9852BC42F5DC}" dt="2024-05-25T17:30:23.043" v="907" actId="47"/>
        <pc:sldMkLst>
          <pc:docMk/>
          <pc:sldMk cId="3606734763" sldId="916"/>
        </pc:sldMkLst>
      </pc:sldChg>
      <pc:sldChg chg="add del">
        <pc:chgData name="Văn Trung Đặng" userId="3a1a907cf5d44218" providerId="LiveId" clId="{14BCC280-8797-43AE-872E-9852BC42F5DC}" dt="2024-05-25T17:32:21.973" v="1008" actId="2696"/>
        <pc:sldMkLst>
          <pc:docMk/>
          <pc:sldMk cId="3661662635" sldId="916"/>
        </pc:sldMkLst>
      </pc:sldChg>
      <pc:sldChg chg="add del">
        <pc:chgData name="Văn Trung Đặng" userId="3a1a907cf5d44218" providerId="LiveId" clId="{14BCC280-8797-43AE-872E-9852BC42F5DC}" dt="2024-05-25T17:31:14.953" v="941" actId="47"/>
        <pc:sldMkLst>
          <pc:docMk/>
          <pc:sldMk cId="423527110" sldId="917"/>
        </pc:sldMkLst>
      </pc:sldChg>
      <pc:sldChg chg="add del">
        <pc:chgData name="Văn Trung Đặng" userId="3a1a907cf5d44218" providerId="LiveId" clId="{14BCC280-8797-43AE-872E-9852BC42F5DC}" dt="2024-05-25T17:32:12.080" v="975" actId="47"/>
        <pc:sldMkLst>
          <pc:docMk/>
          <pc:sldMk cId="1054119005" sldId="917"/>
        </pc:sldMkLst>
      </pc:sldChg>
      <pc:sldChg chg="add del">
        <pc:chgData name="Văn Trung Đặng" userId="3a1a907cf5d44218" providerId="LiveId" clId="{14BCC280-8797-43AE-872E-9852BC42F5DC}" dt="2024-05-25T17:34:54.345" v="1043" actId="2696"/>
        <pc:sldMkLst>
          <pc:docMk/>
          <pc:sldMk cId="1073752458" sldId="917"/>
        </pc:sldMkLst>
      </pc:sldChg>
      <pc:sldChg chg="add del">
        <pc:chgData name="Văn Trung Đặng" userId="3a1a907cf5d44218" providerId="LiveId" clId="{14BCC280-8797-43AE-872E-9852BC42F5DC}" dt="2024-05-25T17:30:23.043" v="907" actId="47"/>
        <pc:sldMkLst>
          <pc:docMk/>
          <pc:sldMk cId="1223128715" sldId="917"/>
        </pc:sldMkLst>
      </pc:sldChg>
      <pc:sldChg chg="add del">
        <pc:chgData name="Văn Trung Đặng" userId="3a1a907cf5d44218" providerId="LiveId" clId="{14BCC280-8797-43AE-872E-9852BC42F5DC}" dt="2024-05-25T17:00:58.657" v="661" actId="47"/>
        <pc:sldMkLst>
          <pc:docMk/>
          <pc:sldMk cId="3005329055" sldId="917"/>
        </pc:sldMkLst>
      </pc:sldChg>
      <pc:sldChg chg="modSp add del mod">
        <pc:chgData name="Văn Trung Đặng" userId="3a1a907cf5d44218" providerId="LiveId" clId="{14BCC280-8797-43AE-872E-9852BC42F5DC}" dt="2024-05-25T17:32:12.080" v="975" actId="47"/>
        <pc:sldMkLst>
          <pc:docMk/>
          <pc:sldMk cId="484974836" sldId="918"/>
        </pc:sldMkLst>
        <pc:spChg chg="mod">
          <ac:chgData name="Văn Trung Đặng" userId="3a1a907cf5d44218" providerId="LiveId" clId="{14BCC280-8797-43AE-872E-9852BC42F5DC}" dt="2024-05-25T17:31:43.692" v="957"/>
          <ac:spMkLst>
            <pc:docMk/>
            <pc:sldMk cId="484974836" sldId="918"/>
            <ac:spMk id="4" creationId="{2CC403DE-56CA-A5BD-0D66-8E80660D311F}"/>
          </ac:spMkLst>
        </pc:spChg>
        <pc:spChg chg="mod">
          <ac:chgData name="Văn Trung Đặng" userId="3a1a907cf5d44218" providerId="LiveId" clId="{14BCC280-8797-43AE-872E-9852BC42F5DC}" dt="2024-05-25T17:31:43.620" v="953"/>
          <ac:spMkLst>
            <pc:docMk/>
            <pc:sldMk cId="484974836" sldId="918"/>
            <ac:spMk id="8" creationId="{5A0ACC49-E2F6-0745-90F6-819FC5DA533B}"/>
          </ac:spMkLst>
        </pc:spChg>
        <pc:spChg chg="mod">
          <ac:chgData name="Văn Trung Đặng" userId="3a1a907cf5d44218" providerId="LiveId" clId="{14BCC280-8797-43AE-872E-9852BC42F5DC}" dt="2024-05-25T17:31:43.708" v="959" actId="20577"/>
          <ac:spMkLst>
            <pc:docMk/>
            <pc:sldMk cId="484974836" sldId="918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1:43.716" v="960" actId="20577"/>
          <ac:spMkLst>
            <pc:docMk/>
            <pc:sldMk cId="484974836" sldId="918"/>
            <ac:spMk id="11" creationId="{89D1B218-3B7B-9246-BA34-F2AA8185AA2C}"/>
          </ac:spMkLst>
        </pc:spChg>
        <pc:spChg chg="mod">
          <ac:chgData name="Văn Trung Đặng" userId="3a1a907cf5d44218" providerId="LiveId" clId="{14BCC280-8797-43AE-872E-9852BC42F5DC}" dt="2024-05-25T17:31:43.698" v="958" actId="20577"/>
          <ac:spMkLst>
            <pc:docMk/>
            <pc:sldMk cId="484974836" sldId="918"/>
            <ac:spMk id="12" creationId="{44FF00C7-FE39-DF4D-B00A-D1ADCB511F01}"/>
          </ac:spMkLst>
        </pc:spChg>
        <pc:spChg chg="mod">
          <ac:chgData name="Văn Trung Đặng" userId="3a1a907cf5d44218" providerId="LiveId" clId="{14BCC280-8797-43AE-872E-9852BC42F5DC}" dt="2024-05-25T17:31:43.682" v="955"/>
          <ac:spMkLst>
            <pc:docMk/>
            <pc:sldMk cId="484974836" sldId="918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14BCC280-8797-43AE-872E-9852BC42F5DC}" dt="2024-05-25T17:30:23.043" v="907" actId="47"/>
        <pc:sldMkLst>
          <pc:docMk/>
          <pc:sldMk cId="1870850620" sldId="918"/>
        </pc:sldMkLst>
      </pc:sldChg>
      <pc:sldChg chg="add del">
        <pc:chgData name="Văn Trung Đặng" userId="3a1a907cf5d44218" providerId="LiveId" clId="{14BCC280-8797-43AE-872E-9852BC42F5DC}" dt="2024-05-25T17:00:58.657" v="661" actId="47"/>
        <pc:sldMkLst>
          <pc:docMk/>
          <pc:sldMk cId="3230587152" sldId="918"/>
        </pc:sldMkLst>
      </pc:sldChg>
      <pc:sldChg chg="add del">
        <pc:chgData name="Văn Trung Đặng" userId="3a1a907cf5d44218" providerId="LiveId" clId="{14BCC280-8797-43AE-872E-9852BC42F5DC}" dt="2024-05-25T17:32:58.630" v="1011" actId="47"/>
        <pc:sldMkLst>
          <pc:docMk/>
          <pc:sldMk cId="3363634217" sldId="918"/>
        </pc:sldMkLst>
      </pc:sldChg>
      <pc:sldChg chg="add del">
        <pc:chgData name="Văn Trung Đặng" userId="3a1a907cf5d44218" providerId="LiveId" clId="{14BCC280-8797-43AE-872E-9852BC42F5DC}" dt="2024-05-25T17:32:32.439" v="1009" actId="47"/>
        <pc:sldMkLst>
          <pc:docMk/>
          <pc:sldMk cId="3630155296" sldId="918"/>
        </pc:sldMkLst>
      </pc:sldChg>
      <pc:sldChg chg="modSp add del mod">
        <pc:chgData name="Văn Trung Đặng" userId="3a1a907cf5d44218" providerId="LiveId" clId="{14BCC280-8797-43AE-872E-9852BC42F5DC}" dt="2024-05-25T17:35:30.920" v="1044" actId="47"/>
        <pc:sldMkLst>
          <pc:docMk/>
          <pc:sldMk cId="3864191037" sldId="918"/>
        </pc:sldMkLst>
        <pc:spChg chg="mod">
          <ac:chgData name="Văn Trung Đặng" userId="3a1a907cf5d44218" providerId="LiveId" clId="{14BCC280-8797-43AE-872E-9852BC42F5DC}" dt="2024-05-25T17:34:53.729" v="1018"/>
          <ac:spMkLst>
            <pc:docMk/>
            <pc:sldMk cId="3864191037" sldId="918"/>
            <ac:spMk id="4" creationId="{2CC403DE-56CA-A5BD-0D66-8E80660D311F}"/>
          </ac:spMkLst>
        </pc:spChg>
        <pc:spChg chg="mod">
          <ac:chgData name="Văn Trung Đặng" userId="3a1a907cf5d44218" providerId="LiveId" clId="{14BCC280-8797-43AE-872E-9852BC42F5DC}" dt="2024-05-25T17:34:53.699" v="1014"/>
          <ac:spMkLst>
            <pc:docMk/>
            <pc:sldMk cId="3864191037" sldId="918"/>
            <ac:spMk id="8" creationId="{5A0ACC49-E2F6-0745-90F6-819FC5DA533B}"/>
          </ac:spMkLst>
        </pc:spChg>
        <pc:spChg chg="mod">
          <ac:chgData name="Văn Trung Đặng" userId="3a1a907cf5d44218" providerId="LiveId" clId="{14BCC280-8797-43AE-872E-9852BC42F5DC}" dt="2024-05-25T17:34:53.743" v="1020" actId="20577"/>
          <ac:spMkLst>
            <pc:docMk/>
            <pc:sldMk cId="3864191037" sldId="918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4:53.751" v="1021" actId="20577"/>
          <ac:spMkLst>
            <pc:docMk/>
            <pc:sldMk cId="3864191037" sldId="918"/>
            <ac:spMk id="11" creationId="{89D1B218-3B7B-9246-BA34-F2AA8185AA2C}"/>
          </ac:spMkLst>
        </pc:spChg>
        <pc:spChg chg="mod">
          <ac:chgData name="Văn Trung Đặng" userId="3a1a907cf5d44218" providerId="LiveId" clId="{14BCC280-8797-43AE-872E-9852BC42F5DC}" dt="2024-05-25T17:34:53.735" v="1019" actId="20577"/>
          <ac:spMkLst>
            <pc:docMk/>
            <pc:sldMk cId="3864191037" sldId="918"/>
            <ac:spMk id="12" creationId="{44FF00C7-FE39-DF4D-B00A-D1ADCB511F01}"/>
          </ac:spMkLst>
        </pc:spChg>
        <pc:spChg chg="mod">
          <ac:chgData name="Văn Trung Đặng" userId="3a1a907cf5d44218" providerId="LiveId" clId="{14BCC280-8797-43AE-872E-9852BC42F5DC}" dt="2024-05-25T17:34:53.721" v="1016"/>
          <ac:spMkLst>
            <pc:docMk/>
            <pc:sldMk cId="3864191037" sldId="918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14BCC280-8797-43AE-872E-9852BC42F5DC}" dt="2024-05-25T17:31:14.953" v="941" actId="47"/>
        <pc:sldMkLst>
          <pc:docMk/>
          <pc:sldMk cId="4258823570" sldId="918"/>
        </pc:sldMkLst>
      </pc:sldChg>
      <pc:sldChg chg="add del">
        <pc:chgData name="Văn Trung Đặng" userId="3a1a907cf5d44218" providerId="LiveId" clId="{14BCC280-8797-43AE-872E-9852BC42F5DC}" dt="2024-05-25T17:32:12.080" v="975" actId="47"/>
        <pc:sldMkLst>
          <pc:docMk/>
          <pc:sldMk cId="610859779" sldId="919"/>
        </pc:sldMkLst>
      </pc:sldChg>
      <pc:sldChg chg="modSp add del mod setBg">
        <pc:chgData name="Văn Trung Đặng" userId="3a1a907cf5d44218" providerId="LiveId" clId="{14BCC280-8797-43AE-872E-9852BC42F5DC}" dt="2024-05-25T17:00:58.657" v="661" actId="47"/>
        <pc:sldMkLst>
          <pc:docMk/>
          <pc:sldMk cId="800620982" sldId="919"/>
        </pc:sldMkLst>
        <pc:spChg chg="mod">
          <ac:chgData name="Văn Trung Đặng" userId="3a1a907cf5d44218" providerId="LiveId" clId="{14BCC280-8797-43AE-872E-9852BC42F5DC}" dt="2024-05-25T17:00:31.632" v="657" actId="20577"/>
          <ac:spMkLst>
            <pc:docMk/>
            <pc:sldMk cId="800620982" sldId="919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00:31.640" v="658" actId="20577"/>
          <ac:spMkLst>
            <pc:docMk/>
            <pc:sldMk cId="800620982" sldId="919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7:31:14.953" v="941" actId="47"/>
        <pc:sldMkLst>
          <pc:docMk/>
          <pc:sldMk cId="1226704504" sldId="919"/>
        </pc:sldMkLst>
      </pc:sldChg>
      <pc:sldChg chg="modSp add del mod">
        <pc:chgData name="Văn Trung Đặng" userId="3a1a907cf5d44218" providerId="LiveId" clId="{14BCC280-8797-43AE-872E-9852BC42F5DC}" dt="2024-05-25T17:30:23.043" v="907" actId="47"/>
        <pc:sldMkLst>
          <pc:docMk/>
          <pc:sldMk cId="1730089247" sldId="919"/>
        </pc:sldMkLst>
        <pc:spChg chg="mod">
          <ac:chgData name="Văn Trung Đặng" userId="3a1a907cf5d44218" providerId="LiveId" clId="{14BCC280-8797-43AE-872E-9852BC42F5DC}" dt="2024-05-25T17:30:14.735" v="901"/>
          <ac:spMkLst>
            <pc:docMk/>
            <pc:sldMk cId="1730089247" sldId="919"/>
            <ac:spMk id="4" creationId="{2CC403DE-56CA-A5BD-0D66-8E80660D311F}"/>
          </ac:spMkLst>
        </pc:spChg>
        <pc:spChg chg="mod">
          <ac:chgData name="Văn Trung Đặng" userId="3a1a907cf5d44218" providerId="LiveId" clId="{14BCC280-8797-43AE-872E-9852BC42F5DC}" dt="2024-05-25T17:30:14.715" v="897"/>
          <ac:spMkLst>
            <pc:docMk/>
            <pc:sldMk cId="1730089247" sldId="919"/>
            <ac:spMk id="8" creationId="{5A0ACC49-E2F6-0745-90F6-819FC5DA533B}"/>
          </ac:spMkLst>
        </pc:spChg>
        <pc:spChg chg="mod">
          <ac:chgData name="Văn Trung Đặng" userId="3a1a907cf5d44218" providerId="LiveId" clId="{14BCC280-8797-43AE-872E-9852BC42F5DC}" dt="2024-05-25T17:30:14.741" v="902" actId="20577"/>
          <ac:spMkLst>
            <pc:docMk/>
            <pc:sldMk cId="1730089247" sldId="919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0:14.748" v="903" actId="20577"/>
          <ac:spMkLst>
            <pc:docMk/>
            <pc:sldMk cId="1730089247" sldId="919"/>
            <ac:spMk id="11" creationId="{89D1B218-3B7B-9246-BA34-F2AA8185AA2C}"/>
          </ac:spMkLst>
        </pc:spChg>
        <pc:spChg chg="mod">
          <ac:chgData name="Văn Trung Đặng" userId="3a1a907cf5d44218" providerId="LiveId" clId="{14BCC280-8797-43AE-872E-9852BC42F5DC}" dt="2024-05-25T17:30:14.755" v="904" actId="20577"/>
          <ac:spMkLst>
            <pc:docMk/>
            <pc:sldMk cId="1730089247" sldId="919"/>
            <ac:spMk id="12" creationId="{44FF00C7-FE39-DF4D-B00A-D1ADCB511F01}"/>
          </ac:spMkLst>
        </pc:spChg>
        <pc:spChg chg="mod">
          <ac:chgData name="Văn Trung Đặng" userId="3a1a907cf5d44218" providerId="LiveId" clId="{14BCC280-8797-43AE-872E-9852BC42F5DC}" dt="2024-05-25T17:30:14.726" v="899"/>
          <ac:spMkLst>
            <pc:docMk/>
            <pc:sldMk cId="1730089247" sldId="919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14BCC280-8797-43AE-872E-9852BC42F5DC}" dt="2024-05-25T17:32:32.439" v="1009" actId="47"/>
        <pc:sldMkLst>
          <pc:docMk/>
          <pc:sldMk cId="1914205131" sldId="919"/>
        </pc:sldMkLst>
        <pc:spChg chg="mod">
          <ac:chgData name="Văn Trung Đặng" userId="3a1a907cf5d44218" providerId="LiveId" clId="{14BCC280-8797-43AE-872E-9852BC42F5DC}" dt="2024-05-25T17:32:21.570" v="991"/>
          <ac:spMkLst>
            <pc:docMk/>
            <pc:sldMk cId="1914205131" sldId="919"/>
            <ac:spMk id="4" creationId="{2CC403DE-56CA-A5BD-0D66-8E80660D311F}"/>
          </ac:spMkLst>
        </pc:spChg>
        <pc:spChg chg="mod">
          <ac:chgData name="Văn Trung Đặng" userId="3a1a907cf5d44218" providerId="LiveId" clId="{14BCC280-8797-43AE-872E-9852BC42F5DC}" dt="2024-05-25T17:32:21.543" v="987"/>
          <ac:spMkLst>
            <pc:docMk/>
            <pc:sldMk cId="1914205131" sldId="919"/>
            <ac:spMk id="8" creationId="{5A0ACC49-E2F6-0745-90F6-819FC5DA533B}"/>
          </ac:spMkLst>
        </pc:spChg>
        <pc:spChg chg="mod">
          <ac:chgData name="Văn Trung Đặng" userId="3a1a907cf5d44218" providerId="LiveId" clId="{14BCC280-8797-43AE-872E-9852BC42F5DC}" dt="2024-05-25T17:32:21.637" v="993" actId="20577"/>
          <ac:spMkLst>
            <pc:docMk/>
            <pc:sldMk cId="1914205131" sldId="919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2:21.644" v="994" actId="20577"/>
          <ac:spMkLst>
            <pc:docMk/>
            <pc:sldMk cId="1914205131" sldId="919"/>
            <ac:spMk id="11" creationId="{89D1B218-3B7B-9246-BA34-F2AA8185AA2C}"/>
          </ac:spMkLst>
        </pc:spChg>
        <pc:spChg chg="mod">
          <ac:chgData name="Văn Trung Đặng" userId="3a1a907cf5d44218" providerId="LiveId" clId="{14BCC280-8797-43AE-872E-9852BC42F5DC}" dt="2024-05-25T17:32:21.578" v="992" actId="20577"/>
          <ac:spMkLst>
            <pc:docMk/>
            <pc:sldMk cId="1914205131" sldId="919"/>
            <ac:spMk id="12" creationId="{44FF00C7-FE39-DF4D-B00A-D1ADCB511F01}"/>
          </ac:spMkLst>
        </pc:spChg>
        <pc:spChg chg="mod">
          <ac:chgData name="Văn Trung Đặng" userId="3a1a907cf5d44218" providerId="LiveId" clId="{14BCC280-8797-43AE-872E-9852BC42F5DC}" dt="2024-05-25T17:32:21.561" v="989"/>
          <ac:spMkLst>
            <pc:docMk/>
            <pc:sldMk cId="1914205131" sldId="919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14BCC280-8797-43AE-872E-9852BC42F5DC}" dt="2024-05-25T17:36:00.473" v="1076" actId="2696"/>
        <pc:sldMkLst>
          <pc:docMk/>
          <pc:sldMk cId="2573893086" sldId="919"/>
        </pc:sldMkLst>
      </pc:sldChg>
      <pc:sldChg chg="add del">
        <pc:chgData name="Văn Trung Đặng" userId="3a1a907cf5d44218" providerId="LiveId" clId="{14BCC280-8797-43AE-872E-9852BC42F5DC}" dt="2024-05-25T17:35:30.920" v="1044" actId="47"/>
        <pc:sldMkLst>
          <pc:docMk/>
          <pc:sldMk cId="126041729" sldId="920"/>
        </pc:sldMkLst>
      </pc:sldChg>
      <pc:sldChg chg="add del">
        <pc:chgData name="Văn Trung Đặng" userId="3a1a907cf5d44218" providerId="LiveId" clId="{14BCC280-8797-43AE-872E-9852BC42F5DC}" dt="2024-05-25T17:32:32.439" v="1009" actId="47"/>
        <pc:sldMkLst>
          <pc:docMk/>
          <pc:sldMk cId="731156104" sldId="920"/>
        </pc:sldMkLst>
      </pc:sldChg>
      <pc:sldChg chg="modSp add del mod">
        <pc:chgData name="Văn Trung Đặng" userId="3a1a907cf5d44218" providerId="LiveId" clId="{14BCC280-8797-43AE-872E-9852BC42F5DC}" dt="2024-05-25T17:36:33.114" v="1077" actId="47"/>
        <pc:sldMkLst>
          <pc:docMk/>
          <pc:sldMk cId="942635207" sldId="920"/>
        </pc:sldMkLst>
        <pc:spChg chg="mod">
          <ac:chgData name="Văn Trung Đặng" userId="3a1a907cf5d44218" providerId="LiveId" clId="{14BCC280-8797-43AE-872E-9852BC42F5DC}" dt="2024-05-25T17:35:59.850" v="1051"/>
          <ac:spMkLst>
            <pc:docMk/>
            <pc:sldMk cId="942635207" sldId="920"/>
            <ac:spMk id="4" creationId="{2CC403DE-56CA-A5BD-0D66-8E80660D311F}"/>
          </ac:spMkLst>
        </pc:spChg>
        <pc:spChg chg="mod">
          <ac:chgData name="Văn Trung Đặng" userId="3a1a907cf5d44218" providerId="LiveId" clId="{14BCC280-8797-43AE-872E-9852BC42F5DC}" dt="2024-05-25T17:35:59.822" v="1047"/>
          <ac:spMkLst>
            <pc:docMk/>
            <pc:sldMk cId="942635207" sldId="920"/>
            <ac:spMk id="8" creationId="{5A0ACC49-E2F6-0745-90F6-819FC5DA533B}"/>
          </ac:spMkLst>
        </pc:spChg>
        <pc:spChg chg="mod">
          <ac:chgData name="Văn Trung Đặng" userId="3a1a907cf5d44218" providerId="LiveId" clId="{14BCC280-8797-43AE-872E-9852BC42F5DC}" dt="2024-05-25T17:35:59.870" v="1053" actId="20577"/>
          <ac:spMkLst>
            <pc:docMk/>
            <pc:sldMk cId="942635207" sldId="920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5:59.879" v="1054" actId="20577"/>
          <ac:spMkLst>
            <pc:docMk/>
            <pc:sldMk cId="942635207" sldId="920"/>
            <ac:spMk id="11" creationId="{89D1B218-3B7B-9246-BA34-F2AA8185AA2C}"/>
          </ac:spMkLst>
        </pc:spChg>
        <pc:spChg chg="mod">
          <ac:chgData name="Văn Trung Đặng" userId="3a1a907cf5d44218" providerId="LiveId" clId="{14BCC280-8797-43AE-872E-9852BC42F5DC}" dt="2024-05-25T17:35:59.858" v="1052" actId="20577"/>
          <ac:spMkLst>
            <pc:docMk/>
            <pc:sldMk cId="942635207" sldId="920"/>
            <ac:spMk id="12" creationId="{44FF00C7-FE39-DF4D-B00A-D1ADCB511F01}"/>
          </ac:spMkLst>
        </pc:spChg>
        <pc:spChg chg="mod">
          <ac:chgData name="Văn Trung Đặng" userId="3a1a907cf5d44218" providerId="LiveId" clId="{14BCC280-8797-43AE-872E-9852BC42F5DC}" dt="2024-05-25T17:35:59.837" v="1049"/>
          <ac:spMkLst>
            <pc:docMk/>
            <pc:sldMk cId="942635207" sldId="920"/>
            <ac:spMk id="14" creationId="{A3DC0014-AC4D-C340-BD08-DB60E72982DE}"/>
          </ac:spMkLst>
        </pc:spChg>
      </pc:sldChg>
      <pc:sldChg chg="modSp add del mod">
        <pc:chgData name="Văn Trung Đặng" userId="3a1a907cf5d44218" providerId="LiveId" clId="{14BCC280-8797-43AE-872E-9852BC42F5DC}" dt="2024-05-25T17:31:14.953" v="941" actId="47"/>
        <pc:sldMkLst>
          <pc:docMk/>
          <pc:sldMk cId="1207113242" sldId="920"/>
        </pc:sldMkLst>
        <pc:spChg chg="mod">
          <ac:chgData name="Văn Trung Đặng" userId="3a1a907cf5d44218" providerId="LiveId" clId="{14BCC280-8797-43AE-872E-9852BC42F5DC}" dt="2024-05-25T17:31:08.224" v="935"/>
          <ac:spMkLst>
            <pc:docMk/>
            <pc:sldMk cId="1207113242" sldId="920"/>
            <ac:spMk id="4" creationId="{2CC403DE-56CA-A5BD-0D66-8E80660D311F}"/>
          </ac:spMkLst>
        </pc:spChg>
        <pc:spChg chg="mod">
          <ac:chgData name="Văn Trung Đặng" userId="3a1a907cf5d44218" providerId="LiveId" clId="{14BCC280-8797-43AE-872E-9852BC42F5DC}" dt="2024-05-25T17:31:08.204" v="931"/>
          <ac:spMkLst>
            <pc:docMk/>
            <pc:sldMk cId="1207113242" sldId="920"/>
            <ac:spMk id="8" creationId="{5A0ACC49-E2F6-0745-90F6-819FC5DA533B}"/>
          </ac:spMkLst>
        </pc:spChg>
        <pc:spChg chg="mod">
          <ac:chgData name="Văn Trung Đặng" userId="3a1a907cf5d44218" providerId="LiveId" clId="{14BCC280-8797-43AE-872E-9852BC42F5DC}" dt="2024-05-25T17:31:08.241" v="937" actId="20577"/>
          <ac:spMkLst>
            <pc:docMk/>
            <pc:sldMk cId="1207113242" sldId="920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1:08.248" v="938" actId="20577"/>
          <ac:spMkLst>
            <pc:docMk/>
            <pc:sldMk cId="1207113242" sldId="920"/>
            <ac:spMk id="11" creationId="{89D1B218-3B7B-9246-BA34-F2AA8185AA2C}"/>
          </ac:spMkLst>
        </pc:spChg>
        <pc:spChg chg="mod">
          <ac:chgData name="Văn Trung Đặng" userId="3a1a907cf5d44218" providerId="LiveId" clId="{14BCC280-8797-43AE-872E-9852BC42F5DC}" dt="2024-05-25T17:31:08.232" v="936" actId="20577"/>
          <ac:spMkLst>
            <pc:docMk/>
            <pc:sldMk cId="1207113242" sldId="920"/>
            <ac:spMk id="12" creationId="{44FF00C7-FE39-DF4D-B00A-D1ADCB511F01}"/>
          </ac:spMkLst>
        </pc:spChg>
        <pc:spChg chg="mod">
          <ac:chgData name="Văn Trung Đặng" userId="3a1a907cf5d44218" providerId="LiveId" clId="{14BCC280-8797-43AE-872E-9852BC42F5DC}" dt="2024-05-25T17:31:08.214" v="933"/>
          <ac:spMkLst>
            <pc:docMk/>
            <pc:sldMk cId="1207113242" sldId="920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14BCC280-8797-43AE-872E-9852BC42F5DC}" dt="2024-05-25T17:32:12.080" v="975" actId="47"/>
        <pc:sldMkLst>
          <pc:docMk/>
          <pc:sldMk cId="1709426647" sldId="920"/>
        </pc:sldMkLst>
      </pc:sldChg>
      <pc:sldChg chg="add del">
        <pc:chgData name="Văn Trung Đặng" userId="3a1a907cf5d44218" providerId="LiveId" clId="{14BCC280-8797-43AE-872E-9852BC42F5DC}" dt="2024-05-25T17:30:23.043" v="907" actId="47"/>
        <pc:sldMkLst>
          <pc:docMk/>
          <pc:sldMk cId="2258067446" sldId="920"/>
        </pc:sldMkLst>
      </pc:sldChg>
      <pc:sldChg chg="add del">
        <pc:chgData name="Văn Trung Đặng" userId="3a1a907cf5d44218" providerId="LiveId" clId="{14BCC280-8797-43AE-872E-9852BC42F5DC}" dt="2024-05-25T17:00:58.657" v="661" actId="47"/>
        <pc:sldMkLst>
          <pc:docMk/>
          <pc:sldMk cId="4033475896" sldId="920"/>
        </pc:sldMkLst>
      </pc:sldChg>
      <pc:sldChg chg="add del">
        <pc:chgData name="Văn Trung Đặng" userId="3a1a907cf5d44218" providerId="LiveId" clId="{14BCC280-8797-43AE-872E-9852BC42F5DC}" dt="2024-05-25T17:31:14.953" v="941" actId="47"/>
        <pc:sldMkLst>
          <pc:docMk/>
          <pc:sldMk cId="1060057890" sldId="921"/>
        </pc:sldMkLst>
      </pc:sldChg>
      <pc:sldChg chg="add del">
        <pc:chgData name="Văn Trung Đặng" userId="3a1a907cf5d44218" providerId="LiveId" clId="{14BCC280-8797-43AE-872E-9852BC42F5DC}" dt="2024-05-25T17:32:32.439" v="1009" actId="47"/>
        <pc:sldMkLst>
          <pc:docMk/>
          <pc:sldMk cId="2846557582" sldId="921"/>
        </pc:sldMkLst>
      </pc:sldChg>
      <pc:sldChg chg="add del">
        <pc:chgData name="Văn Trung Đặng" userId="3a1a907cf5d44218" providerId="LiveId" clId="{14BCC280-8797-43AE-872E-9852BC42F5DC}" dt="2024-05-25T17:37:46.002" v="1108" actId="2696"/>
        <pc:sldMkLst>
          <pc:docMk/>
          <pc:sldMk cId="3135928740" sldId="921"/>
        </pc:sldMkLst>
      </pc:sldChg>
      <pc:sldChg chg="modSp add del mod setBg">
        <pc:chgData name="Văn Trung Đặng" userId="3a1a907cf5d44218" providerId="LiveId" clId="{14BCC280-8797-43AE-872E-9852BC42F5DC}" dt="2024-05-25T17:35:30.920" v="1044" actId="47"/>
        <pc:sldMkLst>
          <pc:docMk/>
          <pc:sldMk cId="3304241242" sldId="921"/>
        </pc:sldMkLst>
        <pc:spChg chg="mod">
          <ac:chgData name="Văn Trung Đặng" userId="3a1a907cf5d44218" providerId="LiveId" clId="{14BCC280-8797-43AE-872E-9852BC42F5DC}" dt="2024-05-25T17:34:53.879" v="1028" actId="20577"/>
          <ac:spMkLst>
            <pc:docMk/>
            <pc:sldMk cId="3304241242" sldId="921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4:53.947" v="1029" actId="20577"/>
          <ac:spMkLst>
            <pc:docMk/>
            <pc:sldMk cId="3304241242" sldId="921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7:32:12.080" v="975" actId="47"/>
        <pc:sldMkLst>
          <pc:docMk/>
          <pc:sldMk cId="3534847311" sldId="921"/>
        </pc:sldMkLst>
      </pc:sldChg>
      <pc:sldChg chg="add del">
        <pc:chgData name="Văn Trung Đặng" userId="3a1a907cf5d44218" providerId="LiveId" clId="{14BCC280-8797-43AE-872E-9852BC42F5DC}" dt="2024-05-25T17:32:12.080" v="975" actId="47"/>
        <pc:sldMkLst>
          <pc:docMk/>
          <pc:sldMk cId="350605594" sldId="922"/>
        </pc:sldMkLst>
      </pc:sldChg>
      <pc:sldChg chg="modSp add del mod setBg">
        <pc:chgData name="Văn Trung Đặng" userId="3a1a907cf5d44218" providerId="LiveId" clId="{14BCC280-8797-43AE-872E-9852BC42F5DC}" dt="2024-05-25T17:37:57.425" v="1109" actId="47"/>
        <pc:sldMkLst>
          <pc:docMk/>
          <pc:sldMk cId="448988733" sldId="922"/>
        </pc:sldMkLst>
        <pc:spChg chg="mod">
          <ac:chgData name="Văn Trung Đặng" userId="3a1a907cf5d44218" providerId="LiveId" clId="{14BCC280-8797-43AE-872E-9852BC42F5DC}" dt="2024-05-25T17:37:45.421" v="1083"/>
          <ac:spMkLst>
            <pc:docMk/>
            <pc:sldMk cId="448988733" sldId="922"/>
            <ac:spMk id="4" creationId="{2CC403DE-56CA-A5BD-0D66-8E80660D311F}"/>
          </ac:spMkLst>
        </pc:spChg>
        <pc:spChg chg="mod">
          <ac:chgData name="Văn Trung Đặng" userId="3a1a907cf5d44218" providerId="LiveId" clId="{14BCC280-8797-43AE-872E-9852BC42F5DC}" dt="2024-05-25T17:37:45.408" v="1079"/>
          <ac:spMkLst>
            <pc:docMk/>
            <pc:sldMk cId="448988733" sldId="922"/>
            <ac:spMk id="8" creationId="{5A0ACC49-E2F6-0745-90F6-819FC5DA533B}"/>
          </ac:spMkLst>
        </pc:spChg>
        <pc:spChg chg="mod">
          <ac:chgData name="Văn Trung Đặng" userId="3a1a907cf5d44218" providerId="LiveId" clId="{14BCC280-8797-43AE-872E-9852BC42F5DC}" dt="2024-05-25T17:37:45.435" v="1085" actId="20577"/>
          <ac:spMkLst>
            <pc:docMk/>
            <pc:sldMk cId="448988733" sldId="922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7:45.440" v="1086" actId="20577"/>
          <ac:spMkLst>
            <pc:docMk/>
            <pc:sldMk cId="448988733" sldId="922"/>
            <ac:spMk id="11" creationId="{89D1B218-3B7B-9246-BA34-F2AA8185AA2C}"/>
          </ac:spMkLst>
        </pc:spChg>
        <pc:spChg chg="mod">
          <ac:chgData name="Văn Trung Đặng" userId="3a1a907cf5d44218" providerId="LiveId" clId="{14BCC280-8797-43AE-872E-9852BC42F5DC}" dt="2024-05-25T17:37:45.427" v="1084" actId="20577"/>
          <ac:spMkLst>
            <pc:docMk/>
            <pc:sldMk cId="448988733" sldId="922"/>
            <ac:spMk id="12" creationId="{44FF00C7-FE39-DF4D-B00A-D1ADCB511F01}"/>
          </ac:spMkLst>
        </pc:spChg>
        <pc:spChg chg="mod">
          <ac:chgData name="Văn Trung Đặng" userId="3a1a907cf5d44218" providerId="LiveId" clId="{14BCC280-8797-43AE-872E-9852BC42F5DC}" dt="2024-05-25T17:37:45.415" v="1081"/>
          <ac:spMkLst>
            <pc:docMk/>
            <pc:sldMk cId="448988733" sldId="922"/>
            <ac:spMk id="14" creationId="{A3DC0014-AC4D-C340-BD08-DB60E72982DE}"/>
          </ac:spMkLst>
        </pc:spChg>
      </pc:sldChg>
      <pc:sldChg chg="add del">
        <pc:chgData name="Văn Trung Đặng" userId="3a1a907cf5d44218" providerId="LiveId" clId="{14BCC280-8797-43AE-872E-9852BC42F5DC}" dt="2024-05-25T17:35:30.920" v="1044" actId="47"/>
        <pc:sldMkLst>
          <pc:docMk/>
          <pc:sldMk cId="3179618228" sldId="922"/>
        </pc:sldMkLst>
      </pc:sldChg>
      <pc:sldChg chg="add del">
        <pc:chgData name="Văn Trung Đặng" userId="3a1a907cf5d44218" providerId="LiveId" clId="{14BCC280-8797-43AE-872E-9852BC42F5DC}" dt="2024-05-25T17:32:32.439" v="1009" actId="47"/>
        <pc:sldMkLst>
          <pc:docMk/>
          <pc:sldMk cId="3820420087" sldId="922"/>
        </pc:sldMkLst>
      </pc:sldChg>
      <pc:sldChg chg="add del">
        <pc:chgData name="Văn Trung Đặng" userId="3a1a907cf5d44218" providerId="LiveId" clId="{14BCC280-8797-43AE-872E-9852BC42F5DC}" dt="2024-05-25T17:37:57.425" v="1109" actId="47"/>
        <pc:sldMkLst>
          <pc:docMk/>
          <pc:sldMk cId="7740021" sldId="923"/>
        </pc:sldMkLst>
      </pc:sldChg>
      <pc:sldChg chg="add del">
        <pc:chgData name="Văn Trung Đặng" userId="3a1a907cf5d44218" providerId="LiveId" clId="{14BCC280-8797-43AE-872E-9852BC42F5DC}" dt="2024-05-25T17:36:33.114" v="1077" actId="47"/>
        <pc:sldMkLst>
          <pc:docMk/>
          <pc:sldMk cId="525874877" sldId="923"/>
        </pc:sldMkLst>
      </pc:sldChg>
      <pc:sldChg chg="add del">
        <pc:chgData name="Văn Trung Đặng" userId="3a1a907cf5d44218" providerId="LiveId" clId="{14BCC280-8797-43AE-872E-9852BC42F5DC}" dt="2024-05-25T17:35:30.920" v="1044" actId="47"/>
        <pc:sldMkLst>
          <pc:docMk/>
          <pc:sldMk cId="1175989474" sldId="923"/>
        </pc:sldMkLst>
      </pc:sldChg>
      <pc:sldChg chg="add del">
        <pc:chgData name="Văn Trung Đặng" userId="3a1a907cf5d44218" providerId="LiveId" clId="{14BCC280-8797-43AE-872E-9852BC42F5DC}" dt="2024-05-25T17:32:32.439" v="1009" actId="47"/>
        <pc:sldMkLst>
          <pc:docMk/>
          <pc:sldMk cId="3040813980" sldId="923"/>
        </pc:sldMkLst>
      </pc:sldChg>
      <pc:sldChg chg="add del">
        <pc:chgData name="Văn Trung Đặng" userId="3a1a907cf5d44218" providerId="LiveId" clId="{14BCC280-8797-43AE-872E-9852BC42F5DC}" dt="2024-05-25T17:37:57.425" v="1109" actId="47"/>
        <pc:sldMkLst>
          <pc:docMk/>
          <pc:sldMk cId="3063071026" sldId="924"/>
        </pc:sldMkLst>
      </pc:sldChg>
      <pc:sldChg chg="add del">
        <pc:chgData name="Văn Trung Đặng" userId="3a1a907cf5d44218" providerId="LiveId" clId="{14BCC280-8797-43AE-872E-9852BC42F5DC}" dt="2024-05-25T17:35:30.920" v="1044" actId="47"/>
        <pc:sldMkLst>
          <pc:docMk/>
          <pc:sldMk cId="3458192890" sldId="924"/>
        </pc:sldMkLst>
      </pc:sldChg>
      <pc:sldChg chg="add del">
        <pc:chgData name="Văn Trung Đặng" userId="3a1a907cf5d44218" providerId="LiveId" clId="{14BCC280-8797-43AE-872E-9852BC42F5DC}" dt="2024-05-25T17:36:33.114" v="1077" actId="47"/>
        <pc:sldMkLst>
          <pc:docMk/>
          <pc:sldMk cId="3619883050" sldId="924"/>
        </pc:sldMkLst>
      </pc:sldChg>
      <pc:sldChg chg="add del">
        <pc:chgData name="Văn Trung Đặng" userId="3a1a907cf5d44218" providerId="LiveId" clId="{14BCC280-8797-43AE-872E-9852BC42F5DC}" dt="2024-05-25T17:35:30.920" v="1044" actId="47"/>
        <pc:sldMkLst>
          <pc:docMk/>
          <pc:sldMk cId="241562446" sldId="925"/>
        </pc:sldMkLst>
      </pc:sldChg>
      <pc:sldChg chg="add del">
        <pc:chgData name="Văn Trung Đặng" userId="3a1a907cf5d44218" providerId="LiveId" clId="{14BCC280-8797-43AE-872E-9852BC42F5DC}" dt="2024-05-25T17:37:57.425" v="1109" actId="47"/>
        <pc:sldMkLst>
          <pc:docMk/>
          <pc:sldMk cId="4234643792" sldId="925"/>
        </pc:sldMkLst>
      </pc:sldChg>
      <pc:sldChg chg="add del">
        <pc:chgData name="Văn Trung Đặng" userId="3a1a907cf5d44218" providerId="LiveId" clId="{14BCC280-8797-43AE-872E-9852BC42F5DC}" dt="2024-05-25T17:36:33.114" v="1077" actId="47"/>
        <pc:sldMkLst>
          <pc:docMk/>
          <pc:sldMk cId="4287388429" sldId="925"/>
        </pc:sldMkLst>
      </pc:sldChg>
      <pc:sldChg chg="add del">
        <pc:chgData name="Văn Trung Đặng" userId="3a1a907cf5d44218" providerId="LiveId" clId="{14BCC280-8797-43AE-872E-9852BC42F5DC}" dt="2024-05-25T17:37:57.425" v="1109" actId="47"/>
        <pc:sldMkLst>
          <pc:docMk/>
          <pc:sldMk cId="238136831" sldId="926"/>
        </pc:sldMkLst>
      </pc:sldChg>
      <pc:sldChg chg="add del">
        <pc:chgData name="Văn Trung Đặng" userId="3a1a907cf5d44218" providerId="LiveId" clId="{14BCC280-8797-43AE-872E-9852BC42F5DC}" dt="2024-05-25T17:36:33.114" v="1077" actId="47"/>
        <pc:sldMkLst>
          <pc:docMk/>
          <pc:sldMk cId="1392738743" sldId="926"/>
        </pc:sldMkLst>
      </pc:sldChg>
      <pc:sldChg chg="add del">
        <pc:chgData name="Văn Trung Đặng" userId="3a1a907cf5d44218" providerId="LiveId" clId="{14BCC280-8797-43AE-872E-9852BC42F5DC}" dt="2024-05-25T17:39:38.951" v="1140" actId="2696"/>
        <pc:sldMkLst>
          <pc:docMk/>
          <pc:sldMk cId="1160522853" sldId="927"/>
        </pc:sldMkLst>
      </pc:sldChg>
      <pc:sldChg chg="add del">
        <pc:chgData name="Văn Trung Đặng" userId="3a1a907cf5d44218" providerId="LiveId" clId="{14BCC280-8797-43AE-872E-9852BC42F5DC}" dt="2024-05-25T17:36:33.114" v="1077" actId="47"/>
        <pc:sldMkLst>
          <pc:docMk/>
          <pc:sldMk cId="2091420099" sldId="927"/>
        </pc:sldMkLst>
      </pc:sldChg>
      <pc:sldChg chg="add">
        <pc:chgData name="Văn Trung Đặng" userId="3a1a907cf5d44218" providerId="LiveId" clId="{14BCC280-8797-43AE-872E-9852BC42F5DC}" dt="2024-05-25T17:39:38.515" v="1119"/>
        <pc:sldMkLst>
          <pc:docMk/>
          <pc:sldMk cId="1192508423" sldId="928"/>
        </pc:sldMkLst>
      </pc:sldChg>
      <pc:sldChg chg="add del">
        <pc:chgData name="Văn Trung Đặng" userId="3a1a907cf5d44218" providerId="LiveId" clId="{14BCC280-8797-43AE-872E-9852BC42F5DC}" dt="2024-05-25T17:37:57.425" v="1109" actId="47"/>
        <pc:sldMkLst>
          <pc:docMk/>
          <pc:sldMk cId="2349004424" sldId="928"/>
        </pc:sldMkLst>
      </pc:sldChg>
      <pc:sldChg chg="add del">
        <pc:chgData name="Văn Trung Đặng" userId="3a1a907cf5d44218" providerId="LiveId" clId="{14BCC280-8797-43AE-872E-9852BC42F5DC}" dt="2024-05-25T17:39:50.558" v="1141" actId="47"/>
        <pc:sldMkLst>
          <pc:docMk/>
          <pc:sldMk cId="1118788405" sldId="929"/>
        </pc:sldMkLst>
      </pc:sldChg>
      <pc:sldChg chg="add del">
        <pc:chgData name="Văn Trung Đặng" userId="3a1a907cf5d44218" providerId="LiveId" clId="{14BCC280-8797-43AE-872E-9852BC42F5DC}" dt="2024-05-25T17:39:50.558" v="1141" actId="47"/>
        <pc:sldMkLst>
          <pc:docMk/>
          <pc:sldMk cId="4086607485" sldId="930"/>
        </pc:sldMkLst>
      </pc:sldChg>
      <pc:sldChg chg="add del">
        <pc:chgData name="Văn Trung Đặng" userId="3a1a907cf5d44218" providerId="LiveId" clId="{14BCC280-8797-43AE-872E-9852BC42F5DC}" dt="2024-05-25T17:39:50.558" v="1141" actId="47"/>
        <pc:sldMkLst>
          <pc:docMk/>
          <pc:sldMk cId="3231740242" sldId="931"/>
        </pc:sldMkLst>
      </pc:sldChg>
      <pc:sldChg chg="add del">
        <pc:chgData name="Văn Trung Đặng" userId="3a1a907cf5d44218" providerId="LiveId" clId="{14BCC280-8797-43AE-872E-9852BC42F5DC}" dt="2024-05-25T17:39:50.558" v="1141" actId="47"/>
        <pc:sldMkLst>
          <pc:docMk/>
          <pc:sldMk cId="501658236" sldId="932"/>
        </pc:sldMkLst>
      </pc:sldChg>
      <pc:sldChg chg="modSp add del mod setBg">
        <pc:chgData name="Văn Trung Đặng" userId="3a1a907cf5d44218" providerId="LiveId" clId="{14BCC280-8797-43AE-872E-9852BC42F5DC}" dt="2024-05-25T17:39:50.558" v="1141" actId="47"/>
        <pc:sldMkLst>
          <pc:docMk/>
          <pc:sldMk cId="1955433660" sldId="933"/>
        </pc:sldMkLst>
        <pc:spChg chg="mod">
          <ac:chgData name="Văn Trung Đặng" userId="3a1a907cf5d44218" providerId="LiveId" clId="{14BCC280-8797-43AE-872E-9852BC42F5DC}" dt="2024-05-25T17:39:38.920" v="1137" actId="20577"/>
          <ac:spMkLst>
            <pc:docMk/>
            <pc:sldMk cId="1955433660" sldId="933"/>
            <ac:spMk id="9" creationId="{A368D31E-4788-EF4C-9228-75739165A693}"/>
          </ac:spMkLst>
        </pc:spChg>
        <pc:spChg chg="mod">
          <ac:chgData name="Văn Trung Đặng" userId="3a1a907cf5d44218" providerId="LiveId" clId="{14BCC280-8797-43AE-872E-9852BC42F5DC}" dt="2024-05-25T17:39:38.926" v="1138" actId="20577"/>
          <ac:spMkLst>
            <pc:docMk/>
            <pc:sldMk cId="1955433660" sldId="933"/>
            <ac:spMk id="11" creationId="{89D1B218-3B7B-9246-BA34-F2AA8185AA2C}"/>
          </ac:spMkLst>
        </pc:spChg>
      </pc:sldChg>
      <pc:sldChg chg="add del">
        <pc:chgData name="Văn Trung Đặng" userId="3a1a907cf5d44218" providerId="LiveId" clId="{14BCC280-8797-43AE-872E-9852BC42F5DC}" dt="2024-05-25T17:39:50.558" v="1141" actId="47"/>
        <pc:sldMkLst>
          <pc:docMk/>
          <pc:sldMk cId="2838820226" sldId="9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310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710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169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807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366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3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598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116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940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70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513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C17A-F92D-9E4D-8BB5-6ACD3B7EF4ED}" type="datetimeFigureOut">
              <a:rPr lang="en-VN" smtClean="0"/>
              <a:t>06/07/2024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F7DA-39B0-144A-A6C2-7E455C3959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26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eamless pattern of tags with numbers and symbols&#10;&#10;Description automatically generated">
            <a:extLst>
              <a:ext uri="{FF2B5EF4-FFF2-40B4-BE49-F238E27FC236}">
                <a16:creationId xmlns:a16="http://schemas.microsoft.com/office/drawing/2014/main" id="{6F589887-1E19-3545-40F7-E74E3592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65" r="1" b="1"/>
          <a:stretch/>
        </p:blipFill>
        <p:spPr>
          <a:xfrm>
            <a:off x="20" y="10"/>
            <a:ext cx="7559655" cy="106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22F961-1C9C-E222-D6E7-6139146D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59715" cy="10691813"/>
          </a:xfrm>
          <a:prstGeom prst="rect">
            <a:avLst/>
          </a:prstGeom>
        </p:spPr>
      </p:pic>
      <p:sp>
        <p:nvSpPr>
          <p:cNvPr id="8" name="Name_vi">
            <a:extLst>
              <a:ext uri="{FF2B5EF4-FFF2-40B4-BE49-F238E27FC236}">
                <a16:creationId xmlns:a16="http://schemas.microsoft.com/office/drawing/2014/main" id="{5A0ACC49-E2F6-0745-90F6-819FC5DA533B}"/>
              </a:ext>
            </a:extLst>
          </p:cNvPr>
          <p:cNvSpPr txBox="1"/>
          <p:nvPr/>
        </p:nvSpPr>
        <p:spPr>
          <a:xfrm>
            <a:off x="602685" y="2327692"/>
            <a:ext cx="6354304" cy="93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vi-VN" sz="5400" b="1">
                <a:latin typeface="SVN-Gotham Bold" panose="02000604040000020004" pitchFamily="2" charset="0"/>
              </a:rPr>
              <a:t>BƯỞI 5 ROI</a:t>
            </a:r>
            <a:endParaRPr lang="en-US" sz="5400" b="1">
              <a:latin typeface="SVN-Gotham Bold" panose="0200060404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64206A-1ABF-F05E-843D-2A96611B3760}"/>
              </a:ext>
            </a:extLst>
          </p:cNvPr>
          <p:cNvGrpSpPr/>
          <p:nvPr/>
        </p:nvGrpSpPr>
        <p:grpSpPr>
          <a:xfrm>
            <a:off x="866272" y="6236374"/>
            <a:ext cx="5827130" cy="2492990"/>
            <a:chOff x="1282330" y="5513891"/>
            <a:chExt cx="5827130" cy="2492990"/>
          </a:xfrm>
        </p:grpSpPr>
        <p:sp>
          <p:nvSpPr>
            <p:cNvPr id="9" name="Price_1">
              <a:extLst>
                <a:ext uri="{FF2B5EF4-FFF2-40B4-BE49-F238E27FC236}">
                  <a16:creationId xmlns:a16="http://schemas.microsoft.com/office/drawing/2014/main" id="{A368D31E-4788-EF4C-9228-75739165A693}"/>
                </a:ext>
              </a:extLst>
            </p:cNvPr>
            <p:cNvSpPr txBox="1"/>
            <p:nvPr/>
          </p:nvSpPr>
          <p:spPr>
            <a:xfrm>
              <a:off x="1282330" y="5513891"/>
              <a:ext cx="3077393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600" b="1">
                  <a:latin typeface="SVN-Gotham Bold" panose="02000604040000020004" pitchFamily="2" charset="0"/>
                </a:rPr>
                <a:t>35</a:t>
              </a:r>
              <a:endParaRPr lang="en-VN" sz="15600" b="1" dirty="0">
                <a:latin typeface="SVN-Gotham Bold" panose="02000604040000020004" pitchFamily="2" charset="0"/>
              </a:endParaRPr>
            </a:p>
          </p:txBody>
        </p:sp>
        <p:sp>
          <p:nvSpPr>
            <p:cNvPr id="11" name="Price_2">
              <a:extLst>
                <a:ext uri="{FF2B5EF4-FFF2-40B4-BE49-F238E27FC236}">
                  <a16:creationId xmlns:a16="http://schemas.microsoft.com/office/drawing/2014/main" id="{89D1B218-3B7B-9246-BA34-F2AA8185AA2C}"/>
                </a:ext>
              </a:extLst>
            </p:cNvPr>
            <p:cNvSpPr txBox="1"/>
            <p:nvPr/>
          </p:nvSpPr>
          <p:spPr>
            <a:xfrm>
              <a:off x="4359724" y="5899448"/>
              <a:ext cx="27497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>
                  <a:latin typeface="SVN-Gotham Bold" panose="02000604040000020004" pitchFamily="2" charset="0"/>
                </a:rPr>
                <a:t>.900</a:t>
              </a:r>
              <a:endParaRPr lang="en-VN" sz="8000" b="1" dirty="0">
                <a:latin typeface="SVN-Gotham Bold" panose="02000604040000020004" pitchFamily="2" charset="0"/>
              </a:endParaRPr>
            </a:p>
          </p:txBody>
        </p:sp>
        <p:sp>
          <p:nvSpPr>
            <p:cNvPr id="12" name="Unit">
              <a:extLst>
                <a:ext uri="{FF2B5EF4-FFF2-40B4-BE49-F238E27FC236}">
                  <a16:creationId xmlns:a16="http://schemas.microsoft.com/office/drawing/2014/main" id="{44FF00C7-FE39-DF4D-B00A-D1ADCB511F01}"/>
                </a:ext>
              </a:extLst>
            </p:cNvPr>
            <p:cNvSpPr txBox="1"/>
            <p:nvPr/>
          </p:nvSpPr>
          <p:spPr>
            <a:xfrm>
              <a:off x="4359723" y="7003060"/>
              <a:ext cx="2550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latin typeface="SVN-Gotham Bold" panose="02000604040000020004" pitchFamily="2" charset="0"/>
                </a:rPr>
                <a:t>vnd/kg</a:t>
              </a:r>
              <a:endParaRPr lang="en-VN" sz="4000" b="1" dirty="0">
                <a:latin typeface="SVN-Gotham Bold" panose="02000604040000020004" pitchFamily="2" charset="0"/>
              </a:endParaRPr>
            </a:p>
          </p:txBody>
        </p:sp>
      </p:grpSp>
      <p:sp>
        <p:nvSpPr>
          <p:cNvPr id="14" name="Name_en">
            <a:extLst>
              <a:ext uri="{FF2B5EF4-FFF2-40B4-BE49-F238E27FC236}">
                <a16:creationId xmlns:a16="http://schemas.microsoft.com/office/drawing/2014/main" id="{A3DC0014-AC4D-C340-BD08-DB60E72982DE}"/>
              </a:ext>
            </a:extLst>
          </p:cNvPr>
          <p:cNvSpPr txBox="1"/>
          <p:nvPr/>
        </p:nvSpPr>
        <p:spPr>
          <a:xfrm>
            <a:off x="2511709" y="5314115"/>
            <a:ext cx="2536272" cy="463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2400">
                <a:latin typeface="SVN-Gotham" panose="02000604040000020004" pitchFamily="2" charset="0"/>
              </a:rPr>
              <a:t>5 ROI POMELO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1F67B-FF21-B491-69D0-F0B128C9A60E}"/>
              </a:ext>
            </a:extLst>
          </p:cNvPr>
          <p:cNvSpPr txBox="1"/>
          <p:nvPr/>
        </p:nvSpPr>
        <p:spPr>
          <a:xfrm>
            <a:off x="451024" y="9230218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VN-Gotham" panose="02000604040000020004" pitchFamily="2" charset="0"/>
              </a:rPr>
              <a:t>Xuất</a:t>
            </a:r>
            <a:r>
              <a:rPr lang="en-US" dirty="0">
                <a:latin typeface="SVN-Gotham" panose="02000604040000020004" pitchFamily="2" charset="0"/>
              </a:rPr>
              <a:t> </a:t>
            </a:r>
            <a:r>
              <a:rPr lang="en-US" dirty="0" err="1">
                <a:latin typeface="SVN-Gotham" panose="02000604040000020004" pitchFamily="2" charset="0"/>
              </a:rPr>
              <a:t>xứ</a:t>
            </a:r>
            <a:r>
              <a:rPr lang="en-US" dirty="0">
                <a:latin typeface="SVN-Gotham" panose="02000604040000020004" pitchFamily="2" charset="0"/>
              </a:rPr>
              <a:t>/ Origin:</a:t>
            </a:r>
          </a:p>
        </p:txBody>
      </p:sp>
      <p:sp>
        <p:nvSpPr>
          <p:cNvPr id="4" name="Origin">
            <a:extLst>
              <a:ext uri="{FF2B5EF4-FFF2-40B4-BE49-F238E27FC236}">
                <a16:creationId xmlns:a16="http://schemas.microsoft.com/office/drawing/2014/main" id="{2CC403DE-56CA-A5BD-0D66-8E80660D311F}"/>
              </a:ext>
            </a:extLst>
          </p:cNvPr>
          <p:cNvSpPr txBox="1"/>
          <p:nvPr/>
        </p:nvSpPr>
        <p:spPr>
          <a:xfrm>
            <a:off x="451023" y="9538828"/>
            <a:ext cx="24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VN-Gotham" panose="02000604040000020004" pitchFamily="2" charset="0"/>
              </a:rPr>
              <a:t>Việt Nam/ Vietnam</a:t>
            </a:r>
            <a:endParaRPr lang="en-US" dirty="0">
              <a:latin typeface="SVN-Gotham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5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21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SVN-Gotham</vt:lpstr>
      <vt:lpstr>SVN-Gotham Bold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Vien Hong Tai</dc:creator>
  <cp:keywords/>
  <dc:description/>
  <cp:lastModifiedBy>Văn Trung Đặng</cp:lastModifiedBy>
  <cp:revision>21</cp:revision>
  <dcterms:created xsi:type="dcterms:W3CDTF">2022-02-23T06:55:20Z</dcterms:created>
  <dcterms:modified xsi:type="dcterms:W3CDTF">2024-06-07T08:31:13Z</dcterms:modified>
  <cp:category/>
</cp:coreProperties>
</file>