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56" d="100"/>
          <a:sy n="56" d="100"/>
        </p:scale>
        <p:origin x="753" y="4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DF9-1681-4A2B-EC51-0F5FF19FD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1C3EA-C82C-DE4D-50FE-D5D23660E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D9710-F068-2441-AB0C-10DC363C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9F9-C588-4A0B-BFF0-82A9D9C3FBD6}" type="datetimeFigureOut">
              <a:rPr lang="en-CA" smtClean="0"/>
              <a:t>2024-12-10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31A37-AD0C-565C-B376-6EB594FE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76A56-1C6C-15A0-213C-E9E0E65D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5C69-2B5C-4BCF-904E-C817EEB15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47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FA94-DBF9-9F76-03E4-5A9B4EBF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D8BA7-C1FD-A1A9-2169-BDA28304D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6983C-7B2F-DD4B-7418-F7C237BD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9F9-C588-4A0B-BFF0-82A9D9C3FBD6}" type="datetimeFigureOut">
              <a:rPr lang="en-CA" smtClean="0"/>
              <a:t>2024-12-10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36D03-9C75-E634-43F4-DF7096FC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46F9B-E4D5-8FE3-FF67-BB3C3823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5C69-2B5C-4BCF-904E-C817EEB15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546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10BCE-60F9-6A60-37FC-B1A6F97BA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39CEB-8C10-C020-6C80-63A345E0A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18119-45EC-3430-0791-033275E3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9F9-C588-4A0B-BFF0-82A9D9C3FBD6}" type="datetimeFigureOut">
              <a:rPr lang="en-CA" smtClean="0"/>
              <a:t>2024-12-10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7E30D-3A0F-6F76-6505-680F7517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8E04E-9334-B732-1D6C-7CCF826C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5C69-2B5C-4BCF-904E-C817EEB15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44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285D-D1CB-7A71-3A09-F55EA54B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863D9-8D8F-E3DB-57AA-90B006E1A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1C217-F1BD-499B-37FD-69EEF795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9F9-C588-4A0B-BFF0-82A9D9C3FBD6}" type="datetimeFigureOut">
              <a:rPr lang="en-CA" smtClean="0"/>
              <a:t>2024-12-10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86341-3280-EB21-E752-BAF86DAA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460EB-FA98-5115-4A54-02C31954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5C69-2B5C-4BCF-904E-C817EEB15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96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76CE-2337-125F-BE0A-239601EE8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8B14B-0B5E-DC7E-962A-E0CE630BC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1380B-98E7-D124-8AF3-2A217383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9F9-C588-4A0B-BFF0-82A9D9C3FBD6}" type="datetimeFigureOut">
              <a:rPr lang="en-CA" smtClean="0"/>
              <a:t>2024-12-10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99A64-BFE3-EAAF-976D-38131E50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E967C-4433-2EF2-4747-829C3E79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5C69-2B5C-4BCF-904E-C817EEB15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43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F363-BCB0-8060-F1DF-9F265BF5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E799-7E7F-DDD2-4E3D-CB9AA4F2A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5E3F7-90FC-7A8E-4675-46AA172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BC6FC-C13E-9987-2C31-93B2072C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9F9-C588-4A0B-BFF0-82A9D9C3FBD6}" type="datetimeFigureOut">
              <a:rPr lang="en-CA" smtClean="0"/>
              <a:t>2024-12-10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8F234-4172-FE82-58C5-75BBF5B1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5B5E8-B32B-E823-1D80-36329BF6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5C69-2B5C-4BCF-904E-C817EEB15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240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5AE0-A490-8E92-CCC3-9898C5ECA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D7032-C72D-97FD-8990-6D188A984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022BE-E5C2-1493-EBC0-F9DBDC840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D8A3F-3631-799A-AE4A-9A9327331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8FE79-5F8B-E015-B6EE-6B4574B97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57BB6-C06C-4621-A9D0-F1FB5785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9F9-C588-4A0B-BFF0-82A9D9C3FBD6}" type="datetimeFigureOut">
              <a:rPr lang="en-CA" smtClean="0"/>
              <a:t>2024-12-10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00C97-45AD-170E-1083-AA0AE2EC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3A79B-59E2-14BA-956C-472D9E77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5C69-2B5C-4BCF-904E-C817EEB15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05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EF7A-CCD5-6451-2D4E-819C1A46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85AEC-E533-9D32-5617-F09D8401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9F9-C588-4A0B-BFF0-82A9D9C3FBD6}" type="datetimeFigureOut">
              <a:rPr lang="en-CA" smtClean="0"/>
              <a:t>2024-12-10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37D0F-82EF-BA93-A3DB-C28B2B79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1786D-DBC3-611F-9205-54CACCEA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5C69-2B5C-4BCF-904E-C817EEB15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780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9B29B-5E40-1CC0-7F1C-8FBAD999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9F9-C588-4A0B-BFF0-82A9D9C3FBD6}" type="datetimeFigureOut">
              <a:rPr lang="en-CA" smtClean="0"/>
              <a:t>2024-12-10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298A6A-1B67-C98E-A5DA-EE576FD8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D39EA-3074-8F8D-7266-1359F3D1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5C69-2B5C-4BCF-904E-C817EEB15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87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55C8-5473-C60F-15B1-70136E55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51C95-2B3C-2F81-ACA2-EEDFFC3DB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7C4DF-9F34-A094-1FAF-5D7811E85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98F47-3E5E-EB24-EA82-3CA3FB03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9F9-C588-4A0B-BFF0-82A9D9C3FBD6}" type="datetimeFigureOut">
              <a:rPr lang="en-CA" smtClean="0"/>
              <a:t>2024-12-10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DFA9-4181-7CDF-DF7E-524EB998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C53BB-6669-23A1-8EBA-3BA62158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5C69-2B5C-4BCF-904E-C817EEB15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76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4964-5C4C-FD80-9A5B-C331EBF30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38A2E5-D69F-4B8F-4146-CF1CC6DA2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C15A5-BFE8-44A4-F65C-B8E58BE4C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BAD9E-6928-97AA-A15D-DA4B0F80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9F9-C588-4A0B-BFF0-82A9D9C3FBD6}" type="datetimeFigureOut">
              <a:rPr lang="en-CA" smtClean="0"/>
              <a:t>2024-12-10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FC6C6-E3FD-A9B3-3FAA-4D34D224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127E6-F190-B2F5-B159-52DCE46D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5C69-2B5C-4BCF-904E-C817EEB15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027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EF156B-6323-ABD9-2916-57CBAB03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ADA34-B05D-C207-9620-79894A45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CA50F-F5DA-48DD-5FA5-BC2C99A29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36B9F9-C588-4A0B-BFF0-82A9D9C3FBD6}" type="datetimeFigureOut">
              <a:rPr lang="en-CA" smtClean="0"/>
              <a:t>2024-12-10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FC02E-9E45-1BBC-AA20-5D9898BF2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58DF4-BBC5-73C2-8B38-6F25347FC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65C69-2B5C-4BCF-904E-C817EEB15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84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6064-37E7-7946-0F1C-074BE7B233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CS131 </a:t>
            </a:r>
            <a:r>
              <a:rPr lang="en-CA"/>
              <a:t>Final Project</a:t>
            </a:r>
            <a:br>
              <a:rPr lang="en-CA"/>
            </a:br>
            <a:r>
              <a:rPr lang="en-CA"/>
              <a:t>STICKMAN ESCAPE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8E5AF-2D3E-43E0-7B6D-0B6DC36A1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4260" y="3623303"/>
            <a:ext cx="4150242" cy="1655762"/>
          </a:xfrm>
        </p:spPr>
        <p:txBody>
          <a:bodyPr/>
          <a:lstStyle/>
          <a:p>
            <a:pPr algn="r"/>
            <a:r>
              <a:rPr lang="en-CA" dirty="0"/>
              <a:t>Tudor Iordan</a:t>
            </a:r>
          </a:p>
        </p:txBody>
      </p:sp>
    </p:spTree>
    <p:extLst>
      <p:ext uri="{BB962C8B-B14F-4D97-AF65-F5344CB8AC3E}">
        <p14:creationId xmlns:p14="http://schemas.microsoft.com/office/powerpoint/2010/main" val="291991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9495-F073-2ADA-8A1E-A57D8739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CD337-F0AB-C738-F50D-81316A3B52DB}"/>
              </a:ext>
            </a:extLst>
          </p:cNvPr>
          <p:cNvSpPr txBox="1"/>
          <p:nvPr/>
        </p:nvSpPr>
        <p:spPr>
          <a:xfrm>
            <a:off x="914399" y="1807534"/>
            <a:ext cx="49016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Video game made with </a:t>
            </a:r>
            <a:r>
              <a:rPr lang="en-CA" sz="3200" dirty="0" err="1"/>
              <a:t>JavaFx</a:t>
            </a:r>
            <a:endParaRPr lang="en-CA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Stickman theme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2D Platformer style</a:t>
            </a:r>
          </a:p>
        </p:txBody>
      </p:sp>
    </p:spTree>
    <p:extLst>
      <p:ext uri="{BB962C8B-B14F-4D97-AF65-F5344CB8AC3E}">
        <p14:creationId xmlns:p14="http://schemas.microsoft.com/office/powerpoint/2010/main" val="361746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21027-AFEC-35A6-4EA4-32E0F669F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5E43F-664B-D3AA-8B16-1A524FCC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406199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6EA11-BCC6-4B5B-8B61-10E4B37C3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C01A-0A72-AD47-94B0-EFCD6315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449"/>
            <a:ext cx="10515600" cy="1325563"/>
          </a:xfrm>
        </p:spPr>
        <p:txBody>
          <a:bodyPr/>
          <a:lstStyle/>
          <a:p>
            <a:r>
              <a:rPr lang="en-CA" dirty="0"/>
              <a:t>UML Diagram</a:t>
            </a:r>
          </a:p>
        </p:txBody>
      </p:sp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6F1BA2D1-DABE-1B3A-71CD-1E2A69184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93" y="521189"/>
            <a:ext cx="11529214" cy="581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6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44A40-2ACE-F182-8900-6830DAA1A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5ACD-0074-5A93-1569-BEF2F03A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449"/>
            <a:ext cx="10515600" cy="1325563"/>
          </a:xfrm>
        </p:spPr>
        <p:txBody>
          <a:bodyPr/>
          <a:lstStyle/>
          <a:p>
            <a:r>
              <a:rPr lang="en-CA" dirty="0"/>
              <a:t>UML Diagram</a:t>
            </a:r>
          </a:p>
        </p:txBody>
      </p:sp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0DDC3417-4E5E-E95D-4D4F-21FAD6A50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586" y="109537"/>
            <a:ext cx="758190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1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FB5B5-E6B9-BFA2-4D2D-72F5819DC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5596-692E-52F1-20F0-70AEDECE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Inheritence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A9E55-D85F-4135-8314-3CCA33A84AD1}"/>
              </a:ext>
            </a:extLst>
          </p:cNvPr>
          <p:cNvSpPr txBox="1"/>
          <p:nvPr/>
        </p:nvSpPr>
        <p:spPr>
          <a:xfrm>
            <a:off x="914399" y="1807534"/>
            <a:ext cx="41425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 err="1"/>
              <a:t>GameObject</a:t>
            </a:r>
            <a:r>
              <a:rPr lang="en-CA" sz="3200" dirty="0"/>
              <a:t>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Platform and Lava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200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113A615-6FEA-F5C3-8BB9-F5DD8CC61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1" r="5682"/>
          <a:stretch/>
        </p:blipFill>
        <p:spPr>
          <a:xfrm>
            <a:off x="4939813" y="526473"/>
            <a:ext cx="7084484" cy="56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4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88453-C494-2D65-24D0-187F463B8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0728-69E7-F524-5492-928433F0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Polymorphism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1F45BC-B639-E5AD-54D7-0264BA0841F7}"/>
              </a:ext>
            </a:extLst>
          </p:cNvPr>
          <p:cNvSpPr txBox="1"/>
          <p:nvPr/>
        </p:nvSpPr>
        <p:spPr>
          <a:xfrm>
            <a:off x="647699" y="1813561"/>
            <a:ext cx="49016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 err="1"/>
              <a:t>GameObject</a:t>
            </a:r>
            <a:r>
              <a:rPr lang="en-CA" sz="3200" dirty="0"/>
              <a:t>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Collisions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200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ABF8CE7-156E-90D5-D60D-96E50B9E8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87" b="35230"/>
          <a:stretch/>
        </p:blipFill>
        <p:spPr>
          <a:xfrm>
            <a:off x="728196" y="4885372"/>
            <a:ext cx="10381764" cy="1508761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44DBF95-E499-0771-E21E-1ACC6A3F7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0" t="48562" r="49799" b="38595"/>
          <a:stretch/>
        </p:blipFill>
        <p:spPr>
          <a:xfrm>
            <a:off x="4076192" y="2674620"/>
            <a:ext cx="7033768" cy="122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0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6A588-25F8-FC39-C7E2-B34528409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08B0-EF4F-437C-401A-E058E0F9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 Handling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F0EA7-190F-739B-6034-EC2F968D3BF0}"/>
              </a:ext>
            </a:extLst>
          </p:cNvPr>
          <p:cNvSpPr txBox="1"/>
          <p:nvPr/>
        </p:nvSpPr>
        <p:spPr>
          <a:xfrm>
            <a:off x="903767" y="2151727"/>
            <a:ext cx="49016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 err="1"/>
              <a:t>FileNotFound</a:t>
            </a:r>
            <a:r>
              <a:rPr lang="en-CA" sz="3200" dirty="0"/>
              <a:t> for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200" dirty="0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D253691-B39C-F8E4-CC45-865E30795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1" t="9697" r="30114"/>
          <a:stretch/>
        </p:blipFill>
        <p:spPr>
          <a:xfrm>
            <a:off x="6213765" y="299893"/>
            <a:ext cx="5410200" cy="61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2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9BEDD-F42E-8580-2D2E-257F36428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C9C3-E3AA-CD9D-9D0C-FAF8D98D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 Flaws and Improvements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9F14C-4254-E5D5-9AFC-09CF06586752}"/>
              </a:ext>
            </a:extLst>
          </p:cNvPr>
          <p:cNvSpPr txBox="1"/>
          <p:nvPr/>
        </p:nvSpPr>
        <p:spPr>
          <a:xfrm>
            <a:off x="914399" y="1807534"/>
            <a:ext cx="49016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More enemies and 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Better collisions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Music or sounds effects</a:t>
            </a:r>
          </a:p>
        </p:txBody>
      </p:sp>
    </p:spTree>
    <p:extLst>
      <p:ext uri="{BB962C8B-B14F-4D97-AF65-F5344CB8AC3E}">
        <p14:creationId xmlns:p14="http://schemas.microsoft.com/office/powerpoint/2010/main" val="230573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54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CS131 Final Project STICKMAN ESCAPE</vt:lpstr>
      <vt:lpstr>Idea</vt:lpstr>
      <vt:lpstr>Demo </vt:lpstr>
      <vt:lpstr>UML Diagram</vt:lpstr>
      <vt:lpstr>UML Diagram</vt:lpstr>
      <vt:lpstr>Inheritence</vt:lpstr>
      <vt:lpstr>Polymorphism</vt:lpstr>
      <vt:lpstr>Exception Handling </vt:lpstr>
      <vt:lpstr>Program Flaws and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Tudor Iordan</dc:creator>
  <cp:lastModifiedBy>Tudor Iordan</cp:lastModifiedBy>
  <cp:revision>7</cp:revision>
  <dcterms:created xsi:type="dcterms:W3CDTF">2024-12-09T16:13:18Z</dcterms:created>
  <dcterms:modified xsi:type="dcterms:W3CDTF">2024-12-10T19:00:13Z</dcterms:modified>
</cp:coreProperties>
</file>