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13858" y="0"/>
            <a:ext cx="4116283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itel P651W</dc:creator>
  <dcterms:created xsi:type="dcterms:W3CDTF">2015-05-12T03:30:45Z</dcterms:created>
  <dcterms:modified xsi:type="dcterms:W3CDTF">2022-10-27T10:13:49Z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ce49f418507f46abbb7d4700973ff688</vt:lpwstr>
  </property>
</Properties>
</file>