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79" r:id="rId4"/>
    <p:sldId id="283" r:id="rId5"/>
    <p:sldId id="284" r:id="rId6"/>
    <p:sldId id="285" r:id="rId7"/>
    <p:sldId id="286" r:id="rId8"/>
    <p:sldId id="287" r:id="rId9"/>
    <p:sldId id="288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799" autoAdjust="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5EEFF-DD8F-4EBB-8F57-9528328F8D28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A9F31-12DA-488B-85C2-A5EE604F4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13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61EA0F-A667-4B49-8422-0062BC55E2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DA6D5-3863-C487-D929-81DF2CD12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43BC3-80E6-2FC5-2AA8-BEC502D3C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3C1C2-728B-F8EF-E38A-C1C76024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2D41-3392-4F63-AF3B-B1C8F5365A52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901F6-354E-FEC5-16F6-446F5427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4CEE2-8F82-1A16-BBB1-F48E72EB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F6EF-CF87-474D-8FD7-8D792021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9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3994-39E6-F88C-F0A4-4D567564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7866F-719F-9E3E-FF52-020327A8B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263E1-EEE7-9ADB-C3E8-17B5FBC6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2D41-3392-4F63-AF3B-B1C8F5365A52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C9A6C-EF5D-81BA-03FB-D5273C0F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DEC29-0E02-D0C4-7FA3-31BB2380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F6EF-CF87-474D-8FD7-8D792021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2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13A60-8F2E-C519-EF61-47A95C002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687BF-25AE-BED9-528D-4F5BC9FA4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4BBDF-BF57-969B-3C42-FBEB3FA2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2D41-3392-4F63-AF3B-B1C8F5365A52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7B966-4AC9-D72C-4F26-E8CF6D8D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E400A-A1E6-036C-685E-A26159E3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F6EF-CF87-474D-8FD7-8D792021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59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35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941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5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2494-1BF0-BB4A-1BFC-BF8294DC3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244F5-FAAB-2163-3D5A-D703A3D28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49EB1-9B93-7B2B-1259-EA76503D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2D41-3392-4F63-AF3B-B1C8F5365A52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A73A7-614D-A251-7DF5-6845CEBB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3A2E9-CFE4-8FA1-DFCF-72FF1746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F6EF-CF87-474D-8FD7-8D792021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6BB7-CD16-01C1-C25A-A5B426C2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1414E-D0C6-D595-EC5D-0EC7723D2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6B66F-F7E6-14A7-FD40-CA9A50C6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2D41-3392-4F63-AF3B-B1C8F5365A52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610BB-84DA-D245-E491-B453EE63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68168-5194-3B89-FF20-1145FA53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F6EF-CF87-474D-8FD7-8D792021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2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F148-27B8-934C-A8AC-588DCCBF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0D38C-DB10-7261-E9CC-B8A45D17F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B60A3-C23E-9D7E-DA10-98CE8647D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4CFC5-B9CF-A825-C523-DD3B1C8D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2D41-3392-4F63-AF3B-B1C8F5365A52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80DDA-2AAE-58EA-E658-3ABC8B0E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83D42-92B5-CDF5-D5E4-52FF40EB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F6EF-CF87-474D-8FD7-8D792021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9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009B-4A33-23A1-4100-3D9096211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828EB-43A5-3385-D845-9C241FE85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D43B8-F410-73B9-CA22-D5805B23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00AEB-1AB2-66EC-AA29-79CEF4728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C8222-E7F4-C90A-5022-A31EE1FE5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1F66A4-70F0-4B80-BFB9-4280D15B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2D41-3392-4F63-AF3B-B1C8F5365A52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E63440-7601-E437-98B5-DB66E3A1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00645-9B4A-EE81-DD80-3984B55C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F6EF-CF87-474D-8FD7-8D792021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3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ECA5-4C21-1A80-91C8-F1331123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570E4-528F-A444-9EC1-14A226AA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2D41-3392-4F63-AF3B-B1C8F5365A52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D260F-A952-4703-59C7-267874D0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369C6-DE25-F4B3-CD32-A8E2CB78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F6EF-CF87-474D-8FD7-8D792021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6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944B9-4036-C133-9F59-59473DA6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2D41-3392-4F63-AF3B-B1C8F5365A52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7DFB3-90B7-C1B0-958B-3C373396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C1534-BCCC-0192-DF3F-4F571F7C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F6EF-CF87-474D-8FD7-8D792021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6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AB15-C42D-1508-4405-613A6281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9CAF-BBAF-C562-48A9-43C2E4FB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09DFB-DA2F-F3EA-1D67-7E2E43F04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B6586-9652-82B9-4847-1822B2CE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2D41-3392-4F63-AF3B-B1C8F5365A52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66B04-0C76-A6A6-E037-5AC18533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DC153-A6CD-A0D6-967C-CEF2AE73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F6EF-CF87-474D-8FD7-8D792021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6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B9E2-C691-4068-5B1A-298D4CA3B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600B16-D983-4881-E438-AE83226EB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A5F99-263C-37DA-4DBB-AE5F38A6E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17C7B-369E-AC44-350E-97983FE0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2D41-3392-4F63-AF3B-B1C8F5365A52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0ABAC-CEA9-C974-70B1-6274DA6A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91C88-497C-3B89-EAB8-AFF09F81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F6EF-CF87-474D-8FD7-8D792021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6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87AEF-1880-1D23-C08E-F31D4FF7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C877-2E39-F576-C0C6-E35E9D52A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6DCEF-422E-D177-4D10-DDF426953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32D41-3392-4F63-AF3B-B1C8F5365A52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AAD29-1145-5AD3-0C33-D880A339C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F2B1B-1B4D-4DEB-49ED-1C928C70C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3F6EF-CF87-474D-8FD7-8D792021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4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25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Dự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án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+mj-lt"/>
              </a:rPr>
              <a:t>Ứng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tra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cứu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phim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Yêu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cầu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bài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toán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Chức</a:t>
            </a: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năng</a:t>
            </a: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tìm</a:t>
            </a: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kiếm</a:t>
            </a: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phim</a:t>
            </a:r>
            <a:endParaRPr lang="en-US" sz="14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lv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Hiển </a:t>
            </a:r>
            <a:r>
              <a:rPr lang="en-US" sz="1400" dirty="0" err="1"/>
              <a:t>thị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phim</a:t>
            </a:r>
            <a:endParaRPr lang="en-US" sz="1400" dirty="0"/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3690517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3719470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Theo </a:t>
            </a:r>
            <a:r>
              <a:rPr lang="en-US" sz="14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dõi</a:t>
            </a: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lượt</a:t>
            </a: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tìm</a:t>
            </a: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kiếm</a:t>
            </a:r>
            <a:endParaRPr lang="en-US" sz="14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31552" y="4565537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4493277"/>
            <a:ext cx="4585730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Giao </a:t>
            </a:r>
            <a:r>
              <a:rPr lang="en-US" sz="14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diện</a:t>
            </a: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người</a:t>
            </a: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dùng</a:t>
            </a: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			      </a:t>
            </a:r>
            <a:r>
              <a:rPr lang="en-US" sz="14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tương</a:t>
            </a: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thích</a:t>
            </a: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đa</a:t>
            </a: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thiết</a:t>
            </a: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bị</a:t>
            </a: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4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màu</a:t>
            </a: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sắc</a:t>
            </a: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hiện</a:t>
            </a: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đại</a:t>
            </a:r>
            <a:endParaRPr lang="en-US" sz="14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5EDB1D-9DCC-FA9F-8A25-1150E0078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3" r="9983"/>
          <a:stretch/>
        </p:blipFill>
        <p:spPr>
          <a:xfrm>
            <a:off x="4976037" y="1385113"/>
            <a:ext cx="6513229" cy="457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AEAB8-7061-0E22-2694-5824B6203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35624D-D364-1861-453A-D421CCCF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Kiến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trúc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hệ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thống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F0B90A0A-C57A-9BAA-0AAF-BC9B138B28EB}"/>
              </a:ext>
            </a:extLst>
          </p:cNvPr>
          <p:cNvSpPr txBox="1">
            <a:spLocks/>
          </p:cNvSpPr>
          <p:nvPr/>
        </p:nvSpPr>
        <p:spPr>
          <a:xfrm>
            <a:off x="521207" y="13866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Kiến</a:t>
            </a: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trúc</a:t>
            </a: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client – server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019204-FCC3-A09C-B46A-28611AAD698C}"/>
              </a:ext>
            </a:extLst>
          </p:cNvPr>
          <p:cNvSpPr/>
          <p:nvPr/>
        </p:nvSpPr>
        <p:spPr>
          <a:xfrm>
            <a:off x="521207" y="2011815"/>
            <a:ext cx="2743200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DAA3F9-62D0-BB86-6F18-6261CA1B8DE8}"/>
              </a:ext>
            </a:extLst>
          </p:cNvPr>
          <p:cNvSpPr/>
          <p:nvPr/>
        </p:nvSpPr>
        <p:spPr>
          <a:xfrm>
            <a:off x="4648201" y="2011815"/>
            <a:ext cx="2743200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462C29-7A24-EFFA-3214-A029E25BE9B7}"/>
              </a:ext>
            </a:extLst>
          </p:cNvPr>
          <p:cNvSpPr/>
          <p:nvPr/>
        </p:nvSpPr>
        <p:spPr>
          <a:xfrm>
            <a:off x="8775195" y="2011815"/>
            <a:ext cx="2743200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D1EC60-1BCA-85E4-7476-D1C9F72D3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6" y="2971800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0DB0F3-70F0-8269-F35C-0515AFFC3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51" y="2971800"/>
            <a:ext cx="914400" cy="9144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0E3D6D3-A439-46DB-3883-19C6814F6B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66584" y="2779590"/>
            <a:ext cx="927980" cy="9144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4E751C9-1CE8-2279-CDEE-FF7C87CCA7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5796" y="2779590"/>
            <a:ext cx="1016198" cy="914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D55316-A704-5731-23B8-F675475FE0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95" y="2971800"/>
            <a:ext cx="914400" cy="9144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296799BC-AF4E-2532-F17E-81D9405C60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35606" y="3693990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6344527-2E10-6D72-DB7F-8C35469C9CDD}"/>
              </a:ext>
            </a:extLst>
          </p:cNvPr>
          <p:cNvSpPr txBox="1"/>
          <p:nvPr/>
        </p:nvSpPr>
        <p:spPr>
          <a:xfrm>
            <a:off x="521205" y="2191294"/>
            <a:ext cx="2743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Segoe UI Light" panose="020B0502040204020203" pitchFamily="34" charset="0"/>
              </a:rPr>
              <a:t>Front-end</a:t>
            </a:r>
            <a:endParaRPr lang="en-US" sz="1400" dirty="0">
              <a:cs typeface="Segoe UI Light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29A97F-5865-B636-3742-81CA72D393B5}"/>
              </a:ext>
            </a:extLst>
          </p:cNvPr>
          <p:cNvSpPr txBox="1"/>
          <p:nvPr/>
        </p:nvSpPr>
        <p:spPr>
          <a:xfrm>
            <a:off x="4648200" y="2191294"/>
            <a:ext cx="2743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Segoe UI Light" panose="020B0502040204020203" pitchFamily="34" charset="0"/>
              </a:rPr>
              <a:t>Back-end</a:t>
            </a:r>
            <a:endParaRPr lang="en-US" sz="1400" dirty="0">
              <a:cs typeface="Segoe UI Light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4C3138-4635-FFAD-9D19-D8573C211304}"/>
              </a:ext>
            </a:extLst>
          </p:cNvPr>
          <p:cNvSpPr txBox="1"/>
          <p:nvPr/>
        </p:nvSpPr>
        <p:spPr>
          <a:xfrm>
            <a:off x="8775194" y="2191294"/>
            <a:ext cx="2743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Segoe UI Light" panose="020B0502040204020203" pitchFamily="34" charset="0"/>
              </a:rPr>
              <a:t>Database</a:t>
            </a:r>
            <a:endParaRPr lang="en-US" sz="1400" dirty="0">
              <a:cs typeface="Segoe UI Light" panose="020B0502040204020203" pitchFamily="34" charset="0"/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8C79928-AC49-47DB-FE21-15D92F63E50C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16200000" flipH="1">
            <a:off x="3956304" y="2879109"/>
            <a:ext cx="12700" cy="3751813"/>
          </a:xfrm>
          <a:prstGeom prst="bentConnector3">
            <a:avLst>
              <a:gd name="adj1" fmla="val 672503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7606988-AC65-FC4F-571C-0E040ADE08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68001" y="3049646"/>
            <a:ext cx="11545" cy="3410739"/>
          </a:xfrm>
          <a:prstGeom prst="bentConnector3">
            <a:avLst>
              <a:gd name="adj1" fmla="val 73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51AFEC7-4165-94DB-22C4-8376F9D9E121}"/>
              </a:ext>
            </a:extLst>
          </p:cNvPr>
          <p:cNvCxnSpPr>
            <a:cxnSpLocks/>
          </p:cNvCxnSpPr>
          <p:nvPr/>
        </p:nvCxnSpPr>
        <p:spPr>
          <a:xfrm rot="5400000">
            <a:off x="3956305" y="2879109"/>
            <a:ext cx="12700" cy="3751813"/>
          </a:xfrm>
          <a:prstGeom prst="bentConnector3">
            <a:avLst>
              <a:gd name="adj1" fmla="val 672503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3AD01CB-3CC4-1E8E-75A0-26B81CD1D7DE}"/>
              </a:ext>
            </a:extLst>
          </p:cNvPr>
          <p:cNvSpPr txBox="1"/>
          <p:nvPr/>
        </p:nvSpPr>
        <p:spPr>
          <a:xfrm>
            <a:off x="2588166" y="5273877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cs typeface="Segoe UI Light" panose="020B0502040204020203" pitchFamily="34" charset="0"/>
              </a:rPr>
              <a:t>HTTP/REST API</a:t>
            </a:r>
          </a:p>
        </p:txBody>
      </p:sp>
    </p:spTree>
    <p:extLst>
      <p:ext uri="{BB962C8B-B14F-4D97-AF65-F5344CB8AC3E}">
        <p14:creationId xmlns:p14="http://schemas.microsoft.com/office/powerpoint/2010/main" val="422460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44C0B-FC09-87AE-C2BD-4D9B33802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AB39E7-6B77-D766-F4FF-E30AEFAB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Kiến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trúc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hệ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thống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493D40E6-EF1C-DF46-58E9-9D5B629861E1}"/>
              </a:ext>
            </a:extLst>
          </p:cNvPr>
          <p:cNvSpPr txBox="1">
            <a:spLocks/>
          </p:cNvSpPr>
          <p:nvPr/>
        </p:nvSpPr>
        <p:spPr>
          <a:xfrm>
            <a:off x="521207" y="13866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Mô</a:t>
            </a: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hình</a:t>
            </a: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ba</a:t>
            </a: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lớp</a:t>
            </a:r>
            <a:endParaRPr lang="en-US" sz="14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F1CDF02-D537-57F0-A827-253D0CBF5417}"/>
              </a:ext>
            </a:extLst>
          </p:cNvPr>
          <p:cNvSpPr txBox="1">
            <a:spLocks/>
          </p:cNvSpPr>
          <p:nvPr/>
        </p:nvSpPr>
        <p:spPr>
          <a:xfrm>
            <a:off x="2056085" y="1329539"/>
            <a:ext cx="9614708" cy="479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Presentation Tier </a:t>
            </a:r>
            <a:endParaRPr lang="en-US" sz="14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</a:rPr>
              <a:t>├── </a:t>
            </a:r>
            <a:r>
              <a:rPr lang="en-US" sz="1400" dirty="0" err="1">
                <a:latin typeface="Consolas" panose="020B0609020204030204" pitchFamily="49" charset="0"/>
              </a:rPr>
              <a:t>App.jsx</a:t>
            </a:r>
            <a:r>
              <a:rPr lang="en-US" sz="1400" dirty="0">
                <a:latin typeface="Consolas" panose="020B0609020204030204" pitchFamily="49" charset="0"/>
              </a:rPr>
              <a:t>           </a:t>
            </a:r>
            <a:r>
              <a:rPr lang="en-US" sz="1400" i="1" dirty="0">
                <a:latin typeface="Consolas" panose="020B0609020204030204" pitchFamily="49" charset="0"/>
              </a:rPr>
              <a:t>// Main controller</a:t>
            </a:r>
            <a:endParaRPr lang="en-US" sz="14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</a:rPr>
              <a:t>├── Search.jsx        </a:t>
            </a:r>
            <a:r>
              <a:rPr lang="en-US" sz="1400" i="1" dirty="0">
                <a:latin typeface="Consolas" panose="020B0609020204030204" pitchFamily="49" charset="0"/>
              </a:rPr>
              <a:t>// User input interface  </a:t>
            </a:r>
            <a:endParaRPr lang="en-US" sz="14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</a:rPr>
              <a:t>├── MovieCard.jsx     </a:t>
            </a:r>
            <a:r>
              <a:rPr lang="en-US" sz="1400" i="1" dirty="0">
                <a:latin typeface="Consolas" panose="020B0609020204030204" pitchFamily="49" charset="0"/>
              </a:rPr>
              <a:t>// Data presentation</a:t>
            </a:r>
            <a:endParaRPr lang="en-US" sz="14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</a:rPr>
              <a:t>└── Spinner.jsx       </a:t>
            </a:r>
            <a:r>
              <a:rPr lang="en-US" sz="1400" i="1" dirty="0">
                <a:latin typeface="Consolas" panose="020B0609020204030204" pitchFamily="49" charset="0"/>
              </a:rPr>
              <a:t>// UI feedback</a:t>
            </a:r>
            <a:endParaRPr lang="en-US" sz="1400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Logic Tier</a:t>
            </a:r>
            <a:endParaRPr lang="en-US" sz="14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</a:rPr>
              <a:t>├── server.js                    </a:t>
            </a:r>
            <a:r>
              <a:rPr lang="en-US" sz="1400" i="1" dirty="0">
                <a:latin typeface="Consolas" panose="020B0609020204030204" pitchFamily="49" charset="0"/>
              </a:rPr>
              <a:t>// Business logic</a:t>
            </a:r>
            <a:endParaRPr lang="en-US" sz="14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</a:rPr>
              <a:t>├── /api/update-search-count     </a:t>
            </a:r>
            <a:r>
              <a:rPr lang="en-US" sz="1400" i="1" dirty="0">
                <a:latin typeface="Consolas" panose="020B0609020204030204" pitchFamily="49" charset="0"/>
              </a:rPr>
              <a:t>// Search analytics logic</a:t>
            </a:r>
            <a:endParaRPr lang="en-US" sz="14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</a:rPr>
              <a:t>└── /api/get-trending-movies     </a:t>
            </a:r>
            <a:r>
              <a:rPr lang="en-US" sz="1400" i="1" dirty="0">
                <a:latin typeface="Consolas" panose="020B0609020204030204" pitchFamily="49" charset="0"/>
              </a:rPr>
              <a:t>// Trending calculation logic</a:t>
            </a:r>
            <a:endParaRPr lang="en-US" sz="1400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Data Tier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</a:rPr>
              <a:t>├── MongoDB              </a:t>
            </a:r>
            <a:r>
              <a:rPr lang="en-US" sz="1400" i="1" dirty="0">
                <a:latin typeface="Consolas" panose="020B0609020204030204" pitchFamily="49" charset="0"/>
              </a:rPr>
              <a:t>// Primary data storage</a:t>
            </a:r>
            <a:endParaRPr lang="en-US" sz="14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</a:rPr>
              <a:t>├── TMDB API            </a:t>
            </a:r>
            <a:r>
              <a:rPr lang="en-US" sz="1400" i="1" dirty="0">
                <a:latin typeface="Consolas" panose="020B0609020204030204" pitchFamily="49" charset="0"/>
              </a:rPr>
              <a:t>// External data source</a:t>
            </a:r>
            <a:endParaRPr lang="en-US" sz="14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</a:rPr>
              <a:t>└── Mongoose Schema     </a:t>
            </a:r>
            <a:r>
              <a:rPr lang="en-US" sz="1400" i="1" dirty="0">
                <a:latin typeface="Consolas" panose="020B0609020204030204" pitchFamily="49" charset="0"/>
              </a:rPr>
              <a:t>// Data modeling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49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32C3F-7F6F-8E63-0ED7-57CF089C4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2A3454-C331-965E-2EFB-7A9B00AC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Chức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năng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7463D7EA-0E7F-89F0-AD57-F5B5FA9B8613}"/>
              </a:ext>
            </a:extLst>
          </p:cNvPr>
          <p:cNvSpPr txBox="1">
            <a:spLocks/>
          </p:cNvSpPr>
          <p:nvPr/>
        </p:nvSpPr>
        <p:spPr>
          <a:xfrm>
            <a:off x="521207" y="13866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Tìm</a:t>
            </a: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kiếm</a:t>
            </a: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phim</a:t>
            </a:r>
            <a:endParaRPr lang="en-US" sz="14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AB1860-D7D2-CB6A-95C2-709A9141D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352" y="1837944"/>
            <a:ext cx="813129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1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B672A-7275-0010-FAE6-4BB236A3E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3058FE-8B8F-1D9B-4A93-5B4C4475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Chức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năng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B73C14F5-6508-6332-197C-01B681E2D9E3}"/>
              </a:ext>
            </a:extLst>
          </p:cNvPr>
          <p:cNvSpPr txBox="1">
            <a:spLocks/>
          </p:cNvSpPr>
          <p:nvPr/>
        </p:nvSpPr>
        <p:spPr>
          <a:xfrm>
            <a:off x="521207" y="13866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Hiển </a:t>
            </a:r>
            <a:r>
              <a:rPr lang="en-US" sz="14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thị</a:t>
            </a: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phim</a:t>
            </a: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thịnh</a:t>
            </a: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hành</a:t>
            </a:r>
            <a:endParaRPr lang="en-US" sz="14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89696-B8FF-DB93-23BB-9665ECBE1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352" y="1837944"/>
            <a:ext cx="813129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7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2C726-539B-BE90-E1A5-89EE3449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D93DB3-DB45-37B3-C961-48B7D7CA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Workflow</a:t>
            </a:r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C36DBE69-BC33-6A91-084A-99D0982E8952}"/>
              </a:ext>
            </a:extLst>
          </p:cNvPr>
          <p:cNvSpPr txBox="1">
            <a:spLocks/>
          </p:cNvSpPr>
          <p:nvPr/>
        </p:nvSpPr>
        <p:spPr>
          <a:xfrm>
            <a:off x="521207" y="13866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Tìm</a:t>
            </a: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kiếm</a:t>
            </a: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phim</a:t>
            </a:r>
            <a:endParaRPr lang="en-US" sz="14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FD4B4B4-7B29-5E62-DAE1-CDC592EA2A85}"/>
              </a:ext>
            </a:extLst>
          </p:cNvPr>
          <p:cNvSpPr/>
          <p:nvPr/>
        </p:nvSpPr>
        <p:spPr>
          <a:xfrm>
            <a:off x="773058" y="3354840"/>
            <a:ext cx="1434078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dùng</a:t>
            </a:r>
            <a:r>
              <a:rPr lang="en-US" sz="1400" dirty="0"/>
              <a:t> </a:t>
            </a:r>
            <a:r>
              <a:rPr lang="en-US" sz="1400" dirty="0" err="1"/>
              <a:t>nhập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khóa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2A1828-BBC2-85B9-A97C-CBA7E787F661}"/>
              </a:ext>
            </a:extLst>
          </p:cNvPr>
          <p:cNvSpPr/>
          <p:nvPr/>
        </p:nvSpPr>
        <p:spPr>
          <a:xfrm>
            <a:off x="917267" y="1983240"/>
            <a:ext cx="1145659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Bắt</a:t>
            </a:r>
            <a:r>
              <a:rPr lang="en-US" sz="1400" dirty="0"/>
              <a:t> </a:t>
            </a:r>
            <a:r>
              <a:rPr lang="en-US" sz="1400" dirty="0" err="1"/>
              <a:t>đầu</a:t>
            </a:r>
            <a:endParaRPr lang="en-US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007562-9708-098F-D0D7-0AF1EBCDFF55}"/>
              </a:ext>
            </a:extLst>
          </p:cNvPr>
          <p:cNvSpPr/>
          <p:nvPr/>
        </p:nvSpPr>
        <p:spPr>
          <a:xfrm>
            <a:off x="773058" y="4874761"/>
            <a:ext cx="1434078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Debounce 1s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A36D7711-4791-5796-1184-4FA164F3A5A9}"/>
              </a:ext>
            </a:extLst>
          </p:cNvPr>
          <p:cNvSpPr/>
          <p:nvPr/>
        </p:nvSpPr>
        <p:spPr>
          <a:xfrm>
            <a:off x="3686175" y="4874761"/>
            <a:ext cx="2409825" cy="9144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Query </a:t>
            </a:r>
            <a:r>
              <a:rPr lang="en-US" sz="1400" dirty="0" err="1"/>
              <a:t>rỗng</a:t>
            </a:r>
            <a:r>
              <a:rPr lang="en-US" sz="1400" dirty="0"/>
              <a:t>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8E6B7D2-2242-387D-5B92-A52302EF3941}"/>
              </a:ext>
            </a:extLst>
          </p:cNvPr>
          <p:cNvSpPr/>
          <p:nvPr/>
        </p:nvSpPr>
        <p:spPr>
          <a:xfrm>
            <a:off x="2957532" y="3354840"/>
            <a:ext cx="1729287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Gọi</a:t>
            </a:r>
            <a:r>
              <a:rPr lang="en-US" sz="1400" dirty="0"/>
              <a:t> API </a:t>
            </a:r>
            <a:r>
              <a:rPr lang="en-US" sz="1400" dirty="0" err="1"/>
              <a:t>tìm</a:t>
            </a:r>
            <a:r>
              <a:rPr lang="en-US" sz="1400" dirty="0"/>
              <a:t> </a:t>
            </a:r>
            <a:r>
              <a:rPr lang="en-US" sz="1400" dirty="0" err="1"/>
              <a:t>kiếm</a:t>
            </a:r>
            <a:endParaRPr lang="en-US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9B889C-54AF-DD0B-E1F0-A8EB18497CCE}"/>
              </a:ext>
            </a:extLst>
          </p:cNvPr>
          <p:cNvSpPr/>
          <p:nvPr/>
        </p:nvSpPr>
        <p:spPr>
          <a:xfrm>
            <a:off x="5437215" y="3371851"/>
            <a:ext cx="1662613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Gọi</a:t>
            </a:r>
            <a:r>
              <a:rPr lang="en-US" sz="1400" dirty="0"/>
              <a:t> API </a:t>
            </a:r>
            <a:r>
              <a:rPr lang="en-US" sz="1400" dirty="0" err="1"/>
              <a:t>khám</a:t>
            </a:r>
            <a:r>
              <a:rPr lang="en-US" sz="1400" dirty="0"/>
              <a:t> </a:t>
            </a:r>
            <a:r>
              <a:rPr lang="en-US" sz="1400" dirty="0" err="1"/>
              <a:t>phá</a:t>
            </a:r>
            <a:r>
              <a:rPr lang="en-US" sz="1400" dirty="0"/>
              <a:t> (</a:t>
            </a:r>
            <a:r>
              <a:rPr lang="en-US" sz="1400" dirty="0" err="1"/>
              <a:t>lấy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toàn</a:t>
            </a:r>
            <a:r>
              <a:rPr lang="en-US" sz="1400" dirty="0"/>
              <a:t> </a:t>
            </a:r>
            <a:r>
              <a:rPr lang="en-US" sz="1400" dirty="0" err="1"/>
              <a:t>bộ</a:t>
            </a:r>
            <a:r>
              <a:rPr lang="en-US" sz="1400" dirty="0"/>
              <a:t> </a:t>
            </a:r>
            <a:r>
              <a:rPr lang="en-US" sz="1400" dirty="0" err="1"/>
              <a:t>phim</a:t>
            </a:r>
            <a:r>
              <a:rPr lang="en-US" sz="1400" dirty="0"/>
              <a:t>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296C80-A4D4-CEA9-6142-76B8EE31B7D8}"/>
              </a:ext>
            </a:extLst>
          </p:cNvPr>
          <p:cNvSpPr/>
          <p:nvPr/>
        </p:nvSpPr>
        <p:spPr>
          <a:xfrm>
            <a:off x="4299973" y="2000251"/>
            <a:ext cx="1434078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Hiển </a:t>
            </a:r>
            <a:r>
              <a:rPr lang="en-US" sz="1400" dirty="0" err="1"/>
              <a:t>thị</a:t>
            </a:r>
            <a:r>
              <a:rPr lang="en-US" sz="1400" dirty="0"/>
              <a:t> </a:t>
            </a:r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quả</a:t>
            </a:r>
            <a:endParaRPr lang="en-US" sz="1400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793C06C0-0AAA-480B-51CB-53E55A731E99}"/>
              </a:ext>
            </a:extLst>
          </p:cNvPr>
          <p:cNvSpPr/>
          <p:nvPr/>
        </p:nvSpPr>
        <p:spPr>
          <a:xfrm>
            <a:off x="8543927" y="1983239"/>
            <a:ext cx="2409825" cy="9144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quả</a:t>
            </a:r>
            <a:r>
              <a:rPr lang="en-US" sz="1400" dirty="0"/>
              <a:t> hay </a:t>
            </a:r>
            <a:r>
              <a:rPr lang="en-US" sz="1400" dirty="0" err="1"/>
              <a:t>không</a:t>
            </a:r>
            <a:r>
              <a:rPr lang="en-US" sz="1400" dirty="0"/>
              <a:t>?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51DBEF6-AB8B-E424-6E41-B6A14BBFAAE9}"/>
              </a:ext>
            </a:extLst>
          </p:cNvPr>
          <p:cNvSpPr/>
          <p:nvPr/>
        </p:nvSpPr>
        <p:spPr>
          <a:xfrm>
            <a:off x="7826888" y="3371851"/>
            <a:ext cx="1434078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Hiển </a:t>
            </a:r>
            <a:r>
              <a:rPr lang="en-US" sz="1400" dirty="0" err="1"/>
              <a:t>thị</a:t>
            </a:r>
            <a:r>
              <a:rPr lang="en-US" sz="1400" dirty="0"/>
              <a:t> </a:t>
            </a:r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quả</a:t>
            </a:r>
            <a:endParaRPr lang="en-US" sz="1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0DC4A86-E95D-B6E4-09D4-948094848CA1}"/>
              </a:ext>
            </a:extLst>
          </p:cNvPr>
          <p:cNvSpPr/>
          <p:nvPr/>
        </p:nvSpPr>
        <p:spPr>
          <a:xfrm>
            <a:off x="9984864" y="3354840"/>
            <a:ext cx="1434078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hiển</a:t>
            </a:r>
            <a:r>
              <a:rPr lang="en-US" sz="1400" dirty="0"/>
              <a:t> </a:t>
            </a:r>
            <a:r>
              <a:rPr lang="en-US" sz="1400" dirty="0" err="1"/>
              <a:t>thị</a:t>
            </a:r>
            <a:r>
              <a:rPr lang="en-US" sz="1400" dirty="0"/>
              <a:t> </a:t>
            </a:r>
            <a:r>
              <a:rPr lang="en-US" sz="1400" dirty="0" err="1"/>
              <a:t>bất</a:t>
            </a:r>
            <a:r>
              <a:rPr lang="en-US" sz="1400" dirty="0"/>
              <a:t> </a:t>
            </a:r>
            <a:r>
              <a:rPr lang="en-US" sz="1400" dirty="0" err="1"/>
              <a:t>kì</a:t>
            </a:r>
            <a:r>
              <a:rPr lang="en-US" sz="1400" dirty="0"/>
              <a:t> </a:t>
            </a:r>
            <a:r>
              <a:rPr lang="en-US" sz="1400" dirty="0" err="1"/>
              <a:t>nội</a:t>
            </a:r>
            <a:r>
              <a:rPr lang="en-US" sz="1400" dirty="0"/>
              <a:t> dung </a:t>
            </a:r>
            <a:r>
              <a:rPr lang="en-US" sz="1400" dirty="0" err="1"/>
              <a:t>nào</a:t>
            </a:r>
            <a:endParaRPr lang="en-US" sz="1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6E92E7-534F-3485-3C6D-BBF7AEBFDDD4}"/>
              </a:ext>
            </a:extLst>
          </p:cNvPr>
          <p:cNvSpPr/>
          <p:nvPr/>
        </p:nvSpPr>
        <p:spPr>
          <a:xfrm>
            <a:off x="9129716" y="4874761"/>
            <a:ext cx="1238245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thúc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CF1A5F-956D-69A0-2C08-459430689551}"/>
              </a:ext>
            </a:extLst>
          </p:cNvPr>
          <p:cNvCxnSpPr>
            <a:stCxn id="7" idx="4"/>
            <a:endCxn id="3" idx="0"/>
          </p:cNvCxnSpPr>
          <p:nvPr/>
        </p:nvCxnSpPr>
        <p:spPr>
          <a:xfrm>
            <a:off x="1490097" y="289764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0B1356-2BA6-5777-83FC-F9686AE7F048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1490097" y="4269240"/>
            <a:ext cx="0" cy="605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AB998C-7F27-BDD0-B0F1-934E788051AB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207136" y="5331961"/>
            <a:ext cx="1479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B9474D-9869-886A-A6ED-18B48DA0EB17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 flipV="1">
            <a:off x="3822176" y="4269240"/>
            <a:ext cx="1068912" cy="605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7EC8D3-510A-A8F3-B7BC-DB07631E2FEF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V="1">
            <a:off x="4891088" y="4286251"/>
            <a:ext cx="1377434" cy="58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681F18-B30B-28F9-7D85-6336B1B5C31C}"/>
              </a:ext>
            </a:extLst>
          </p:cNvPr>
          <p:cNvCxnSpPr>
            <a:stCxn id="10" idx="0"/>
            <a:endCxn id="12" idx="2"/>
          </p:cNvCxnSpPr>
          <p:nvPr/>
        </p:nvCxnSpPr>
        <p:spPr>
          <a:xfrm flipV="1">
            <a:off x="3822176" y="2914651"/>
            <a:ext cx="1194836" cy="44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6D8B96-CF81-60F7-9ABD-DE8D18381A73}"/>
              </a:ext>
            </a:extLst>
          </p:cNvPr>
          <p:cNvCxnSpPr>
            <a:stCxn id="11" idx="0"/>
            <a:endCxn id="12" idx="2"/>
          </p:cNvCxnSpPr>
          <p:nvPr/>
        </p:nvCxnSpPr>
        <p:spPr>
          <a:xfrm flipH="1" flipV="1">
            <a:off x="5017012" y="2914651"/>
            <a:ext cx="125151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BD8A38-7AC0-A513-D4AB-8C3DBF556D8B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5734051" y="2440439"/>
            <a:ext cx="2809876" cy="1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A98CC17-BE6C-9E36-A5DF-4BC86E06993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8543927" y="2897639"/>
            <a:ext cx="1204913" cy="47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D8BCFD1-2990-B7E1-FF3E-94427D7574D6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9748840" y="2897639"/>
            <a:ext cx="953063" cy="45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25A5E1-0E3E-811A-24FD-06B662788EAA}"/>
              </a:ext>
            </a:extLst>
          </p:cNvPr>
          <p:cNvCxnSpPr>
            <a:stCxn id="14" idx="2"/>
            <a:endCxn id="16" idx="1"/>
          </p:cNvCxnSpPr>
          <p:nvPr/>
        </p:nvCxnSpPr>
        <p:spPr>
          <a:xfrm>
            <a:off x="8543927" y="4286251"/>
            <a:ext cx="767126" cy="72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12479EE-1243-14EB-F16C-A73F9A16CAB6}"/>
              </a:ext>
            </a:extLst>
          </p:cNvPr>
          <p:cNvCxnSpPr>
            <a:stCxn id="15" idx="2"/>
            <a:endCxn id="16" idx="7"/>
          </p:cNvCxnSpPr>
          <p:nvPr/>
        </p:nvCxnSpPr>
        <p:spPr>
          <a:xfrm flipH="1">
            <a:off x="10186624" y="4269240"/>
            <a:ext cx="515279" cy="73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F9C0A0C-7A53-A394-E7D5-AE1463D85B2C}"/>
              </a:ext>
            </a:extLst>
          </p:cNvPr>
          <p:cNvSpPr txBox="1"/>
          <p:nvPr/>
        </p:nvSpPr>
        <p:spPr>
          <a:xfrm>
            <a:off x="3737552" y="448506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Đúng</a:t>
            </a:r>
            <a:endParaRPr 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CA5AA8-5321-728E-A37F-3931CE10312B}"/>
              </a:ext>
            </a:extLst>
          </p:cNvPr>
          <p:cNvSpPr txBox="1"/>
          <p:nvPr/>
        </p:nvSpPr>
        <p:spPr>
          <a:xfrm>
            <a:off x="5592982" y="4583995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Sai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410437-8139-5F03-B306-803896210060}"/>
              </a:ext>
            </a:extLst>
          </p:cNvPr>
          <p:cNvSpPr txBox="1"/>
          <p:nvPr/>
        </p:nvSpPr>
        <p:spPr>
          <a:xfrm>
            <a:off x="8677326" y="2818462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Có</a:t>
            </a:r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9A76B5-3054-E956-0CE3-E98C0C9F17CF}"/>
              </a:ext>
            </a:extLst>
          </p:cNvPr>
          <p:cNvSpPr txBox="1"/>
          <p:nvPr/>
        </p:nvSpPr>
        <p:spPr>
          <a:xfrm>
            <a:off x="10377241" y="281846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Không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877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E1428-91C3-EF1F-A853-80B545B6E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FF013B-B8B0-9188-DB01-563D72142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Workflow</a:t>
            </a:r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F87AABC7-EE45-8F9F-79DB-5766573B23BB}"/>
              </a:ext>
            </a:extLst>
          </p:cNvPr>
          <p:cNvSpPr txBox="1">
            <a:spLocks/>
          </p:cNvSpPr>
          <p:nvPr/>
        </p:nvSpPr>
        <p:spPr>
          <a:xfrm>
            <a:off x="521207" y="13866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Hiển </a:t>
            </a:r>
            <a:r>
              <a:rPr lang="en-US" sz="14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thị</a:t>
            </a: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phim</a:t>
            </a: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thịnh</a:t>
            </a: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hành</a:t>
            </a:r>
            <a:endParaRPr lang="en-US" sz="14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157A79B-4D2F-2E6A-5303-907CF7B920DE}"/>
              </a:ext>
            </a:extLst>
          </p:cNvPr>
          <p:cNvSpPr/>
          <p:nvPr/>
        </p:nvSpPr>
        <p:spPr>
          <a:xfrm>
            <a:off x="773058" y="3354840"/>
            <a:ext cx="1434078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Gọi</a:t>
            </a:r>
            <a:r>
              <a:rPr lang="en-US" sz="1400" dirty="0"/>
              <a:t> </a:t>
            </a:r>
            <a:r>
              <a:rPr lang="en-US" sz="1400" dirty="0" err="1"/>
              <a:t>useEffect</a:t>
            </a:r>
            <a:r>
              <a:rPr lang="en-US" sz="1400" dirty="0"/>
              <a:t>[]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A86210-5D78-D213-E752-9813F6C1ECCB}"/>
              </a:ext>
            </a:extLst>
          </p:cNvPr>
          <p:cNvSpPr/>
          <p:nvPr/>
        </p:nvSpPr>
        <p:spPr>
          <a:xfrm>
            <a:off x="917267" y="1983240"/>
            <a:ext cx="1145659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Bắt</a:t>
            </a:r>
            <a:r>
              <a:rPr lang="en-US" sz="1400" dirty="0"/>
              <a:t> </a:t>
            </a:r>
            <a:r>
              <a:rPr lang="en-US" sz="1400" dirty="0" err="1"/>
              <a:t>đầu</a:t>
            </a:r>
            <a:endParaRPr lang="en-US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13DD31-9005-0A32-30D5-649DA78FC1CB}"/>
              </a:ext>
            </a:extLst>
          </p:cNvPr>
          <p:cNvSpPr/>
          <p:nvPr/>
        </p:nvSpPr>
        <p:spPr>
          <a:xfrm>
            <a:off x="773058" y="4874761"/>
            <a:ext cx="1434078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Gọi</a:t>
            </a:r>
            <a:r>
              <a:rPr lang="en-US" sz="1400" dirty="0"/>
              <a:t> API back-end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C8758F-CFE9-0901-1FA8-E98740948747}"/>
              </a:ext>
            </a:extLst>
          </p:cNvPr>
          <p:cNvCxnSpPr>
            <a:stCxn id="7" idx="4"/>
            <a:endCxn id="3" idx="0"/>
          </p:cNvCxnSpPr>
          <p:nvPr/>
        </p:nvCxnSpPr>
        <p:spPr>
          <a:xfrm>
            <a:off x="1490097" y="289764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D9585D-2464-8BBA-29C9-E38B380EFCFC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1490097" y="4269240"/>
            <a:ext cx="0" cy="605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mond 18">
            <a:extLst>
              <a:ext uri="{FF2B5EF4-FFF2-40B4-BE49-F238E27FC236}">
                <a16:creationId xmlns:a16="http://schemas.microsoft.com/office/drawing/2014/main" id="{0FE0BC3B-FE47-AD1F-D863-9C0AABA7EC0A}"/>
              </a:ext>
            </a:extLst>
          </p:cNvPr>
          <p:cNvSpPr/>
          <p:nvPr/>
        </p:nvSpPr>
        <p:spPr>
          <a:xfrm>
            <a:off x="3686175" y="4874761"/>
            <a:ext cx="1857371" cy="9144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CSDL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bản</a:t>
            </a:r>
            <a:r>
              <a:rPr lang="en-US" sz="1400" dirty="0"/>
              <a:t> </a:t>
            </a:r>
            <a:r>
              <a:rPr lang="en-US" sz="1400" dirty="0" err="1"/>
              <a:t>ghi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?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8BFD3E-9CFE-FB5D-7215-29762390B7B8}"/>
              </a:ext>
            </a:extLst>
          </p:cNvPr>
          <p:cNvCxnSpPr>
            <a:stCxn id="8" idx="3"/>
            <a:endCxn id="19" idx="1"/>
          </p:cNvCxnSpPr>
          <p:nvPr/>
        </p:nvCxnSpPr>
        <p:spPr>
          <a:xfrm>
            <a:off x="2207136" y="5331961"/>
            <a:ext cx="1479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61221B8-58CA-3911-B6F9-BCE6CBE754FF}"/>
              </a:ext>
            </a:extLst>
          </p:cNvPr>
          <p:cNvSpPr/>
          <p:nvPr/>
        </p:nvSpPr>
        <p:spPr>
          <a:xfrm>
            <a:off x="3515770" y="3354840"/>
            <a:ext cx="2198179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Sắp</a:t>
            </a:r>
            <a:r>
              <a:rPr lang="en-US" sz="1400" dirty="0"/>
              <a:t> </a:t>
            </a:r>
            <a:r>
              <a:rPr lang="en-US" sz="1400" dirty="0" err="1"/>
              <a:t>xếp</a:t>
            </a:r>
            <a:r>
              <a:rPr lang="en-US" sz="1400" dirty="0"/>
              <a:t> </a:t>
            </a:r>
            <a:r>
              <a:rPr lang="en-US" sz="1400" dirty="0" err="1"/>
              <a:t>theo</a:t>
            </a:r>
            <a:r>
              <a:rPr lang="en-US" sz="1400" dirty="0"/>
              <a:t> </a:t>
            </a:r>
            <a:r>
              <a:rPr lang="en-US" sz="1400" dirty="0" err="1"/>
              <a:t>thứ</a:t>
            </a:r>
            <a:r>
              <a:rPr lang="en-US" sz="1400" dirty="0"/>
              <a:t> </a:t>
            </a:r>
            <a:r>
              <a:rPr lang="en-US" sz="1400" dirty="0" err="1"/>
              <a:t>tự</a:t>
            </a:r>
            <a:r>
              <a:rPr lang="en-US" sz="1400" dirty="0"/>
              <a:t> </a:t>
            </a:r>
            <a:r>
              <a:rPr lang="en-US" sz="1400" dirty="0" err="1"/>
              <a:t>giảm</a:t>
            </a:r>
            <a:r>
              <a:rPr lang="en-US" sz="1400" dirty="0"/>
              <a:t> </a:t>
            </a:r>
            <a:r>
              <a:rPr lang="en-US" sz="1400" dirty="0" err="1"/>
              <a:t>dần</a:t>
            </a:r>
            <a:r>
              <a:rPr lang="en-US" sz="1400" dirty="0"/>
              <a:t>, </a:t>
            </a:r>
            <a:r>
              <a:rPr lang="en-US" sz="1400" dirty="0" err="1"/>
              <a:t>giới</a:t>
            </a:r>
            <a:r>
              <a:rPr lang="en-US" sz="1400" dirty="0"/>
              <a:t> </a:t>
            </a:r>
            <a:r>
              <a:rPr lang="en-US" sz="1400" dirty="0" err="1"/>
              <a:t>hạn</a:t>
            </a:r>
            <a:r>
              <a:rPr lang="en-US" sz="1400" dirty="0"/>
              <a:t> 5 </a:t>
            </a:r>
            <a:r>
              <a:rPr lang="en-US" sz="1400" dirty="0" err="1"/>
              <a:t>bản</a:t>
            </a:r>
            <a:r>
              <a:rPr lang="en-US" sz="1400" dirty="0"/>
              <a:t> </a:t>
            </a:r>
            <a:r>
              <a:rPr lang="en-US" sz="1400" dirty="0" err="1"/>
              <a:t>ghi</a:t>
            </a:r>
            <a:r>
              <a:rPr lang="en-US" sz="1400" dirty="0"/>
              <a:t> </a:t>
            </a:r>
            <a:r>
              <a:rPr lang="en-US" sz="1400" dirty="0" err="1"/>
              <a:t>đầu</a:t>
            </a:r>
            <a:endParaRPr lang="en-US" sz="14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05A9E4-FAC1-23FF-E1D3-2D708AAD5B66}"/>
              </a:ext>
            </a:extLst>
          </p:cNvPr>
          <p:cNvSpPr/>
          <p:nvPr/>
        </p:nvSpPr>
        <p:spPr>
          <a:xfrm>
            <a:off x="3515770" y="1983240"/>
            <a:ext cx="2198179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Trả</a:t>
            </a:r>
            <a:r>
              <a:rPr lang="en-US" sz="1400" dirty="0"/>
              <a:t> </a:t>
            </a:r>
            <a:r>
              <a:rPr lang="en-US" sz="1400" dirty="0" err="1"/>
              <a:t>về</a:t>
            </a:r>
            <a:r>
              <a:rPr lang="en-US" sz="1400" dirty="0"/>
              <a:t> </a:t>
            </a:r>
            <a:r>
              <a:rPr lang="en-US" sz="1400" dirty="0" err="1"/>
              <a:t>mảng</a:t>
            </a:r>
            <a:r>
              <a:rPr lang="en-US" sz="1400" dirty="0"/>
              <a:t> </a:t>
            </a:r>
            <a:r>
              <a:rPr lang="en-US" sz="1400" dirty="0" err="1"/>
              <a:t>rỗng</a:t>
            </a:r>
            <a:endParaRPr lang="en-US" sz="1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57B2D6B-9415-E15F-AB36-50087AFD46BA}"/>
              </a:ext>
            </a:extLst>
          </p:cNvPr>
          <p:cNvSpPr/>
          <p:nvPr/>
        </p:nvSpPr>
        <p:spPr>
          <a:xfrm>
            <a:off x="6478053" y="3354840"/>
            <a:ext cx="1434078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Gửi</a:t>
            </a:r>
            <a:r>
              <a:rPr lang="en-US" sz="1400" dirty="0"/>
              <a:t> </a:t>
            </a:r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quả</a:t>
            </a:r>
            <a:r>
              <a:rPr lang="en-US" sz="1400" dirty="0"/>
              <a:t> </a:t>
            </a:r>
            <a:r>
              <a:rPr lang="en-US" sz="1400" dirty="0" err="1"/>
              <a:t>đến</a:t>
            </a:r>
            <a:r>
              <a:rPr lang="en-US" sz="1400" dirty="0"/>
              <a:t> front-end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96690F0-8427-DF2E-F9B6-D2FFEEB980C0}"/>
              </a:ext>
            </a:extLst>
          </p:cNvPr>
          <p:cNvSpPr/>
          <p:nvPr/>
        </p:nvSpPr>
        <p:spPr>
          <a:xfrm>
            <a:off x="6478053" y="1983240"/>
            <a:ext cx="1434078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Gửi</a:t>
            </a:r>
            <a:r>
              <a:rPr lang="en-US" sz="1400" dirty="0"/>
              <a:t> </a:t>
            </a:r>
            <a:r>
              <a:rPr lang="en-US" sz="1400" dirty="0" err="1"/>
              <a:t>mảng</a:t>
            </a:r>
            <a:r>
              <a:rPr lang="en-US" sz="1400" dirty="0"/>
              <a:t> </a:t>
            </a:r>
            <a:r>
              <a:rPr lang="en-US" sz="1400" dirty="0" err="1"/>
              <a:t>rỗng</a:t>
            </a:r>
            <a:r>
              <a:rPr lang="en-US" sz="1400" dirty="0"/>
              <a:t> </a:t>
            </a:r>
            <a:r>
              <a:rPr lang="en-US" sz="1400" dirty="0" err="1"/>
              <a:t>đến</a:t>
            </a:r>
            <a:r>
              <a:rPr lang="en-US" sz="1400" dirty="0"/>
              <a:t> front-end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12FF0B8-9558-DD26-9280-2BCE57408804}"/>
              </a:ext>
            </a:extLst>
          </p:cNvPr>
          <p:cNvSpPr/>
          <p:nvPr/>
        </p:nvSpPr>
        <p:spPr>
          <a:xfrm>
            <a:off x="8487828" y="1983240"/>
            <a:ext cx="1434078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Ẩn</a:t>
            </a:r>
            <a:r>
              <a:rPr lang="en-US" sz="1400" dirty="0"/>
              <a:t> </a:t>
            </a:r>
            <a:r>
              <a:rPr lang="en-US" sz="1400" dirty="0" err="1"/>
              <a:t>mục</a:t>
            </a:r>
            <a:r>
              <a:rPr lang="en-US" sz="1400" dirty="0"/>
              <a:t> </a:t>
            </a:r>
            <a:r>
              <a:rPr lang="en-US" sz="1400" dirty="0" err="1"/>
              <a:t>phim</a:t>
            </a:r>
            <a:r>
              <a:rPr lang="en-US" sz="1400" dirty="0"/>
              <a:t> </a:t>
            </a:r>
            <a:r>
              <a:rPr lang="en-US" sz="1400" dirty="0" err="1"/>
              <a:t>thịnh</a:t>
            </a:r>
            <a:r>
              <a:rPr lang="en-US" sz="1400" dirty="0"/>
              <a:t> </a:t>
            </a:r>
            <a:r>
              <a:rPr lang="en-US" sz="1400" dirty="0" err="1"/>
              <a:t>hành</a:t>
            </a:r>
            <a:endParaRPr lang="en-US" sz="14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F74186E-59F0-944D-B44D-04217019168E}"/>
              </a:ext>
            </a:extLst>
          </p:cNvPr>
          <p:cNvSpPr/>
          <p:nvPr/>
        </p:nvSpPr>
        <p:spPr>
          <a:xfrm>
            <a:off x="8487828" y="3354840"/>
            <a:ext cx="1434078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Hiển </a:t>
            </a:r>
            <a:r>
              <a:rPr lang="en-US" sz="1400" dirty="0" err="1"/>
              <a:t>thị</a:t>
            </a:r>
            <a:r>
              <a:rPr lang="en-US" sz="1400" dirty="0"/>
              <a:t> </a:t>
            </a:r>
            <a:r>
              <a:rPr lang="en-US" sz="1400" dirty="0" err="1"/>
              <a:t>mục</a:t>
            </a:r>
            <a:r>
              <a:rPr lang="en-US" sz="1400" dirty="0"/>
              <a:t> </a:t>
            </a:r>
            <a:r>
              <a:rPr lang="en-US" sz="1400" dirty="0" err="1"/>
              <a:t>phim</a:t>
            </a:r>
            <a:r>
              <a:rPr lang="en-US" sz="1400" dirty="0"/>
              <a:t> </a:t>
            </a:r>
            <a:r>
              <a:rPr lang="en-US" sz="1400" dirty="0" err="1"/>
              <a:t>thịnh</a:t>
            </a:r>
            <a:r>
              <a:rPr lang="en-US" sz="1400" dirty="0"/>
              <a:t> </a:t>
            </a:r>
            <a:r>
              <a:rPr lang="en-US" sz="1400" dirty="0" err="1"/>
              <a:t>hành</a:t>
            </a:r>
            <a:endParaRPr lang="en-US" sz="14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1DB851-A35D-87CC-853E-DB2636F119FA}"/>
              </a:ext>
            </a:extLst>
          </p:cNvPr>
          <p:cNvSpPr/>
          <p:nvPr/>
        </p:nvSpPr>
        <p:spPr>
          <a:xfrm>
            <a:off x="10410831" y="2669040"/>
            <a:ext cx="1232432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thúc</a:t>
            </a:r>
            <a:endParaRPr lang="en-US" sz="1400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4E28B09-4372-2AFA-BE12-F99EBA851105}"/>
              </a:ext>
            </a:extLst>
          </p:cNvPr>
          <p:cNvCxnSpPr>
            <a:stCxn id="19" idx="0"/>
            <a:endCxn id="26" idx="1"/>
          </p:cNvCxnSpPr>
          <p:nvPr/>
        </p:nvCxnSpPr>
        <p:spPr>
          <a:xfrm rot="16200000" flipV="1">
            <a:off x="3533956" y="3793855"/>
            <a:ext cx="1062721" cy="1099091"/>
          </a:xfrm>
          <a:prstGeom prst="bentConnector4">
            <a:avLst>
              <a:gd name="adj1" fmla="val 28489"/>
              <a:gd name="adj2" fmla="val 1207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DC380F0-F2AC-DA5B-BA31-348CD17EEE68}"/>
              </a:ext>
            </a:extLst>
          </p:cNvPr>
          <p:cNvCxnSpPr>
            <a:stCxn id="19" idx="0"/>
            <a:endCxn id="28" idx="1"/>
          </p:cNvCxnSpPr>
          <p:nvPr/>
        </p:nvCxnSpPr>
        <p:spPr>
          <a:xfrm rot="16200000" flipV="1">
            <a:off x="2848156" y="3108055"/>
            <a:ext cx="2434321" cy="1099091"/>
          </a:xfrm>
          <a:prstGeom prst="bentConnector4">
            <a:avLst>
              <a:gd name="adj1" fmla="val 5785"/>
              <a:gd name="adj2" fmla="val 1667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91D3DC3-C19D-C9A1-DACE-6FB9D42B0CCF}"/>
              </a:ext>
            </a:extLst>
          </p:cNvPr>
          <p:cNvCxnSpPr>
            <a:stCxn id="28" idx="3"/>
            <a:endCxn id="32" idx="1"/>
          </p:cNvCxnSpPr>
          <p:nvPr/>
        </p:nvCxnSpPr>
        <p:spPr>
          <a:xfrm>
            <a:off x="5713949" y="2440440"/>
            <a:ext cx="764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3D2AFA-AEA1-F538-426F-0C5EC4A96017}"/>
              </a:ext>
            </a:extLst>
          </p:cNvPr>
          <p:cNvCxnSpPr>
            <a:stCxn id="32" idx="3"/>
            <a:endCxn id="34" idx="1"/>
          </p:cNvCxnSpPr>
          <p:nvPr/>
        </p:nvCxnSpPr>
        <p:spPr>
          <a:xfrm>
            <a:off x="7912131" y="2440440"/>
            <a:ext cx="575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8AA49EE-89EA-D795-0327-E4AB6AB33E10}"/>
              </a:ext>
            </a:extLst>
          </p:cNvPr>
          <p:cNvCxnSpPr>
            <a:stCxn id="26" idx="3"/>
            <a:endCxn id="30" idx="1"/>
          </p:cNvCxnSpPr>
          <p:nvPr/>
        </p:nvCxnSpPr>
        <p:spPr>
          <a:xfrm>
            <a:off x="5713949" y="3812040"/>
            <a:ext cx="764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DB6C7E0-076C-AB2B-B2EC-B5FAC1A600FA}"/>
              </a:ext>
            </a:extLst>
          </p:cNvPr>
          <p:cNvCxnSpPr>
            <a:stCxn id="30" idx="3"/>
            <a:endCxn id="36" idx="1"/>
          </p:cNvCxnSpPr>
          <p:nvPr/>
        </p:nvCxnSpPr>
        <p:spPr>
          <a:xfrm>
            <a:off x="7912131" y="3812040"/>
            <a:ext cx="575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10E7481-4425-3665-FDBB-83AE531DDC6C}"/>
              </a:ext>
            </a:extLst>
          </p:cNvPr>
          <p:cNvCxnSpPr>
            <a:stCxn id="36" idx="3"/>
            <a:endCxn id="38" idx="3"/>
          </p:cNvCxnSpPr>
          <p:nvPr/>
        </p:nvCxnSpPr>
        <p:spPr>
          <a:xfrm flipV="1">
            <a:off x="9921906" y="3449529"/>
            <a:ext cx="669410" cy="36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78222E2-DA49-53FE-92B3-699456E09496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9921906" y="2440440"/>
            <a:ext cx="669410" cy="36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0B38CEB-55A8-8CF2-9044-166730916336}"/>
              </a:ext>
            </a:extLst>
          </p:cNvPr>
          <p:cNvSpPr txBox="1"/>
          <p:nvPr/>
        </p:nvSpPr>
        <p:spPr>
          <a:xfrm>
            <a:off x="2884460" y="4061221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Có</a:t>
            </a:r>
            <a:endParaRPr 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056404-EFD1-3AB1-1158-E6050AA48071}"/>
              </a:ext>
            </a:extLst>
          </p:cNvPr>
          <p:cNvSpPr txBox="1"/>
          <p:nvPr/>
        </p:nvSpPr>
        <p:spPr>
          <a:xfrm>
            <a:off x="2782500" y="2057951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Không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688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is the end.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294</Words>
  <Application>Microsoft Office PowerPoint</Application>
  <PresentationFormat>Widescreen</PresentationFormat>
  <Paragraphs>71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Office Theme</vt:lpstr>
      <vt:lpstr>Custom</vt:lpstr>
      <vt:lpstr>Dự án</vt:lpstr>
      <vt:lpstr>Yêu cầu bài toán</vt:lpstr>
      <vt:lpstr>Kiến trúc hệ thống</vt:lpstr>
      <vt:lpstr>Kiến trúc hệ thống</vt:lpstr>
      <vt:lpstr>Chức năng</vt:lpstr>
      <vt:lpstr>Chức năng</vt:lpstr>
      <vt:lpstr>Workflow</vt:lpstr>
      <vt:lpstr>Workflow</vt:lpstr>
      <vt:lpstr>This is the end.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Tùng Nguyễn Hoàng</dc:creator>
  <cp:lastModifiedBy>Tùng Nguyễn Hoàng</cp:lastModifiedBy>
  <cp:revision>1</cp:revision>
  <dcterms:created xsi:type="dcterms:W3CDTF">2025-09-21T08:14:14Z</dcterms:created>
  <dcterms:modified xsi:type="dcterms:W3CDTF">2025-09-21T10:31:23Z</dcterms:modified>
</cp:coreProperties>
</file>