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9" r:id="rId10"/>
    <p:sldId id="270" r:id="rId11"/>
    <p:sldId id="272" r:id="rId12"/>
    <p:sldId id="271" r:id="rId13"/>
    <p:sldId id="274" r:id="rId14"/>
    <p:sldId id="275" r:id="rId15"/>
    <p:sldId id="276" r:id="rId16"/>
    <p:sldId id="278" r:id="rId17"/>
    <p:sldId id="279" r:id="rId18"/>
    <p:sldId id="280" r:id="rId19"/>
    <p:sldId id="277" r:id="rId20"/>
    <p:sldId id="266" r:id="rId21"/>
    <p:sldId id="264" r:id="rId22"/>
    <p:sldId id="267" r:id="rId23"/>
    <p:sldId id="268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F90B-046F-4116-84A3-BB2743CCB07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7.vsd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8764"/>
            <a:ext cx="12192000" cy="22322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d-ID" sz="4800" b="1" dirty="0">
                <a:latin typeface="Arial" panose="020B0604020202020204" pitchFamily="34" charset="0"/>
                <a:cs typeface="Arial" panose="020B0604020202020204" pitchFamily="34" charset="0"/>
              </a:rPr>
              <a:t>Aplikasi POS Pejualan </a:t>
            </a:r>
            <a:br>
              <a:rPr lang="id-ID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4800" b="1" dirty="0">
                <a:latin typeface="Arial" panose="020B0604020202020204" pitchFamily="34" charset="0"/>
                <a:cs typeface="Arial" panose="020B0604020202020204" pitchFamily="34" charset="0"/>
              </a:rPr>
              <a:t>Showroom Mobil</a:t>
            </a:r>
            <a:br>
              <a:rPr lang="id-ID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5408"/>
            <a:ext cx="9144000" cy="1655762"/>
          </a:xfrm>
        </p:spPr>
        <p:txBody>
          <a:bodyPr>
            <a:normAutofit/>
          </a:bodyPr>
          <a:lstStyle/>
          <a:p>
            <a:r>
              <a:rPr lang="id-ID" sz="3200" dirty="0"/>
              <a:t>Oleh:</a:t>
            </a:r>
          </a:p>
          <a:p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Aditiya Ghufran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MK Negeri 1 Karang Ba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31" y="533176"/>
            <a:ext cx="1167538" cy="11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17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71" y="205469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c. Tampil User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C7C1C-A033-7B41-2E8F-0338320B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920"/>
            <a:ext cx="12192000" cy="52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5" y="350612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c. Form Tambah User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0B42F-4970-4256-5198-24A4FE99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35" y="1066369"/>
            <a:ext cx="7454900" cy="54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d. Tampil Pelanggan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80833-0F13-F343-422F-41376BE7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095"/>
            <a:ext cx="12192000" cy="52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9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d. Form tambah Pelanggan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87A11-3FC8-DA24-B3A5-3E41CE05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41" y="912581"/>
            <a:ext cx="6504978" cy="50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5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e. Form tampil Produk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E9388-8975-034F-6227-E39A6BEE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802"/>
            <a:ext cx="12192000" cy="52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70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e. Form tambah Produk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07A06-C855-79F0-5721-88668B5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24" y="841828"/>
            <a:ext cx="7904359" cy="53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5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f. Fitur penjualan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2E216-A53D-EB3E-02F0-A52FA2EA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94" y="1132436"/>
            <a:ext cx="7397246" cy="39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4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f. Fitur transaksi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E46C5-91F5-DCA5-CB2F-B366DD06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2" y="913598"/>
            <a:ext cx="11561175" cy="50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0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f. Fitur cetak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8FEB1-4B03-A8B7-9C4F-784C83D2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5" y="1063140"/>
            <a:ext cx="10342880" cy="47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0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g. Fitur laporan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BC68B-5306-8E9B-1B67-A3F36FB0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5" y="1399846"/>
            <a:ext cx="10820400" cy="47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4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Selama ini pembuatan aplikasi showroom mobil masi dilakukan secara manual. </a:t>
            </a:r>
            <a:r>
              <a:rPr lang="en-ID" dirty="0"/>
              <a:t>Dari </a:t>
            </a:r>
            <a:r>
              <a:rPr lang="en-ID" dirty="0" err="1"/>
              <a:t>banyaknya</a:t>
            </a:r>
            <a:r>
              <a:rPr lang="en-ID" dirty="0"/>
              <a:t> showroom </a:t>
            </a:r>
            <a:r>
              <a:rPr lang="en-ID" dirty="0" err="1"/>
              <a:t>atau</a:t>
            </a:r>
            <a:r>
              <a:rPr lang="en-ID" dirty="0"/>
              <a:t> dealer </a:t>
            </a:r>
            <a:r>
              <a:rPr lang="en-ID" dirty="0" err="1"/>
              <a:t>mobil</a:t>
            </a:r>
            <a:r>
              <a:rPr lang="en-ID" dirty="0"/>
              <a:t> yang </a:t>
            </a:r>
            <a:r>
              <a:rPr lang="en-ID" dirty="0" err="1"/>
              <a:t>didirikan</a:t>
            </a:r>
            <a:r>
              <a:rPr lang="en-ID" dirty="0"/>
              <a:t> di Indonesia,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yang sangat </a:t>
            </a:r>
            <a:r>
              <a:rPr lang="en-ID" dirty="0" err="1"/>
              <a:t>pesat</a:t>
            </a:r>
            <a:r>
              <a:rPr lang="en-ID" dirty="0"/>
              <a:t>. </a:t>
            </a:r>
            <a:r>
              <a:rPr lang="en-ID" dirty="0" err="1"/>
              <a:t>Pesatnya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persainga</a:t>
            </a:r>
            <a:r>
              <a:rPr lang="id-ID" dirty="0"/>
              <a:t>n</a:t>
            </a:r>
            <a:r>
              <a:rPr lang="en-ID" dirty="0"/>
              <a:t> yang sangat </a:t>
            </a:r>
            <a:r>
              <a:rPr lang="en-ID" dirty="0" err="1"/>
              <a:t>ketat</a:t>
            </a:r>
            <a:endParaRPr lang="id-ID" sz="1400" dirty="0"/>
          </a:p>
          <a:p>
            <a:r>
              <a:rPr lang="id-ID" dirty="0"/>
              <a:t>Tujuan: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Akademik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Praktis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Murah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Mudah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endParaRPr lang="id-ID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7609114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1. Latar belakang judul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5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99" y="176440"/>
            <a:ext cx="10515600" cy="694418"/>
          </a:xfrm>
        </p:spPr>
        <p:txBody>
          <a:bodyPr>
            <a:normAutofit/>
          </a:bodyPr>
          <a:lstStyle/>
          <a:p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4. Kegiatan PKL -&gt; a. Rencana Kegiatan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5" t="3696"/>
          <a:stretch/>
        </p:blipFill>
        <p:spPr>
          <a:xfrm>
            <a:off x="780399" y="1132115"/>
            <a:ext cx="10352032" cy="49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6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4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4. Kegiatan PKL -&gt; b. Tugas Harian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Menginput surat</a:t>
            </a:r>
          </a:p>
          <a:p>
            <a:r>
              <a:rPr lang="id-ID" dirty="0"/>
              <a:t>Absensi</a:t>
            </a:r>
          </a:p>
          <a:p>
            <a:r>
              <a:rPr lang="id-ID" dirty="0"/>
              <a:t>Apel rutin harian</a:t>
            </a:r>
          </a:p>
          <a:p>
            <a:r>
              <a:rPr lang="id-ID" dirty="0"/>
              <a:t>Piket jaga Respsionis</a:t>
            </a:r>
          </a:p>
          <a:p>
            <a:r>
              <a:rPr lang="id-ID" dirty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4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57" y="205468"/>
            <a:ext cx="11034486" cy="766989"/>
          </a:xfrm>
        </p:spPr>
        <p:txBody>
          <a:bodyPr>
            <a:normAutofit/>
          </a:bodyPr>
          <a:lstStyle/>
          <a:p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4. Kegiatan PKL -&gt; c. Masalah dan Evaluasi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Masalah</a:t>
            </a:r>
          </a:p>
          <a:p>
            <a:pPr marL="511175" indent="-282575"/>
            <a:r>
              <a:rPr lang="id-ID" dirty="0"/>
              <a:t>Tidak pernah mengalami masalah yang cukup berarti</a:t>
            </a:r>
          </a:p>
          <a:p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Evaluasi</a:t>
            </a:r>
          </a:p>
          <a:p>
            <a:pPr marL="511175" indent="-282575"/>
            <a:r>
              <a:rPr lang="id-ID" dirty="0"/>
              <a:t>Masih direkomendasikan sebagai tempat prakerin di tahun 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5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321582"/>
            <a:ext cx="10279743" cy="534761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4. Kegiatan PKL -&gt; d. Foto-foto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0870"/>
            <a:ext cx="5159188" cy="999845"/>
          </a:xfrm>
        </p:spPr>
        <p:txBody>
          <a:bodyPr/>
          <a:lstStyle/>
          <a:p>
            <a:r>
              <a:rPr lang="id-ID" dirty="0"/>
              <a:t>Kegiatan Piket harian</a:t>
            </a:r>
            <a:endParaRPr lang="en-US" dirty="0"/>
          </a:p>
        </p:txBody>
      </p:sp>
      <p:pic>
        <p:nvPicPr>
          <p:cNvPr id="3074" name="Picture 2" descr="SERUNYA PKL DI KANTOR DESA - Website Resmi Desa Argosari Kecamatan Ayah  Kabupaten Kebum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3"/>
          <a:stretch/>
        </p:blipFill>
        <p:spPr bwMode="auto">
          <a:xfrm>
            <a:off x="838200" y="1690688"/>
            <a:ext cx="5307106" cy="387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EL PAGI : MEMPERTAHANKAN PRESTA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45" y="1690688"/>
            <a:ext cx="5156963" cy="387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60020" y="5620870"/>
            <a:ext cx="5159188" cy="99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Kegiatan Apel Rutin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2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494" y="306019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Selesai &amp; Terima kasih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2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3" y="219982"/>
            <a:ext cx="7609114" cy="5637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2. Alur Pembuatan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9276C-19B6-5765-5FEF-2C87369E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1914524"/>
            <a:ext cx="167279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D95E31-B85B-B5A1-A76B-6BD1775C6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347385"/>
              </p:ext>
            </p:extLst>
          </p:nvPr>
        </p:nvGraphicFramePr>
        <p:xfrm>
          <a:off x="1460500" y="1291430"/>
          <a:ext cx="9714971" cy="498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91525" imgH="4203875" progId="Visio.Drawing.15">
                  <p:embed/>
                </p:oleObj>
              </mc:Choice>
              <mc:Fallback>
                <p:oleObj r:id="rId2" imgW="8191525" imgH="42038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291430"/>
                        <a:ext cx="9714971" cy="4982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76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3" y="219982"/>
            <a:ext cx="7609114" cy="563789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2. Perancangan -&gt; a. ERD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93362-AA18-C74E-BC8E-4336388E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39" y="1130301"/>
            <a:ext cx="8250862" cy="52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4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5183" y="219982"/>
            <a:ext cx="8841388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2. Perancangan -&gt; b. ert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4B74E-D0CF-1F8E-411A-CF305D9C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358900"/>
            <a:ext cx="7121071" cy="5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7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8841388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2. Perancangan -&gt; c. ER-Table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A557F-2FC2-AEF1-04F3-B688A590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091"/>
            <a:ext cx="12192000" cy="55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15" y="147412"/>
            <a:ext cx="10515600" cy="708932"/>
          </a:xfrm>
        </p:spPr>
        <p:txBody>
          <a:bodyPr/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2. Perancangan -&gt; d. Migration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D9529-D3E8-3E27-2BB5-03800C63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" y="1066800"/>
            <a:ext cx="9731321" cy="560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2" y="219983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a. Login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3E730-2902-2726-38AB-3A33DE2F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1325732"/>
            <a:ext cx="11440160" cy="48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57" y="176440"/>
            <a:ext cx="10515600" cy="737961"/>
          </a:xfrm>
        </p:spPr>
        <p:txBody>
          <a:bodyPr/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3. Tampilan -&gt; b. Dashboard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B1D58-1B64-BDC0-8107-B9ED2331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054935"/>
            <a:ext cx="10947400" cy="47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725</TotalTime>
  <Words>269</Words>
  <Application>Microsoft Office PowerPoint</Application>
  <PresentationFormat>Widescreen</PresentationFormat>
  <Paragraphs>44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Microsoft Visio Drawing</vt:lpstr>
      <vt:lpstr>Aplikasi POS Pejualan  Showroom Mobil </vt:lpstr>
      <vt:lpstr>PowerPoint Presentation</vt:lpstr>
      <vt:lpstr>2. Alur Pembuatan</vt:lpstr>
      <vt:lpstr>2. Perancangan -&gt; a. ERD</vt:lpstr>
      <vt:lpstr>PowerPoint Presentation</vt:lpstr>
      <vt:lpstr>PowerPoint Presentation</vt:lpstr>
      <vt:lpstr>2. Perancangan -&gt; d. Migration</vt:lpstr>
      <vt:lpstr>3. Tampilan -&gt; a. Login</vt:lpstr>
      <vt:lpstr>3. Tampilan -&gt; b. Dashboard</vt:lpstr>
      <vt:lpstr>3. Tampilan -&gt; c. Tampil User</vt:lpstr>
      <vt:lpstr>3. Tampilan -&gt; c. Form Tambah User</vt:lpstr>
      <vt:lpstr>3. Tampilan -&gt; d. Tampil Pelanggan</vt:lpstr>
      <vt:lpstr>3. Tampilan -&gt; d. Form tambah Pelanggan</vt:lpstr>
      <vt:lpstr>3. Tampilan -&gt; e. Form tampil Produk</vt:lpstr>
      <vt:lpstr>3. Tampilan -&gt; e. Form tambah Produk</vt:lpstr>
      <vt:lpstr>3. Tampilan -&gt; f. Fitur penjualan</vt:lpstr>
      <vt:lpstr>3. Tampilan -&gt; f. Fitur transaksi</vt:lpstr>
      <vt:lpstr>3. Tampilan -&gt; f. Fitur cetak</vt:lpstr>
      <vt:lpstr>3. Tampilan -&gt; g. Fitur laporan</vt:lpstr>
      <vt:lpstr>4. Kegiatan PKL -&gt; a. Rencana Kegiatan</vt:lpstr>
      <vt:lpstr>4. Kegiatan PKL -&gt; b. Tugas Harian</vt:lpstr>
      <vt:lpstr>4. Kegiatan PKL -&gt; c. Masalah dan Evaluasi</vt:lpstr>
      <vt:lpstr>4. Kegiatan PKL -&gt; d. Foto-foto</vt:lpstr>
      <vt:lpstr>Selesai &amp;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Pendataan Penduduk Di DisCapil Kota Langsa</dc:title>
  <dc:creator>MITA</dc:creator>
  <cp:lastModifiedBy>admin</cp:lastModifiedBy>
  <cp:revision>11</cp:revision>
  <dcterms:created xsi:type="dcterms:W3CDTF">2024-01-17T03:37:04Z</dcterms:created>
  <dcterms:modified xsi:type="dcterms:W3CDTF">2024-06-08T05:15:43Z</dcterms:modified>
</cp:coreProperties>
</file>