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78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5953-7543-4F6C-8289-3FC487ED46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DFAD-BFA0-412A-A836-F2B81957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DFAD-BFA0-412A-A836-F2B819576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B7C4-E531-4571-B1AE-508F84C0C54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668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PAYROLL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171" y="1066800"/>
            <a:ext cx="2362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Reconciliation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810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38100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Air-Cargo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8100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Brokerage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0668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0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 System(Standalone)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6264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Technology : Core Java, Spring MVC, Oracle Database</a:t>
            </a:r>
          </a:p>
          <a:p>
            <a:endParaRPr lang="en-US" dirty="0"/>
          </a:p>
          <a:p>
            <a:r>
              <a:rPr lang="en-US" dirty="0" smtClean="0"/>
              <a:t>Components: </a:t>
            </a:r>
            <a:r>
              <a:rPr lang="en-US" dirty="0" err="1" smtClean="0"/>
              <a:t>JobMaster</a:t>
            </a:r>
            <a:r>
              <a:rPr lang="en-US" dirty="0" smtClean="0"/>
              <a:t>, </a:t>
            </a:r>
            <a:r>
              <a:rPr lang="en-US" dirty="0" err="1" smtClean="0"/>
              <a:t>JobReceipt</a:t>
            </a:r>
            <a:r>
              <a:rPr lang="en-US" dirty="0" smtClean="0"/>
              <a:t>, </a:t>
            </a:r>
            <a:r>
              <a:rPr lang="en-US" dirty="0" err="1" smtClean="0"/>
              <a:t>InvoiceGenerationDetails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317170"/>
            <a:ext cx="5562600" cy="4169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9050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9427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743200"/>
            <a:ext cx="25146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7700" y="3505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7700" y="4343400"/>
            <a:ext cx="2476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543" y="276808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43873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Accounting year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5033665"/>
            <a:ext cx="5562600" cy="30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r>
              <a:rPr lang="en-US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57" y="533400"/>
            <a:ext cx="8001000" cy="52795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819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989819"/>
            <a:ext cx="2514600" cy="31249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JobMaster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Custom-Receipt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Trust 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Non-Receipt Detail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Party Invoice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Lorry </a:t>
            </a:r>
            <a:r>
              <a:rPr lang="en-US" dirty="0" err="1" smtClean="0"/>
              <a:t>Challan</a:t>
            </a:r>
            <a:r>
              <a:rPr lang="en-US" dirty="0" smtClean="0"/>
              <a:t>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Expenses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72000" y="2971800"/>
            <a:ext cx="2057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1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71500"/>
            <a:ext cx="8490857" cy="609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143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1219200"/>
            <a:ext cx="2286000" cy="32773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JobMaster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Custom-Receipt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Trust 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Non-Receipt Detail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Party Invoice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Lorry </a:t>
            </a:r>
            <a:r>
              <a:rPr lang="en-US" dirty="0" err="1" smtClean="0"/>
              <a:t>Challan</a:t>
            </a:r>
            <a:r>
              <a:rPr lang="en-US" dirty="0" smtClean="0"/>
              <a:t>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Expenses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3743" y="2209800"/>
            <a:ext cx="125185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52656" y="1219200"/>
            <a:ext cx="2558143" cy="1438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marL="342900" indent="-342900">
              <a:buAutoNum type="arabicPeriod"/>
            </a:pPr>
            <a:r>
              <a:rPr lang="en-US" dirty="0" smtClean="0"/>
              <a:t>Add</a:t>
            </a:r>
          </a:p>
          <a:p>
            <a:pPr marL="342900" indent="-342900">
              <a:buAutoNum type="arabicPeriod"/>
            </a:pPr>
            <a:r>
              <a:rPr lang="en-US" dirty="0" smtClean="0"/>
              <a:t>Modify</a:t>
            </a:r>
          </a:p>
          <a:p>
            <a:pPr marL="342900" indent="-342900">
              <a:buAutoNum type="arabicPeriod"/>
            </a:pPr>
            <a:r>
              <a:rPr lang="en-US" dirty="0" smtClean="0"/>
              <a:t>View &amp; Print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43400" y="1600200"/>
            <a:ext cx="3309257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4800600" y="1938382"/>
            <a:ext cx="2852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05400" y="2209800"/>
            <a:ext cx="254725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1600" y="2514600"/>
            <a:ext cx="247105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81600" y="2657564"/>
            <a:ext cx="2743200" cy="77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81600" y="2657564"/>
            <a:ext cx="3200400" cy="115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11686" y="4610100"/>
            <a:ext cx="2002972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r>
              <a:rPr lang="en-US" dirty="0" smtClean="0"/>
              <a:t>1.Custom</a:t>
            </a:r>
          </a:p>
          <a:p>
            <a:r>
              <a:rPr lang="en-US" dirty="0" smtClean="0"/>
              <a:t>2.Dock</a:t>
            </a:r>
          </a:p>
          <a:p>
            <a:r>
              <a:rPr lang="en-US" dirty="0" smtClean="0"/>
              <a:t>3. Miscellaneous</a:t>
            </a:r>
          </a:p>
        </p:txBody>
      </p:sp>
      <p:cxnSp>
        <p:nvCxnSpPr>
          <p:cNvPr id="35" name="Straight Arrow Connector 34"/>
          <p:cNvCxnSpPr>
            <a:stCxn id="12" idx="2"/>
            <a:endCxn id="31" idx="1"/>
          </p:cNvCxnSpPr>
          <p:nvPr/>
        </p:nvCxnSpPr>
        <p:spPr>
          <a:xfrm>
            <a:off x="4038600" y="4496582"/>
            <a:ext cx="2373086" cy="83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86600" y="2657564"/>
            <a:ext cx="1524000" cy="25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2"/>
          </p:cNvCxnSpPr>
          <p:nvPr/>
        </p:nvCxnSpPr>
        <p:spPr>
          <a:xfrm flipV="1">
            <a:off x="7086600" y="2657564"/>
            <a:ext cx="1845128" cy="2828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09164" y="2657564"/>
            <a:ext cx="1134836" cy="3057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88880"/>
              </p:ext>
            </p:extLst>
          </p:nvPr>
        </p:nvGraphicFramePr>
        <p:xfrm>
          <a:off x="533400" y="5508896"/>
          <a:ext cx="18796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ackager Shell Object" showAsIcon="1" r:id="rId4" imgW="1879560" imgH="686880" progId="Package">
                  <p:embed/>
                </p:oleObj>
              </mc:Choice>
              <mc:Fallback>
                <p:oleObj name="Packager Shell Object" showAsIcon="1" r:id="rId4" imgW="18795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5508896"/>
                        <a:ext cx="18796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69820"/>
              </p:ext>
            </p:extLst>
          </p:nvPr>
        </p:nvGraphicFramePr>
        <p:xfrm>
          <a:off x="-108857" y="4293943"/>
          <a:ext cx="3124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ackager Shell Object" showAsIcon="1" r:id="rId6" imgW="3124080" imgH="686880" progId="Package">
                  <p:embed/>
                </p:oleObj>
              </mc:Choice>
              <mc:Fallback>
                <p:oleObj name="Packager Shell Object" showAsIcon="1" r:id="rId6" imgW="3124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08857" y="4293943"/>
                        <a:ext cx="31242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10882"/>
              </p:ext>
            </p:extLst>
          </p:nvPr>
        </p:nvGraphicFramePr>
        <p:xfrm>
          <a:off x="2679700" y="5027613"/>
          <a:ext cx="24257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ackager Shell Object" showAsIcon="1" r:id="rId8" imgW="2425680" imgH="686880" progId="Package">
                  <p:embed/>
                </p:oleObj>
              </mc:Choice>
              <mc:Fallback>
                <p:oleObj name="Packager Shell Object" showAsIcon="1" r:id="rId8" imgW="24256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9700" y="5027613"/>
                        <a:ext cx="24257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04193"/>
              </p:ext>
            </p:extLst>
          </p:nvPr>
        </p:nvGraphicFramePr>
        <p:xfrm>
          <a:off x="2590800" y="5963784"/>
          <a:ext cx="3175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ackager Shell Object" showAsIcon="1" r:id="rId10" imgW="3174840" imgH="686880" progId="Package">
                  <p:embed/>
                </p:oleObj>
              </mc:Choice>
              <mc:Fallback>
                <p:oleObj name="Packager Shell Object" showAsIcon="1" r:id="rId10" imgW="3174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0800" y="5963784"/>
                        <a:ext cx="31750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5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71" y="642257"/>
            <a:ext cx="8490857" cy="6291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143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Accounts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7086" y="2188029"/>
            <a:ext cx="2286000" cy="1828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Bill of Entry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Shipping Bill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Print Report(s)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030186" y="2857891"/>
            <a:ext cx="1866900" cy="24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64928" y="2383247"/>
            <a:ext cx="2558143" cy="14383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Add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Modify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View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Delete</a:t>
            </a:r>
            <a:endParaRPr lang="en-US" u="sng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86400" y="2657564"/>
            <a:ext cx="2378528" cy="32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 flipV="1">
            <a:off x="5350328" y="3102429"/>
            <a:ext cx="2514600" cy="15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17571" y="4648200"/>
            <a:ext cx="2873829" cy="1752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Bill of Entry 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Shipping Bill 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Job Register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040086" y="35814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10600" y="4419600"/>
            <a:ext cx="1752600" cy="1104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3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Print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Submit to Custom</a:t>
            </a:r>
            <a:endParaRPr lang="en-US" u="sng" dirty="0"/>
          </a:p>
        </p:txBody>
      </p:sp>
      <p:cxnSp>
        <p:nvCxnSpPr>
          <p:cNvPr id="29" name="Elbow Connector 28"/>
          <p:cNvCxnSpPr>
            <a:endCxn id="25" idx="0"/>
          </p:cNvCxnSpPr>
          <p:nvPr/>
        </p:nvCxnSpPr>
        <p:spPr>
          <a:xfrm rot="16200000" flipH="1">
            <a:off x="8656864" y="3589564"/>
            <a:ext cx="990600" cy="669472"/>
          </a:xfrm>
          <a:prstGeom prst="bentConnector3">
            <a:avLst>
              <a:gd name="adj1" fmla="val 13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6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3999" cy="64770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096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8783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58783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57" y="1752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Accounts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3181350" y="1295400"/>
            <a:ext cx="2286000" cy="3657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***Sub Menu 2***</a:t>
            </a:r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Invoice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Inward 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Payment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Receipt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Book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Cash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Petty Cash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Journal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Debit Note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Credit Note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4648200"/>
            <a:ext cx="28956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***Print  Menu***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CHAInvoice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Warehouse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Transport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Brokerage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Air-Freight Invoice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791200" y="2743200"/>
            <a:ext cx="1981200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**Sub Menu 2**</a:t>
            </a:r>
          </a:p>
          <a:p>
            <a:pPr marL="342900" indent="-342900">
              <a:buAutoNum type="arabicPeriod"/>
            </a:pPr>
            <a:r>
              <a:rPr lang="en-US" dirty="0" smtClean="0"/>
              <a:t>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View &amp;Print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>
          <a:xfrm>
            <a:off x="6934200" y="3924301"/>
            <a:ext cx="990600" cy="1638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77200" y="1600200"/>
            <a:ext cx="28956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***Entry  Menu***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CHAInvoice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Warehouse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Transport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Brokerage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Air-Freight Invoice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086600" y="25146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6096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For Inward No Print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For Bank Book Only Print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015966" y="5029200"/>
            <a:ext cx="3223034" cy="3276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Invoice(all or selected)</a:t>
            </a:r>
          </a:p>
          <a:p>
            <a:pPr marL="342900" indent="-342900">
              <a:buAutoNum type="arabicPeriod"/>
            </a:pPr>
            <a:r>
              <a:rPr lang="en-US" dirty="0" smtClean="0"/>
              <a:t>Inward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Receipt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Payment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Book</a:t>
            </a:r>
          </a:p>
          <a:p>
            <a:pPr marL="342900" indent="-342900">
              <a:buAutoNum type="arabicPeriod"/>
            </a:pPr>
            <a:r>
              <a:rPr lang="en-US" dirty="0" smtClean="0"/>
              <a:t>Cash</a:t>
            </a:r>
          </a:p>
          <a:p>
            <a:pPr marL="342900" indent="-342900">
              <a:buAutoNum type="arabicPeriod"/>
            </a:pPr>
            <a:r>
              <a:rPr lang="en-US" dirty="0" smtClean="0"/>
              <a:t>Petty Cash</a:t>
            </a:r>
          </a:p>
          <a:p>
            <a:pPr marL="342900" indent="-342900">
              <a:buAutoNum type="arabicPeriod"/>
            </a:pPr>
            <a:r>
              <a:rPr lang="en-US" dirty="0" smtClean="0"/>
              <a:t>Journal</a:t>
            </a:r>
          </a:p>
          <a:p>
            <a:pPr marL="342900" indent="-342900">
              <a:buAutoNum type="arabicPeriod"/>
            </a:pPr>
            <a:r>
              <a:rPr lang="en-US" dirty="0" smtClean="0"/>
              <a:t>Debit Note</a:t>
            </a:r>
          </a:p>
          <a:p>
            <a:pPr marL="342900" indent="-342900">
              <a:buAutoNum type="arabicPeriod"/>
            </a:pPr>
            <a:r>
              <a:rPr lang="en-US" dirty="0" smtClean="0"/>
              <a:t>Credit Note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381000" y="3924301"/>
            <a:ext cx="1905000" cy="16382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Entry &amp; Print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Reports</a:t>
            </a:r>
          </a:p>
          <a:p>
            <a:pPr marL="342900" indent="-342900">
              <a:buAutoNum type="arabicPeriod"/>
            </a:pPr>
            <a:r>
              <a:rPr lang="en-US" dirty="0" smtClean="0"/>
              <a:t>Utility</a:t>
            </a:r>
          </a:p>
        </p:txBody>
      </p:sp>
      <p:cxnSp>
        <p:nvCxnSpPr>
          <p:cNvPr id="78" name="Straight Arrow Connector 77"/>
          <p:cNvCxnSpPr>
            <a:endCxn id="76" idx="0"/>
          </p:cNvCxnSpPr>
          <p:nvPr/>
        </p:nvCxnSpPr>
        <p:spPr>
          <a:xfrm>
            <a:off x="1066800" y="2819400"/>
            <a:ext cx="266700" cy="110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209800" y="3315169"/>
            <a:ext cx="756557" cy="875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13225" y="3276600"/>
            <a:ext cx="47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1"/>
          </p:cNvCxnSpPr>
          <p:nvPr/>
        </p:nvCxnSpPr>
        <p:spPr>
          <a:xfrm>
            <a:off x="1594757" y="4648200"/>
            <a:ext cx="2421209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-1910576" y="3924301"/>
            <a:ext cx="1986776" cy="1543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Trial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Balance Sheet</a:t>
            </a:r>
          </a:p>
          <a:p>
            <a:pPr marL="342900" indent="-342900">
              <a:buAutoNum type="arabicPeriod"/>
            </a:pPr>
            <a:r>
              <a:rPr lang="en-US" dirty="0" smtClean="0"/>
              <a:t>Ledger</a:t>
            </a:r>
          </a:p>
          <a:p>
            <a:pPr marL="342900" indent="-342900">
              <a:buAutoNum type="arabicPeriod"/>
            </a:pPr>
            <a:r>
              <a:rPr lang="en-US" dirty="0" smtClean="0"/>
              <a:t>Audit(1-15 reports)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76200" y="4953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524000" y="6248400"/>
            <a:ext cx="19050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View &amp; Print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Export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38200" y="7162800"/>
            <a:ext cx="1967161" cy="1295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PDF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Excel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1" idx="2"/>
            <a:endCxn id="96" idx="0"/>
          </p:cNvCxnSpPr>
          <p:nvPr/>
        </p:nvCxnSpPr>
        <p:spPr>
          <a:xfrm>
            <a:off x="-917188" y="5467815"/>
            <a:ext cx="345688" cy="780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7" idx="1"/>
          </p:cNvCxnSpPr>
          <p:nvPr/>
        </p:nvCxnSpPr>
        <p:spPr>
          <a:xfrm>
            <a:off x="-381000" y="7010400"/>
            <a:ext cx="1219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677400" y="381000"/>
            <a:ext cx="14478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Receipt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Dispatch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77400" y="1447800"/>
            <a:ext cx="1143000" cy="90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1160977" y="4878659"/>
            <a:ext cx="1909646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Receipt(Print all or specific go-down)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Dispatch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6" name="Straight Arrow Connector 115"/>
          <p:cNvCxnSpPr>
            <a:endCxn id="108" idx="1"/>
          </p:cNvCxnSpPr>
          <p:nvPr/>
        </p:nvCxnSpPr>
        <p:spPr>
          <a:xfrm>
            <a:off x="9525000" y="5334000"/>
            <a:ext cx="1635977" cy="268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6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8600" y="152400"/>
            <a:ext cx="47244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48400" y="304800"/>
            <a:ext cx="2438400" cy="6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486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6600" y="9525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21336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3886200"/>
            <a:ext cx="1143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5715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8" idx="2"/>
          </p:cNvCxnSpPr>
          <p:nvPr/>
        </p:nvCxnSpPr>
        <p:spPr>
          <a:xfrm>
            <a:off x="2209800" y="9906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2209800" y="2514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2"/>
          </p:cNvCxnSpPr>
          <p:nvPr/>
        </p:nvCxnSpPr>
        <p:spPr>
          <a:xfrm flipV="1">
            <a:off x="2057400" y="430530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2"/>
          </p:cNvCxnSpPr>
          <p:nvPr/>
        </p:nvCxnSpPr>
        <p:spPr>
          <a:xfrm>
            <a:off x="2057400" y="60960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6400800" y="1752600"/>
            <a:ext cx="1600200" cy="426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6"/>
            <a:endCxn id="20" idx="2"/>
          </p:cNvCxnSpPr>
          <p:nvPr/>
        </p:nvCxnSpPr>
        <p:spPr>
          <a:xfrm>
            <a:off x="4648200" y="1333500"/>
            <a:ext cx="1752600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0" idx="2"/>
          </p:cNvCxnSpPr>
          <p:nvPr/>
        </p:nvCxnSpPr>
        <p:spPr>
          <a:xfrm>
            <a:off x="4572000" y="25908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20" idx="2"/>
          </p:cNvCxnSpPr>
          <p:nvPr/>
        </p:nvCxnSpPr>
        <p:spPr>
          <a:xfrm flipV="1">
            <a:off x="4648200" y="38862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20" idx="2"/>
          </p:cNvCxnSpPr>
          <p:nvPr/>
        </p:nvCxnSpPr>
        <p:spPr>
          <a:xfrm flipV="1">
            <a:off x="4876800" y="3886200"/>
            <a:ext cx="1524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77000" y="457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57400" y="533400"/>
            <a:ext cx="464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6858000" y="1371600"/>
            <a:ext cx="495300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696200" y="30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335</Words>
  <Application>Microsoft Office PowerPoint</Application>
  <PresentationFormat>On-screen Show (4:3)</PresentationFormat>
  <Paragraphs>168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Packager Shell Object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165</cp:revision>
  <dcterms:created xsi:type="dcterms:W3CDTF">2018-07-29T04:14:53Z</dcterms:created>
  <dcterms:modified xsi:type="dcterms:W3CDTF">2018-09-12T18:39:55Z</dcterms:modified>
</cp:coreProperties>
</file>