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4"/>
    <a:srgbClr val="84F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4" d="100"/>
          <a:sy n="134" d="100"/>
        </p:scale>
        <p:origin x="-112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12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17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78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339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61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620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565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466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091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598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4024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D8B3-09A9-E445-984F-C41D48BB7D5D}" type="datetimeFigureOut">
              <a:rPr lang="en-KR" smtClean="0"/>
              <a:t>2023/05/18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FDCC-CA63-064B-93FE-19912C3472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6068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creenshot, watercraft&#10;&#10;Description automatically generated">
            <a:extLst>
              <a:ext uri="{FF2B5EF4-FFF2-40B4-BE49-F238E27FC236}">
                <a16:creationId xmlns:a16="http://schemas.microsoft.com/office/drawing/2014/main" id="{540F64A7-96FA-4F32-F34B-01900008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631950"/>
            <a:ext cx="6108700" cy="35941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FCAF70-C595-56A0-8D2D-E6DC89D2A947}"/>
              </a:ext>
            </a:extLst>
          </p:cNvPr>
          <p:cNvSpPr/>
          <p:nvPr/>
        </p:nvSpPr>
        <p:spPr>
          <a:xfrm>
            <a:off x="3041650" y="1631949"/>
            <a:ext cx="6108700" cy="35940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69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EA2C0EE-F21F-69E6-6930-BAA00CCCC02E}"/>
              </a:ext>
            </a:extLst>
          </p:cNvPr>
          <p:cNvGrpSpPr/>
          <p:nvPr/>
        </p:nvGrpSpPr>
        <p:grpSpPr>
          <a:xfrm>
            <a:off x="2209800" y="1719000"/>
            <a:ext cx="7772399" cy="3420000"/>
            <a:chOff x="2209800" y="1718788"/>
            <a:chExt cx="7772399" cy="34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606600-07D6-87CD-A846-3BF569EE0F76}"/>
                </a:ext>
              </a:extLst>
            </p:cNvPr>
            <p:cNvSpPr/>
            <p:nvPr/>
          </p:nvSpPr>
          <p:spPr>
            <a:xfrm>
              <a:off x="2209800" y="1719211"/>
              <a:ext cx="7772399" cy="341957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3" name="Manual Input 12">
              <a:extLst>
                <a:ext uri="{FF2B5EF4-FFF2-40B4-BE49-F238E27FC236}">
                  <a16:creationId xmlns:a16="http://schemas.microsoft.com/office/drawing/2014/main" id="{8EDFA444-D677-C848-7918-473EF20549D7}"/>
                </a:ext>
              </a:extLst>
            </p:cNvPr>
            <p:cNvSpPr/>
            <p:nvPr/>
          </p:nvSpPr>
          <p:spPr>
            <a:xfrm rot="16200000">
              <a:off x="6472199" y="1628788"/>
              <a:ext cx="3420000" cy="3600000"/>
            </a:xfrm>
            <a:prstGeom prst="flowChartManualInpu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7703B4-96D4-DDA7-7A47-32CE66650DB0}"/>
                </a:ext>
              </a:extLst>
            </p:cNvPr>
            <p:cNvSpPr txBox="1"/>
            <p:nvPr/>
          </p:nvSpPr>
          <p:spPr>
            <a:xfrm>
              <a:off x="7125007" y="2920955"/>
              <a:ext cx="2473754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4000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경기 시흥시</a:t>
              </a:r>
              <a:endParaRPr lang="en-US" altLang="ko-KR" sz="4000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  <a:p>
              <a:pPr algn="ctr"/>
              <a:r>
                <a:rPr lang="en-US" sz="2000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SIHEUNG CITY</a:t>
              </a:r>
              <a:endParaRPr lang="en-KR" sz="2000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12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BM HANNA 11yrs old OTF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zer495</dc:creator>
  <cp:lastModifiedBy>zer495</cp:lastModifiedBy>
  <cp:revision>4</cp:revision>
  <dcterms:created xsi:type="dcterms:W3CDTF">2023-05-10T04:49:48Z</dcterms:created>
  <dcterms:modified xsi:type="dcterms:W3CDTF">2023-05-18T10:17:28Z</dcterms:modified>
</cp:coreProperties>
</file>