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257" r:id="rId4"/>
    <p:sldId id="259" r:id="rId5"/>
    <p:sldId id="288" r:id="rId6"/>
    <p:sldId id="270" r:id="rId7"/>
    <p:sldId id="274" r:id="rId8"/>
    <p:sldId id="260" r:id="rId9"/>
    <p:sldId id="279" r:id="rId10"/>
    <p:sldId id="276" r:id="rId11"/>
    <p:sldId id="278" r:id="rId12"/>
    <p:sldId id="261" r:id="rId13"/>
    <p:sldId id="286" r:id="rId14"/>
    <p:sldId id="287" r:id="rId15"/>
    <p:sldId id="282" r:id="rId16"/>
    <p:sldId id="283" r:id="rId17"/>
    <p:sldId id="289" r:id="rId18"/>
    <p:sldId id="284" r:id="rId19"/>
    <p:sldId id="275" r:id="rId20"/>
    <p:sldId id="266" r:id="rId21"/>
    <p:sldId id="271" r:id="rId22"/>
    <p:sldId id="272" r:id="rId23"/>
    <p:sldId id="280" r:id="rId24"/>
    <p:sldId id="281" r:id="rId25"/>
    <p:sldId id="27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8F82308-F765-4043-D08A-B8EEEDEAB620}" name="이 성배" initials="이성" userId="708f105bee601d3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C343D"/>
    <a:srgbClr val="EBEDEE"/>
    <a:srgbClr val="E9E9E9"/>
    <a:srgbClr val="E4E3E1"/>
    <a:srgbClr val="E6E4E5"/>
    <a:srgbClr val="D1D1CF"/>
    <a:srgbClr val="DEDEE0"/>
    <a:srgbClr val="E1E1E2"/>
    <a:srgbClr val="E8E2E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32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8/10/relationships/authors" Target="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50859-CA01-4632-BEEF-989745DA4D01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71FC9-43D9-4D09-8694-DB9F32486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56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7" name="Google Shape;37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8" name="Google Shape;37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073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015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944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944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517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971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06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790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325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770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499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316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8232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240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253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7117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583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147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396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648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23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0967" y="4499167"/>
            <a:ext cx="9512000" cy="12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>
                <a:solidFill>
                  <a:srgbClr val="0C343D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0967" y="5734767"/>
            <a:ext cx="6597200" cy="4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058267" y="23890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 flipH="1">
            <a:off x="10059001" y="230860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 flipH="1">
            <a:off x="9837901" y="23890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 flipH="1">
            <a:off x="9838634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 flipH="1">
            <a:off x="9728101" y="230860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 flipH="1">
            <a:off x="9618267" y="24995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 flipH="1">
            <a:off x="10128751" y="25584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 flipH="1">
            <a:off x="9617534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 flipH="1">
            <a:off x="9757501" y="26313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 flipH="1">
            <a:off x="9507734" y="24995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 flipH="1">
            <a:off x="9507734" y="23890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 flipH="1">
            <a:off x="9507734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 flipH="1">
            <a:off x="9397167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 flipH="1">
            <a:off x="9286601" y="24995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 flipH="1">
            <a:off x="9286601" y="23890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2"/>
          <p:cNvSpPr/>
          <p:nvPr/>
        </p:nvSpPr>
        <p:spPr>
          <a:xfrm flipH="1">
            <a:off x="9286601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2"/>
          <p:cNvSpPr/>
          <p:nvPr/>
        </p:nvSpPr>
        <p:spPr>
          <a:xfrm flipH="1">
            <a:off x="9176801" y="24995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2"/>
          <p:cNvSpPr/>
          <p:nvPr/>
        </p:nvSpPr>
        <p:spPr>
          <a:xfrm flipH="1">
            <a:off x="9176801" y="23890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2"/>
          <p:cNvSpPr/>
          <p:nvPr/>
        </p:nvSpPr>
        <p:spPr>
          <a:xfrm flipH="1">
            <a:off x="9176801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2"/>
          <p:cNvSpPr/>
          <p:nvPr/>
        </p:nvSpPr>
        <p:spPr>
          <a:xfrm flipH="1">
            <a:off x="9066234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2"/>
          <p:cNvSpPr/>
          <p:nvPr/>
        </p:nvSpPr>
        <p:spPr>
          <a:xfrm flipH="1">
            <a:off x="8919967" y="25133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2"/>
          <p:cNvSpPr/>
          <p:nvPr/>
        </p:nvSpPr>
        <p:spPr>
          <a:xfrm flipH="1">
            <a:off x="8845134" y="23890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2"/>
          <p:cNvSpPr/>
          <p:nvPr/>
        </p:nvSpPr>
        <p:spPr>
          <a:xfrm flipH="1">
            <a:off x="8845867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2"/>
          <p:cNvSpPr/>
          <p:nvPr/>
        </p:nvSpPr>
        <p:spPr>
          <a:xfrm flipH="1">
            <a:off x="8735334" y="230860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2"/>
          <p:cNvSpPr/>
          <p:nvPr/>
        </p:nvSpPr>
        <p:spPr>
          <a:xfrm flipH="1">
            <a:off x="8625501" y="24995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2"/>
          <p:cNvSpPr/>
          <p:nvPr/>
        </p:nvSpPr>
        <p:spPr>
          <a:xfrm flipH="1">
            <a:off x="8624767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2"/>
          <p:cNvSpPr/>
          <p:nvPr/>
        </p:nvSpPr>
        <p:spPr>
          <a:xfrm flipH="1">
            <a:off x="8764734" y="26313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2"/>
          <p:cNvSpPr/>
          <p:nvPr/>
        </p:nvSpPr>
        <p:spPr>
          <a:xfrm flipH="1">
            <a:off x="8514967" y="24995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2"/>
          <p:cNvSpPr/>
          <p:nvPr/>
        </p:nvSpPr>
        <p:spPr>
          <a:xfrm flipH="1">
            <a:off x="8514967" y="23890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2"/>
          <p:cNvSpPr/>
          <p:nvPr/>
        </p:nvSpPr>
        <p:spPr>
          <a:xfrm flipH="1">
            <a:off x="8514967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2"/>
          <p:cNvSpPr/>
          <p:nvPr/>
        </p:nvSpPr>
        <p:spPr>
          <a:xfrm flipH="1">
            <a:off x="8404434" y="24995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2"/>
          <p:cNvSpPr/>
          <p:nvPr/>
        </p:nvSpPr>
        <p:spPr>
          <a:xfrm flipH="1">
            <a:off x="8404434" y="23890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2"/>
          <p:cNvSpPr/>
          <p:nvPr/>
        </p:nvSpPr>
        <p:spPr>
          <a:xfrm flipH="1">
            <a:off x="8404434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2"/>
          <p:cNvSpPr/>
          <p:nvPr/>
        </p:nvSpPr>
        <p:spPr>
          <a:xfrm flipH="1">
            <a:off x="8293867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2"/>
          <p:cNvSpPr/>
          <p:nvPr/>
        </p:nvSpPr>
        <p:spPr>
          <a:xfrm flipH="1">
            <a:off x="12058534" y="23890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2"/>
          <p:cNvSpPr/>
          <p:nvPr/>
        </p:nvSpPr>
        <p:spPr>
          <a:xfrm flipH="1">
            <a:off x="12059267" y="230860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2"/>
          <p:cNvSpPr/>
          <p:nvPr/>
        </p:nvSpPr>
        <p:spPr>
          <a:xfrm flipH="1">
            <a:off x="11838167" y="23890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2"/>
          <p:cNvSpPr/>
          <p:nvPr/>
        </p:nvSpPr>
        <p:spPr>
          <a:xfrm flipH="1">
            <a:off x="11838901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2"/>
          <p:cNvSpPr/>
          <p:nvPr/>
        </p:nvSpPr>
        <p:spPr>
          <a:xfrm flipH="1">
            <a:off x="11728367" y="230860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2"/>
          <p:cNvSpPr/>
          <p:nvPr/>
        </p:nvSpPr>
        <p:spPr>
          <a:xfrm flipH="1">
            <a:off x="11618534" y="24995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2"/>
          <p:cNvSpPr/>
          <p:nvPr/>
        </p:nvSpPr>
        <p:spPr>
          <a:xfrm flipH="1">
            <a:off x="11617801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2"/>
          <p:cNvSpPr/>
          <p:nvPr/>
        </p:nvSpPr>
        <p:spPr>
          <a:xfrm flipH="1">
            <a:off x="11757767" y="26313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2"/>
          <p:cNvSpPr/>
          <p:nvPr/>
        </p:nvSpPr>
        <p:spPr>
          <a:xfrm flipH="1">
            <a:off x="11508001" y="24995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2"/>
          <p:cNvSpPr/>
          <p:nvPr/>
        </p:nvSpPr>
        <p:spPr>
          <a:xfrm flipH="1">
            <a:off x="11508001" y="23890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2"/>
          <p:cNvSpPr/>
          <p:nvPr/>
        </p:nvSpPr>
        <p:spPr>
          <a:xfrm flipH="1">
            <a:off x="11508001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2"/>
          <p:cNvSpPr/>
          <p:nvPr/>
        </p:nvSpPr>
        <p:spPr>
          <a:xfrm flipH="1">
            <a:off x="11397434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2"/>
          <p:cNvSpPr/>
          <p:nvPr/>
        </p:nvSpPr>
        <p:spPr>
          <a:xfrm flipH="1">
            <a:off x="11286867" y="24995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2"/>
          <p:cNvSpPr/>
          <p:nvPr/>
        </p:nvSpPr>
        <p:spPr>
          <a:xfrm flipH="1">
            <a:off x="11286867" y="23890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2"/>
          <p:cNvSpPr/>
          <p:nvPr/>
        </p:nvSpPr>
        <p:spPr>
          <a:xfrm flipH="1">
            <a:off x="11286867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2"/>
          <p:cNvSpPr/>
          <p:nvPr/>
        </p:nvSpPr>
        <p:spPr>
          <a:xfrm flipH="1">
            <a:off x="11177067" y="24995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2"/>
          <p:cNvSpPr/>
          <p:nvPr/>
        </p:nvSpPr>
        <p:spPr>
          <a:xfrm flipH="1">
            <a:off x="11177067" y="23890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2"/>
          <p:cNvSpPr/>
          <p:nvPr/>
        </p:nvSpPr>
        <p:spPr>
          <a:xfrm flipH="1">
            <a:off x="11177067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2"/>
          <p:cNvSpPr/>
          <p:nvPr/>
        </p:nvSpPr>
        <p:spPr>
          <a:xfrm flipH="1">
            <a:off x="11066501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2"/>
          <p:cNvSpPr/>
          <p:nvPr/>
        </p:nvSpPr>
        <p:spPr>
          <a:xfrm flipH="1">
            <a:off x="10920234" y="25133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2"/>
          <p:cNvSpPr/>
          <p:nvPr/>
        </p:nvSpPr>
        <p:spPr>
          <a:xfrm flipH="1">
            <a:off x="10845401" y="23890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2"/>
          <p:cNvSpPr/>
          <p:nvPr/>
        </p:nvSpPr>
        <p:spPr>
          <a:xfrm flipH="1">
            <a:off x="10846134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2"/>
          <p:cNvSpPr/>
          <p:nvPr/>
        </p:nvSpPr>
        <p:spPr>
          <a:xfrm flipH="1">
            <a:off x="10735601" y="230860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2"/>
          <p:cNvSpPr/>
          <p:nvPr/>
        </p:nvSpPr>
        <p:spPr>
          <a:xfrm flipH="1">
            <a:off x="10625767" y="24995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2"/>
          <p:cNvSpPr/>
          <p:nvPr/>
        </p:nvSpPr>
        <p:spPr>
          <a:xfrm flipH="1">
            <a:off x="10625034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2"/>
          <p:cNvSpPr/>
          <p:nvPr/>
        </p:nvSpPr>
        <p:spPr>
          <a:xfrm flipH="1">
            <a:off x="10765001" y="26313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2"/>
          <p:cNvSpPr/>
          <p:nvPr/>
        </p:nvSpPr>
        <p:spPr>
          <a:xfrm flipH="1">
            <a:off x="10515234" y="24995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2"/>
          <p:cNvSpPr/>
          <p:nvPr/>
        </p:nvSpPr>
        <p:spPr>
          <a:xfrm flipH="1">
            <a:off x="10515234" y="23890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2"/>
          <p:cNvSpPr/>
          <p:nvPr/>
        </p:nvSpPr>
        <p:spPr>
          <a:xfrm flipH="1">
            <a:off x="10515234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2"/>
          <p:cNvSpPr/>
          <p:nvPr/>
        </p:nvSpPr>
        <p:spPr>
          <a:xfrm flipH="1">
            <a:off x="10404701" y="24995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2"/>
          <p:cNvSpPr/>
          <p:nvPr/>
        </p:nvSpPr>
        <p:spPr>
          <a:xfrm flipH="1">
            <a:off x="10404701" y="23890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2"/>
          <p:cNvSpPr/>
          <p:nvPr/>
        </p:nvSpPr>
        <p:spPr>
          <a:xfrm flipH="1">
            <a:off x="10404701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2"/>
          <p:cNvSpPr/>
          <p:nvPr/>
        </p:nvSpPr>
        <p:spPr>
          <a:xfrm flipH="1">
            <a:off x="10294134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2"/>
          <p:cNvSpPr/>
          <p:nvPr/>
        </p:nvSpPr>
        <p:spPr>
          <a:xfrm rot="10800000" flipH="1">
            <a:off x="11874600" y="6482787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2"/>
          <p:cNvSpPr/>
          <p:nvPr/>
        </p:nvSpPr>
        <p:spPr>
          <a:xfrm rot="10800000" flipH="1">
            <a:off x="11874600" y="6341117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292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2"/>
          <p:cNvSpPr/>
          <p:nvPr/>
        </p:nvSpPr>
        <p:spPr>
          <a:xfrm rot="10800000" flipH="1">
            <a:off x="11390363" y="6579824"/>
            <a:ext cx="58736" cy="58736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315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315" y="2606"/>
                </a:cubicBezTo>
                <a:cubicBezTo>
                  <a:pt x="2025" y="2606"/>
                  <a:pt x="2607" y="2025"/>
                  <a:pt x="2607" y="1314"/>
                </a:cubicBezTo>
                <a:cubicBezTo>
                  <a:pt x="2607" y="582"/>
                  <a:pt x="2025" y="1"/>
                  <a:pt x="1315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2"/>
          <p:cNvSpPr/>
          <p:nvPr/>
        </p:nvSpPr>
        <p:spPr>
          <a:xfrm rot="10800000" flipH="1">
            <a:off x="11283634" y="6782340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10" y="2622"/>
                  <a:pt x="1731" y="2622"/>
                </a:cubicBezTo>
                <a:cubicBezTo>
                  <a:pt x="2406" y="2622"/>
                  <a:pt x="3058" y="2101"/>
                  <a:pt x="3058" y="1314"/>
                </a:cubicBezTo>
                <a:cubicBezTo>
                  <a:pt x="3058" y="582"/>
                  <a:pt x="2455" y="0"/>
                  <a:pt x="174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2"/>
          <p:cNvSpPr/>
          <p:nvPr/>
        </p:nvSpPr>
        <p:spPr>
          <a:xfrm rot="10800000" flipH="1">
            <a:off x="11487145" y="6782723"/>
            <a:ext cx="58657" cy="5864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2"/>
          <p:cNvSpPr/>
          <p:nvPr/>
        </p:nvSpPr>
        <p:spPr>
          <a:xfrm rot="10800000" flipH="1">
            <a:off x="11573891" y="6782340"/>
            <a:ext cx="68332" cy="59027"/>
          </a:xfrm>
          <a:custGeom>
            <a:avLst/>
            <a:gdLst/>
            <a:ahLst/>
            <a:cxnLst/>
            <a:rect l="l" t="t" r="r" b="b"/>
            <a:pathLst>
              <a:path w="3037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07" y="2622"/>
                  <a:pt x="1726" y="2622"/>
                </a:cubicBezTo>
                <a:cubicBezTo>
                  <a:pt x="2395" y="2622"/>
                  <a:pt x="3037" y="2101"/>
                  <a:pt x="3037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2"/>
          <p:cNvSpPr/>
          <p:nvPr/>
        </p:nvSpPr>
        <p:spPr>
          <a:xfrm rot="10800000" flipH="1">
            <a:off x="11776929" y="6782723"/>
            <a:ext cx="59131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2"/>
          <p:cNvSpPr/>
          <p:nvPr/>
        </p:nvSpPr>
        <p:spPr>
          <a:xfrm rot="10800000" flipH="1">
            <a:off x="11873847" y="6782723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2"/>
          <p:cNvSpPr/>
          <p:nvPr/>
        </p:nvSpPr>
        <p:spPr>
          <a:xfrm rot="10800000" flipH="1">
            <a:off x="11960571" y="6782340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2"/>
          <p:cNvSpPr/>
          <p:nvPr/>
        </p:nvSpPr>
        <p:spPr>
          <a:xfrm rot="10800000" flipH="1">
            <a:off x="12057489" y="6782340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2"/>
          <p:cNvSpPr/>
          <p:nvPr/>
        </p:nvSpPr>
        <p:spPr>
          <a:xfrm rot="10800000" flipH="1">
            <a:off x="11293805" y="6683865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2"/>
          <p:cNvSpPr/>
          <p:nvPr/>
        </p:nvSpPr>
        <p:spPr>
          <a:xfrm rot="10800000" flipH="1">
            <a:off x="11583590" y="6683865"/>
            <a:ext cx="68805" cy="58531"/>
          </a:xfrm>
          <a:custGeom>
            <a:avLst/>
            <a:gdLst/>
            <a:ahLst/>
            <a:cxnLst/>
            <a:rect l="l" t="t" r="r" b="b"/>
            <a:pathLst>
              <a:path w="3058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2"/>
          <p:cNvSpPr/>
          <p:nvPr/>
        </p:nvSpPr>
        <p:spPr>
          <a:xfrm rot="10800000" flipH="1">
            <a:off x="11487145" y="6683866"/>
            <a:ext cx="58657" cy="5864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2"/>
          <p:cNvSpPr/>
          <p:nvPr/>
        </p:nvSpPr>
        <p:spPr>
          <a:xfrm rot="10800000" flipH="1">
            <a:off x="11390363" y="6422158"/>
            <a:ext cx="58736" cy="58713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5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315" y="2606"/>
                </a:cubicBezTo>
                <a:cubicBezTo>
                  <a:pt x="2025" y="2606"/>
                  <a:pt x="2607" y="2024"/>
                  <a:pt x="2607" y="1314"/>
                </a:cubicBezTo>
                <a:cubicBezTo>
                  <a:pt x="2607" y="582"/>
                  <a:pt x="2025" y="0"/>
                  <a:pt x="131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2"/>
          <p:cNvSpPr/>
          <p:nvPr/>
        </p:nvSpPr>
        <p:spPr>
          <a:xfrm rot="10800000" flipH="1">
            <a:off x="11873847" y="6683866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2"/>
          <p:cNvSpPr/>
          <p:nvPr/>
        </p:nvSpPr>
        <p:spPr>
          <a:xfrm rot="10800000" flipH="1">
            <a:off x="11776929" y="6683866"/>
            <a:ext cx="59131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2"/>
          <p:cNvSpPr/>
          <p:nvPr/>
        </p:nvSpPr>
        <p:spPr>
          <a:xfrm rot="10800000" flipH="1">
            <a:off x="12067187" y="6683865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2"/>
          <p:cNvSpPr/>
          <p:nvPr/>
        </p:nvSpPr>
        <p:spPr>
          <a:xfrm rot="5400000" flipH="1">
            <a:off x="12048642" y="613895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2"/>
          <p:cNvSpPr/>
          <p:nvPr/>
        </p:nvSpPr>
        <p:spPr>
          <a:xfrm rot="5400000" flipH="1">
            <a:off x="12148909" y="6154960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2"/>
          <p:cNvSpPr/>
          <p:nvPr/>
        </p:nvSpPr>
        <p:spPr>
          <a:xfrm rot="5400000" flipH="1">
            <a:off x="12048642" y="59185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2"/>
          <p:cNvSpPr/>
          <p:nvPr/>
        </p:nvSpPr>
        <p:spPr>
          <a:xfrm rot="5400000" flipH="1">
            <a:off x="12148542" y="59349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2"/>
          <p:cNvSpPr/>
          <p:nvPr/>
        </p:nvSpPr>
        <p:spPr>
          <a:xfrm rot="5400000" flipH="1">
            <a:off x="12147726" y="5823608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2"/>
          <p:cNvSpPr/>
          <p:nvPr/>
        </p:nvSpPr>
        <p:spPr>
          <a:xfrm rot="5400000" flipH="1">
            <a:off x="11938109" y="569895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2"/>
          <p:cNvSpPr/>
          <p:nvPr/>
        </p:nvSpPr>
        <p:spPr>
          <a:xfrm rot="5400000" flipH="1">
            <a:off x="11879209" y="620944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2"/>
          <p:cNvSpPr/>
          <p:nvPr/>
        </p:nvSpPr>
        <p:spPr>
          <a:xfrm rot="5400000" flipH="1">
            <a:off x="12148542" y="57138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2"/>
          <p:cNvSpPr/>
          <p:nvPr/>
        </p:nvSpPr>
        <p:spPr>
          <a:xfrm rot="5400000" flipH="1">
            <a:off x="11806309" y="58381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2"/>
          <p:cNvSpPr/>
          <p:nvPr/>
        </p:nvSpPr>
        <p:spPr>
          <a:xfrm rot="5400000" flipH="1">
            <a:off x="11938109" y="55884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2"/>
          <p:cNvSpPr/>
          <p:nvPr/>
        </p:nvSpPr>
        <p:spPr>
          <a:xfrm rot="5400000" flipH="1">
            <a:off x="12048642" y="55884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2"/>
          <p:cNvSpPr/>
          <p:nvPr/>
        </p:nvSpPr>
        <p:spPr>
          <a:xfrm rot="5400000" flipH="1">
            <a:off x="12148542" y="56040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2"/>
          <p:cNvSpPr/>
          <p:nvPr/>
        </p:nvSpPr>
        <p:spPr>
          <a:xfrm rot="5400000" flipH="1">
            <a:off x="12148542" y="549349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2"/>
          <p:cNvSpPr/>
          <p:nvPr/>
        </p:nvSpPr>
        <p:spPr>
          <a:xfrm rot="5400000" flipH="1">
            <a:off x="11938109" y="53672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2"/>
          <p:cNvSpPr/>
          <p:nvPr/>
        </p:nvSpPr>
        <p:spPr>
          <a:xfrm rot="5400000" flipH="1">
            <a:off x="12048642" y="53672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2"/>
          <p:cNvSpPr/>
          <p:nvPr/>
        </p:nvSpPr>
        <p:spPr>
          <a:xfrm rot="5400000" flipH="1">
            <a:off x="12148542" y="5382926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2"/>
          <p:cNvSpPr/>
          <p:nvPr/>
        </p:nvSpPr>
        <p:spPr>
          <a:xfrm rot="5400000" flipH="1">
            <a:off x="11938109" y="52574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2"/>
          <p:cNvSpPr/>
          <p:nvPr/>
        </p:nvSpPr>
        <p:spPr>
          <a:xfrm rot="5400000" flipH="1">
            <a:off x="12048642" y="52574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2"/>
          <p:cNvSpPr/>
          <p:nvPr/>
        </p:nvSpPr>
        <p:spPr>
          <a:xfrm rot="5400000" flipH="1">
            <a:off x="12148542" y="5273126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2"/>
          <p:cNvSpPr/>
          <p:nvPr/>
        </p:nvSpPr>
        <p:spPr>
          <a:xfrm rot="5400000" flipH="1">
            <a:off x="12148542" y="51625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2"/>
          <p:cNvSpPr/>
          <p:nvPr/>
        </p:nvSpPr>
        <p:spPr>
          <a:xfrm rot="5400000" flipH="1">
            <a:off x="12048642" y="49258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2"/>
          <p:cNvSpPr/>
          <p:nvPr/>
        </p:nvSpPr>
        <p:spPr>
          <a:xfrm rot="5400000" flipH="1">
            <a:off x="12148542" y="494219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2"/>
          <p:cNvSpPr/>
          <p:nvPr/>
        </p:nvSpPr>
        <p:spPr>
          <a:xfrm rot="5400000">
            <a:off x="12147726" y="3666492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2"/>
          <p:cNvSpPr/>
          <p:nvPr/>
        </p:nvSpPr>
        <p:spPr>
          <a:xfrm rot="5400000">
            <a:off x="11938109" y="376150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2"/>
          <p:cNvSpPr/>
          <p:nvPr/>
        </p:nvSpPr>
        <p:spPr>
          <a:xfrm rot="5400000">
            <a:off x="12148542" y="377787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2"/>
          <p:cNvSpPr/>
          <p:nvPr/>
        </p:nvSpPr>
        <p:spPr>
          <a:xfrm rot="5400000">
            <a:off x="11806309" y="362227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2"/>
          <p:cNvSpPr/>
          <p:nvPr/>
        </p:nvSpPr>
        <p:spPr>
          <a:xfrm rot="5400000">
            <a:off x="11938109" y="387204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2"/>
          <p:cNvSpPr/>
          <p:nvPr/>
        </p:nvSpPr>
        <p:spPr>
          <a:xfrm rot="5400000">
            <a:off x="12048642" y="387204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2"/>
          <p:cNvSpPr/>
          <p:nvPr/>
        </p:nvSpPr>
        <p:spPr>
          <a:xfrm rot="5400000">
            <a:off x="12148542" y="3887676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2"/>
          <p:cNvSpPr/>
          <p:nvPr/>
        </p:nvSpPr>
        <p:spPr>
          <a:xfrm rot="5400000">
            <a:off x="11938109" y="398257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2"/>
          <p:cNvSpPr/>
          <p:nvPr/>
        </p:nvSpPr>
        <p:spPr>
          <a:xfrm rot="5400000">
            <a:off x="12048642" y="398257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" name="Google Shape;126;p2"/>
          <p:cNvSpPr/>
          <p:nvPr/>
        </p:nvSpPr>
        <p:spPr>
          <a:xfrm rot="5400000">
            <a:off x="12148542" y="3998209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2"/>
          <p:cNvSpPr/>
          <p:nvPr/>
        </p:nvSpPr>
        <p:spPr>
          <a:xfrm rot="5400000">
            <a:off x="12148542" y="410877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2"/>
          <p:cNvSpPr/>
          <p:nvPr/>
        </p:nvSpPr>
        <p:spPr>
          <a:xfrm rot="5400000" flipH="1">
            <a:off x="12148909" y="6699142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2"/>
          <p:cNvSpPr/>
          <p:nvPr/>
        </p:nvSpPr>
        <p:spPr>
          <a:xfrm>
            <a:off x="11874600" y="4501761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2"/>
          <p:cNvSpPr/>
          <p:nvPr/>
        </p:nvSpPr>
        <p:spPr>
          <a:xfrm>
            <a:off x="11776929" y="4201918"/>
            <a:ext cx="59131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2"/>
          <p:cNvSpPr/>
          <p:nvPr/>
        </p:nvSpPr>
        <p:spPr>
          <a:xfrm>
            <a:off x="11873847" y="4201918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2"/>
          <p:cNvSpPr/>
          <p:nvPr/>
        </p:nvSpPr>
        <p:spPr>
          <a:xfrm>
            <a:off x="11960571" y="4201917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2"/>
          <p:cNvSpPr/>
          <p:nvPr/>
        </p:nvSpPr>
        <p:spPr>
          <a:xfrm>
            <a:off x="12057489" y="4201917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2"/>
          <p:cNvSpPr/>
          <p:nvPr/>
        </p:nvSpPr>
        <p:spPr>
          <a:xfrm>
            <a:off x="11873847" y="4300774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2"/>
          <p:cNvSpPr/>
          <p:nvPr/>
        </p:nvSpPr>
        <p:spPr>
          <a:xfrm>
            <a:off x="11776929" y="4300774"/>
            <a:ext cx="59131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2"/>
          <p:cNvSpPr/>
          <p:nvPr/>
        </p:nvSpPr>
        <p:spPr>
          <a:xfrm>
            <a:off x="12067187" y="4300887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2"/>
          <p:cNvSpPr/>
          <p:nvPr/>
        </p:nvSpPr>
        <p:spPr>
          <a:xfrm rot="5400000">
            <a:off x="12048642" y="48454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2"/>
          <p:cNvSpPr/>
          <p:nvPr/>
        </p:nvSpPr>
        <p:spPr>
          <a:xfrm rot="5400000">
            <a:off x="12148909" y="4860693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2"/>
          <p:cNvSpPr/>
          <p:nvPr/>
        </p:nvSpPr>
        <p:spPr>
          <a:xfrm rot="5400000" flipH="1">
            <a:off x="12048642" y="340190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" name="Google Shape;140;p2"/>
          <p:cNvSpPr/>
          <p:nvPr/>
        </p:nvSpPr>
        <p:spPr>
          <a:xfrm rot="5400000" flipH="1">
            <a:off x="12148542" y="3418276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2"/>
          <p:cNvSpPr/>
          <p:nvPr/>
        </p:nvSpPr>
        <p:spPr>
          <a:xfrm rot="5400000" flipH="1">
            <a:off x="12147726" y="3306925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2"/>
          <p:cNvSpPr/>
          <p:nvPr/>
        </p:nvSpPr>
        <p:spPr>
          <a:xfrm rot="5400000" flipH="1">
            <a:off x="11938109" y="318227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"/>
          <p:cNvSpPr/>
          <p:nvPr/>
        </p:nvSpPr>
        <p:spPr>
          <a:xfrm rot="5400000" flipH="1">
            <a:off x="12148542" y="3197176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2"/>
          <p:cNvSpPr/>
          <p:nvPr/>
        </p:nvSpPr>
        <p:spPr>
          <a:xfrm rot="5400000" flipH="1">
            <a:off x="11806309" y="332150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2"/>
          <p:cNvSpPr/>
          <p:nvPr/>
        </p:nvSpPr>
        <p:spPr>
          <a:xfrm rot="5400000" flipH="1">
            <a:off x="11938109" y="307174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2"/>
          <p:cNvSpPr/>
          <p:nvPr/>
        </p:nvSpPr>
        <p:spPr>
          <a:xfrm rot="5400000" flipH="1">
            <a:off x="12148542" y="3087376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2"/>
          <p:cNvSpPr/>
          <p:nvPr/>
        </p:nvSpPr>
        <p:spPr>
          <a:xfrm rot="5400000">
            <a:off x="12148909" y="4316509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2"/>
          <p:cNvSpPr/>
          <p:nvPr/>
        </p:nvSpPr>
        <p:spPr>
          <a:xfrm rot="5400000">
            <a:off x="11938109" y="282200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" name="Google Shape;149;p2"/>
          <p:cNvSpPr/>
          <p:nvPr/>
        </p:nvSpPr>
        <p:spPr>
          <a:xfrm rot="5400000">
            <a:off x="12148542" y="2838376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2"/>
          <p:cNvSpPr/>
          <p:nvPr/>
        </p:nvSpPr>
        <p:spPr>
          <a:xfrm rot="5400000">
            <a:off x="11938109" y="293254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2"/>
          <p:cNvSpPr/>
          <p:nvPr/>
        </p:nvSpPr>
        <p:spPr>
          <a:xfrm rot="5400000">
            <a:off x="12048642" y="293254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2"/>
          <p:cNvSpPr/>
          <p:nvPr/>
        </p:nvSpPr>
        <p:spPr>
          <a:xfrm rot="5400000">
            <a:off x="12148542" y="2948176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2"/>
          <p:cNvSpPr/>
          <p:nvPr/>
        </p:nvSpPr>
        <p:spPr>
          <a:xfrm rot="5400000" flipH="1">
            <a:off x="12148542" y="265344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2"/>
          <p:cNvSpPr/>
          <p:nvPr/>
        </p:nvSpPr>
        <p:spPr>
          <a:xfrm rot="5400000">
            <a:off x="12148542" y="240444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"/>
          <p:cNvSpPr/>
          <p:nvPr/>
        </p:nvSpPr>
        <p:spPr>
          <a:xfrm rot="5400000">
            <a:off x="12148542" y="251424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434F810-4EA3-71E1-383A-6E7405A0A2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E61D8-E058-48F4-97F6-9FEB2BAB5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461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>
            <a:spLocks noGrp="1"/>
          </p:cNvSpPr>
          <p:nvPr>
            <p:ph type="title"/>
          </p:nvPr>
        </p:nvSpPr>
        <p:spPr>
          <a:xfrm>
            <a:off x="7929033" y="4147567"/>
            <a:ext cx="3312000" cy="6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8" name="Google Shape;158;p3"/>
          <p:cNvSpPr txBox="1">
            <a:spLocks noGrp="1"/>
          </p:cNvSpPr>
          <p:nvPr>
            <p:ph type="title" idx="2" hasCustomPrompt="1"/>
          </p:nvPr>
        </p:nvSpPr>
        <p:spPr>
          <a:xfrm>
            <a:off x="8926633" y="3056351"/>
            <a:ext cx="2314400" cy="10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9" name="Google Shape;159;p3"/>
          <p:cNvSpPr txBox="1">
            <a:spLocks noGrp="1"/>
          </p:cNvSpPr>
          <p:nvPr>
            <p:ph type="subTitle" idx="1"/>
          </p:nvPr>
        </p:nvSpPr>
        <p:spPr>
          <a:xfrm>
            <a:off x="8135433" y="5162367"/>
            <a:ext cx="3105600" cy="9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cxnSp>
        <p:nvCxnSpPr>
          <p:cNvPr id="160" name="Google Shape;160;p3"/>
          <p:cNvCxnSpPr/>
          <p:nvPr/>
        </p:nvCxnSpPr>
        <p:spPr>
          <a:xfrm>
            <a:off x="0" y="5333200"/>
            <a:ext cx="6002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Google Shape;161;p3"/>
          <p:cNvSpPr/>
          <p:nvPr/>
        </p:nvSpPr>
        <p:spPr>
          <a:xfrm rot="-5400000">
            <a:off x="80405" y="6724530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3"/>
          <p:cNvSpPr/>
          <p:nvPr/>
        </p:nvSpPr>
        <p:spPr>
          <a:xfrm rot="-5400000">
            <a:off x="-15062" y="6740330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3"/>
          <p:cNvSpPr/>
          <p:nvPr/>
        </p:nvSpPr>
        <p:spPr>
          <a:xfrm rot="-5400000">
            <a:off x="80405" y="650416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3"/>
          <p:cNvSpPr/>
          <p:nvPr/>
        </p:nvSpPr>
        <p:spPr>
          <a:xfrm rot="-5400000">
            <a:off x="-15429" y="652033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3"/>
          <p:cNvSpPr/>
          <p:nvPr/>
        </p:nvSpPr>
        <p:spPr>
          <a:xfrm rot="-5400000">
            <a:off x="-14611" y="6408979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3"/>
          <p:cNvSpPr/>
          <p:nvPr/>
        </p:nvSpPr>
        <p:spPr>
          <a:xfrm rot="-5400000">
            <a:off x="190938" y="6284530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3"/>
          <p:cNvSpPr/>
          <p:nvPr/>
        </p:nvSpPr>
        <p:spPr>
          <a:xfrm rot="-5400000">
            <a:off x="-15429" y="629923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3"/>
          <p:cNvSpPr/>
          <p:nvPr/>
        </p:nvSpPr>
        <p:spPr>
          <a:xfrm rot="-5400000">
            <a:off x="322738" y="642376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3"/>
          <p:cNvSpPr/>
          <p:nvPr/>
        </p:nvSpPr>
        <p:spPr>
          <a:xfrm rot="-5400000">
            <a:off x="190938" y="617399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3"/>
          <p:cNvSpPr/>
          <p:nvPr/>
        </p:nvSpPr>
        <p:spPr>
          <a:xfrm rot="-5400000">
            <a:off x="80405" y="617399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3"/>
          <p:cNvSpPr/>
          <p:nvPr/>
        </p:nvSpPr>
        <p:spPr>
          <a:xfrm rot="-5400000">
            <a:off x="-15429" y="618943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" name="Google Shape;172;p3"/>
          <p:cNvSpPr/>
          <p:nvPr/>
        </p:nvSpPr>
        <p:spPr>
          <a:xfrm rot="-5400000">
            <a:off x="-15429" y="607886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" name="Google Shape;173;p3"/>
          <p:cNvSpPr/>
          <p:nvPr/>
        </p:nvSpPr>
        <p:spPr>
          <a:xfrm rot="-5400000">
            <a:off x="190938" y="595286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" name="Google Shape;174;p3"/>
          <p:cNvSpPr/>
          <p:nvPr/>
        </p:nvSpPr>
        <p:spPr>
          <a:xfrm rot="-5400000">
            <a:off x="80405" y="595286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" name="Google Shape;175;p3"/>
          <p:cNvSpPr/>
          <p:nvPr/>
        </p:nvSpPr>
        <p:spPr>
          <a:xfrm rot="-5400000">
            <a:off x="-15429" y="596829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3"/>
          <p:cNvSpPr/>
          <p:nvPr/>
        </p:nvSpPr>
        <p:spPr>
          <a:xfrm rot="-5400000">
            <a:off x="190938" y="584306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" name="Google Shape;177;p3"/>
          <p:cNvSpPr/>
          <p:nvPr/>
        </p:nvSpPr>
        <p:spPr>
          <a:xfrm rot="-5400000">
            <a:off x="80405" y="584306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3"/>
          <p:cNvSpPr/>
          <p:nvPr/>
        </p:nvSpPr>
        <p:spPr>
          <a:xfrm rot="-5400000">
            <a:off x="-15429" y="585849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3"/>
          <p:cNvSpPr/>
          <p:nvPr/>
        </p:nvSpPr>
        <p:spPr>
          <a:xfrm rot="-5400000">
            <a:off x="-15429" y="574793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3"/>
          <p:cNvSpPr/>
          <p:nvPr/>
        </p:nvSpPr>
        <p:spPr>
          <a:xfrm rot="-5400000">
            <a:off x="204705" y="5586230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3"/>
          <p:cNvSpPr/>
          <p:nvPr/>
        </p:nvSpPr>
        <p:spPr>
          <a:xfrm rot="5400000">
            <a:off x="4174202" y="6540583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3"/>
          <p:cNvSpPr/>
          <p:nvPr/>
        </p:nvSpPr>
        <p:spPr>
          <a:xfrm rot="5400000">
            <a:off x="4032533" y="6540583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292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" name="Google Shape;183;p3"/>
          <p:cNvSpPr/>
          <p:nvPr/>
        </p:nvSpPr>
        <p:spPr>
          <a:xfrm rot="5400000">
            <a:off x="4271228" y="6056359"/>
            <a:ext cx="58736" cy="58736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315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315" y="2606"/>
                </a:cubicBezTo>
                <a:cubicBezTo>
                  <a:pt x="2025" y="2606"/>
                  <a:pt x="2607" y="2025"/>
                  <a:pt x="2607" y="1314"/>
                </a:cubicBezTo>
                <a:cubicBezTo>
                  <a:pt x="2607" y="582"/>
                  <a:pt x="2025" y="1"/>
                  <a:pt x="1315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3"/>
          <p:cNvSpPr/>
          <p:nvPr/>
        </p:nvSpPr>
        <p:spPr>
          <a:xfrm rot="5400000">
            <a:off x="4468845" y="5954529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10" y="2622"/>
                  <a:pt x="1731" y="2622"/>
                </a:cubicBezTo>
                <a:cubicBezTo>
                  <a:pt x="2406" y="2622"/>
                  <a:pt x="3058" y="2101"/>
                  <a:pt x="3058" y="1314"/>
                </a:cubicBezTo>
                <a:cubicBezTo>
                  <a:pt x="3058" y="582"/>
                  <a:pt x="2455" y="0"/>
                  <a:pt x="174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" name="Google Shape;185;p3"/>
          <p:cNvSpPr/>
          <p:nvPr/>
        </p:nvSpPr>
        <p:spPr>
          <a:xfrm rot="5400000">
            <a:off x="4474121" y="6153147"/>
            <a:ext cx="58657" cy="5864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" name="Google Shape;186;p3"/>
          <p:cNvSpPr/>
          <p:nvPr/>
        </p:nvSpPr>
        <p:spPr>
          <a:xfrm rot="5400000">
            <a:off x="4469091" y="6244540"/>
            <a:ext cx="68332" cy="59027"/>
          </a:xfrm>
          <a:custGeom>
            <a:avLst/>
            <a:gdLst/>
            <a:ahLst/>
            <a:cxnLst/>
            <a:rect l="l" t="t" r="r" b="b"/>
            <a:pathLst>
              <a:path w="3037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07" y="2622"/>
                  <a:pt x="1726" y="2622"/>
                </a:cubicBezTo>
                <a:cubicBezTo>
                  <a:pt x="2395" y="2622"/>
                  <a:pt x="3037" y="2101"/>
                  <a:pt x="3037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" name="Google Shape;187;p3"/>
          <p:cNvSpPr/>
          <p:nvPr/>
        </p:nvSpPr>
        <p:spPr>
          <a:xfrm rot="5400000">
            <a:off x="4473885" y="6443169"/>
            <a:ext cx="59129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" name="Google Shape;188;p3"/>
          <p:cNvSpPr/>
          <p:nvPr/>
        </p:nvSpPr>
        <p:spPr>
          <a:xfrm rot="5400000">
            <a:off x="4474132" y="6539838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" name="Google Shape;189;p3"/>
          <p:cNvSpPr/>
          <p:nvPr/>
        </p:nvSpPr>
        <p:spPr>
          <a:xfrm rot="5400000">
            <a:off x="4468845" y="6631467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" name="Google Shape;190;p3"/>
          <p:cNvSpPr/>
          <p:nvPr/>
        </p:nvSpPr>
        <p:spPr>
          <a:xfrm rot="5400000">
            <a:off x="4468845" y="6728384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" name="Google Shape;191;p3"/>
          <p:cNvSpPr/>
          <p:nvPr/>
        </p:nvSpPr>
        <p:spPr>
          <a:xfrm rot="5400000">
            <a:off x="4370122" y="5964948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" name="Google Shape;192;p3"/>
          <p:cNvSpPr/>
          <p:nvPr/>
        </p:nvSpPr>
        <p:spPr>
          <a:xfrm rot="5400000">
            <a:off x="4370134" y="6254721"/>
            <a:ext cx="68805" cy="58531"/>
          </a:xfrm>
          <a:custGeom>
            <a:avLst/>
            <a:gdLst/>
            <a:ahLst/>
            <a:cxnLst/>
            <a:rect l="l" t="t" r="r" b="b"/>
            <a:pathLst>
              <a:path w="3058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3"/>
          <p:cNvSpPr/>
          <p:nvPr/>
        </p:nvSpPr>
        <p:spPr>
          <a:xfrm rot="5400000">
            <a:off x="4375264" y="6153147"/>
            <a:ext cx="58657" cy="5864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3"/>
          <p:cNvSpPr/>
          <p:nvPr/>
        </p:nvSpPr>
        <p:spPr>
          <a:xfrm rot="5400000">
            <a:off x="4113551" y="6056370"/>
            <a:ext cx="58736" cy="58713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5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315" y="2606"/>
                </a:cubicBezTo>
                <a:cubicBezTo>
                  <a:pt x="2025" y="2606"/>
                  <a:pt x="2607" y="2024"/>
                  <a:pt x="2607" y="1314"/>
                </a:cubicBezTo>
                <a:cubicBezTo>
                  <a:pt x="2607" y="582"/>
                  <a:pt x="2025" y="0"/>
                  <a:pt x="131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" name="Google Shape;195;p3"/>
          <p:cNvSpPr/>
          <p:nvPr/>
        </p:nvSpPr>
        <p:spPr>
          <a:xfrm rot="5400000">
            <a:off x="4375275" y="6539838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6" name="Google Shape;196;p3"/>
          <p:cNvSpPr/>
          <p:nvPr/>
        </p:nvSpPr>
        <p:spPr>
          <a:xfrm rot="5400000">
            <a:off x="4375028" y="6443169"/>
            <a:ext cx="59129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3"/>
          <p:cNvSpPr/>
          <p:nvPr/>
        </p:nvSpPr>
        <p:spPr>
          <a:xfrm rot="5400000">
            <a:off x="4370122" y="6738329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8" name="Google Shape;198;p3"/>
          <p:cNvSpPr/>
          <p:nvPr/>
        </p:nvSpPr>
        <p:spPr>
          <a:xfrm rot="10800000">
            <a:off x="3830363" y="671463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9" name="Google Shape;199;p3"/>
          <p:cNvSpPr/>
          <p:nvPr/>
        </p:nvSpPr>
        <p:spPr>
          <a:xfrm rot="10800000">
            <a:off x="3831297" y="6829972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3"/>
          <p:cNvSpPr/>
          <p:nvPr/>
        </p:nvSpPr>
        <p:spPr>
          <a:xfrm rot="10800000">
            <a:off x="3609997" y="671463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" name="Google Shape;201;p3"/>
          <p:cNvSpPr/>
          <p:nvPr/>
        </p:nvSpPr>
        <p:spPr>
          <a:xfrm rot="10800000">
            <a:off x="3610930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2" name="Google Shape;202;p3"/>
          <p:cNvSpPr/>
          <p:nvPr/>
        </p:nvSpPr>
        <p:spPr>
          <a:xfrm rot="10800000">
            <a:off x="3500397" y="6828337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3" name="Google Shape;203;p3"/>
          <p:cNvSpPr/>
          <p:nvPr/>
        </p:nvSpPr>
        <p:spPr>
          <a:xfrm rot="10800000">
            <a:off x="3390363" y="660410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4" name="Google Shape;204;p3"/>
          <p:cNvSpPr/>
          <p:nvPr/>
        </p:nvSpPr>
        <p:spPr>
          <a:xfrm rot="10800000">
            <a:off x="3900846" y="654520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5" name="Google Shape;205;p3"/>
          <p:cNvSpPr/>
          <p:nvPr/>
        </p:nvSpPr>
        <p:spPr>
          <a:xfrm rot="10800000">
            <a:off x="3389830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6" name="Google Shape;206;p3"/>
          <p:cNvSpPr/>
          <p:nvPr/>
        </p:nvSpPr>
        <p:spPr>
          <a:xfrm rot="10800000">
            <a:off x="3529597" y="647230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7" name="Google Shape;207;p3"/>
          <p:cNvSpPr/>
          <p:nvPr/>
        </p:nvSpPr>
        <p:spPr>
          <a:xfrm rot="10800000">
            <a:off x="3279830" y="660410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" name="Google Shape;208;p3"/>
          <p:cNvSpPr/>
          <p:nvPr/>
        </p:nvSpPr>
        <p:spPr>
          <a:xfrm rot="10800000">
            <a:off x="3279830" y="671463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9" name="Google Shape;209;p3"/>
          <p:cNvSpPr/>
          <p:nvPr/>
        </p:nvSpPr>
        <p:spPr>
          <a:xfrm rot="10800000">
            <a:off x="3280030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" name="Google Shape;210;p3"/>
          <p:cNvSpPr/>
          <p:nvPr/>
        </p:nvSpPr>
        <p:spPr>
          <a:xfrm rot="10800000">
            <a:off x="3169463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" name="Google Shape;211;p3"/>
          <p:cNvSpPr/>
          <p:nvPr/>
        </p:nvSpPr>
        <p:spPr>
          <a:xfrm rot="10800000">
            <a:off x="3058697" y="660410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" name="Google Shape;212;p3"/>
          <p:cNvSpPr/>
          <p:nvPr/>
        </p:nvSpPr>
        <p:spPr>
          <a:xfrm rot="10800000">
            <a:off x="3058697" y="671463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" name="Google Shape;213;p3"/>
          <p:cNvSpPr/>
          <p:nvPr/>
        </p:nvSpPr>
        <p:spPr>
          <a:xfrm rot="10800000">
            <a:off x="3058897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" name="Google Shape;214;p3"/>
          <p:cNvSpPr/>
          <p:nvPr/>
        </p:nvSpPr>
        <p:spPr>
          <a:xfrm rot="10800000">
            <a:off x="2948897" y="660410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5" name="Google Shape;215;p3"/>
          <p:cNvSpPr/>
          <p:nvPr/>
        </p:nvSpPr>
        <p:spPr>
          <a:xfrm rot="10800000">
            <a:off x="2948897" y="671463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6" name="Google Shape;216;p3"/>
          <p:cNvSpPr/>
          <p:nvPr/>
        </p:nvSpPr>
        <p:spPr>
          <a:xfrm rot="10800000">
            <a:off x="2949097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7" name="Google Shape;217;p3"/>
          <p:cNvSpPr/>
          <p:nvPr/>
        </p:nvSpPr>
        <p:spPr>
          <a:xfrm rot="10800000">
            <a:off x="2838530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8" name="Google Shape;218;p3"/>
          <p:cNvSpPr/>
          <p:nvPr/>
        </p:nvSpPr>
        <p:spPr>
          <a:xfrm rot="10800000">
            <a:off x="2617230" y="671463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3"/>
          <p:cNvSpPr/>
          <p:nvPr/>
        </p:nvSpPr>
        <p:spPr>
          <a:xfrm rot="10800000">
            <a:off x="2618163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0" name="Google Shape;220;p3"/>
          <p:cNvSpPr/>
          <p:nvPr/>
        </p:nvSpPr>
        <p:spPr>
          <a:xfrm rot="10800000" flipH="1">
            <a:off x="1343279" y="6828337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3"/>
          <p:cNvSpPr/>
          <p:nvPr/>
        </p:nvSpPr>
        <p:spPr>
          <a:xfrm rot="10800000" flipH="1">
            <a:off x="1452913" y="660410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3"/>
          <p:cNvSpPr/>
          <p:nvPr/>
        </p:nvSpPr>
        <p:spPr>
          <a:xfrm rot="10800000" flipH="1">
            <a:off x="1453846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" name="Google Shape;223;p3"/>
          <p:cNvSpPr/>
          <p:nvPr/>
        </p:nvSpPr>
        <p:spPr>
          <a:xfrm rot="10800000" flipH="1">
            <a:off x="1313679" y="647230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3"/>
          <p:cNvSpPr/>
          <p:nvPr/>
        </p:nvSpPr>
        <p:spPr>
          <a:xfrm rot="10800000" flipH="1">
            <a:off x="1563446" y="660410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" name="Google Shape;225;p3"/>
          <p:cNvSpPr/>
          <p:nvPr/>
        </p:nvSpPr>
        <p:spPr>
          <a:xfrm rot="10800000" flipH="1">
            <a:off x="1563446" y="671463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6" name="Google Shape;226;p3"/>
          <p:cNvSpPr/>
          <p:nvPr/>
        </p:nvSpPr>
        <p:spPr>
          <a:xfrm rot="10800000" flipH="1">
            <a:off x="1563646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3"/>
          <p:cNvSpPr/>
          <p:nvPr/>
        </p:nvSpPr>
        <p:spPr>
          <a:xfrm rot="10800000" flipH="1">
            <a:off x="1673979" y="660410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3"/>
          <p:cNvSpPr/>
          <p:nvPr/>
        </p:nvSpPr>
        <p:spPr>
          <a:xfrm rot="10800000" flipH="1">
            <a:off x="1673979" y="671463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3"/>
          <p:cNvSpPr/>
          <p:nvPr/>
        </p:nvSpPr>
        <p:spPr>
          <a:xfrm rot="10800000" flipH="1">
            <a:off x="1674179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3"/>
          <p:cNvSpPr/>
          <p:nvPr/>
        </p:nvSpPr>
        <p:spPr>
          <a:xfrm rot="10800000" flipH="1">
            <a:off x="1784746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3"/>
          <p:cNvSpPr/>
          <p:nvPr/>
        </p:nvSpPr>
        <p:spPr>
          <a:xfrm rot="10800000">
            <a:off x="4375479" y="6829972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3"/>
          <p:cNvSpPr/>
          <p:nvPr/>
        </p:nvSpPr>
        <p:spPr>
          <a:xfrm rot="-5400000" flipH="1">
            <a:off x="2193178" y="6540583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" name="Google Shape;233;p3"/>
          <p:cNvSpPr/>
          <p:nvPr/>
        </p:nvSpPr>
        <p:spPr>
          <a:xfrm rot="-5400000" flipH="1">
            <a:off x="1893080" y="6443169"/>
            <a:ext cx="59129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Google Shape;234;p3"/>
          <p:cNvSpPr/>
          <p:nvPr/>
        </p:nvSpPr>
        <p:spPr>
          <a:xfrm rot="-5400000" flipH="1">
            <a:off x="1893325" y="6539838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5" name="Google Shape;235;p3"/>
          <p:cNvSpPr/>
          <p:nvPr/>
        </p:nvSpPr>
        <p:spPr>
          <a:xfrm rot="-5400000" flipH="1">
            <a:off x="1888421" y="6631467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6" name="Google Shape;236;p3"/>
          <p:cNvSpPr/>
          <p:nvPr/>
        </p:nvSpPr>
        <p:spPr>
          <a:xfrm rot="-5400000" flipH="1">
            <a:off x="1888421" y="6728384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7" name="Google Shape;237;p3"/>
          <p:cNvSpPr/>
          <p:nvPr/>
        </p:nvSpPr>
        <p:spPr>
          <a:xfrm rot="-5400000" flipH="1">
            <a:off x="1992183" y="6539838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8" name="Google Shape;238;p3"/>
          <p:cNvSpPr/>
          <p:nvPr/>
        </p:nvSpPr>
        <p:spPr>
          <a:xfrm rot="-5400000" flipH="1">
            <a:off x="1991936" y="6443169"/>
            <a:ext cx="59129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9" name="Google Shape;239;p3"/>
          <p:cNvSpPr/>
          <p:nvPr/>
        </p:nvSpPr>
        <p:spPr>
          <a:xfrm rot="-5400000" flipH="1">
            <a:off x="1987143" y="6738329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0" name="Google Shape;240;p3"/>
          <p:cNvSpPr/>
          <p:nvPr/>
        </p:nvSpPr>
        <p:spPr>
          <a:xfrm rot="10800000" flipH="1">
            <a:off x="2536830" y="671463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1" name="Google Shape;241;p3"/>
          <p:cNvSpPr/>
          <p:nvPr/>
        </p:nvSpPr>
        <p:spPr>
          <a:xfrm rot="10800000" flipH="1">
            <a:off x="2537030" y="6829972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3"/>
          <p:cNvSpPr/>
          <p:nvPr/>
        </p:nvSpPr>
        <p:spPr>
          <a:xfrm rot="10800000">
            <a:off x="1093313" y="671463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3"/>
          <p:cNvSpPr/>
          <p:nvPr/>
        </p:nvSpPr>
        <p:spPr>
          <a:xfrm rot="10800000">
            <a:off x="1094246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" name="Google Shape;244;p3"/>
          <p:cNvSpPr/>
          <p:nvPr/>
        </p:nvSpPr>
        <p:spPr>
          <a:xfrm rot="10800000">
            <a:off x="983713" y="6828337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3"/>
          <p:cNvSpPr/>
          <p:nvPr/>
        </p:nvSpPr>
        <p:spPr>
          <a:xfrm rot="10800000">
            <a:off x="873679" y="660410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" name="Google Shape;246;p3"/>
          <p:cNvSpPr/>
          <p:nvPr/>
        </p:nvSpPr>
        <p:spPr>
          <a:xfrm rot="10800000">
            <a:off x="873146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" name="Google Shape;247;p3"/>
          <p:cNvSpPr/>
          <p:nvPr/>
        </p:nvSpPr>
        <p:spPr>
          <a:xfrm rot="10800000">
            <a:off x="1012913" y="647230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" name="Google Shape;248;p3"/>
          <p:cNvSpPr/>
          <p:nvPr/>
        </p:nvSpPr>
        <p:spPr>
          <a:xfrm rot="10800000">
            <a:off x="763146" y="660410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" name="Google Shape;249;p3"/>
          <p:cNvSpPr/>
          <p:nvPr/>
        </p:nvSpPr>
        <p:spPr>
          <a:xfrm rot="10800000">
            <a:off x="763346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" name="Google Shape;250;p3"/>
          <p:cNvSpPr/>
          <p:nvPr/>
        </p:nvSpPr>
        <p:spPr>
          <a:xfrm rot="10800000" flipH="1">
            <a:off x="1992846" y="6829972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" name="Google Shape;251;p3"/>
          <p:cNvSpPr/>
          <p:nvPr/>
        </p:nvSpPr>
        <p:spPr>
          <a:xfrm rot="10800000" flipH="1">
            <a:off x="513413" y="660410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" name="Google Shape;252;p3"/>
          <p:cNvSpPr/>
          <p:nvPr/>
        </p:nvSpPr>
        <p:spPr>
          <a:xfrm rot="10800000" flipH="1">
            <a:off x="514346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3"/>
          <p:cNvSpPr/>
          <p:nvPr/>
        </p:nvSpPr>
        <p:spPr>
          <a:xfrm rot="10800000" flipH="1">
            <a:off x="623946" y="660410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3"/>
          <p:cNvSpPr/>
          <p:nvPr/>
        </p:nvSpPr>
        <p:spPr>
          <a:xfrm rot="10800000" flipH="1">
            <a:off x="623946" y="671463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3"/>
          <p:cNvSpPr/>
          <p:nvPr/>
        </p:nvSpPr>
        <p:spPr>
          <a:xfrm rot="10800000" flipH="1">
            <a:off x="624146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3"/>
          <p:cNvSpPr/>
          <p:nvPr/>
        </p:nvSpPr>
        <p:spPr>
          <a:xfrm rot="10800000">
            <a:off x="329413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" name="Google Shape;257;p3"/>
          <p:cNvSpPr/>
          <p:nvPr/>
        </p:nvSpPr>
        <p:spPr>
          <a:xfrm rot="10800000" flipH="1">
            <a:off x="80413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" name="Google Shape;258;p3"/>
          <p:cNvSpPr/>
          <p:nvPr/>
        </p:nvSpPr>
        <p:spPr>
          <a:xfrm rot="10800000" flipH="1">
            <a:off x="190213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3"/>
          <p:cNvSpPr/>
          <p:nvPr/>
        </p:nvSpPr>
        <p:spPr>
          <a:xfrm rot="10800000">
            <a:off x="5712446" y="671463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3"/>
          <p:cNvSpPr/>
          <p:nvPr/>
        </p:nvSpPr>
        <p:spPr>
          <a:xfrm rot="10800000">
            <a:off x="5713379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3"/>
          <p:cNvSpPr/>
          <p:nvPr/>
        </p:nvSpPr>
        <p:spPr>
          <a:xfrm rot="10800000" flipH="1">
            <a:off x="4573013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3"/>
          <p:cNvSpPr/>
          <p:nvPr/>
        </p:nvSpPr>
        <p:spPr>
          <a:xfrm rot="-5400000" flipH="1">
            <a:off x="4981445" y="6540583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3"/>
          <p:cNvSpPr/>
          <p:nvPr/>
        </p:nvSpPr>
        <p:spPr>
          <a:xfrm rot="-5400000" flipH="1">
            <a:off x="4681346" y="6443169"/>
            <a:ext cx="59129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3"/>
          <p:cNvSpPr/>
          <p:nvPr/>
        </p:nvSpPr>
        <p:spPr>
          <a:xfrm rot="-5400000" flipH="1">
            <a:off x="4681592" y="6539838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" name="Google Shape;265;p3"/>
          <p:cNvSpPr/>
          <p:nvPr/>
        </p:nvSpPr>
        <p:spPr>
          <a:xfrm rot="-5400000" flipH="1">
            <a:off x="4676687" y="6631467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3"/>
          <p:cNvSpPr/>
          <p:nvPr/>
        </p:nvSpPr>
        <p:spPr>
          <a:xfrm rot="-5400000" flipH="1">
            <a:off x="4676687" y="6728384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3"/>
          <p:cNvSpPr/>
          <p:nvPr/>
        </p:nvSpPr>
        <p:spPr>
          <a:xfrm rot="-5400000" flipH="1">
            <a:off x="4780449" y="6539838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3"/>
          <p:cNvSpPr/>
          <p:nvPr/>
        </p:nvSpPr>
        <p:spPr>
          <a:xfrm rot="-5400000" flipH="1">
            <a:off x="4780202" y="6443169"/>
            <a:ext cx="59129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3"/>
          <p:cNvSpPr/>
          <p:nvPr/>
        </p:nvSpPr>
        <p:spPr>
          <a:xfrm rot="-5400000" flipH="1">
            <a:off x="4775410" y="6738329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" name="Google Shape;270;p3"/>
          <p:cNvSpPr/>
          <p:nvPr/>
        </p:nvSpPr>
        <p:spPr>
          <a:xfrm rot="10800000" flipH="1">
            <a:off x="5632046" y="671463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3"/>
          <p:cNvSpPr/>
          <p:nvPr/>
        </p:nvSpPr>
        <p:spPr>
          <a:xfrm rot="10800000" flipH="1">
            <a:off x="5632246" y="6829972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" name="Google Shape;272;p3"/>
          <p:cNvSpPr/>
          <p:nvPr/>
        </p:nvSpPr>
        <p:spPr>
          <a:xfrm rot="10800000" flipH="1">
            <a:off x="4781113" y="6829972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" name="Google Shape;273;p3"/>
          <p:cNvSpPr/>
          <p:nvPr/>
        </p:nvSpPr>
        <p:spPr>
          <a:xfrm rot="-5400000">
            <a:off x="5893222" y="6724530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" name="Google Shape;274;p3"/>
          <p:cNvSpPr/>
          <p:nvPr/>
        </p:nvSpPr>
        <p:spPr>
          <a:xfrm rot="-5400000">
            <a:off x="5893222" y="650416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" name="Google Shape;275;p3"/>
          <p:cNvSpPr/>
          <p:nvPr/>
        </p:nvSpPr>
        <p:spPr>
          <a:xfrm rot="-5400000">
            <a:off x="5893222" y="617399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" name="Google Shape;276;p3"/>
          <p:cNvSpPr/>
          <p:nvPr/>
        </p:nvSpPr>
        <p:spPr>
          <a:xfrm rot="-5400000">
            <a:off x="5893222" y="595286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" name="Google Shape;277;p3"/>
          <p:cNvSpPr/>
          <p:nvPr/>
        </p:nvSpPr>
        <p:spPr>
          <a:xfrm rot="10800000" flipH="1">
            <a:off x="5893230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3"/>
          <p:cNvSpPr/>
          <p:nvPr/>
        </p:nvSpPr>
        <p:spPr>
          <a:xfrm rot="10800000">
            <a:off x="5412330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3"/>
          <p:cNvSpPr/>
          <p:nvPr/>
        </p:nvSpPr>
        <p:spPr>
          <a:xfrm rot="10800000">
            <a:off x="5301563" y="660410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" name="Google Shape;280;p3"/>
          <p:cNvSpPr/>
          <p:nvPr/>
        </p:nvSpPr>
        <p:spPr>
          <a:xfrm rot="10800000">
            <a:off x="5301563" y="671463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" name="Google Shape;281;p3"/>
          <p:cNvSpPr/>
          <p:nvPr/>
        </p:nvSpPr>
        <p:spPr>
          <a:xfrm rot="10800000">
            <a:off x="5301763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" name="Google Shape;282;p3"/>
          <p:cNvSpPr/>
          <p:nvPr/>
        </p:nvSpPr>
        <p:spPr>
          <a:xfrm rot="10800000">
            <a:off x="5191763" y="660410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" name="Google Shape;283;p3"/>
          <p:cNvSpPr/>
          <p:nvPr/>
        </p:nvSpPr>
        <p:spPr>
          <a:xfrm rot="10800000">
            <a:off x="5191763" y="671463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" name="Google Shape;284;p3"/>
          <p:cNvSpPr/>
          <p:nvPr/>
        </p:nvSpPr>
        <p:spPr>
          <a:xfrm rot="10800000">
            <a:off x="5191963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3"/>
          <p:cNvSpPr/>
          <p:nvPr/>
        </p:nvSpPr>
        <p:spPr>
          <a:xfrm rot="10800000">
            <a:off x="5081397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36690A-40E2-E736-FD13-21A3534A21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E61D8-E058-48F4-97F6-9FEB2BAB5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78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4"/>
          <p:cNvSpPr txBox="1">
            <a:spLocks noGrp="1"/>
          </p:cNvSpPr>
          <p:nvPr>
            <p:ph type="body" idx="1"/>
          </p:nvPr>
        </p:nvSpPr>
        <p:spPr>
          <a:xfrm>
            <a:off x="950967" y="1887400"/>
            <a:ext cx="10290000" cy="42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rtl="0">
              <a:spcBef>
                <a:spcPts val="0"/>
              </a:spcBef>
              <a:spcAft>
                <a:spcPts val="0"/>
              </a:spcAft>
              <a:buSzPts val="1100"/>
              <a:buFont typeface="Livvic"/>
              <a:buAutoNum type="arabicPeriod"/>
              <a:defRPr sz="1467"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97923" rtl="0">
              <a:spcBef>
                <a:spcPts val="2133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467"/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467"/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467"/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467"/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467"/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467"/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467"/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SzPts val="1100"/>
              <a:buFont typeface="Roboto Condensed Light"/>
              <a:buAutoNum type="romanLcPeriod"/>
              <a:defRPr sz="1467"/>
            </a:lvl9pPr>
          </a:lstStyle>
          <a:p>
            <a:endParaRPr/>
          </a:p>
        </p:txBody>
      </p:sp>
      <p:sp>
        <p:nvSpPr>
          <p:cNvPr id="289" name="Google Shape;289;p4"/>
          <p:cNvSpPr/>
          <p:nvPr/>
        </p:nvSpPr>
        <p:spPr>
          <a:xfrm>
            <a:off x="0" y="804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78" y="1766"/>
                  <a:pt x="1766" y="1379"/>
                  <a:pt x="1766" y="884"/>
                </a:cubicBezTo>
                <a:cubicBezTo>
                  <a:pt x="1766" y="410"/>
                  <a:pt x="1378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" name="Google Shape;290;p4"/>
          <p:cNvSpPr/>
          <p:nvPr/>
        </p:nvSpPr>
        <p:spPr>
          <a:xfrm>
            <a:off x="0" y="1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2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" name="Google Shape;291;p4"/>
          <p:cNvSpPr/>
          <p:nvPr/>
        </p:nvSpPr>
        <p:spPr>
          <a:xfrm>
            <a:off x="231301" y="249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" name="Google Shape;292;p4"/>
          <p:cNvSpPr/>
          <p:nvPr/>
        </p:nvSpPr>
        <p:spPr>
          <a:xfrm>
            <a:off x="1105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" name="Google Shape;293;p4"/>
          <p:cNvSpPr/>
          <p:nvPr/>
        </p:nvSpPr>
        <p:spPr>
          <a:xfrm>
            <a:off x="1105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" name="Google Shape;294;p4"/>
          <p:cNvSpPr/>
          <p:nvPr/>
        </p:nvSpPr>
        <p:spPr>
          <a:xfrm>
            <a:off x="1098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" name="Google Shape;295;p4"/>
          <p:cNvSpPr/>
          <p:nvPr/>
        </p:nvSpPr>
        <p:spPr>
          <a:xfrm>
            <a:off x="3301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" name="Google Shape;296;p4"/>
          <p:cNvSpPr/>
          <p:nvPr/>
        </p:nvSpPr>
        <p:spPr>
          <a:xfrm>
            <a:off x="330901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" name="Google Shape;297;p4"/>
          <p:cNvSpPr/>
          <p:nvPr/>
        </p:nvSpPr>
        <p:spPr>
          <a:xfrm>
            <a:off x="4407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8" name="Google Shape;298;p4"/>
          <p:cNvSpPr/>
          <p:nvPr/>
        </p:nvSpPr>
        <p:spPr>
          <a:xfrm>
            <a:off x="551267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9" name="Google Shape;299;p4"/>
          <p:cNvSpPr/>
          <p:nvPr/>
        </p:nvSpPr>
        <p:spPr>
          <a:xfrm>
            <a:off x="5512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" name="Google Shape;300;p4"/>
          <p:cNvSpPr/>
          <p:nvPr/>
        </p:nvSpPr>
        <p:spPr>
          <a:xfrm>
            <a:off x="5512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1" name="Google Shape;301;p4"/>
          <p:cNvSpPr/>
          <p:nvPr/>
        </p:nvSpPr>
        <p:spPr>
          <a:xfrm>
            <a:off x="6610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4"/>
          <p:cNvSpPr/>
          <p:nvPr/>
        </p:nvSpPr>
        <p:spPr>
          <a:xfrm>
            <a:off x="6610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4"/>
          <p:cNvSpPr/>
          <p:nvPr/>
        </p:nvSpPr>
        <p:spPr>
          <a:xfrm>
            <a:off x="771634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" name="Google Shape;304;p4"/>
          <p:cNvSpPr/>
          <p:nvPr/>
        </p:nvSpPr>
        <p:spPr>
          <a:xfrm>
            <a:off x="9920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5" name="Google Shape;305;p4"/>
          <p:cNvSpPr/>
          <p:nvPr/>
        </p:nvSpPr>
        <p:spPr>
          <a:xfrm>
            <a:off x="992000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" name="Google Shape;306;p4"/>
          <p:cNvSpPr/>
          <p:nvPr/>
        </p:nvSpPr>
        <p:spPr>
          <a:xfrm>
            <a:off x="12123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" name="Google Shape;307;p4"/>
          <p:cNvSpPr/>
          <p:nvPr/>
        </p:nvSpPr>
        <p:spPr>
          <a:xfrm>
            <a:off x="12116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" name="Google Shape;308;p4"/>
          <p:cNvSpPr/>
          <p:nvPr/>
        </p:nvSpPr>
        <p:spPr>
          <a:xfrm>
            <a:off x="1322167" y="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" name="Google Shape;309;p4"/>
          <p:cNvSpPr/>
          <p:nvPr/>
        </p:nvSpPr>
        <p:spPr>
          <a:xfrm>
            <a:off x="14320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0" name="Google Shape;310;p4"/>
          <p:cNvSpPr/>
          <p:nvPr/>
        </p:nvSpPr>
        <p:spPr>
          <a:xfrm>
            <a:off x="921518" y="249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1" name="Google Shape;311;p4"/>
          <p:cNvSpPr/>
          <p:nvPr/>
        </p:nvSpPr>
        <p:spPr>
          <a:xfrm>
            <a:off x="14327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" name="Google Shape;312;p4"/>
          <p:cNvSpPr/>
          <p:nvPr/>
        </p:nvSpPr>
        <p:spPr>
          <a:xfrm>
            <a:off x="1292767" y="322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" name="Google Shape;313;p4"/>
          <p:cNvSpPr/>
          <p:nvPr/>
        </p:nvSpPr>
        <p:spPr>
          <a:xfrm>
            <a:off x="15425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" name="Google Shape;314;p4"/>
          <p:cNvSpPr/>
          <p:nvPr/>
        </p:nvSpPr>
        <p:spPr>
          <a:xfrm>
            <a:off x="15425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" name="Google Shape;315;p4"/>
          <p:cNvSpPr/>
          <p:nvPr/>
        </p:nvSpPr>
        <p:spPr>
          <a:xfrm>
            <a:off x="15425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" name="Google Shape;316;p4"/>
          <p:cNvSpPr/>
          <p:nvPr/>
        </p:nvSpPr>
        <p:spPr>
          <a:xfrm>
            <a:off x="16531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7" name="Google Shape;317;p4"/>
          <p:cNvSpPr/>
          <p:nvPr/>
        </p:nvSpPr>
        <p:spPr>
          <a:xfrm>
            <a:off x="18734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" name="Google Shape;318;p4"/>
          <p:cNvSpPr/>
          <p:nvPr/>
        </p:nvSpPr>
        <p:spPr>
          <a:xfrm>
            <a:off x="19832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" name="Google Shape;319;p4"/>
          <p:cNvSpPr/>
          <p:nvPr/>
        </p:nvSpPr>
        <p:spPr>
          <a:xfrm>
            <a:off x="19832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4"/>
          <p:cNvSpPr/>
          <p:nvPr/>
        </p:nvSpPr>
        <p:spPr>
          <a:xfrm>
            <a:off x="1928367" y="249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4"/>
          <p:cNvSpPr/>
          <p:nvPr/>
        </p:nvSpPr>
        <p:spPr>
          <a:xfrm>
            <a:off x="20938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4"/>
          <p:cNvSpPr/>
          <p:nvPr/>
        </p:nvSpPr>
        <p:spPr>
          <a:xfrm>
            <a:off x="20938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" name="Google Shape;323;p4"/>
          <p:cNvSpPr/>
          <p:nvPr/>
        </p:nvSpPr>
        <p:spPr>
          <a:xfrm>
            <a:off x="20938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" name="Google Shape;324;p4"/>
          <p:cNvSpPr/>
          <p:nvPr/>
        </p:nvSpPr>
        <p:spPr>
          <a:xfrm>
            <a:off x="22036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4"/>
          <p:cNvSpPr/>
          <p:nvPr/>
        </p:nvSpPr>
        <p:spPr>
          <a:xfrm>
            <a:off x="22036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4"/>
          <p:cNvSpPr/>
          <p:nvPr/>
        </p:nvSpPr>
        <p:spPr>
          <a:xfrm>
            <a:off x="22036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4"/>
          <p:cNvSpPr/>
          <p:nvPr/>
        </p:nvSpPr>
        <p:spPr>
          <a:xfrm>
            <a:off x="23142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4"/>
          <p:cNvSpPr/>
          <p:nvPr/>
        </p:nvSpPr>
        <p:spPr>
          <a:xfrm>
            <a:off x="25345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" name="Google Shape;329;p4"/>
          <p:cNvSpPr/>
          <p:nvPr/>
        </p:nvSpPr>
        <p:spPr>
          <a:xfrm>
            <a:off x="25345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330;p4"/>
          <p:cNvSpPr/>
          <p:nvPr/>
        </p:nvSpPr>
        <p:spPr>
          <a:xfrm>
            <a:off x="2460467" y="204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4"/>
          <p:cNvSpPr/>
          <p:nvPr/>
        </p:nvSpPr>
        <p:spPr>
          <a:xfrm>
            <a:off x="2813834" y="2842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332;p4"/>
          <p:cNvSpPr/>
          <p:nvPr/>
        </p:nvSpPr>
        <p:spPr>
          <a:xfrm>
            <a:off x="26443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333;p4"/>
          <p:cNvSpPr/>
          <p:nvPr/>
        </p:nvSpPr>
        <p:spPr>
          <a:xfrm>
            <a:off x="26443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" name="Google Shape;334;p4"/>
          <p:cNvSpPr/>
          <p:nvPr/>
        </p:nvSpPr>
        <p:spPr>
          <a:xfrm>
            <a:off x="27549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" name="Google Shape;335;p4"/>
          <p:cNvSpPr/>
          <p:nvPr/>
        </p:nvSpPr>
        <p:spPr>
          <a:xfrm>
            <a:off x="28647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4"/>
          <p:cNvSpPr/>
          <p:nvPr/>
        </p:nvSpPr>
        <p:spPr>
          <a:xfrm>
            <a:off x="28647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" name="Google Shape;337;p4"/>
          <p:cNvSpPr/>
          <p:nvPr/>
        </p:nvSpPr>
        <p:spPr>
          <a:xfrm>
            <a:off x="29753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" name="Google Shape;338;p4"/>
          <p:cNvSpPr/>
          <p:nvPr/>
        </p:nvSpPr>
        <p:spPr>
          <a:xfrm>
            <a:off x="31956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9" name="Google Shape;339;p4"/>
          <p:cNvSpPr/>
          <p:nvPr/>
        </p:nvSpPr>
        <p:spPr>
          <a:xfrm>
            <a:off x="33054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0" name="Google Shape;340;p4"/>
          <p:cNvSpPr/>
          <p:nvPr/>
        </p:nvSpPr>
        <p:spPr>
          <a:xfrm>
            <a:off x="33062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" name="Google Shape;341;p4"/>
          <p:cNvSpPr/>
          <p:nvPr/>
        </p:nvSpPr>
        <p:spPr>
          <a:xfrm>
            <a:off x="34160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2" name="Google Shape;342;p4"/>
          <p:cNvSpPr/>
          <p:nvPr/>
        </p:nvSpPr>
        <p:spPr>
          <a:xfrm>
            <a:off x="35258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" name="Google Shape;343;p4"/>
          <p:cNvSpPr/>
          <p:nvPr/>
        </p:nvSpPr>
        <p:spPr>
          <a:xfrm>
            <a:off x="35258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" name="Google Shape;344;p4"/>
          <p:cNvSpPr/>
          <p:nvPr/>
        </p:nvSpPr>
        <p:spPr>
          <a:xfrm>
            <a:off x="35258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" name="Google Shape;345;p4"/>
          <p:cNvSpPr/>
          <p:nvPr/>
        </p:nvSpPr>
        <p:spPr>
          <a:xfrm>
            <a:off x="36364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" name="Google Shape;346;p4"/>
          <p:cNvSpPr/>
          <p:nvPr/>
        </p:nvSpPr>
        <p:spPr>
          <a:xfrm>
            <a:off x="3842267" y="308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" name="Google Shape;347;p4"/>
          <p:cNvSpPr/>
          <p:nvPr/>
        </p:nvSpPr>
        <p:spPr>
          <a:xfrm>
            <a:off x="37462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" name="Google Shape;348;p4"/>
          <p:cNvSpPr/>
          <p:nvPr/>
        </p:nvSpPr>
        <p:spPr>
          <a:xfrm>
            <a:off x="37462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" name="Google Shape;349;p4"/>
          <p:cNvSpPr/>
          <p:nvPr/>
        </p:nvSpPr>
        <p:spPr>
          <a:xfrm>
            <a:off x="3746201" y="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" name="Google Shape;350;p4"/>
          <p:cNvSpPr/>
          <p:nvPr/>
        </p:nvSpPr>
        <p:spPr>
          <a:xfrm>
            <a:off x="3966567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" name="Google Shape;351;p4"/>
          <p:cNvSpPr/>
          <p:nvPr/>
        </p:nvSpPr>
        <p:spPr>
          <a:xfrm>
            <a:off x="4297501" y="215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4"/>
          <p:cNvSpPr/>
          <p:nvPr/>
        </p:nvSpPr>
        <p:spPr>
          <a:xfrm>
            <a:off x="39665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3" name="Google Shape;353;p4"/>
          <p:cNvSpPr/>
          <p:nvPr/>
        </p:nvSpPr>
        <p:spPr>
          <a:xfrm>
            <a:off x="40771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4" name="Google Shape;354;p4"/>
          <p:cNvSpPr/>
          <p:nvPr/>
        </p:nvSpPr>
        <p:spPr>
          <a:xfrm>
            <a:off x="40771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5" name="Google Shape;355;p4"/>
          <p:cNvSpPr/>
          <p:nvPr/>
        </p:nvSpPr>
        <p:spPr>
          <a:xfrm>
            <a:off x="4517867" y="804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6" name="Google Shape;356;p4"/>
          <p:cNvSpPr/>
          <p:nvPr/>
        </p:nvSpPr>
        <p:spPr>
          <a:xfrm>
            <a:off x="4517867" y="1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7" name="Google Shape;357;p4"/>
          <p:cNvSpPr/>
          <p:nvPr/>
        </p:nvSpPr>
        <p:spPr>
          <a:xfrm>
            <a:off x="4810401" y="1744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8" name="Google Shape;358;p4"/>
          <p:cNvSpPr/>
          <p:nvPr/>
        </p:nvSpPr>
        <p:spPr>
          <a:xfrm>
            <a:off x="46276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9" name="Google Shape;359;p4"/>
          <p:cNvSpPr/>
          <p:nvPr/>
        </p:nvSpPr>
        <p:spPr>
          <a:xfrm>
            <a:off x="46276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" name="Google Shape;360;p4"/>
          <p:cNvSpPr/>
          <p:nvPr/>
        </p:nvSpPr>
        <p:spPr>
          <a:xfrm>
            <a:off x="5095867" y="804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78" y="1766"/>
                  <a:pt x="1766" y="1379"/>
                  <a:pt x="1766" y="884"/>
                </a:cubicBezTo>
                <a:cubicBezTo>
                  <a:pt x="1766" y="410"/>
                  <a:pt x="1378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" name="Google Shape;361;p4"/>
          <p:cNvSpPr/>
          <p:nvPr/>
        </p:nvSpPr>
        <p:spPr>
          <a:xfrm>
            <a:off x="5095867" y="1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2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" name="Google Shape;362;p4"/>
          <p:cNvSpPr/>
          <p:nvPr/>
        </p:nvSpPr>
        <p:spPr>
          <a:xfrm>
            <a:off x="5327167" y="249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" name="Google Shape;363;p4"/>
          <p:cNvSpPr/>
          <p:nvPr/>
        </p:nvSpPr>
        <p:spPr>
          <a:xfrm>
            <a:off x="52064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" name="Google Shape;364;p4"/>
          <p:cNvSpPr/>
          <p:nvPr/>
        </p:nvSpPr>
        <p:spPr>
          <a:xfrm>
            <a:off x="52064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" name="Google Shape;365;p4"/>
          <p:cNvSpPr/>
          <p:nvPr/>
        </p:nvSpPr>
        <p:spPr>
          <a:xfrm>
            <a:off x="52056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4"/>
          <p:cNvSpPr/>
          <p:nvPr/>
        </p:nvSpPr>
        <p:spPr>
          <a:xfrm>
            <a:off x="54260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4"/>
          <p:cNvSpPr/>
          <p:nvPr/>
        </p:nvSpPr>
        <p:spPr>
          <a:xfrm>
            <a:off x="5426767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4"/>
          <p:cNvSpPr/>
          <p:nvPr/>
        </p:nvSpPr>
        <p:spPr>
          <a:xfrm>
            <a:off x="55365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4"/>
          <p:cNvSpPr/>
          <p:nvPr/>
        </p:nvSpPr>
        <p:spPr>
          <a:xfrm>
            <a:off x="56471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4"/>
          <p:cNvSpPr/>
          <p:nvPr/>
        </p:nvSpPr>
        <p:spPr>
          <a:xfrm>
            <a:off x="56471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" name="Google Shape;371;p4"/>
          <p:cNvSpPr/>
          <p:nvPr/>
        </p:nvSpPr>
        <p:spPr>
          <a:xfrm>
            <a:off x="56471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" name="Google Shape;372;p4"/>
          <p:cNvSpPr/>
          <p:nvPr/>
        </p:nvSpPr>
        <p:spPr>
          <a:xfrm>
            <a:off x="57569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3" name="Google Shape;373;p4"/>
          <p:cNvSpPr/>
          <p:nvPr/>
        </p:nvSpPr>
        <p:spPr>
          <a:xfrm>
            <a:off x="57569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4" name="Google Shape;374;p4"/>
          <p:cNvSpPr/>
          <p:nvPr/>
        </p:nvSpPr>
        <p:spPr>
          <a:xfrm>
            <a:off x="5867501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5" name="Google Shape;375;p4"/>
          <p:cNvSpPr/>
          <p:nvPr/>
        </p:nvSpPr>
        <p:spPr>
          <a:xfrm>
            <a:off x="60878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6" name="Google Shape;376;p4"/>
          <p:cNvSpPr/>
          <p:nvPr/>
        </p:nvSpPr>
        <p:spPr>
          <a:xfrm>
            <a:off x="6087867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7" name="Google Shape;377;p4"/>
          <p:cNvSpPr/>
          <p:nvPr/>
        </p:nvSpPr>
        <p:spPr>
          <a:xfrm>
            <a:off x="63082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8" name="Google Shape;378;p4"/>
          <p:cNvSpPr/>
          <p:nvPr/>
        </p:nvSpPr>
        <p:spPr>
          <a:xfrm>
            <a:off x="63075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9" name="Google Shape;379;p4"/>
          <p:cNvSpPr/>
          <p:nvPr/>
        </p:nvSpPr>
        <p:spPr>
          <a:xfrm>
            <a:off x="6418034" y="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0" name="Google Shape;380;p4"/>
          <p:cNvSpPr/>
          <p:nvPr/>
        </p:nvSpPr>
        <p:spPr>
          <a:xfrm>
            <a:off x="6527867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1" name="Google Shape;381;p4"/>
          <p:cNvSpPr/>
          <p:nvPr/>
        </p:nvSpPr>
        <p:spPr>
          <a:xfrm>
            <a:off x="6017385" y="249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2" name="Google Shape;382;p4"/>
          <p:cNvSpPr/>
          <p:nvPr/>
        </p:nvSpPr>
        <p:spPr>
          <a:xfrm>
            <a:off x="65286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3" name="Google Shape;383;p4"/>
          <p:cNvSpPr/>
          <p:nvPr/>
        </p:nvSpPr>
        <p:spPr>
          <a:xfrm>
            <a:off x="6388634" y="322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4" name="Google Shape;384;p4"/>
          <p:cNvSpPr/>
          <p:nvPr/>
        </p:nvSpPr>
        <p:spPr>
          <a:xfrm>
            <a:off x="66384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5" name="Google Shape;385;p4"/>
          <p:cNvSpPr/>
          <p:nvPr/>
        </p:nvSpPr>
        <p:spPr>
          <a:xfrm>
            <a:off x="66384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6" name="Google Shape;386;p4"/>
          <p:cNvSpPr/>
          <p:nvPr/>
        </p:nvSpPr>
        <p:spPr>
          <a:xfrm>
            <a:off x="66384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7" name="Google Shape;387;p4"/>
          <p:cNvSpPr/>
          <p:nvPr/>
        </p:nvSpPr>
        <p:spPr>
          <a:xfrm>
            <a:off x="67489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8" name="Google Shape;388;p4"/>
          <p:cNvSpPr/>
          <p:nvPr/>
        </p:nvSpPr>
        <p:spPr>
          <a:xfrm>
            <a:off x="69693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9" name="Google Shape;389;p4"/>
          <p:cNvSpPr/>
          <p:nvPr/>
        </p:nvSpPr>
        <p:spPr>
          <a:xfrm>
            <a:off x="70791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0" name="Google Shape;390;p4"/>
          <p:cNvSpPr/>
          <p:nvPr/>
        </p:nvSpPr>
        <p:spPr>
          <a:xfrm>
            <a:off x="70791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1" name="Google Shape;391;p4"/>
          <p:cNvSpPr/>
          <p:nvPr/>
        </p:nvSpPr>
        <p:spPr>
          <a:xfrm>
            <a:off x="7024234" y="249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2" name="Google Shape;392;p4"/>
          <p:cNvSpPr/>
          <p:nvPr/>
        </p:nvSpPr>
        <p:spPr>
          <a:xfrm>
            <a:off x="71897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3" name="Google Shape;393;p4"/>
          <p:cNvSpPr/>
          <p:nvPr/>
        </p:nvSpPr>
        <p:spPr>
          <a:xfrm>
            <a:off x="71897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4" name="Google Shape;394;p4"/>
          <p:cNvSpPr/>
          <p:nvPr/>
        </p:nvSpPr>
        <p:spPr>
          <a:xfrm>
            <a:off x="71897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5" name="Google Shape;395;p4"/>
          <p:cNvSpPr/>
          <p:nvPr/>
        </p:nvSpPr>
        <p:spPr>
          <a:xfrm>
            <a:off x="72995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6" name="Google Shape;396;p4"/>
          <p:cNvSpPr/>
          <p:nvPr/>
        </p:nvSpPr>
        <p:spPr>
          <a:xfrm>
            <a:off x="72995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7" name="Google Shape;397;p4"/>
          <p:cNvSpPr/>
          <p:nvPr/>
        </p:nvSpPr>
        <p:spPr>
          <a:xfrm>
            <a:off x="72995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8" name="Google Shape;398;p4"/>
          <p:cNvSpPr/>
          <p:nvPr/>
        </p:nvSpPr>
        <p:spPr>
          <a:xfrm>
            <a:off x="74100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9" name="Google Shape;399;p4"/>
          <p:cNvSpPr/>
          <p:nvPr/>
        </p:nvSpPr>
        <p:spPr>
          <a:xfrm>
            <a:off x="76304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0" name="Google Shape;400;p4"/>
          <p:cNvSpPr/>
          <p:nvPr/>
        </p:nvSpPr>
        <p:spPr>
          <a:xfrm>
            <a:off x="76304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1" name="Google Shape;401;p4"/>
          <p:cNvSpPr/>
          <p:nvPr/>
        </p:nvSpPr>
        <p:spPr>
          <a:xfrm>
            <a:off x="7556334" y="204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2" name="Google Shape;402;p4"/>
          <p:cNvSpPr/>
          <p:nvPr/>
        </p:nvSpPr>
        <p:spPr>
          <a:xfrm>
            <a:off x="7909701" y="2842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3" name="Google Shape;403;p4"/>
          <p:cNvSpPr/>
          <p:nvPr/>
        </p:nvSpPr>
        <p:spPr>
          <a:xfrm>
            <a:off x="77402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4" name="Google Shape;404;p4"/>
          <p:cNvSpPr/>
          <p:nvPr/>
        </p:nvSpPr>
        <p:spPr>
          <a:xfrm>
            <a:off x="77402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5" name="Google Shape;405;p4"/>
          <p:cNvSpPr/>
          <p:nvPr/>
        </p:nvSpPr>
        <p:spPr>
          <a:xfrm>
            <a:off x="78508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6" name="Google Shape;406;p4"/>
          <p:cNvSpPr/>
          <p:nvPr/>
        </p:nvSpPr>
        <p:spPr>
          <a:xfrm>
            <a:off x="79606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7" name="Google Shape;407;p4"/>
          <p:cNvSpPr/>
          <p:nvPr/>
        </p:nvSpPr>
        <p:spPr>
          <a:xfrm>
            <a:off x="79606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8" name="Google Shape;408;p4"/>
          <p:cNvSpPr/>
          <p:nvPr/>
        </p:nvSpPr>
        <p:spPr>
          <a:xfrm>
            <a:off x="80711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9" name="Google Shape;409;p4"/>
          <p:cNvSpPr/>
          <p:nvPr/>
        </p:nvSpPr>
        <p:spPr>
          <a:xfrm>
            <a:off x="82915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0" name="Google Shape;410;p4"/>
          <p:cNvSpPr/>
          <p:nvPr/>
        </p:nvSpPr>
        <p:spPr>
          <a:xfrm>
            <a:off x="84013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1" name="Google Shape;411;p4"/>
          <p:cNvSpPr/>
          <p:nvPr/>
        </p:nvSpPr>
        <p:spPr>
          <a:xfrm>
            <a:off x="84020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2" name="Google Shape;412;p4"/>
          <p:cNvSpPr/>
          <p:nvPr/>
        </p:nvSpPr>
        <p:spPr>
          <a:xfrm>
            <a:off x="85119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3" name="Google Shape;413;p4"/>
          <p:cNvSpPr/>
          <p:nvPr/>
        </p:nvSpPr>
        <p:spPr>
          <a:xfrm>
            <a:off x="86217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4" name="Google Shape;414;p4"/>
          <p:cNvSpPr/>
          <p:nvPr/>
        </p:nvSpPr>
        <p:spPr>
          <a:xfrm>
            <a:off x="86217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5" name="Google Shape;415;p4"/>
          <p:cNvSpPr/>
          <p:nvPr/>
        </p:nvSpPr>
        <p:spPr>
          <a:xfrm>
            <a:off x="86217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6" name="Google Shape;416;p4"/>
          <p:cNvSpPr/>
          <p:nvPr/>
        </p:nvSpPr>
        <p:spPr>
          <a:xfrm>
            <a:off x="87322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7" name="Google Shape;417;p4"/>
          <p:cNvSpPr/>
          <p:nvPr/>
        </p:nvSpPr>
        <p:spPr>
          <a:xfrm>
            <a:off x="8938134" y="308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8" name="Google Shape;418;p4"/>
          <p:cNvSpPr/>
          <p:nvPr/>
        </p:nvSpPr>
        <p:spPr>
          <a:xfrm>
            <a:off x="8842067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4"/>
          <p:cNvSpPr/>
          <p:nvPr/>
        </p:nvSpPr>
        <p:spPr>
          <a:xfrm>
            <a:off x="88420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0" name="Google Shape;420;p4"/>
          <p:cNvSpPr/>
          <p:nvPr/>
        </p:nvSpPr>
        <p:spPr>
          <a:xfrm>
            <a:off x="8842067" y="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1" name="Google Shape;421;p4"/>
          <p:cNvSpPr/>
          <p:nvPr/>
        </p:nvSpPr>
        <p:spPr>
          <a:xfrm>
            <a:off x="90624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2" name="Google Shape;422;p4"/>
          <p:cNvSpPr/>
          <p:nvPr/>
        </p:nvSpPr>
        <p:spPr>
          <a:xfrm>
            <a:off x="9393367" y="215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3" name="Google Shape;423;p4"/>
          <p:cNvSpPr/>
          <p:nvPr/>
        </p:nvSpPr>
        <p:spPr>
          <a:xfrm>
            <a:off x="90624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4" name="Google Shape;424;p4"/>
          <p:cNvSpPr/>
          <p:nvPr/>
        </p:nvSpPr>
        <p:spPr>
          <a:xfrm>
            <a:off x="91730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5" name="Google Shape;425;p4"/>
          <p:cNvSpPr/>
          <p:nvPr/>
        </p:nvSpPr>
        <p:spPr>
          <a:xfrm>
            <a:off x="91730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6" name="Google Shape;426;p4"/>
          <p:cNvSpPr/>
          <p:nvPr/>
        </p:nvSpPr>
        <p:spPr>
          <a:xfrm>
            <a:off x="9613733" y="804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7" name="Google Shape;427;p4"/>
          <p:cNvSpPr/>
          <p:nvPr/>
        </p:nvSpPr>
        <p:spPr>
          <a:xfrm>
            <a:off x="9613733" y="1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8" name="Google Shape;428;p4"/>
          <p:cNvSpPr/>
          <p:nvPr/>
        </p:nvSpPr>
        <p:spPr>
          <a:xfrm>
            <a:off x="9906267" y="1744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9" name="Google Shape;429;p4"/>
          <p:cNvSpPr/>
          <p:nvPr/>
        </p:nvSpPr>
        <p:spPr>
          <a:xfrm>
            <a:off x="97235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0" name="Google Shape;430;p4"/>
          <p:cNvSpPr/>
          <p:nvPr/>
        </p:nvSpPr>
        <p:spPr>
          <a:xfrm>
            <a:off x="97235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1" name="Google Shape;431;p4"/>
          <p:cNvSpPr/>
          <p:nvPr/>
        </p:nvSpPr>
        <p:spPr>
          <a:xfrm>
            <a:off x="100537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2" name="Google Shape;432;p4"/>
          <p:cNvSpPr/>
          <p:nvPr/>
        </p:nvSpPr>
        <p:spPr>
          <a:xfrm>
            <a:off x="100537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3" name="Google Shape;433;p4"/>
          <p:cNvSpPr/>
          <p:nvPr/>
        </p:nvSpPr>
        <p:spPr>
          <a:xfrm>
            <a:off x="10164267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4" name="Google Shape;434;p4"/>
          <p:cNvSpPr/>
          <p:nvPr/>
        </p:nvSpPr>
        <p:spPr>
          <a:xfrm>
            <a:off x="103846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5" name="Google Shape;435;p4"/>
          <p:cNvSpPr/>
          <p:nvPr/>
        </p:nvSpPr>
        <p:spPr>
          <a:xfrm>
            <a:off x="10384634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6" name="Google Shape;436;p4"/>
          <p:cNvSpPr/>
          <p:nvPr/>
        </p:nvSpPr>
        <p:spPr>
          <a:xfrm>
            <a:off x="106050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7" name="Google Shape;437;p4"/>
          <p:cNvSpPr/>
          <p:nvPr/>
        </p:nvSpPr>
        <p:spPr>
          <a:xfrm>
            <a:off x="106042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8" name="Google Shape;438;p4"/>
          <p:cNvSpPr/>
          <p:nvPr/>
        </p:nvSpPr>
        <p:spPr>
          <a:xfrm>
            <a:off x="10714801" y="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9" name="Google Shape;439;p4"/>
          <p:cNvSpPr/>
          <p:nvPr/>
        </p:nvSpPr>
        <p:spPr>
          <a:xfrm>
            <a:off x="108246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0" name="Google Shape;440;p4"/>
          <p:cNvSpPr/>
          <p:nvPr/>
        </p:nvSpPr>
        <p:spPr>
          <a:xfrm>
            <a:off x="10314151" y="249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1" name="Google Shape;441;p4"/>
          <p:cNvSpPr/>
          <p:nvPr/>
        </p:nvSpPr>
        <p:spPr>
          <a:xfrm>
            <a:off x="108253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2" name="Google Shape;442;p4"/>
          <p:cNvSpPr/>
          <p:nvPr/>
        </p:nvSpPr>
        <p:spPr>
          <a:xfrm>
            <a:off x="10685401" y="322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3" name="Google Shape;443;p4"/>
          <p:cNvSpPr/>
          <p:nvPr/>
        </p:nvSpPr>
        <p:spPr>
          <a:xfrm>
            <a:off x="10935167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4" name="Google Shape;444;p4"/>
          <p:cNvSpPr/>
          <p:nvPr/>
        </p:nvSpPr>
        <p:spPr>
          <a:xfrm>
            <a:off x="109351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5" name="Google Shape;445;p4"/>
          <p:cNvSpPr/>
          <p:nvPr/>
        </p:nvSpPr>
        <p:spPr>
          <a:xfrm>
            <a:off x="109351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6" name="Google Shape;446;p4"/>
          <p:cNvSpPr/>
          <p:nvPr/>
        </p:nvSpPr>
        <p:spPr>
          <a:xfrm>
            <a:off x="110457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7" name="Google Shape;447;p4"/>
          <p:cNvSpPr/>
          <p:nvPr/>
        </p:nvSpPr>
        <p:spPr>
          <a:xfrm>
            <a:off x="111563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8" name="Google Shape;448;p4"/>
          <p:cNvSpPr/>
          <p:nvPr/>
        </p:nvSpPr>
        <p:spPr>
          <a:xfrm>
            <a:off x="111563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9" name="Google Shape;449;p4"/>
          <p:cNvSpPr/>
          <p:nvPr/>
        </p:nvSpPr>
        <p:spPr>
          <a:xfrm>
            <a:off x="111563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0" name="Google Shape;450;p4"/>
          <p:cNvSpPr/>
          <p:nvPr/>
        </p:nvSpPr>
        <p:spPr>
          <a:xfrm>
            <a:off x="112661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1" name="Google Shape;451;p4"/>
          <p:cNvSpPr/>
          <p:nvPr/>
        </p:nvSpPr>
        <p:spPr>
          <a:xfrm>
            <a:off x="112661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2" name="Google Shape;452;p4"/>
          <p:cNvSpPr/>
          <p:nvPr/>
        </p:nvSpPr>
        <p:spPr>
          <a:xfrm>
            <a:off x="112661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3" name="Google Shape;453;p4"/>
          <p:cNvSpPr/>
          <p:nvPr/>
        </p:nvSpPr>
        <p:spPr>
          <a:xfrm>
            <a:off x="113766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4" name="Google Shape;454;p4"/>
          <p:cNvSpPr/>
          <p:nvPr/>
        </p:nvSpPr>
        <p:spPr>
          <a:xfrm>
            <a:off x="11522934" y="204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5" name="Google Shape;455;p4"/>
          <p:cNvSpPr/>
          <p:nvPr/>
        </p:nvSpPr>
        <p:spPr>
          <a:xfrm>
            <a:off x="115977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6" name="Google Shape;456;p4"/>
          <p:cNvSpPr/>
          <p:nvPr/>
        </p:nvSpPr>
        <p:spPr>
          <a:xfrm>
            <a:off x="115970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7" name="Google Shape;457;p4"/>
          <p:cNvSpPr/>
          <p:nvPr/>
        </p:nvSpPr>
        <p:spPr>
          <a:xfrm>
            <a:off x="11707567" y="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8" name="Google Shape;458;p4"/>
          <p:cNvSpPr/>
          <p:nvPr/>
        </p:nvSpPr>
        <p:spPr>
          <a:xfrm>
            <a:off x="118174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9" name="Google Shape;459;p4"/>
          <p:cNvSpPr/>
          <p:nvPr/>
        </p:nvSpPr>
        <p:spPr>
          <a:xfrm>
            <a:off x="118181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0" name="Google Shape;460;p4"/>
          <p:cNvSpPr/>
          <p:nvPr/>
        </p:nvSpPr>
        <p:spPr>
          <a:xfrm>
            <a:off x="11678167" y="322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4"/>
          <p:cNvSpPr/>
          <p:nvPr/>
        </p:nvSpPr>
        <p:spPr>
          <a:xfrm>
            <a:off x="119279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2" name="Google Shape;462;p4"/>
          <p:cNvSpPr/>
          <p:nvPr/>
        </p:nvSpPr>
        <p:spPr>
          <a:xfrm>
            <a:off x="119279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3" name="Google Shape;463;p4"/>
          <p:cNvSpPr/>
          <p:nvPr/>
        </p:nvSpPr>
        <p:spPr>
          <a:xfrm>
            <a:off x="119279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4" name="Google Shape;464;p4"/>
          <p:cNvSpPr/>
          <p:nvPr/>
        </p:nvSpPr>
        <p:spPr>
          <a:xfrm>
            <a:off x="12038467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5" name="Google Shape;465;p4"/>
          <p:cNvSpPr/>
          <p:nvPr/>
        </p:nvSpPr>
        <p:spPr>
          <a:xfrm>
            <a:off x="120384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6" name="Google Shape;466;p4"/>
          <p:cNvSpPr/>
          <p:nvPr/>
        </p:nvSpPr>
        <p:spPr>
          <a:xfrm>
            <a:off x="120384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7" name="Google Shape;467;p4"/>
          <p:cNvSpPr/>
          <p:nvPr/>
        </p:nvSpPr>
        <p:spPr>
          <a:xfrm>
            <a:off x="121490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72CCA7-1EE7-6D6A-45D5-6426CAEDA6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E61D8-E058-48F4-97F6-9FEB2BAB5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679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"/>
          <p:cNvSpPr txBox="1">
            <a:spLocks noGrp="1"/>
          </p:cNvSpPr>
          <p:nvPr>
            <p:ph type="title"/>
          </p:nvPr>
        </p:nvSpPr>
        <p:spPr>
          <a:xfrm>
            <a:off x="4715833" y="719333"/>
            <a:ext cx="6525200" cy="1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5"/>
          <p:cNvSpPr txBox="1">
            <a:spLocks noGrp="1"/>
          </p:cNvSpPr>
          <p:nvPr>
            <p:ph type="subTitle" idx="1"/>
          </p:nvPr>
        </p:nvSpPr>
        <p:spPr>
          <a:xfrm>
            <a:off x="4962467" y="5097333"/>
            <a:ext cx="2822400" cy="7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471" name="Google Shape;471;p5"/>
          <p:cNvSpPr txBox="1">
            <a:spLocks noGrp="1"/>
          </p:cNvSpPr>
          <p:nvPr>
            <p:ph type="subTitle" idx="2"/>
          </p:nvPr>
        </p:nvSpPr>
        <p:spPr>
          <a:xfrm>
            <a:off x="4962489" y="4587233"/>
            <a:ext cx="2822400" cy="5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472" name="Google Shape;472;p5"/>
          <p:cNvSpPr txBox="1">
            <a:spLocks noGrp="1"/>
          </p:cNvSpPr>
          <p:nvPr>
            <p:ph type="subTitle" idx="3"/>
          </p:nvPr>
        </p:nvSpPr>
        <p:spPr>
          <a:xfrm>
            <a:off x="8172712" y="5097333"/>
            <a:ext cx="2822400" cy="7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473" name="Google Shape;473;p5"/>
          <p:cNvSpPr txBox="1">
            <a:spLocks noGrp="1"/>
          </p:cNvSpPr>
          <p:nvPr>
            <p:ph type="subTitle" idx="4"/>
          </p:nvPr>
        </p:nvSpPr>
        <p:spPr>
          <a:xfrm>
            <a:off x="8172712" y="4587233"/>
            <a:ext cx="2822400" cy="5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474" name="Google Shape;474;p5"/>
          <p:cNvSpPr/>
          <p:nvPr/>
        </p:nvSpPr>
        <p:spPr>
          <a:xfrm>
            <a:off x="2074842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5" name="Google Shape;475;p5"/>
          <p:cNvSpPr/>
          <p:nvPr/>
        </p:nvSpPr>
        <p:spPr>
          <a:xfrm>
            <a:off x="2074842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6" name="Google Shape;476;p5"/>
          <p:cNvSpPr/>
          <p:nvPr/>
        </p:nvSpPr>
        <p:spPr>
          <a:xfrm>
            <a:off x="2295209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7" name="Google Shape;477;p5"/>
          <p:cNvSpPr/>
          <p:nvPr/>
        </p:nvSpPr>
        <p:spPr>
          <a:xfrm>
            <a:off x="2294475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8" name="Google Shape;478;p5"/>
          <p:cNvSpPr/>
          <p:nvPr/>
        </p:nvSpPr>
        <p:spPr>
          <a:xfrm>
            <a:off x="2004359" y="249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9" name="Google Shape;479;p5"/>
          <p:cNvSpPr/>
          <p:nvPr/>
        </p:nvSpPr>
        <p:spPr>
          <a:xfrm>
            <a:off x="74575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0" name="Google Shape;480;p5"/>
          <p:cNvSpPr/>
          <p:nvPr/>
        </p:nvSpPr>
        <p:spPr>
          <a:xfrm>
            <a:off x="74575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1" name="Google Shape;481;p5"/>
          <p:cNvSpPr/>
          <p:nvPr/>
        </p:nvSpPr>
        <p:spPr>
          <a:xfrm>
            <a:off x="294942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2" name="Google Shape;482;p5"/>
          <p:cNvSpPr/>
          <p:nvPr/>
        </p:nvSpPr>
        <p:spPr>
          <a:xfrm>
            <a:off x="294209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3" name="Google Shape;483;p5"/>
          <p:cNvSpPr/>
          <p:nvPr/>
        </p:nvSpPr>
        <p:spPr>
          <a:xfrm>
            <a:off x="404742" y="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4" name="Google Shape;484;p5"/>
          <p:cNvSpPr/>
          <p:nvPr/>
        </p:nvSpPr>
        <p:spPr>
          <a:xfrm>
            <a:off x="514575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5" name="Google Shape;485;p5"/>
          <p:cNvSpPr/>
          <p:nvPr/>
        </p:nvSpPr>
        <p:spPr>
          <a:xfrm>
            <a:off x="515309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6" name="Google Shape;486;p5"/>
          <p:cNvSpPr/>
          <p:nvPr/>
        </p:nvSpPr>
        <p:spPr>
          <a:xfrm>
            <a:off x="375342" y="322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7" name="Google Shape;487;p5"/>
          <p:cNvSpPr/>
          <p:nvPr/>
        </p:nvSpPr>
        <p:spPr>
          <a:xfrm>
            <a:off x="625109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8" name="Google Shape;488;p5"/>
          <p:cNvSpPr/>
          <p:nvPr/>
        </p:nvSpPr>
        <p:spPr>
          <a:xfrm>
            <a:off x="625109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9" name="Google Shape;489;p5"/>
          <p:cNvSpPr/>
          <p:nvPr/>
        </p:nvSpPr>
        <p:spPr>
          <a:xfrm>
            <a:off x="625109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0" name="Google Shape;490;p5"/>
          <p:cNvSpPr/>
          <p:nvPr/>
        </p:nvSpPr>
        <p:spPr>
          <a:xfrm>
            <a:off x="735675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1" name="Google Shape;491;p5"/>
          <p:cNvSpPr/>
          <p:nvPr/>
        </p:nvSpPr>
        <p:spPr>
          <a:xfrm>
            <a:off x="846242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2" name="Google Shape;492;p5"/>
          <p:cNvSpPr/>
          <p:nvPr/>
        </p:nvSpPr>
        <p:spPr>
          <a:xfrm>
            <a:off x="846242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3" name="Google Shape;493;p5"/>
          <p:cNvSpPr/>
          <p:nvPr/>
        </p:nvSpPr>
        <p:spPr>
          <a:xfrm>
            <a:off x="846242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4" name="Google Shape;494;p5"/>
          <p:cNvSpPr/>
          <p:nvPr/>
        </p:nvSpPr>
        <p:spPr>
          <a:xfrm>
            <a:off x="956042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5" name="Google Shape;495;p5"/>
          <p:cNvSpPr/>
          <p:nvPr/>
        </p:nvSpPr>
        <p:spPr>
          <a:xfrm>
            <a:off x="956042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6" name="Google Shape;496;p5"/>
          <p:cNvSpPr/>
          <p:nvPr/>
        </p:nvSpPr>
        <p:spPr>
          <a:xfrm>
            <a:off x="956042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7" name="Google Shape;497;p5"/>
          <p:cNvSpPr/>
          <p:nvPr/>
        </p:nvSpPr>
        <p:spPr>
          <a:xfrm>
            <a:off x="1066609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8" name="Google Shape;498;p5"/>
          <p:cNvSpPr/>
          <p:nvPr/>
        </p:nvSpPr>
        <p:spPr>
          <a:xfrm>
            <a:off x="1212875" y="204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9" name="Google Shape;499;p5"/>
          <p:cNvSpPr/>
          <p:nvPr/>
        </p:nvSpPr>
        <p:spPr>
          <a:xfrm>
            <a:off x="1287709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0" name="Google Shape;500;p5"/>
          <p:cNvSpPr/>
          <p:nvPr/>
        </p:nvSpPr>
        <p:spPr>
          <a:xfrm>
            <a:off x="1286975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1" name="Google Shape;501;p5"/>
          <p:cNvSpPr/>
          <p:nvPr/>
        </p:nvSpPr>
        <p:spPr>
          <a:xfrm>
            <a:off x="1397509" y="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2" name="Google Shape;502;p5"/>
          <p:cNvSpPr/>
          <p:nvPr/>
        </p:nvSpPr>
        <p:spPr>
          <a:xfrm>
            <a:off x="1507342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3" name="Google Shape;503;p5"/>
          <p:cNvSpPr/>
          <p:nvPr/>
        </p:nvSpPr>
        <p:spPr>
          <a:xfrm>
            <a:off x="1508075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4" name="Google Shape;504;p5"/>
          <p:cNvSpPr/>
          <p:nvPr/>
        </p:nvSpPr>
        <p:spPr>
          <a:xfrm>
            <a:off x="1368109" y="322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5" name="Google Shape;505;p5"/>
          <p:cNvSpPr/>
          <p:nvPr/>
        </p:nvSpPr>
        <p:spPr>
          <a:xfrm>
            <a:off x="1617875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6" name="Google Shape;506;p5"/>
          <p:cNvSpPr/>
          <p:nvPr/>
        </p:nvSpPr>
        <p:spPr>
          <a:xfrm>
            <a:off x="1617875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7" name="Google Shape;507;p5"/>
          <p:cNvSpPr/>
          <p:nvPr/>
        </p:nvSpPr>
        <p:spPr>
          <a:xfrm>
            <a:off x="1617875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8" name="Google Shape;508;p5"/>
          <p:cNvSpPr/>
          <p:nvPr/>
        </p:nvSpPr>
        <p:spPr>
          <a:xfrm>
            <a:off x="1728409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9" name="Google Shape;509;p5"/>
          <p:cNvSpPr/>
          <p:nvPr/>
        </p:nvSpPr>
        <p:spPr>
          <a:xfrm>
            <a:off x="1728409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0" name="Google Shape;510;p5"/>
          <p:cNvSpPr/>
          <p:nvPr/>
        </p:nvSpPr>
        <p:spPr>
          <a:xfrm>
            <a:off x="1728409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1" name="Google Shape;511;p5"/>
          <p:cNvSpPr/>
          <p:nvPr/>
        </p:nvSpPr>
        <p:spPr>
          <a:xfrm>
            <a:off x="1838975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2" name="Google Shape;512;p5"/>
          <p:cNvSpPr/>
          <p:nvPr/>
        </p:nvSpPr>
        <p:spPr>
          <a:xfrm rot="10800000">
            <a:off x="258697" y="6468953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3" name="Google Shape;513;p5"/>
          <p:cNvSpPr/>
          <p:nvPr/>
        </p:nvSpPr>
        <p:spPr>
          <a:xfrm rot="10800000">
            <a:off x="258697" y="6327284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292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4" name="Google Shape;514;p5"/>
          <p:cNvSpPr/>
          <p:nvPr/>
        </p:nvSpPr>
        <p:spPr>
          <a:xfrm rot="10800000">
            <a:off x="742909" y="6565991"/>
            <a:ext cx="58736" cy="58736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315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315" y="2606"/>
                </a:cubicBezTo>
                <a:cubicBezTo>
                  <a:pt x="2025" y="2606"/>
                  <a:pt x="2607" y="2025"/>
                  <a:pt x="2607" y="1314"/>
                </a:cubicBezTo>
                <a:cubicBezTo>
                  <a:pt x="2607" y="582"/>
                  <a:pt x="2025" y="1"/>
                  <a:pt x="1315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5" name="Google Shape;515;p5"/>
          <p:cNvSpPr/>
          <p:nvPr/>
        </p:nvSpPr>
        <p:spPr>
          <a:xfrm rot="10800000">
            <a:off x="839549" y="6768507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10" y="2622"/>
                  <a:pt x="1731" y="2622"/>
                </a:cubicBezTo>
                <a:cubicBezTo>
                  <a:pt x="2406" y="2622"/>
                  <a:pt x="3058" y="2101"/>
                  <a:pt x="3058" y="1314"/>
                </a:cubicBezTo>
                <a:cubicBezTo>
                  <a:pt x="3058" y="582"/>
                  <a:pt x="2455" y="0"/>
                  <a:pt x="174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6" name="Google Shape;516;p5"/>
          <p:cNvSpPr/>
          <p:nvPr/>
        </p:nvSpPr>
        <p:spPr>
          <a:xfrm rot="10800000">
            <a:off x="646208" y="6768890"/>
            <a:ext cx="58657" cy="5864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7" name="Google Shape;517;p5"/>
          <p:cNvSpPr/>
          <p:nvPr/>
        </p:nvSpPr>
        <p:spPr>
          <a:xfrm rot="10800000">
            <a:off x="549786" y="6768507"/>
            <a:ext cx="68332" cy="59027"/>
          </a:xfrm>
          <a:custGeom>
            <a:avLst/>
            <a:gdLst/>
            <a:ahLst/>
            <a:cxnLst/>
            <a:rect l="l" t="t" r="r" b="b"/>
            <a:pathLst>
              <a:path w="3037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07" y="2622"/>
                  <a:pt x="1726" y="2622"/>
                </a:cubicBezTo>
                <a:cubicBezTo>
                  <a:pt x="2395" y="2622"/>
                  <a:pt x="3037" y="2101"/>
                  <a:pt x="3037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8" name="Google Shape;518;p5"/>
          <p:cNvSpPr/>
          <p:nvPr/>
        </p:nvSpPr>
        <p:spPr>
          <a:xfrm rot="10800000">
            <a:off x="355950" y="6768890"/>
            <a:ext cx="59129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9" name="Google Shape;519;p5"/>
          <p:cNvSpPr/>
          <p:nvPr/>
        </p:nvSpPr>
        <p:spPr>
          <a:xfrm rot="10800000">
            <a:off x="259527" y="6768890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0" name="Google Shape;520;p5"/>
          <p:cNvSpPr/>
          <p:nvPr/>
        </p:nvSpPr>
        <p:spPr>
          <a:xfrm rot="10800000">
            <a:off x="162611" y="6768507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1" name="Google Shape;521;p5"/>
          <p:cNvSpPr/>
          <p:nvPr/>
        </p:nvSpPr>
        <p:spPr>
          <a:xfrm rot="10800000">
            <a:off x="65694" y="6768507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2" name="Google Shape;522;p5"/>
          <p:cNvSpPr/>
          <p:nvPr/>
        </p:nvSpPr>
        <p:spPr>
          <a:xfrm rot="10800000">
            <a:off x="829377" y="6670032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3" name="Google Shape;523;p5"/>
          <p:cNvSpPr/>
          <p:nvPr/>
        </p:nvSpPr>
        <p:spPr>
          <a:xfrm rot="10800000">
            <a:off x="539615" y="6670032"/>
            <a:ext cx="68805" cy="58531"/>
          </a:xfrm>
          <a:custGeom>
            <a:avLst/>
            <a:gdLst/>
            <a:ahLst/>
            <a:cxnLst/>
            <a:rect l="l" t="t" r="r" b="b"/>
            <a:pathLst>
              <a:path w="3058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4" name="Google Shape;524;p5"/>
          <p:cNvSpPr/>
          <p:nvPr/>
        </p:nvSpPr>
        <p:spPr>
          <a:xfrm rot="10800000">
            <a:off x="646208" y="6670033"/>
            <a:ext cx="58657" cy="5864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5" name="Google Shape;525;p5"/>
          <p:cNvSpPr/>
          <p:nvPr/>
        </p:nvSpPr>
        <p:spPr>
          <a:xfrm rot="10800000">
            <a:off x="742909" y="6408325"/>
            <a:ext cx="58736" cy="58713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5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315" y="2606"/>
                </a:cubicBezTo>
                <a:cubicBezTo>
                  <a:pt x="2025" y="2606"/>
                  <a:pt x="2607" y="2024"/>
                  <a:pt x="2607" y="1314"/>
                </a:cubicBezTo>
                <a:cubicBezTo>
                  <a:pt x="2607" y="582"/>
                  <a:pt x="2025" y="0"/>
                  <a:pt x="131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6" name="Google Shape;526;p5"/>
          <p:cNvSpPr/>
          <p:nvPr/>
        </p:nvSpPr>
        <p:spPr>
          <a:xfrm rot="10800000">
            <a:off x="259527" y="6670033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7" name="Google Shape;527;p5"/>
          <p:cNvSpPr/>
          <p:nvPr/>
        </p:nvSpPr>
        <p:spPr>
          <a:xfrm rot="10800000">
            <a:off x="355950" y="6670033"/>
            <a:ext cx="59129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8" name="Google Shape;528;p5"/>
          <p:cNvSpPr/>
          <p:nvPr/>
        </p:nvSpPr>
        <p:spPr>
          <a:xfrm rot="10800000">
            <a:off x="55995" y="6670032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9" name="Google Shape;529;p5"/>
          <p:cNvSpPr/>
          <p:nvPr/>
        </p:nvSpPr>
        <p:spPr>
          <a:xfrm rot="-5400000">
            <a:off x="84467" y="61251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0" name="Google Shape;530;p5"/>
          <p:cNvSpPr/>
          <p:nvPr/>
        </p:nvSpPr>
        <p:spPr>
          <a:xfrm rot="-5400000">
            <a:off x="-15066" y="6141126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1" name="Google Shape;531;p5"/>
          <p:cNvSpPr/>
          <p:nvPr/>
        </p:nvSpPr>
        <p:spPr>
          <a:xfrm rot="-5400000">
            <a:off x="84467" y="590475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2" name="Google Shape;532;p5"/>
          <p:cNvSpPr/>
          <p:nvPr/>
        </p:nvSpPr>
        <p:spPr>
          <a:xfrm rot="-5400000">
            <a:off x="-15433" y="5921126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3" name="Google Shape;533;p5"/>
          <p:cNvSpPr/>
          <p:nvPr/>
        </p:nvSpPr>
        <p:spPr>
          <a:xfrm rot="-5400000">
            <a:off x="253901" y="619560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4" name="Google Shape;534;p5"/>
          <p:cNvSpPr/>
          <p:nvPr/>
        </p:nvSpPr>
        <p:spPr>
          <a:xfrm rot="-5400000">
            <a:off x="-15066" y="6685309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5" name="Google Shape;535;p5"/>
          <p:cNvSpPr/>
          <p:nvPr/>
        </p:nvSpPr>
        <p:spPr>
          <a:xfrm rot="-5400000">
            <a:off x="195001" y="87367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6" name="Google Shape;536;p5"/>
          <p:cNvSpPr/>
          <p:nvPr/>
        </p:nvSpPr>
        <p:spPr>
          <a:xfrm rot="-5400000">
            <a:off x="-15433" y="888576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7" name="Google Shape;537;p5"/>
          <p:cNvSpPr/>
          <p:nvPr/>
        </p:nvSpPr>
        <p:spPr>
          <a:xfrm rot="-5400000">
            <a:off x="195001" y="76314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8" name="Google Shape;538;p5"/>
          <p:cNvSpPr/>
          <p:nvPr/>
        </p:nvSpPr>
        <p:spPr>
          <a:xfrm rot="-5400000">
            <a:off x="-15433" y="778776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9" name="Google Shape;539;p5"/>
          <p:cNvSpPr/>
          <p:nvPr/>
        </p:nvSpPr>
        <p:spPr>
          <a:xfrm rot="-5400000" flipH="1">
            <a:off x="195001" y="51340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0" name="Google Shape;540;p5"/>
          <p:cNvSpPr/>
          <p:nvPr/>
        </p:nvSpPr>
        <p:spPr>
          <a:xfrm rot="-5400000" flipH="1">
            <a:off x="-15433" y="529776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1" name="Google Shape;541;p5"/>
          <p:cNvSpPr/>
          <p:nvPr/>
        </p:nvSpPr>
        <p:spPr>
          <a:xfrm rot="-5400000" flipH="1">
            <a:off x="195001" y="62394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2" name="Google Shape;542;p5"/>
          <p:cNvSpPr/>
          <p:nvPr/>
        </p:nvSpPr>
        <p:spPr>
          <a:xfrm rot="-5400000" flipH="1">
            <a:off x="84467" y="62394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3" name="Google Shape;543;p5"/>
          <p:cNvSpPr/>
          <p:nvPr/>
        </p:nvSpPr>
        <p:spPr>
          <a:xfrm rot="-5400000" flipH="1">
            <a:off x="-15433" y="639576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4" name="Google Shape;544;p5"/>
          <p:cNvSpPr/>
          <p:nvPr/>
        </p:nvSpPr>
        <p:spPr>
          <a:xfrm rot="-5400000">
            <a:off x="-15433" y="34484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5" name="Google Shape;545;p5"/>
          <p:cNvSpPr/>
          <p:nvPr/>
        </p:nvSpPr>
        <p:spPr>
          <a:xfrm rot="-5400000" flipH="1">
            <a:off x="-15433" y="9584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6" name="Google Shape;546;p5"/>
          <p:cNvSpPr/>
          <p:nvPr/>
        </p:nvSpPr>
        <p:spPr>
          <a:xfrm rot="-5400000" flipH="1">
            <a:off x="-15433" y="20564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7" name="Google Shape;547;p5"/>
          <p:cNvSpPr/>
          <p:nvPr/>
        </p:nvSpPr>
        <p:spPr>
          <a:xfrm rot="10800000">
            <a:off x="2019321" y="682996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8" name="Google Shape;548;p5"/>
          <p:cNvSpPr/>
          <p:nvPr/>
        </p:nvSpPr>
        <p:spPr>
          <a:xfrm rot="10800000">
            <a:off x="1908554" y="660409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9" name="Google Shape;549;p5"/>
          <p:cNvSpPr/>
          <p:nvPr/>
        </p:nvSpPr>
        <p:spPr>
          <a:xfrm rot="10800000">
            <a:off x="1908554" y="671463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0" name="Google Shape;550;p5"/>
          <p:cNvSpPr/>
          <p:nvPr/>
        </p:nvSpPr>
        <p:spPr>
          <a:xfrm rot="10800000">
            <a:off x="1908754" y="682996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1" name="Google Shape;551;p5"/>
          <p:cNvSpPr/>
          <p:nvPr/>
        </p:nvSpPr>
        <p:spPr>
          <a:xfrm rot="10800000">
            <a:off x="1798754" y="660409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2" name="Google Shape;552;p5"/>
          <p:cNvSpPr/>
          <p:nvPr/>
        </p:nvSpPr>
        <p:spPr>
          <a:xfrm rot="10800000">
            <a:off x="1798754" y="671463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3" name="Google Shape;553;p5"/>
          <p:cNvSpPr/>
          <p:nvPr/>
        </p:nvSpPr>
        <p:spPr>
          <a:xfrm rot="10800000">
            <a:off x="1798954" y="682996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4" name="Google Shape;554;p5"/>
          <p:cNvSpPr/>
          <p:nvPr/>
        </p:nvSpPr>
        <p:spPr>
          <a:xfrm rot="10800000">
            <a:off x="1688387" y="682996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5" name="Google Shape;555;p5"/>
          <p:cNvSpPr/>
          <p:nvPr/>
        </p:nvSpPr>
        <p:spPr>
          <a:xfrm rot="10800000">
            <a:off x="1467087" y="671463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6" name="Google Shape;556;p5"/>
          <p:cNvSpPr/>
          <p:nvPr/>
        </p:nvSpPr>
        <p:spPr>
          <a:xfrm rot="10800000">
            <a:off x="1468021" y="682996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7" name="Google Shape;557;p5"/>
          <p:cNvSpPr/>
          <p:nvPr/>
        </p:nvSpPr>
        <p:spPr>
          <a:xfrm rot="-5400000" flipH="1">
            <a:off x="1043036" y="6540577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8" name="Google Shape;558;p5"/>
          <p:cNvSpPr/>
          <p:nvPr/>
        </p:nvSpPr>
        <p:spPr>
          <a:xfrm rot="10800000" flipH="1">
            <a:off x="1386687" y="671463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9" name="Google Shape;559;p5"/>
          <p:cNvSpPr/>
          <p:nvPr/>
        </p:nvSpPr>
        <p:spPr>
          <a:xfrm rot="10800000" flipH="1">
            <a:off x="1386887" y="6829965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60" name="Google Shape;560;p5"/>
          <p:cNvCxnSpPr/>
          <p:nvPr/>
        </p:nvCxnSpPr>
        <p:spPr>
          <a:xfrm>
            <a:off x="1333" y="5881867"/>
            <a:ext cx="45560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1" name="Google Shape;561;p5"/>
          <p:cNvCxnSpPr/>
          <p:nvPr/>
        </p:nvCxnSpPr>
        <p:spPr>
          <a:xfrm>
            <a:off x="1333" y="976133"/>
            <a:ext cx="45560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02352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6"/>
          <p:cNvSpPr/>
          <p:nvPr/>
        </p:nvSpPr>
        <p:spPr>
          <a:xfrm>
            <a:off x="0" y="804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78" y="1766"/>
                  <a:pt x="1766" y="1379"/>
                  <a:pt x="1766" y="884"/>
                </a:cubicBezTo>
                <a:cubicBezTo>
                  <a:pt x="1766" y="410"/>
                  <a:pt x="1378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5" name="Google Shape;565;p6"/>
          <p:cNvSpPr/>
          <p:nvPr/>
        </p:nvSpPr>
        <p:spPr>
          <a:xfrm>
            <a:off x="0" y="1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2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6" name="Google Shape;566;p6"/>
          <p:cNvSpPr/>
          <p:nvPr/>
        </p:nvSpPr>
        <p:spPr>
          <a:xfrm>
            <a:off x="231301" y="249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7" name="Google Shape;567;p6"/>
          <p:cNvSpPr/>
          <p:nvPr/>
        </p:nvSpPr>
        <p:spPr>
          <a:xfrm>
            <a:off x="1105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8" name="Google Shape;568;p6"/>
          <p:cNvSpPr/>
          <p:nvPr/>
        </p:nvSpPr>
        <p:spPr>
          <a:xfrm>
            <a:off x="1105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9" name="Google Shape;569;p6"/>
          <p:cNvSpPr/>
          <p:nvPr/>
        </p:nvSpPr>
        <p:spPr>
          <a:xfrm>
            <a:off x="1098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0" name="Google Shape;570;p6"/>
          <p:cNvSpPr/>
          <p:nvPr/>
        </p:nvSpPr>
        <p:spPr>
          <a:xfrm>
            <a:off x="3301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1" name="Google Shape;571;p6"/>
          <p:cNvSpPr/>
          <p:nvPr/>
        </p:nvSpPr>
        <p:spPr>
          <a:xfrm>
            <a:off x="330901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2" name="Google Shape;572;p6"/>
          <p:cNvSpPr/>
          <p:nvPr/>
        </p:nvSpPr>
        <p:spPr>
          <a:xfrm>
            <a:off x="4407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3" name="Google Shape;573;p6"/>
          <p:cNvSpPr/>
          <p:nvPr/>
        </p:nvSpPr>
        <p:spPr>
          <a:xfrm>
            <a:off x="551267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4" name="Google Shape;574;p6"/>
          <p:cNvSpPr/>
          <p:nvPr/>
        </p:nvSpPr>
        <p:spPr>
          <a:xfrm>
            <a:off x="5512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5" name="Google Shape;575;p6"/>
          <p:cNvSpPr/>
          <p:nvPr/>
        </p:nvSpPr>
        <p:spPr>
          <a:xfrm>
            <a:off x="5512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6" name="Google Shape;576;p6"/>
          <p:cNvSpPr/>
          <p:nvPr/>
        </p:nvSpPr>
        <p:spPr>
          <a:xfrm>
            <a:off x="6610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7" name="Google Shape;577;p6"/>
          <p:cNvSpPr/>
          <p:nvPr/>
        </p:nvSpPr>
        <p:spPr>
          <a:xfrm>
            <a:off x="6610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8" name="Google Shape;578;p6"/>
          <p:cNvSpPr/>
          <p:nvPr/>
        </p:nvSpPr>
        <p:spPr>
          <a:xfrm>
            <a:off x="771634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9" name="Google Shape;579;p6"/>
          <p:cNvSpPr/>
          <p:nvPr/>
        </p:nvSpPr>
        <p:spPr>
          <a:xfrm>
            <a:off x="9920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0" name="Google Shape;580;p6"/>
          <p:cNvSpPr/>
          <p:nvPr/>
        </p:nvSpPr>
        <p:spPr>
          <a:xfrm>
            <a:off x="992000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1" name="Google Shape;581;p6"/>
          <p:cNvSpPr/>
          <p:nvPr/>
        </p:nvSpPr>
        <p:spPr>
          <a:xfrm>
            <a:off x="12123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2" name="Google Shape;582;p6"/>
          <p:cNvSpPr/>
          <p:nvPr/>
        </p:nvSpPr>
        <p:spPr>
          <a:xfrm>
            <a:off x="12116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3" name="Google Shape;583;p6"/>
          <p:cNvSpPr/>
          <p:nvPr/>
        </p:nvSpPr>
        <p:spPr>
          <a:xfrm>
            <a:off x="1322167" y="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4" name="Google Shape;584;p6"/>
          <p:cNvSpPr/>
          <p:nvPr/>
        </p:nvSpPr>
        <p:spPr>
          <a:xfrm>
            <a:off x="14320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5" name="Google Shape;585;p6"/>
          <p:cNvSpPr/>
          <p:nvPr/>
        </p:nvSpPr>
        <p:spPr>
          <a:xfrm>
            <a:off x="921518" y="249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6" name="Google Shape;586;p6"/>
          <p:cNvSpPr/>
          <p:nvPr/>
        </p:nvSpPr>
        <p:spPr>
          <a:xfrm>
            <a:off x="14327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7" name="Google Shape;587;p6"/>
          <p:cNvSpPr/>
          <p:nvPr/>
        </p:nvSpPr>
        <p:spPr>
          <a:xfrm>
            <a:off x="1292767" y="322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8" name="Google Shape;588;p6"/>
          <p:cNvSpPr/>
          <p:nvPr/>
        </p:nvSpPr>
        <p:spPr>
          <a:xfrm>
            <a:off x="15425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9" name="Google Shape;589;p6"/>
          <p:cNvSpPr/>
          <p:nvPr/>
        </p:nvSpPr>
        <p:spPr>
          <a:xfrm>
            <a:off x="15425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0" name="Google Shape;590;p6"/>
          <p:cNvSpPr/>
          <p:nvPr/>
        </p:nvSpPr>
        <p:spPr>
          <a:xfrm>
            <a:off x="15425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1" name="Google Shape;591;p6"/>
          <p:cNvSpPr/>
          <p:nvPr/>
        </p:nvSpPr>
        <p:spPr>
          <a:xfrm>
            <a:off x="16531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2" name="Google Shape;592;p6"/>
          <p:cNvSpPr/>
          <p:nvPr/>
        </p:nvSpPr>
        <p:spPr>
          <a:xfrm>
            <a:off x="18734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3" name="Google Shape;593;p6"/>
          <p:cNvSpPr/>
          <p:nvPr/>
        </p:nvSpPr>
        <p:spPr>
          <a:xfrm>
            <a:off x="19832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4" name="Google Shape;594;p6"/>
          <p:cNvSpPr/>
          <p:nvPr/>
        </p:nvSpPr>
        <p:spPr>
          <a:xfrm>
            <a:off x="19832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5" name="Google Shape;595;p6"/>
          <p:cNvSpPr/>
          <p:nvPr/>
        </p:nvSpPr>
        <p:spPr>
          <a:xfrm>
            <a:off x="1928367" y="249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6" name="Google Shape;596;p6"/>
          <p:cNvSpPr/>
          <p:nvPr/>
        </p:nvSpPr>
        <p:spPr>
          <a:xfrm>
            <a:off x="20938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7" name="Google Shape;597;p6"/>
          <p:cNvSpPr/>
          <p:nvPr/>
        </p:nvSpPr>
        <p:spPr>
          <a:xfrm>
            <a:off x="20938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8" name="Google Shape;598;p6"/>
          <p:cNvSpPr/>
          <p:nvPr/>
        </p:nvSpPr>
        <p:spPr>
          <a:xfrm>
            <a:off x="20938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9" name="Google Shape;599;p6"/>
          <p:cNvSpPr/>
          <p:nvPr/>
        </p:nvSpPr>
        <p:spPr>
          <a:xfrm>
            <a:off x="22036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0" name="Google Shape;600;p6"/>
          <p:cNvSpPr/>
          <p:nvPr/>
        </p:nvSpPr>
        <p:spPr>
          <a:xfrm>
            <a:off x="22036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1" name="Google Shape;601;p6"/>
          <p:cNvSpPr/>
          <p:nvPr/>
        </p:nvSpPr>
        <p:spPr>
          <a:xfrm>
            <a:off x="22036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2" name="Google Shape;602;p6"/>
          <p:cNvSpPr/>
          <p:nvPr/>
        </p:nvSpPr>
        <p:spPr>
          <a:xfrm>
            <a:off x="23142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3" name="Google Shape;603;p6"/>
          <p:cNvSpPr/>
          <p:nvPr/>
        </p:nvSpPr>
        <p:spPr>
          <a:xfrm>
            <a:off x="25345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4" name="Google Shape;604;p6"/>
          <p:cNvSpPr/>
          <p:nvPr/>
        </p:nvSpPr>
        <p:spPr>
          <a:xfrm>
            <a:off x="25345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5" name="Google Shape;605;p6"/>
          <p:cNvSpPr/>
          <p:nvPr/>
        </p:nvSpPr>
        <p:spPr>
          <a:xfrm>
            <a:off x="2460467" y="204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6" name="Google Shape;606;p6"/>
          <p:cNvSpPr/>
          <p:nvPr/>
        </p:nvSpPr>
        <p:spPr>
          <a:xfrm>
            <a:off x="2813834" y="2842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7" name="Google Shape;607;p6"/>
          <p:cNvSpPr/>
          <p:nvPr/>
        </p:nvSpPr>
        <p:spPr>
          <a:xfrm>
            <a:off x="26443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8" name="Google Shape;608;p6"/>
          <p:cNvSpPr/>
          <p:nvPr/>
        </p:nvSpPr>
        <p:spPr>
          <a:xfrm>
            <a:off x="26443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9" name="Google Shape;609;p6"/>
          <p:cNvSpPr/>
          <p:nvPr/>
        </p:nvSpPr>
        <p:spPr>
          <a:xfrm>
            <a:off x="27549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0" name="Google Shape;610;p6"/>
          <p:cNvSpPr/>
          <p:nvPr/>
        </p:nvSpPr>
        <p:spPr>
          <a:xfrm>
            <a:off x="28647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1" name="Google Shape;611;p6"/>
          <p:cNvSpPr/>
          <p:nvPr/>
        </p:nvSpPr>
        <p:spPr>
          <a:xfrm>
            <a:off x="28647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2" name="Google Shape;612;p6"/>
          <p:cNvSpPr/>
          <p:nvPr/>
        </p:nvSpPr>
        <p:spPr>
          <a:xfrm>
            <a:off x="29753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3" name="Google Shape;613;p6"/>
          <p:cNvSpPr/>
          <p:nvPr/>
        </p:nvSpPr>
        <p:spPr>
          <a:xfrm>
            <a:off x="31956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4" name="Google Shape;614;p6"/>
          <p:cNvSpPr/>
          <p:nvPr/>
        </p:nvSpPr>
        <p:spPr>
          <a:xfrm>
            <a:off x="33054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5" name="Google Shape;615;p6"/>
          <p:cNvSpPr/>
          <p:nvPr/>
        </p:nvSpPr>
        <p:spPr>
          <a:xfrm>
            <a:off x="33062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6" name="Google Shape;616;p6"/>
          <p:cNvSpPr/>
          <p:nvPr/>
        </p:nvSpPr>
        <p:spPr>
          <a:xfrm>
            <a:off x="34160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7" name="Google Shape;617;p6"/>
          <p:cNvSpPr/>
          <p:nvPr/>
        </p:nvSpPr>
        <p:spPr>
          <a:xfrm>
            <a:off x="35258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8" name="Google Shape;618;p6"/>
          <p:cNvSpPr/>
          <p:nvPr/>
        </p:nvSpPr>
        <p:spPr>
          <a:xfrm>
            <a:off x="35258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9" name="Google Shape;619;p6"/>
          <p:cNvSpPr/>
          <p:nvPr/>
        </p:nvSpPr>
        <p:spPr>
          <a:xfrm>
            <a:off x="35258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0" name="Google Shape;620;p6"/>
          <p:cNvSpPr/>
          <p:nvPr/>
        </p:nvSpPr>
        <p:spPr>
          <a:xfrm>
            <a:off x="36364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1" name="Google Shape;621;p6"/>
          <p:cNvSpPr/>
          <p:nvPr/>
        </p:nvSpPr>
        <p:spPr>
          <a:xfrm>
            <a:off x="3842267" y="308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2" name="Google Shape;622;p6"/>
          <p:cNvSpPr/>
          <p:nvPr/>
        </p:nvSpPr>
        <p:spPr>
          <a:xfrm>
            <a:off x="37462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3" name="Google Shape;623;p6"/>
          <p:cNvSpPr/>
          <p:nvPr/>
        </p:nvSpPr>
        <p:spPr>
          <a:xfrm>
            <a:off x="37462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4" name="Google Shape;624;p6"/>
          <p:cNvSpPr/>
          <p:nvPr/>
        </p:nvSpPr>
        <p:spPr>
          <a:xfrm>
            <a:off x="3746201" y="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5" name="Google Shape;625;p6"/>
          <p:cNvSpPr/>
          <p:nvPr/>
        </p:nvSpPr>
        <p:spPr>
          <a:xfrm>
            <a:off x="3966567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6" name="Google Shape;626;p6"/>
          <p:cNvSpPr/>
          <p:nvPr/>
        </p:nvSpPr>
        <p:spPr>
          <a:xfrm>
            <a:off x="4297501" y="215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7" name="Google Shape;627;p6"/>
          <p:cNvSpPr/>
          <p:nvPr/>
        </p:nvSpPr>
        <p:spPr>
          <a:xfrm>
            <a:off x="39665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8" name="Google Shape;628;p6"/>
          <p:cNvSpPr/>
          <p:nvPr/>
        </p:nvSpPr>
        <p:spPr>
          <a:xfrm>
            <a:off x="40771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9" name="Google Shape;629;p6"/>
          <p:cNvSpPr/>
          <p:nvPr/>
        </p:nvSpPr>
        <p:spPr>
          <a:xfrm>
            <a:off x="40771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0" name="Google Shape;630;p6"/>
          <p:cNvSpPr/>
          <p:nvPr/>
        </p:nvSpPr>
        <p:spPr>
          <a:xfrm>
            <a:off x="4517867" y="804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1" name="Google Shape;631;p6"/>
          <p:cNvSpPr/>
          <p:nvPr/>
        </p:nvSpPr>
        <p:spPr>
          <a:xfrm>
            <a:off x="4517867" y="1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2" name="Google Shape;632;p6"/>
          <p:cNvSpPr/>
          <p:nvPr/>
        </p:nvSpPr>
        <p:spPr>
          <a:xfrm>
            <a:off x="4810401" y="1744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3" name="Google Shape;633;p6"/>
          <p:cNvSpPr/>
          <p:nvPr/>
        </p:nvSpPr>
        <p:spPr>
          <a:xfrm>
            <a:off x="46276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4" name="Google Shape;634;p6"/>
          <p:cNvSpPr/>
          <p:nvPr/>
        </p:nvSpPr>
        <p:spPr>
          <a:xfrm>
            <a:off x="46276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5" name="Google Shape;635;p6"/>
          <p:cNvSpPr/>
          <p:nvPr/>
        </p:nvSpPr>
        <p:spPr>
          <a:xfrm>
            <a:off x="5095867" y="804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78" y="1766"/>
                  <a:pt x="1766" y="1379"/>
                  <a:pt x="1766" y="884"/>
                </a:cubicBezTo>
                <a:cubicBezTo>
                  <a:pt x="1766" y="410"/>
                  <a:pt x="1378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6" name="Google Shape;636;p6"/>
          <p:cNvSpPr/>
          <p:nvPr/>
        </p:nvSpPr>
        <p:spPr>
          <a:xfrm>
            <a:off x="5095867" y="1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2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7" name="Google Shape;637;p6"/>
          <p:cNvSpPr/>
          <p:nvPr/>
        </p:nvSpPr>
        <p:spPr>
          <a:xfrm>
            <a:off x="5327167" y="249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8" name="Google Shape;638;p6"/>
          <p:cNvSpPr/>
          <p:nvPr/>
        </p:nvSpPr>
        <p:spPr>
          <a:xfrm>
            <a:off x="52064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9" name="Google Shape;639;p6"/>
          <p:cNvSpPr/>
          <p:nvPr/>
        </p:nvSpPr>
        <p:spPr>
          <a:xfrm>
            <a:off x="52064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0" name="Google Shape;640;p6"/>
          <p:cNvSpPr/>
          <p:nvPr/>
        </p:nvSpPr>
        <p:spPr>
          <a:xfrm>
            <a:off x="52056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1" name="Google Shape;641;p6"/>
          <p:cNvSpPr/>
          <p:nvPr/>
        </p:nvSpPr>
        <p:spPr>
          <a:xfrm>
            <a:off x="54260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2" name="Google Shape;642;p6"/>
          <p:cNvSpPr/>
          <p:nvPr/>
        </p:nvSpPr>
        <p:spPr>
          <a:xfrm>
            <a:off x="5426767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3" name="Google Shape;643;p6"/>
          <p:cNvSpPr/>
          <p:nvPr/>
        </p:nvSpPr>
        <p:spPr>
          <a:xfrm>
            <a:off x="55365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4" name="Google Shape;644;p6"/>
          <p:cNvSpPr/>
          <p:nvPr/>
        </p:nvSpPr>
        <p:spPr>
          <a:xfrm>
            <a:off x="56471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5" name="Google Shape;645;p6"/>
          <p:cNvSpPr/>
          <p:nvPr/>
        </p:nvSpPr>
        <p:spPr>
          <a:xfrm>
            <a:off x="56471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6" name="Google Shape;646;p6"/>
          <p:cNvSpPr/>
          <p:nvPr/>
        </p:nvSpPr>
        <p:spPr>
          <a:xfrm>
            <a:off x="56471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7" name="Google Shape;647;p6"/>
          <p:cNvSpPr/>
          <p:nvPr/>
        </p:nvSpPr>
        <p:spPr>
          <a:xfrm>
            <a:off x="57569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8" name="Google Shape;648;p6"/>
          <p:cNvSpPr/>
          <p:nvPr/>
        </p:nvSpPr>
        <p:spPr>
          <a:xfrm>
            <a:off x="57569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9" name="Google Shape;649;p6"/>
          <p:cNvSpPr/>
          <p:nvPr/>
        </p:nvSpPr>
        <p:spPr>
          <a:xfrm>
            <a:off x="5867501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0" name="Google Shape;650;p6"/>
          <p:cNvSpPr/>
          <p:nvPr/>
        </p:nvSpPr>
        <p:spPr>
          <a:xfrm>
            <a:off x="60878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1" name="Google Shape;651;p6"/>
          <p:cNvSpPr/>
          <p:nvPr/>
        </p:nvSpPr>
        <p:spPr>
          <a:xfrm>
            <a:off x="6087867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2" name="Google Shape;652;p6"/>
          <p:cNvSpPr/>
          <p:nvPr/>
        </p:nvSpPr>
        <p:spPr>
          <a:xfrm>
            <a:off x="63082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3" name="Google Shape;653;p6"/>
          <p:cNvSpPr/>
          <p:nvPr/>
        </p:nvSpPr>
        <p:spPr>
          <a:xfrm>
            <a:off x="63075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4" name="Google Shape;654;p6"/>
          <p:cNvSpPr/>
          <p:nvPr/>
        </p:nvSpPr>
        <p:spPr>
          <a:xfrm>
            <a:off x="6418034" y="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5" name="Google Shape;655;p6"/>
          <p:cNvSpPr/>
          <p:nvPr/>
        </p:nvSpPr>
        <p:spPr>
          <a:xfrm>
            <a:off x="6527867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6" name="Google Shape;656;p6"/>
          <p:cNvSpPr/>
          <p:nvPr/>
        </p:nvSpPr>
        <p:spPr>
          <a:xfrm>
            <a:off x="6017385" y="249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7" name="Google Shape;657;p6"/>
          <p:cNvSpPr/>
          <p:nvPr/>
        </p:nvSpPr>
        <p:spPr>
          <a:xfrm>
            <a:off x="65286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8" name="Google Shape;658;p6"/>
          <p:cNvSpPr/>
          <p:nvPr/>
        </p:nvSpPr>
        <p:spPr>
          <a:xfrm>
            <a:off x="6388634" y="322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9" name="Google Shape;659;p6"/>
          <p:cNvSpPr/>
          <p:nvPr/>
        </p:nvSpPr>
        <p:spPr>
          <a:xfrm>
            <a:off x="66384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0" name="Google Shape;660;p6"/>
          <p:cNvSpPr/>
          <p:nvPr/>
        </p:nvSpPr>
        <p:spPr>
          <a:xfrm>
            <a:off x="66384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1" name="Google Shape;661;p6"/>
          <p:cNvSpPr/>
          <p:nvPr/>
        </p:nvSpPr>
        <p:spPr>
          <a:xfrm>
            <a:off x="66384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2" name="Google Shape;662;p6"/>
          <p:cNvSpPr/>
          <p:nvPr/>
        </p:nvSpPr>
        <p:spPr>
          <a:xfrm>
            <a:off x="67489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3" name="Google Shape;663;p6"/>
          <p:cNvSpPr/>
          <p:nvPr/>
        </p:nvSpPr>
        <p:spPr>
          <a:xfrm>
            <a:off x="69693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4" name="Google Shape;664;p6"/>
          <p:cNvSpPr/>
          <p:nvPr/>
        </p:nvSpPr>
        <p:spPr>
          <a:xfrm>
            <a:off x="70791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5" name="Google Shape;665;p6"/>
          <p:cNvSpPr/>
          <p:nvPr/>
        </p:nvSpPr>
        <p:spPr>
          <a:xfrm>
            <a:off x="70791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6" name="Google Shape;666;p6"/>
          <p:cNvSpPr/>
          <p:nvPr/>
        </p:nvSpPr>
        <p:spPr>
          <a:xfrm>
            <a:off x="7024234" y="249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7" name="Google Shape;667;p6"/>
          <p:cNvSpPr/>
          <p:nvPr/>
        </p:nvSpPr>
        <p:spPr>
          <a:xfrm>
            <a:off x="71897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8" name="Google Shape;668;p6"/>
          <p:cNvSpPr/>
          <p:nvPr/>
        </p:nvSpPr>
        <p:spPr>
          <a:xfrm>
            <a:off x="71897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9" name="Google Shape;669;p6"/>
          <p:cNvSpPr/>
          <p:nvPr/>
        </p:nvSpPr>
        <p:spPr>
          <a:xfrm>
            <a:off x="71897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0" name="Google Shape;670;p6"/>
          <p:cNvSpPr/>
          <p:nvPr/>
        </p:nvSpPr>
        <p:spPr>
          <a:xfrm>
            <a:off x="72995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1" name="Google Shape;671;p6"/>
          <p:cNvSpPr/>
          <p:nvPr/>
        </p:nvSpPr>
        <p:spPr>
          <a:xfrm>
            <a:off x="72995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2" name="Google Shape;672;p6"/>
          <p:cNvSpPr/>
          <p:nvPr/>
        </p:nvSpPr>
        <p:spPr>
          <a:xfrm>
            <a:off x="72995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3" name="Google Shape;673;p6"/>
          <p:cNvSpPr/>
          <p:nvPr/>
        </p:nvSpPr>
        <p:spPr>
          <a:xfrm>
            <a:off x="74100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4" name="Google Shape;674;p6"/>
          <p:cNvSpPr/>
          <p:nvPr/>
        </p:nvSpPr>
        <p:spPr>
          <a:xfrm>
            <a:off x="76304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5" name="Google Shape;675;p6"/>
          <p:cNvSpPr/>
          <p:nvPr/>
        </p:nvSpPr>
        <p:spPr>
          <a:xfrm>
            <a:off x="76304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6" name="Google Shape;676;p6"/>
          <p:cNvSpPr/>
          <p:nvPr/>
        </p:nvSpPr>
        <p:spPr>
          <a:xfrm>
            <a:off x="7556334" y="204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7" name="Google Shape;677;p6"/>
          <p:cNvSpPr/>
          <p:nvPr/>
        </p:nvSpPr>
        <p:spPr>
          <a:xfrm>
            <a:off x="7909701" y="2842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8" name="Google Shape;678;p6"/>
          <p:cNvSpPr/>
          <p:nvPr/>
        </p:nvSpPr>
        <p:spPr>
          <a:xfrm>
            <a:off x="77402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9" name="Google Shape;679;p6"/>
          <p:cNvSpPr/>
          <p:nvPr/>
        </p:nvSpPr>
        <p:spPr>
          <a:xfrm>
            <a:off x="77402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0" name="Google Shape;680;p6"/>
          <p:cNvSpPr/>
          <p:nvPr/>
        </p:nvSpPr>
        <p:spPr>
          <a:xfrm>
            <a:off x="78508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1" name="Google Shape;681;p6"/>
          <p:cNvSpPr/>
          <p:nvPr/>
        </p:nvSpPr>
        <p:spPr>
          <a:xfrm>
            <a:off x="79606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2" name="Google Shape;682;p6"/>
          <p:cNvSpPr/>
          <p:nvPr/>
        </p:nvSpPr>
        <p:spPr>
          <a:xfrm>
            <a:off x="79606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3" name="Google Shape;683;p6"/>
          <p:cNvSpPr/>
          <p:nvPr/>
        </p:nvSpPr>
        <p:spPr>
          <a:xfrm>
            <a:off x="80711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4" name="Google Shape;684;p6"/>
          <p:cNvSpPr/>
          <p:nvPr/>
        </p:nvSpPr>
        <p:spPr>
          <a:xfrm>
            <a:off x="82915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5" name="Google Shape;685;p6"/>
          <p:cNvSpPr/>
          <p:nvPr/>
        </p:nvSpPr>
        <p:spPr>
          <a:xfrm>
            <a:off x="84013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6" name="Google Shape;686;p6"/>
          <p:cNvSpPr/>
          <p:nvPr/>
        </p:nvSpPr>
        <p:spPr>
          <a:xfrm>
            <a:off x="84020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7" name="Google Shape;687;p6"/>
          <p:cNvSpPr/>
          <p:nvPr/>
        </p:nvSpPr>
        <p:spPr>
          <a:xfrm>
            <a:off x="85119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8" name="Google Shape;688;p6"/>
          <p:cNvSpPr/>
          <p:nvPr/>
        </p:nvSpPr>
        <p:spPr>
          <a:xfrm>
            <a:off x="86217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9" name="Google Shape;689;p6"/>
          <p:cNvSpPr/>
          <p:nvPr/>
        </p:nvSpPr>
        <p:spPr>
          <a:xfrm>
            <a:off x="86217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0" name="Google Shape;690;p6"/>
          <p:cNvSpPr/>
          <p:nvPr/>
        </p:nvSpPr>
        <p:spPr>
          <a:xfrm>
            <a:off x="86217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1" name="Google Shape;691;p6"/>
          <p:cNvSpPr/>
          <p:nvPr/>
        </p:nvSpPr>
        <p:spPr>
          <a:xfrm>
            <a:off x="87322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2" name="Google Shape;692;p6"/>
          <p:cNvSpPr/>
          <p:nvPr/>
        </p:nvSpPr>
        <p:spPr>
          <a:xfrm>
            <a:off x="8938134" y="308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3" name="Google Shape;693;p6"/>
          <p:cNvSpPr/>
          <p:nvPr/>
        </p:nvSpPr>
        <p:spPr>
          <a:xfrm>
            <a:off x="8842067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4" name="Google Shape;694;p6"/>
          <p:cNvSpPr/>
          <p:nvPr/>
        </p:nvSpPr>
        <p:spPr>
          <a:xfrm>
            <a:off x="88420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5" name="Google Shape;695;p6"/>
          <p:cNvSpPr/>
          <p:nvPr/>
        </p:nvSpPr>
        <p:spPr>
          <a:xfrm>
            <a:off x="8842067" y="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6" name="Google Shape;696;p6"/>
          <p:cNvSpPr/>
          <p:nvPr/>
        </p:nvSpPr>
        <p:spPr>
          <a:xfrm>
            <a:off x="90624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7" name="Google Shape;697;p6"/>
          <p:cNvSpPr/>
          <p:nvPr/>
        </p:nvSpPr>
        <p:spPr>
          <a:xfrm>
            <a:off x="9393367" y="215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8" name="Google Shape;698;p6"/>
          <p:cNvSpPr/>
          <p:nvPr/>
        </p:nvSpPr>
        <p:spPr>
          <a:xfrm>
            <a:off x="90624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9" name="Google Shape;699;p6"/>
          <p:cNvSpPr/>
          <p:nvPr/>
        </p:nvSpPr>
        <p:spPr>
          <a:xfrm>
            <a:off x="91730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0" name="Google Shape;700;p6"/>
          <p:cNvSpPr/>
          <p:nvPr/>
        </p:nvSpPr>
        <p:spPr>
          <a:xfrm>
            <a:off x="91730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1" name="Google Shape;701;p6"/>
          <p:cNvSpPr/>
          <p:nvPr/>
        </p:nvSpPr>
        <p:spPr>
          <a:xfrm>
            <a:off x="9613733" y="804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2" name="Google Shape;702;p6"/>
          <p:cNvSpPr/>
          <p:nvPr/>
        </p:nvSpPr>
        <p:spPr>
          <a:xfrm>
            <a:off x="9613733" y="1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3" name="Google Shape;703;p6"/>
          <p:cNvSpPr/>
          <p:nvPr/>
        </p:nvSpPr>
        <p:spPr>
          <a:xfrm>
            <a:off x="9906267" y="1744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4" name="Google Shape;704;p6"/>
          <p:cNvSpPr/>
          <p:nvPr/>
        </p:nvSpPr>
        <p:spPr>
          <a:xfrm>
            <a:off x="97235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5" name="Google Shape;705;p6"/>
          <p:cNvSpPr/>
          <p:nvPr/>
        </p:nvSpPr>
        <p:spPr>
          <a:xfrm>
            <a:off x="97235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6" name="Google Shape;706;p6"/>
          <p:cNvSpPr/>
          <p:nvPr/>
        </p:nvSpPr>
        <p:spPr>
          <a:xfrm>
            <a:off x="100537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7" name="Google Shape;707;p6"/>
          <p:cNvSpPr/>
          <p:nvPr/>
        </p:nvSpPr>
        <p:spPr>
          <a:xfrm>
            <a:off x="100537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8" name="Google Shape;708;p6"/>
          <p:cNvSpPr/>
          <p:nvPr/>
        </p:nvSpPr>
        <p:spPr>
          <a:xfrm>
            <a:off x="10164267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9" name="Google Shape;709;p6"/>
          <p:cNvSpPr/>
          <p:nvPr/>
        </p:nvSpPr>
        <p:spPr>
          <a:xfrm>
            <a:off x="103846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0" name="Google Shape;710;p6"/>
          <p:cNvSpPr/>
          <p:nvPr/>
        </p:nvSpPr>
        <p:spPr>
          <a:xfrm>
            <a:off x="10384634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1" name="Google Shape;711;p6"/>
          <p:cNvSpPr/>
          <p:nvPr/>
        </p:nvSpPr>
        <p:spPr>
          <a:xfrm>
            <a:off x="106050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2" name="Google Shape;712;p6"/>
          <p:cNvSpPr/>
          <p:nvPr/>
        </p:nvSpPr>
        <p:spPr>
          <a:xfrm>
            <a:off x="106042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3" name="Google Shape;713;p6"/>
          <p:cNvSpPr/>
          <p:nvPr/>
        </p:nvSpPr>
        <p:spPr>
          <a:xfrm>
            <a:off x="10714801" y="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4" name="Google Shape;714;p6"/>
          <p:cNvSpPr/>
          <p:nvPr/>
        </p:nvSpPr>
        <p:spPr>
          <a:xfrm>
            <a:off x="108246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5" name="Google Shape;715;p6"/>
          <p:cNvSpPr/>
          <p:nvPr/>
        </p:nvSpPr>
        <p:spPr>
          <a:xfrm>
            <a:off x="10314151" y="249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6" name="Google Shape;716;p6"/>
          <p:cNvSpPr/>
          <p:nvPr/>
        </p:nvSpPr>
        <p:spPr>
          <a:xfrm>
            <a:off x="108253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7" name="Google Shape;717;p6"/>
          <p:cNvSpPr/>
          <p:nvPr/>
        </p:nvSpPr>
        <p:spPr>
          <a:xfrm>
            <a:off x="10685401" y="322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8" name="Google Shape;718;p6"/>
          <p:cNvSpPr/>
          <p:nvPr/>
        </p:nvSpPr>
        <p:spPr>
          <a:xfrm>
            <a:off x="10935167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9" name="Google Shape;719;p6"/>
          <p:cNvSpPr/>
          <p:nvPr/>
        </p:nvSpPr>
        <p:spPr>
          <a:xfrm>
            <a:off x="109351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0" name="Google Shape;720;p6"/>
          <p:cNvSpPr/>
          <p:nvPr/>
        </p:nvSpPr>
        <p:spPr>
          <a:xfrm>
            <a:off x="109351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1" name="Google Shape;721;p6"/>
          <p:cNvSpPr/>
          <p:nvPr/>
        </p:nvSpPr>
        <p:spPr>
          <a:xfrm>
            <a:off x="110457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2" name="Google Shape;722;p6"/>
          <p:cNvSpPr/>
          <p:nvPr/>
        </p:nvSpPr>
        <p:spPr>
          <a:xfrm>
            <a:off x="111563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3" name="Google Shape;723;p6"/>
          <p:cNvSpPr/>
          <p:nvPr/>
        </p:nvSpPr>
        <p:spPr>
          <a:xfrm>
            <a:off x="111563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4" name="Google Shape;724;p6"/>
          <p:cNvSpPr/>
          <p:nvPr/>
        </p:nvSpPr>
        <p:spPr>
          <a:xfrm>
            <a:off x="111563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5" name="Google Shape;725;p6"/>
          <p:cNvSpPr/>
          <p:nvPr/>
        </p:nvSpPr>
        <p:spPr>
          <a:xfrm>
            <a:off x="112661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6" name="Google Shape;726;p6"/>
          <p:cNvSpPr/>
          <p:nvPr/>
        </p:nvSpPr>
        <p:spPr>
          <a:xfrm>
            <a:off x="112661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7" name="Google Shape;727;p6"/>
          <p:cNvSpPr/>
          <p:nvPr/>
        </p:nvSpPr>
        <p:spPr>
          <a:xfrm>
            <a:off x="112661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8" name="Google Shape;728;p6"/>
          <p:cNvSpPr/>
          <p:nvPr/>
        </p:nvSpPr>
        <p:spPr>
          <a:xfrm>
            <a:off x="113766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9" name="Google Shape;729;p6"/>
          <p:cNvSpPr/>
          <p:nvPr/>
        </p:nvSpPr>
        <p:spPr>
          <a:xfrm>
            <a:off x="11522934" y="204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0" name="Google Shape;730;p6"/>
          <p:cNvSpPr/>
          <p:nvPr/>
        </p:nvSpPr>
        <p:spPr>
          <a:xfrm>
            <a:off x="115977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1" name="Google Shape;731;p6"/>
          <p:cNvSpPr/>
          <p:nvPr/>
        </p:nvSpPr>
        <p:spPr>
          <a:xfrm>
            <a:off x="115970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2" name="Google Shape;732;p6"/>
          <p:cNvSpPr/>
          <p:nvPr/>
        </p:nvSpPr>
        <p:spPr>
          <a:xfrm>
            <a:off x="11707567" y="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3" name="Google Shape;733;p6"/>
          <p:cNvSpPr/>
          <p:nvPr/>
        </p:nvSpPr>
        <p:spPr>
          <a:xfrm>
            <a:off x="118174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4" name="Google Shape;734;p6"/>
          <p:cNvSpPr/>
          <p:nvPr/>
        </p:nvSpPr>
        <p:spPr>
          <a:xfrm>
            <a:off x="118181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5" name="Google Shape;735;p6"/>
          <p:cNvSpPr/>
          <p:nvPr/>
        </p:nvSpPr>
        <p:spPr>
          <a:xfrm>
            <a:off x="11678167" y="322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6" name="Google Shape;736;p6"/>
          <p:cNvSpPr/>
          <p:nvPr/>
        </p:nvSpPr>
        <p:spPr>
          <a:xfrm>
            <a:off x="119279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7" name="Google Shape;737;p6"/>
          <p:cNvSpPr/>
          <p:nvPr/>
        </p:nvSpPr>
        <p:spPr>
          <a:xfrm>
            <a:off x="119279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8" name="Google Shape;738;p6"/>
          <p:cNvSpPr/>
          <p:nvPr/>
        </p:nvSpPr>
        <p:spPr>
          <a:xfrm>
            <a:off x="119279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9" name="Google Shape;739;p6"/>
          <p:cNvSpPr/>
          <p:nvPr/>
        </p:nvSpPr>
        <p:spPr>
          <a:xfrm>
            <a:off x="12038467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0" name="Google Shape;740;p6"/>
          <p:cNvSpPr/>
          <p:nvPr/>
        </p:nvSpPr>
        <p:spPr>
          <a:xfrm>
            <a:off x="120384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1" name="Google Shape;741;p6"/>
          <p:cNvSpPr/>
          <p:nvPr/>
        </p:nvSpPr>
        <p:spPr>
          <a:xfrm>
            <a:off x="120384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2" name="Google Shape;742;p6"/>
          <p:cNvSpPr/>
          <p:nvPr/>
        </p:nvSpPr>
        <p:spPr>
          <a:xfrm>
            <a:off x="121490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68150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7"/>
          <p:cNvSpPr txBox="1">
            <a:spLocks noGrp="1"/>
          </p:cNvSpPr>
          <p:nvPr>
            <p:ph type="subTitle" idx="1"/>
          </p:nvPr>
        </p:nvSpPr>
        <p:spPr>
          <a:xfrm>
            <a:off x="950967" y="2290933"/>
            <a:ext cx="5542800" cy="33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lvl="1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lvl="2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lvl="3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lvl="4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lvl="5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lvl="6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lvl="7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lvl="8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745" name="Google Shape;745;p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55428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grpSp>
        <p:nvGrpSpPr>
          <p:cNvPr id="746" name="Google Shape;746;p7"/>
          <p:cNvGrpSpPr/>
          <p:nvPr/>
        </p:nvGrpSpPr>
        <p:grpSpPr>
          <a:xfrm>
            <a:off x="1" y="74100"/>
            <a:ext cx="381633" cy="6697333"/>
            <a:chOff x="0" y="55575"/>
            <a:chExt cx="286225" cy="5023000"/>
          </a:xfrm>
        </p:grpSpPr>
        <p:sp>
          <p:nvSpPr>
            <p:cNvPr id="747" name="Google Shape;747;p7"/>
            <p:cNvSpPr/>
            <p:nvPr/>
          </p:nvSpPr>
          <p:spPr>
            <a:xfrm rot="-5400000" flipH="1">
              <a:off x="60300" y="5557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7"/>
            <p:cNvSpPr/>
            <p:nvPr/>
          </p:nvSpPr>
          <p:spPr>
            <a:xfrm rot="-5400000" flipH="1">
              <a:off x="-11575" y="6715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7"/>
            <p:cNvSpPr/>
            <p:nvPr/>
          </p:nvSpPr>
          <p:spPr>
            <a:xfrm rot="-5400000" flipH="1">
              <a:off x="213200" y="26502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389"/>
                    <a:pt x="1" y="884"/>
                  </a:cubicBezTo>
                  <a:cubicBezTo>
                    <a:pt x="1" y="1379"/>
                    <a:pt x="389" y="1767"/>
                    <a:pt x="884" y="1767"/>
                  </a:cubicBezTo>
                  <a:cubicBezTo>
                    <a:pt x="1379" y="1767"/>
                    <a:pt x="1767" y="1379"/>
                    <a:pt x="1767" y="884"/>
                  </a:cubicBezTo>
                  <a:cubicBezTo>
                    <a:pt x="1767" y="389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7"/>
            <p:cNvSpPr/>
            <p:nvPr/>
          </p:nvSpPr>
          <p:spPr>
            <a:xfrm rot="-5400000" flipH="1">
              <a:off x="60300" y="13792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7"/>
            <p:cNvSpPr/>
            <p:nvPr/>
          </p:nvSpPr>
          <p:spPr>
            <a:xfrm rot="-5400000" flipH="1">
              <a:off x="-11575" y="14950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7"/>
            <p:cNvSpPr/>
            <p:nvPr/>
          </p:nvSpPr>
          <p:spPr>
            <a:xfrm rot="-5400000" flipH="1">
              <a:off x="-11575" y="232425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7"/>
            <p:cNvSpPr/>
            <p:nvPr/>
          </p:nvSpPr>
          <p:spPr>
            <a:xfrm rot="-5400000" flipH="1">
              <a:off x="60300" y="3032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7"/>
            <p:cNvSpPr/>
            <p:nvPr/>
          </p:nvSpPr>
          <p:spPr>
            <a:xfrm rot="-5400000" flipH="1">
              <a:off x="-11575" y="314775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7"/>
            <p:cNvSpPr/>
            <p:nvPr/>
          </p:nvSpPr>
          <p:spPr>
            <a:xfrm rot="-5400000" flipH="1">
              <a:off x="-11575" y="39770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7"/>
            <p:cNvSpPr/>
            <p:nvPr/>
          </p:nvSpPr>
          <p:spPr>
            <a:xfrm rot="-5400000" flipH="1">
              <a:off x="-11575" y="562975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7"/>
            <p:cNvSpPr/>
            <p:nvPr/>
          </p:nvSpPr>
          <p:spPr>
            <a:xfrm rot="-5400000" flipH="1">
              <a:off x="60300" y="63375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7"/>
            <p:cNvSpPr/>
            <p:nvPr/>
          </p:nvSpPr>
          <p:spPr>
            <a:xfrm rot="-5400000" flipH="1">
              <a:off x="-11575" y="645875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7"/>
            <p:cNvSpPr/>
            <p:nvPr/>
          </p:nvSpPr>
          <p:spPr>
            <a:xfrm rot="-5400000" flipH="1">
              <a:off x="-11575" y="72825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7"/>
            <p:cNvSpPr/>
            <p:nvPr/>
          </p:nvSpPr>
          <p:spPr>
            <a:xfrm rot="-5400000" flipH="1">
              <a:off x="143200" y="79902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389"/>
                    <a:pt x="1" y="884"/>
                  </a:cubicBezTo>
                  <a:cubicBezTo>
                    <a:pt x="1" y="1379"/>
                    <a:pt x="389" y="1767"/>
                    <a:pt x="884" y="1767"/>
                  </a:cubicBezTo>
                  <a:cubicBezTo>
                    <a:pt x="1379" y="1767"/>
                    <a:pt x="1767" y="1379"/>
                    <a:pt x="1767" y="884"/>
                  </a:cubicBezTo>
                  <a:cubicBezTo>
                    <a:pt x="1767" y="389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7"/>
            <p:cNvSpPr/>
            <p:nvPr/>
          </p:nvSpPr>
          <p:spPr>
            <a:xfrm rot="-5400000" flipH="1">
              <a:off x="60300" y="79902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7"/>
            <p:cNvSpPr/>
            <p:nvPr/>
          </p:nvSpPr>
          <p:spPr>
            <a:xfrm rot="-5400000" flipH="1">
              <a:off x="-11575" y="81060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7"/>
            <p:cNvSpPr/>
            <p:nvPr/>
          </p:nvSpPr>
          <p:spPr>
            <a:xfrm rot="-5400000" flipH="1">
              <a:off x="-11575" y="893525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7"/>
            <p:cNvSpPr/>
            <p:nvPr/>
          </p:nvSpPr>
          <p:spPr>
            <a:xfrm rot="-5400000" flipH="1">
              <a:off x="231550" y="103635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7"/>
            <p:cNvSpPr/>
            <p:nvPr/>
          </p:nvSpPr>
          <p:spPr>
            <a:xfrm rot="-5400000" flipH="1">
              <a:off x="143200" y="964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389"/>
                    <a:pt x="1" y="884"/>
                  </a:cubicBezTo>
                  <a:cubicBezTo>
                    <a:pt x="1" y="1379"/>
                    <a:pt x="389" y="1767"/>
                    <a:pt x="884" y="1767"/>
                  </a:cubicBezTo>
                  <a:cubicBezTo>
                    <a:pt x="1379" y="1767"/>
                    <a:pt x="1767" y="1379"/>
                    <a:pt x="1767" y="884"/>
                  </a:cubicBezTo>
                  <a:cubicBezTo>
                    <a:pt x="1767" y="389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7"/>
            <p:cNvSpPr/>
            <p:nvPr/>
          </p:nvSpPr>
          <p:spPr>
            <a:xfrm rot="-5400000" flipH="1">
              <a:off x="60300" y="964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7"/>
            <p:cNvSpPr/>
            <p:nvPr/>
          </p:nvSpPr>
          <p:spPr>
            <a:xfrm rot="-5400000" flipH="1">
              <a:off x="-10962" y="975263"/>
              <a:ext cx="44175" cy="22250"/>
            </a:xfrm>
            <a:custGeom>
              <a:avLst/>
              <a:gdLst/>
              <a:ahLst/>
              <a:cxnLst/>
              <a:rect l="l" t="t" r="r" b="b"/>
              <a:pathLst>
                <a:path w="1767" h="890" extrusionOk="0">
                  <a:moveTo>
                    <a:pt x="1" y="1"/>
                  </a:moveTo>
                  <a:cubicBezTo>
                    <a:pt x="1" y="593"/>
                    <a:pt x="442" y="889"/>
                    <a:pt x="884" y="889"/>
                  </a:cubicBezTo>
                  <a:cubicBezTo>
                    <a:pt x="1325" y="889"/>
                    <a:pt x="1767" y="593"/>
                    <a:pt x="1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7"/>
            <p:cNvSpPr/>
            <p:nvPr/>
          </p:nvSpPr>
          <p:spPr>
            <a:xfrm rot="-5400000" flipH="1">
              <a:off x="143200" y="112957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389"/>
                    <a:pt x="1" y="884"/>
                  </a:cubicBezTo>
                  <a:cubicBezTo>
                    <a:pt x="1" y="1379"/>
                    <a:pt x="389" y="1767"/>
                    <a:pt x="884" y="1767"/>
                  </a:cubicBezTo>
                  <a:cubicBezTo>
                    <a:pt x="1379" y="1767"/>
                    <a:pt x="1767" y="1379"/>
                    <a:pt x="1767" y="884"/>
                  </a:cubicBezTo>
                  <a:cubicBezTo>
                    <a:pt x="1767" y="389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7"/>
            <p:cNvSpPr/>
            <p:nvPr/>
          </p:nvSpPr>
          <p:spPr>
            <a:xfrm rot="-5400000" flipH="1">
              <a:off x="16125" y="137777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7"/>
            <p:cNvSpPr/>
            <p:nvPr/>
          </p:nvSpPr>
          <p:spPr>
            <a:xfrm rot="-5400000" flipH="1">
              <a:off x="-11575" y="114115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7"/>
            <p:cNvSpPr/>
            <p:nvPr/>
          </p:nvSpPr>
          <p:spPr>
            <a:xfrm rot="-5400000" flipH="1">
              <a:off x="60300" y="12125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7"/>
            <p:cNvSpPr/>
            <p:nvPr/>
          </p:nvSpPr>
          <p:spPr>
            <a:xfrm rot="-5400000" flipH="1">
              <a:off x="-11575" y="1224075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33" y="561"/>
                    <a:pt x="458" y="841"/>
                    <a:pt x="883" y="841"/>
                  </a:cubicBezTo>
                  <a:cubicBezTo>
                    <a:pt x="1308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7"/>
            <p:cNvSpPr/>
            <p:nvPr/>
          </p:nvSpPr>
          <p:spPr>
            <a:xfrm rot="-5400000" flipH="1">
              <a:off x="60313" y="1543038"/>
              <a:ext cx="44150" cy="44175"/>
            </a:xfrm>
            <a:custGeom>
              <a:avLst/>
              <a:gdLst/>
              <a:ahLst/>
              <a:cxnLst/>
              <a:rect l="l" t="t" r="r" b="b"/>
              <a:pathLst>
                <a:path w="1766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7"/>
            <p:cNvSpPr/>
            <p:nvPr/>
          </p:nvSpPr>
          <p:spPr>
            <a:xfrm rot="-5400000" flipH="1">
              <a:off x="-11562" y="1554613"/>
              <a:ext cx="44150" cy="21025"/>
            </a:xfrm>
            <a:custGeom>
              <a:avLst/>
              <a:gdLst/>
              <a:ahLst/>
              <a:cxnLst/>
              <a:rect l="l" t="t" r="r" b="b"/>
              <a:pathLst>
                <a:path w="1766" h="841" extrusionOk="0">
                  <a:moveTo>
                    <a:pt x="0" y="1"/>
                  </a:moveTo>
                  <a:cubicBezTo>
                    <a:pt x="33" y="561"/>
                    <a:pt x="458" y="841"/>
                    <a:pt x="883" y="841"/>
                  </a:cubicBezTo>
                  <a:cubicBezTo>
                    <a:pt x="1308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7"/>
            <p:cNvSpPr/>
            <p:nvPr/>
          </p:nvSpPr>
          <p:spPr>
            <a:xfrm rot="-5400000" flipH="1">
              <a:off x="130850" y="176245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389"/>
                    <a:pt x="1" y="884"/>
                  </a:cubicBezTo>
                  <a:cubicBezTo>
                    <a:pt x="1" y="1379"/>
                    <a:pt x="389" y="1767"/>
                    <a:pt x="884" y="1767"/>
                  </a:cubicBezTo>
                  <a:cubicBezTo>
                    <a:pt x="1379" y="1767"/>
                    <a:pt x="1767" y="1379"/>
                    <a:pt x="1767" y="884"/>
                  </a:cubicBezTo>
                  <a:cubicBezTo>
                    <a:pt x="1767" y="389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7"/>
            <p:cNvSpPr/>
            <p:nvPr/>
          </p:nvSpPr>
          <p:spPr>
            <a:xfrm rot="-5400000" flipH="1">
              <a:off x="60300" y="16254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7"/>
            <p:cNvSpPr/>
            <p:nvPr/>
          </p:nvSpPr>
          <p:spPr>
            <a:xfrm rot="-5400000" flipH="1">
              <a:off x="-11575" y="1636975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7"/>
            <p:cNvSpPr/>
            <p:nvPr/>
          </p:nvSpPr>
          <p:spPr>
            <a:xfrm rot="-5400000" flipH="1">
              <a:off x="60313" y="1976538"/>
              <a:ext cx="44150" cy="44175"/>
            </a:xfrm>
            <a:custGeom>
              <a:avLst/>
              <a:gdLst/>
              <a:ahLst/>
              <a:cxnLst/>
              <a:rect l="l" t="t" r="r" b="b"/>
              <a:pathLst>
                <a:path w="1766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78" y="1766"/>
                    <a:pt x="1766" y="1379"/>
                    <a:pt x="1766" y="884"/>
                  </a:cubicBezTo>
                  <a:cubicBezTo>
                    <a:pt x="1766" y="410"/>
                    <a:pt x="1378" y="1"/>
                    <a:pt x="8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7"/>
            <p:cNvSpPr/>
            <p:nvPr/>
          </p:nvSpPr>
          <p:spPr>
            <a:xfrm rot="-5400000" flipH="1">
              <a:off x="-11562" y="1988113"/>
              <a:ext cx="44150" cy="21025"/>
            </a:xfrm>
            <a:custGeom>
              <a:avLst/>
              <a:gdLst/>
              <a:ahLst/>
              <a:cxnLst/>
              <a:rect l="l" t="t" r="r" b="b"/>
              <a:pathLst>
                <a:path w="1766" h="841" extrusionOk="0">
                  <a:moveTo>
                    <a:pt x="0" y="1"/>
                  </a:moveTo>
                  <a:cubicBezTo>
                    <a:pt x="32" y="561"/>
                    <a:pt x="458" y="841"/>
                    <a:pt x="883" y="841"/>
                  </a:cubicBezTo>
                  <a:cubicBezTo>
                    <a:pt x="1308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7"/>
            <p:cNvSpPr/>
            <p:nvPr/>
          </p:nvSpPr>
          <p:spPr>
            <a:xfrm rot="-5400000" flipH="1">
              <a:off x="187375" y="215002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7"/>
            <p:cNvSpPr/>
            <p:nvPr/>
          </p:nvSpPr>
          <p:spPr>
            <a:xfrm rot="-5400000" flipH="1">
              <a:off x="143200" y="205945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389"/>
                    <a:pt x="0" y="884"/>
                  </a:cubicBezTo>
                  <a:cubicBezTo>
                    <a:pt x="0" y="1379"/>
                    <a:pt x="388" y="1767"/>
                    <a:pt x="883" y="1767"/>
                  </a:cubicBezTo>
                  <a:cubicBezTo>
                    <a:pt x="1357" y="1767"/>
                    <a:pt x="1766" y="1379"/>
                    <a:pt x="1766" y="884"/>
                  </a:cubicBezTo>
                  <a:cubicBezTo>
                    <a:pt x="1766" y="389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7"/>
            <p:cNvSpPr/>
            <p:nvPr/>
          </p:nvSpPr>
          <p:spPr>
            <a:xfrm rot="-5400000" flipH="1">
              <a:off x="60300" y="205945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7"/>
            <p:cNvSpPr/>
            <p:nvPr/>
          </p:nvSpPr>
          <p:spPr>
            <a:xfrm rot="-5400000" flipH="1">
              <a:off x="-11575" y="2070475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64" y="841"/>
                    <a:pt x="892" y="841"/>
                  </a:cubicBezTo>
                  <a:cubicBezTo>
                    <a:pt x="1320" y="841"/>
                    <a:pt x="1745" y="561"/>
                    <a:pt x="17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7"/>
            <p:cNvSpPr/>
            <p:nvPr/>
          </p:nvSpPr>
          <p:spPr>
            <a:xfrm rot="-5400000" flipH="1">
              <a:off x="60300" y="222417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410" y="1"/>
                    <a:pt x="1" y="410"/>
                    <a:pt x="1" y="884"/>
                  </a:cubicBezTo>
                  <a:cubicBezTo>
                    <a:pt x="1" y="1379"/>
                    <a:pt x="410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7"/>
            <p:cNvSpPr/>
            <p:nvPr/>
          </p:nvSpPr>
          <p:spPr>
            <a:xfrm rot="-5400000" flipH="1">
              <a:off x="-11300" y="2236025"/>
              <a:ext cx="43625" cy="21025"/>
            </a:xfrm>
            <a:custGeom>
              <a:avLst/>
              <a:gdLst/>
              <a:ahLst/>
              <a:cxnLst/>
              <a:rect l="l" t="t" r="r" b="b"/>
              <a:pathLst>
                <a:path w="1745" h="841" extrusionOk="0">
                  <a:moveTo>
                    <a:pt x="0" y="1"/>
                  </a:moveTo>
                  <a:cubicBezTo>
                    <a:pt x="22" y="561"/>
                    <a:pt x="447" y="841"/>
                    <a:pt x="872" y="841"/>
                  </a:cubicBezTo>
                  <a:cubicBezTo>
                    <a:pt x="1298" y="841"/>
                    <a:pt x="1723" y="561"/>
                    <a:pt x="17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7"/>
            <p:cNvSpPr/>
            <p:nvPr/>
          </p:nvSpPr>
          <p:spPr>
            <a:xfrm rot="-5400000" flipH="1">
              <a:off x="-11575" y="231865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7"/>
            <p:cNvSpPr/>
            <p:nvPr/>
          </p:nvSpPr>
          <p:spPr>
            <a:xfrm rot="-5400000" flipH="1">
              <a:off x="143200" y="23900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389"/>
                    <a:pt x="0" y="884"/>
                  </a:cubicBezTo>
                  <a:cubicBezTo>
                    <a:pt x="0" y="1379"/>
                    <a:pt x="388" y="1767"/>
                    <a:pt x="883" y="1767"/>
                  </a:cubicBezTo>
                  <a:cubicBezTo>
                    <a:pt x="1357" y="1767"/>
                    <a:pt x="1766" y="1379"/>
                    <a:pt x="1766" y="884"/>
                  </a:cubicBezTo>
                  <a:cubicBezTo>
                    <a:pt x="1766" y="389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7"/>
            <p:cNvSpPr/>
            <p:nvPr/>
          </p:nvSpPr>
          <p:spPr>
            <a:xfrm rot="-5400000" flipH="1">
              <a:off x="60300" y="23900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7"/>
            <p:cNvSpPr/>
            <p:nvPr/>
          </p:nvSpPr>
          <p:spPr>
            <a:xfrm rot="-5400000" flipH="1">
              <a:off x="-11575" y="2401575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33" y="561"/>
                    <a:pt x="458" y="841"/>
                    <a:pt x="883" y="841"/>
                  </a:cubicBezTo>
                  <a:cubicBezTo>
                    <a:pt x="1308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7"/>
            <p:cNvSpPr/>
            <p:nvPr/>
          </p:nvSpPr>
          <p:spPr>
            <a:xfrm rot="-5400000" flipH="1">
              <a:off x="60300" y="247235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7"/>
            <p:cNvSpPr/>
            <p:nvPr/>
          </p:nvSpPr>
          <p:spPr>
            <a:xfrm rot="-5400000" flipH="1">
              <a:off x="-11575" y="2483925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7"/>
            <p:cNvSpPr/>
            <p:nvPr/>
          </p:nvSpPr>
          <p:spPr>
            <a:xfrm rot="-5400000" flipH="1">
              <a:off x="-11300" y="2566575"/>
              <a:ext cx="43625" cy="21025"/>
            </a:xfrm>
            <a:custGeom>
              <a:avLst/>
              <a:gdLst/>
              <a:ahLst/>
              <a:cxnLst/>
              <a:rect l="l" t="t" r="r" b="b"/>
              <a:pathLst>
                <a:path w="1745" h="841" extrusionOk="0">
                  <a:moveTo>
                    <a:pt x="0" y="1"/>
                  </a:moveTo>
                  <a:cubicBezTo>
                    <a:pt x="22" y="561"/>
                    <a:pt x="447" y="841"/>
                    <a:pt x="872" y="841"/>
                  </a:cubicBezTo>
                  <a:cubicBezTo>
                    <a:pt x="1298" y="841"/>
                    <a:pt x="1723" y="561"/>
                    <a:pt x="17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7"/>
            <p:cNvSpPr/>
            <p:nvPr/>
          </p:nvSpPr>
          <p:spPr>
            <a:xfrm rot="-5400000" flipH="1">
              <a:off x="60300" y="272055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7"/>
            <p:cNvSpPr/>
            <p:nvPr/>
          </p:nvSpPr>
          <p:spPr>
            <a:xfrm rot="-5400000" flipH="1">
              <a:off x="-11300" y="2731850"/>
              <a:ext cx="43625" cy="21025"/>
            </a:xfrm>
            <a:custGeom>
              <a:avLst/>
              <a:gdLst/>
              <a:ahLst/>
              <a:cxnLst/>
              <a:rect l="l" t="t" r="r" b="b"/>
              <a:pathLst>
                <a:path w="1745" h="841" extrusionOk="0">
                  <a:moveTo>
                    <a:pt x="0" y="1"/>
                  </a:moveTo>
                  <a:cubicBezTo>
                    <a:pt x="22" y="561"/>
                    <a:pt x="447" y="841"/>
                    <a:pt x="872" y="841"/>
                  </a:cubicBezTo>
                  <a:cubicBezTo>
                    <a:pt x="1298" y="841"/>
                    <a:pt x="1723" y="561"/>
                    <a:pt x="1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7"/>
            <p:cNvSpPr/>
            <p:nvPr/>
          </p:nvSpPr>
          <p:spPr>
            <a:xfrm rot="-5400000" flipH="1">
              <a:off x="60300" y="288582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7"/>
            <p:cNvSpPr/>
            <p:nvPr/>
          </p:nvSpPr>
          <p:spPr>
            <a:xfrm rot="-5400000" flipH="1">
              <a:off x="-11575" y="289685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64" y="841"/>
                    <a:pt x="892" y="841"/>
                  </a:cubicBezTo>
                  <a:cubicBezTo>
                    <a:pt x="1320" y="841"/>
                    <a:pt x="1745" y="561"/>
                    <a:pt x="1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7"/>
            <p:cNvSpPr/>
            <p:nvPr/>
          </p:nvSpPr>
          <p:spPr>
            <a:xfrm rot="-5400000" flipH="1">
              <a:off x="-10962" y="2979138"/>
              <a:ext cx="44175" cy="22250"/>
            </a:xfrm>
            <a:custGeom>
              <a:avLst/>
              <a:gdLst/>
              <a:ahLst/>
              <a:cxnLst/>
              <a:rect l="l" t="t" r="r" b="b"/>
              <a:pathLst>
                <a:path w="1767" h="890" extrusionOk="0">
                  <a:moveTo>
                    <a:pt x="1" y="1"/>
                  </a:moveTo>
                  <a:cubicBezTo>
                    <a:pt x="1" y="593"/>
                    <a:pt x="442" y="889"/>
                    <a:pt x="884" y="889"/>
                  </a:cubicBezTo>
                  <a:cubicBezTo>
                    <a:pt x="1325" y="889"/>
                    <a:pt x="1767" y="593"/>
                    <a:pt x="1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7"/>
            <p:cNvSpPr/>
            <p:nvPr/>
          </p:nvSpPr>
          <p:spPr>
            <a:xfrm rot="-5400000" flipH="1">
              <a:off x="143200" y="305055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410" y="1"/>
                    <a:pt x="1" y="389"/>
                    <a:pt x="1" y="884"/>
                  </a:cubicBezTo>
                  <a:cubicBezTo>
                    <a:pt x="1" y="1379"/>
                    <a:pt x="410" y="1767"/>
                    <a:pt x="884" y="1767"/>
                  </a:cubicBezTo>
                  <a:cubicBezTo>
                    <a:pt x="1379" y="1767"/>
                    <a:pt x="1767" y="1379"/>
                    <a:pt x="1767" y="884"/>
                  </a:cubicBezTo>
                  <a:cubicBezTo>
                    <a:pt x="1767" y="389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7"/>
            <p:cNvSpPr/>
            <p:nvPr/>
          </p:nvSpPr>
          <p:spPr>
            <a:xfrm rot="-5400000" flipH="1">
              <a:off x="187375" y="2667688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410" y="1"/>
                    <a:pt x="1" y="410"/>
                    <a:pt x="1" y="884"/>
                  </a:cubicBezTo>
                  <a:cubicBezTo>
                    <a:pt x="1" y="1379"/>
                    <a:pt x="410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7"/>
            <p:cNvSpPr/>
            <p:nvPr/>
          </p:nvSpPr>
          <p:spPr>
            <a:xfrm rot="-5400000" flipH="1">
              <a:off x="-11575" y="3062675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7"/>
            <p:cNvSpPr/>
            <p:nvPr/>
          </p:nvSpPr>
          <p:spPr>
            <a:xfrm rot="-5400000" flipH="1">
              <a:off x="242050" y="294612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7"/>
            <p:cNvSpPr/>
            <p:nvPr/>
          </p:nvSpPr>
          <p:spPr>
            <a:xfrm rot="-5400000" flipH="1">
              <a:off x="143200" y="313345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389"/>
                    <a:pt x="1" y="884"/>
                  </a:cubicBezTo>
                  <a:cubicBezTo>
                    <a:pt x="1" y="1379"/>
                    <a:pt x="389" y="1767"/>
                    <a:pt x="884" y="1767"/>
                  </a:cubicBezTo>
                  <a:cubicBezTo>
                    <a:pt x="1379" y="1767"/>
                    <a:pt x="1767" y="1379"/>
                    <a:pt x="1767" y="884"/>
                  </a:cubicBezTo>
                  <a:cubicBezTo>
                    <a:pt x="1767" y="389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7"/>
            <p:cNvSpPr/>
            <p:nvPr/>
          </p:nvSpPr>
          <p:spPr>
            <a:xfrm rot="-5400000" flipH="1">
              <a:off x="60300" y="313345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7"/>
            <p:cNvSpPr/>
            <p:nvPr/>
          </p:nvSpPr>
          <p:spPr>
            <a:xfrm rot="-5400000" flipH="1">
              <a:off x="-11575" y="3145025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7"/>
            <p:cNvSpPr/>
            <p:nvPr/>
          </p:nvSpPr>
          <p:spPr>
            <a:xfrm rot="-5400000" flipH="1">
              <a:off x="-11575" y="322795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7"/>
            <p:cNvSpPr/>
            <p:nvPr/>
          </p:nvSpPr>
          <p:spPr>
            <a:xfrm rot="-5400000" flipH="1">
              <a:off x="-11575" y="3393225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7"/>
            <p:cNvSpPr/>
            <p:nvPr/>
          </p:nvSpPr>
          <p:spPr>
            <a:xfrm rot="-5400000" flipH="1">
              <a:off x="60300" y="34640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7"/>
            <p:cNvSpPr/>
            <p:nvPr/>
          </p:nvSpPr>
          <p:spPr>
            <a:xfrm rot="-5400000" flipH="1">
              <a:off x="-11575" y="3475575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7"/>
            <p:cNvSpPr/>
            <p:nvPr/>
          </p:nvSpPr>
          <p:spPr>
            <a:xfrm rot="-5400000" flipH="1">
              <a:off x="187375" y="342282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7"/>
            <p:cNvSpPr/>
            <p:nvPr/>
          </p:nvSpPr>
          <p:spPr>
            <a:xfrm rot="-5400000" flipH="1">
              <a:off x="143200" y="354692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389"/>
                    <a:pt x="0" y="884"/>
                  </a:cubicBezTo>
                  <a:cubicBezTo>
                    <a:pt x="0" y="1379"/>
                    <a:pt x="388" y="1767"/>
                    <a:pt x="883" y="1767"/>
                  </a:cubicBezTo>
                  <a:cubicBezTo>
                    <a:pt x="1357" y="1767"/>
                    <a:pt x="1766" y="1379"/>
                    <a:pt x="1766" y="884"/>
                  </a:cubicBezTo>
                  <a:cubicBezTo>
                    <a:pt x="1766" y="389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7"/>
            <p:cNvSpPr/>
            <p:nvPr/>
          </p:nvSpPr>
          <p:spPr>
            <a:xfrm rot="-5400000" flipH="1">
              <a:off x="60300" y="354692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7"/>
            <p:cNvSpPr/>
            <p:nvPr/>
          </p:nvSpPr>
          <p:spPr>
            <a:xfrm rot="-5400000" flipH="1">
              <a:off x="-11575" y="355850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7"/>
            <p:cNvSpPr/>
            <p:nvPr/>
          </p:nvSpPr>
          <p:spPr>
            <a:xfrm rot="-5400000" flipH="1">
              <a:off x="143200" y="362927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389"/>
                    <a:pt x="1" y="884"/>
                  </a:cubicBezTo>
                  <a:cubicBezTo>
                    <a:pt x="1" y="1379"/>
                    <a:pt x="389" y="1767"/>
                    <a:pt x="884" y="1767"/>
                  </a:cubicBezTo>
                  <a:cubicBezTo>
                    <a:pt x="1379" y="1767"/>
                    <a:pt x="1767" y="1379"/>
                    <a:pt x="1767" y="884"/>
                  </a:cubicBezTo>
                  <a:cubicBezTo>
                    <a:pt x="1767" y="389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7"/>
            <p:cNvSpPr/>
            <p:nvPr/>
          </p:nvSpPr>
          <p:spPr>
            <a:xfrm rot="-5400000" flipH="1">
              <a:off x="60300" y="362927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7"/>
            <p:cNvSpPr/>
            <p:nvPr/>
          </p:nvSpPr>
          <p:spPr>
            <a:xfrm rot="-5400000" flipH="1">
              <a:off x="-11575" y="364085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7"/>
            <p:cNvSpPr/>
            <p:nvPr/>
          </p:nvSpPr>
          <p:spPr>
            <a:xfrm rot="-5400000" flipH="1">
              <a:off x="-11575" y="3723775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7"/>
            <p:cNvSpPr/>
            <p:nvPr/>
          </p:nvSpPr>
          <p:spPr>
            <a:xfrm rot="-5400000" flipH="1">
              <a:off x="60300" y="387747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7"/>
            <p:cNvSpPr/>
            <p:nvPr/>
          </p:nvSpPr>
          <p:spPr>
            <a:xfrm rot="-5400000" flipH="1">
              <a:off x="-11575" y="388905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7"/>
            <p:cNvSpPr/>
            <p:nvPr/>
          </p:nvSpPr>
          <p:spPr>
            <a:xfrm rot="-5400000" flipH="1">
              <a:off x="153525" y="38219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7"/>
            <p:cNvSpPr/>
            <p:nvPr/>
          </p:nvSpPr>
          <p:spPr>
            <a:xfrm rot="-5400000" flipH="1">
              <a:off x="213200" y="408692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389"/>
                    <a:pt x="1" y="884"/>
                  </a:cubicBezTo>
                  <a:cubicBezTo>
                    <a:pt x="1" y="1379"/>
                    <a:pt x="389" y="1767"/>
                    <a:pt x="884" y="1767"/>
                  </a:cubicBezTo>
                  <a:cubicBezTo>
                    <a:pt x="1379" y="1767"/>
                    <a:pt x="1767" y="1379"/>
                    <a:pt x="1767" y="884"/>
                  </a:cubicBezTo>
                  <a:cubicBezTo>
                    <a:pt x="1767" y="389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7"/>
            <p:cNvSpPr/>
            <p:nvPr/>
          </p:nvSpPr>
          <p:spPr>
            <a:xfrm rot="-5400000" flipH="1">
              <a:off x="60300" y="395982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7"/>
            <p:cNvSpPr/>
            <p:nvPr/>
          </p:nvSpPr>
          <p:spPr>
            <a:xfrm rot="-5400000" flipH="1">
              <a:off x="-11575" y="397140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7"/>
            <p:cNvSpPr/>
            <p:nvPr/>
          </p:nvSpPr>
          <p:spPr>
            <a:xfrm rot="-5400000" flipH="1">
              <a:off x="-11575" y="4054325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7"/>
            <p:cNvSpPr/>
            <p:nvPr/>
          </p:nvSpPr>
          <p:spPr>
            <a:xfrm rot="-5400000" flipH="1">
              <a:off x="60300" y="41251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7"/>
            <p:cNvSpPr/>
            <p:nvPr/>
          </p:nvSpPr>
          <p:spPr>
            <a:xfrm rot="-5400000" flipH="1">
              <a:off x="-11575" y="4136675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7"/>
            <p:cNvSpPr/>
            <p:nvPr/>
          </p:nvSpPr>
          <p:spPr>
            <a:xfrm rot="-5400000" flipH="1">
              <a:off x="-11575" y="421960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7"/>
            <p:cNvSpPr/>
            <p:nvPr/>
          </p:nvSpPr>
          <p:spPr>
            <a:xfrm rot="-5400000" flipH="1">
              <a:off x="-11575" y="4384875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7"/>
            <p:cNvSpPr/>
            <p:nvPr/>
          </p:nvSpPr>
          <p:spPr>
            <a:xfrm rot="-5400000" flipH="1">
              <a:off x="60300" y="445565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7"/>
            <p:cNvSpPr/>
            <p:nvPr/>
          </p:nvSpPr>
          <p:spPr>
            <a:xfrm rot="-5400000" flipH="1">
              <a:off x="-11575" y="4467775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7"/>
            <p:cNvSpPr/>
            <p:nvPr/>
          </p:nvSpPr>
          <p:spPr>
            <a:xfrm rot="-5400000" flipH="1">
              <a:off x="-11575" y="455015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7"/>
            <p:cNvSpPr/>
            <p:nvPr/>
          </p:nvSpPr>
          <p:spPr>
            <a:xfrm rot="-5400000" flipH="1">
              <a:off x="143200" y="462092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389"/>
                    <a:pt x="1" y="884"/>
                  </a:cubicBezTo>
                  <a:cubicBezTo>
                    <a:pt x="1" y="1379"/>
                    <a:pt x="389" y="1767"/>
                    <a:pt x="884" y="1767"/>
                  </a:cubicBezTo>
                  <a:cubicBezTo>
                    <a:pt x="1379" y="1767"/>
                    <a:pt x="1767" y="1379"/>
                    <a:pt x="1767" y="884"/>
                  </a:cubicBezTo>
                  <a:cubicBezTo>
                    <a:pt x="1767" y="389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7"/>
            <p:cNvSpPr/>
            <p:nvPr/>
          </p:nvSpPr>
          <p:spPr>
            <a:xfrm rot="-5400000" flipH="1">
              <a:off x="60300" y="462092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7"/>
            <p:cNvSpPr/>
            <p:nvPr/>
          </p:nvSpPr>
          <p:spPr>
            <a:xfrm rot="-5400000" flipH="1">
              <a:off x="-11575" y="463250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7"/>
            <p:cNvSpPr/>
            <p:nvPr/>
          </p:nvSpPr>
          <p:spPr>
            <a:xfrm rot="-5400000" flipH="1">
              <a:off x="-11575" y="4715425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7"/>
            <p:cNvSpPr/>
            <p:nvPr/>
          </p:nvSpPr>
          <p:spPr>
            <a:xfrm rot="-5400000" flipH="1">
              <a:off x="231550" y="485825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7"/>
            <p:cNvSpPr/>
            <p:nvPr/>
          </p:nvSpPr>
          <p:spPr>
            <a:xfrm rot="-5400000" flipH="1">
              <a:off x="143200" y="47862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389"/>
                    <a:pt x="1" y="884"/>
                  </a:cubicBezTo>
                  <a:cubicBezTo>
                    <a:pt x="1" y="1379"/>
                    <a:pt x="389" y="1767"/>
                    <a:pt x="884" y="1767"/>
                  </a:cubicBezTo>
                  <a:cubicBezTo>
                    <a:pt x="1379" y="1767"/>
                    <a:pt x="1767" y="1379"/>
                    <a:pt x="1767" y="884"/>
                  </a:cubicBezTo>
                  <a:cubicBezTo>
                    <a:pt x="1767" y="389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7"/>
            <p:cNvSpPr/>
            <p:nvPr/>
          </p:nvSpPr>
          <p:spPr>
            <a:xfrm rot="-5400000" flipH="1">
              <a:off x="60300" y="47862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7"/>
            <p:cNvSpPr/>
            <p:nvPr/>
          </p:nvSpPr>
          <p:spPr>
            <a:xfrm rot="-5400000" flipH="1">
              <a:off x="-10962" y="4797163"/>
              <a:ext cx="44175" cy="22250"/>
            </a:xfrm>
            <a:custGeom>
              <a:avLst/>
              <a:gdLst/>
              <a:ahLst/>
              <a:cxnLst/>
              <a:rect l="l" t="t" r="r" b="b"/>
              <a:pathLst>
                <a:path w="1767" h="890" extrusionOk="0">
                  <a:moveTo>
                    <a:pt x="1" y="1"/>
                  </a:moveTo>
                  <a:cubicBezTo>
                    <a:pt x="1" y="593"/>
                    <a:pt x="442" y="889"/>
                    <a:pt x="884" y="889"/>
                  </a:cubicBezTo>
                  <a:cubicBezTo>
                    <a:pt x="1325" y="889"/>
                    <a:pt x="1767" y="593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7"/>
            <p:cNvSpPr/>
            <p:nvPr/>
          </p:nvSpPr>
          <p:spPr>
            <a:xfrm rot="-5400000" flipH="1">
              <a:off x="143200" y="495147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389"/>
                    <a:pt x="1" y="884"/>
                  </a:cubicBezTo>
                  <a:cubicBezTo>
                    <a:pt x="1" y="1379"/>
                    <a:pt x="389" y="1767"/>
                    <a:pt x="884" y="1767"/>
                  </a:cubicBezTo>
                  <a:cubicBezTo>
                    <a:pt x="1379" y="1767"/>
                    <a:pt x="1767" y="1379"/>
                    <a:pt x="1767" y="884"/>
                  </a:cubicBezTo>
                  <a:cubicBezTo>
                    <a:pt x="1767" y="389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7"/>
            <p:cNvSpPr/>
            <p:nvPr/>
          </p:nvSpPr>
          <p:spPr>
            <a:xfrm rot="-5400000" flipH="1">
              <a:off x="-11575" y="496305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7"/>
            <p:cNvSpPr/>
            <p:nvPr/>
          </p:nvSpPr>
          <p:spPr>
            <a:xfrm rot="-5400000" flipH="1">
              <a:off x="60300" y="50344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7"/>
            <p:cNvSpPr/>
            <p:nvPr/>
          </p:nvSpPr>
          <p:spPr>
            <a:xfrm rot="-5400000" flipH="1">
              <a:off x="-11575" y="5045975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33" y="561"/>
                    <a:pt x="458" y="841"/>
                    <a:pt x="883" y="841"/>
                  </a:cubicBezTo>
                  <a:cubicBezTo>
                    <a:pt x="1308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208981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8"/>
          <p:cNvSpPr txBox="1">
            <a:spLocks noGrp="1"/>
          </p:cNvSpPr>
          <p:nvPr>
            <p:ph type="title"/>
          </p:nvPr>
        </p:nvSpPr>
        <p:spPr>
          <a:xfrm>
            <a:off x="1755049" y="2356300"/>
            <a:ext cx="3603200" cy="12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845" name="Google Shape;845;p8"/>
          <p:cNvSpPr txBox="1">
            <a:spLocks noGrp="1"/>
          </p:cNvSpPr>
          <p:nvPr>
            <p:ph type="subTitle" idx="1"/>
          </p:nvPr>
        </p:nvSpPr>
        <p:spPr>
          <a:xfrm>
            <a:off x="1754416" y="3619500"/>
            <a:ext cx="3603200" cy="12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846" name="Google Shape;846;p8"/>
          <p:cNvCxnSpPr/>
          <p:nvPr/>
        </p:nvCxnSpPr>
        <p:spPr>
          <a:xfrm>
            <a:off x="6968445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7" name="Google Shape;847;p8"/>
          <p:cNvSpPr/>
          <p:nvPr/>
        </p:nvSpPr>
        <p:spPr>
          <a:xfrm rot="-5400000">
            <a:off x="80401" y="47242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8" name="Google Shape;848;p8"/>
          <p:cNvSpPr/>
          <p:nvPr/>
        </p:nvSpPr>
        <p:spPr>
          <a:xfrm rot="-5400000">
            <a:off x="-15066" y="4740052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9" name="Google Shape;849;p8"/>
          <p:cNvSpPr/>
          <p:nvPr/>
        </p:nvSpPr>
        <p:spPr>
          <a:xfrm rot="-5400000">
            <a:off x="80401" y="45038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0" name="Google Shape;850;p8"/>
          <p:cNvSpPr/>
          <p:nvPr/>
        </p:nvSpPr>
        <p:spPr>
          <a:xfrm rot="-5400000">
            <a:off x="-15433" y="45200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1" name="Google Shape;851;p8"/>
          <p:cNvSpPr/>
          <p:nvPr/>
        </p:nvSpPr>
        <p:spPr>
          <a:xfrm rot="-5400000">
            <a:off x="249834" y="47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2" name="Google Shape;852;p8"/>
          <p:cNvSpPr/>
          <p:nvPr/>
        </p:nvSpPr>
        <p:spPr>
          <a:xfrm rot="-5400000">
            <a:off x="80401" y="67245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3" name="Google Shape;853;p8"/>
          <p:cNvSpPr/>
          <p:nvPr/>
        </p:nvSpPr>
        <p:spPr>
          <a:xfrm rot="-5400000">
            <a:off x="-15066" y="6740318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4" name="Google Shape;854;p8"/>
          <p:cNvSpPr/>
          <p:nvPr/>
        </p:nvSpPr>
        <p:spPr>
          <a:xfrm rot="-5400000">
            <a:off x="80401" y="65041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5" name="Google Shape;855;p8"/>
          <p:cNvSpPr/>
          <p:nvPr/>
        </p:nvSpPr>
        <p:spPr>
          <a:xfrm rot="-5400000">
            <a:off x="-15433" y="65203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6" name="Google Shape;856;p8"/>
          <p:cNvSpPr/>
          <p:nvPr/>
        </p:nvSpPr>
        <p:spPr>
          <a:xfrm rot="-5400000">
            <a:off x="-14615" y="6408967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7" name="Google Shape;857;p8"/>
          <p:cNvSpPr/>
          <p:nvPr/>
        </p:nvSpPr>
        <p:spPr>
          <a:xfrm rot="-5400000">
            <a:off x="190934" y="62845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8" name="Google Shape;858;p8"/>
          <p:cNvSpPr/>
          <p:nvPr/>
        </p:nvSpPr>
        <p:spPr>
          <a:xfrm rot="-5400000">
            <a:off x="-15433" y="62992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9" name="Google Shape;859;p8"/>
          <p:cNvSpPr/>
          <p:nvPr/>
        </p:nvSpPr>
        <p:spPr>
          <a:xfrm rot="-5400000">
            <a:off x="322734" y="64237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0" name="Google Shape;860;p8"/>
          <p:cNvSpPr/>
          <p:nvPr/>
        </p:nvSpPr>
        <p:spPr>
          <a:xfrm rot="-5400000">
            <a:off x="190934" y="61739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1" name="Google Shape;861;p8"/>
          <p:cNvSpPr/>
          <p:nvPr/>
        </p:nvSpPr>
        <p:spPr>
          <a:xfrm rot="-5400000">
            <a:off x="80401" y="61739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2" name="Google Shape;862;p8"/>
          <p:cNvSpPr/>
          <p:nvPr/>
        </p:nvSpPr>
        <p:spPr>
          <a:xfrm rot="-5400000">
            <a:off x="-15433" y="61894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3" name="Google Shape;863;p8"/>
          <p:cNvSpPr/>
          <p:nvPr/>
        </p:nvSpPr>
        <p:spPr>
          <a:xfrm rot="-5400000">
            <a:off x="-15433" y="60788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4" name="Google Shape;864;p8"/>
          <p:cNvSpPr/>
          <p:nvPr/>
        </p:nvSpPr>
        <p:spPr>
          <a:xfrm rot="-5400000">
            <a:off x="190934" y="59528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5" name="Google Shape;865;p8"/>
          <p:cNvSpPr/>
          <p:nvPr/>
        </p:nvSpPr>
        <p:spPr>
          <a:xfrm rot="-5400000">
            <a:off x="80401" y="59528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6" name="Google Shape;866;p8"/>
          <p:cNvSpPr/>
          <p:nvPr/>
        </p:nvSpPr>
        <p:spPr>
          <a:xfrm rot="-5400000">
            <a:off x="-15433" y="59682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7" name="Google Shape;867;p8"/>
          <p:cNvSpPr/>
          <p:nvPr/>
        </p:nvSpPr>
        <p:spPr>
          <a:xfrm rot="-5400000">
            <a:off x="190934" y="58430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8" name="Google Shape;868;p8"/>
          <p:cNvSpPr/>
          <p:nvPr/>
        </p:nvSpPr>
        <p:spPr>
          <a:xfrm rot="-5400000">
            <a:off x="80401" y="58430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9" name="Google Shape;869;p8"/>
          <p:cNvSpPr/>
          <p:nvPr/>
        </p:nvSpPr>
        <p:spPr>
          <a:xfrm rot="-5400000">
            <a:off x="-15433" y="58584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0" name="Google Shape;870;p8"/>
          <p:cNvSpPr/>
          <p:nvPr/>
        </p:nvSpPr>
        <p:spPr>
          <a:xfrm rot="-5400000">
            <a:off x="-15433" y="57479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1" name="Google Shape;871;p8"/>
          <p:cNvSpPr/>
          <p:nvPr/>
        </p:nvSpPr>
        <p:spPr>
          <a:xfrm rot="-5400000">
            <a:off x="204701" y="55862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2" name="Google Shape;872;p8"/>
          <p:cNvSpPr/>
          <p:nvPr/>
        </p:nvSpPr>
        <p:spPr>
          <a:xfrm rot="-5400000">
            <a:off x="80401" y="55113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3" name="Google Shape;873;p8"/>
          <p:cNvSpPr/>
          <p:nvPr/>
        </p:nvSpPr>
        <p:spPr>
          <a:xfrm rot="-5400000">
            <a:off x="-15433" y="55275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4" name="Google Shape;874;p8"/>
          <p:cNvSpPr/>
          <p:nvPr/>
        </p:nvSpPr>
        <p:spPr>
          <a:xfrm rot="-5400000">
            <a:off x="-14615" y="541620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5" name="Google Shape;875;p8"/>
          <p:cNvSpPr/>
          <p:nvPr/>
        </p:nvSpPr>
        <p:spPr>
          <a:xfrm rot="-5400000">
            <a:off x="190934" y="52917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6" name="Google Shape;876;p8"/>
          <p:cNvSpPr/>
          <p:nvPr/>
        </p:nvSpPr>
        <p:spPr>
          <a:xfrm rot="-5400000">
            <a:off x="-15433" y="53064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7" name="Google Shape;877;p8"/>
          <p:cNvSpPr/>
          <p:nvPr/>
        </p:nvSpPr>
        <p:spPr>
          <a:xfrm rot="-5400000">
            <a:off x="322734" y="54309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8" name="Google Shape;878;p8"/>
          <p:cNvSpPr/>
          <p:nvPr/>
        </p:nvSpPr>
        <p:spPr>
          <a:xfrm rot="-5400000">
            <a:off x="190934" y="51812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9" name="Google Shape;879;p8"/>
          <p:cNvSpPr/>
          <p:nvPr/>
        </p:nvSpPr>
        <p:spPr>
          <a:xfrm rot="-5400000">
            <a:off x="80401" y="51812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0" name="Google Shape;880;p8"/>
          <p:cNvSpPr/>
          <p:nvPr/>
        </p:nvSpPr>
        <p:spPr>
          <a:xfrm rot="-5400000">
            <a:off x="-15433" y="51966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1" name="Google Shape;881;p8"/>
          <p:cNvSpPr/>
          <p:nvPr/>
        </p:nvSpPr>
        <p:spPr>
          <a:xfrm rot="-5400000">
            <a:off x="190934" y="50706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2" name="Google Shape;882;p8"/>
          <p:cNvSpPr/>
          <p:nvPr/>
        </p:nvSpPr>
        <p:spPr>
          <a:xfrm rot="-5400000">
            <a:off x="80401" y="50706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3" name="Google Shape;883;p8"/>
          <p:cNvSpPr/>
          <p:nvPr/>
        </p:nvSpPr>
        <p:spPr>
          <a:xfrm rot="-5400000">
            <a:off x="-15433" y="50861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4" name="Google Shape;884;p8"/>
          <p:cNvSpPr/>
          <p:nvPr/>
        </p:nvSpPr>
        <p:spPr>
          <a:xfrm rot="-5400000">
            <a:off x="-15433" y="49755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5" name="Google Shape;885;p8"/>
          <p:cNvSpPr/>
          <p:nvPr/>
        </p:nvSpPr>
        <p:spPr>
          <a:xfrm flipH="1">
            <a:off x="258681" y="302253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6" name="Google Shape;886;p8"/>
          <p:cNvSpPr/>
          <p:nvPr/>
        </p:nvSpPr>
        <p:spPr>
          <a:xfrm flipH="1">
            <a:off x="258681" y="443923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292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7" name="Google Shape;887;p8"/>
          <p:cNvSpPr/>
          <p:nvPr/>
        </p:nvSpPr>
        <p:spPr>
          <a:xfrm flipH="1">
            <a:off x="742893" y="205216"/>
            <a:ext cx="58736" cy="58736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315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315" y="2606"/>
                </a:cubicBezTo>
                <a:cubicBezTo>
                  <a:pt x="2025" y="2606"/>
                  <a:pt x="2607" y="2025"/>
                  <a:pt x="2607" y="1314"/>
                </a:cubicBezTo>
                <a:cubicBezTo>
                  <a:pt x="2607" y="582"/>
                  <a:pt x="2025" y="1"/>
                  <a:pt x="1315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8" name="Google Shape;888;p8"/>
          <p:cNvSpPr/>
          <p:nvPr/>
        </p:nvSpPr>
        <p:spPr>
          <a:xfrm flipH="1">
            <a:off x="839531" y="2408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10" y="2622"/>
                  <a:pt x="1731" y="2622"/>
                </a:cubicBezTo>
                <a:cubicBezTo>
                  <a:pt x="2406" y="2622"/>
                  <a:pt x="3058" y="2101"/>
                  <a:pt x="3058" y="1314"/>
                </a:cubicBezTo>
                <a:cubicBezTo>
                  <a:pt x="3058" y="582"/>
                  <a:pt x="2455" y="0"/>
                  <a:pt x="174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9" name="Google Shape;889;p8"/>
          <p:cNvSpPr/>
          <p:nvPr/>
        </p:nvSpPr>
        <p:spPr>
          <a:xfrm flipH="1">
            <a:off x="646190" y="2409"/>
            <a:ext cx="58657" cy="5864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0" name="Google Shape;890;p8"/>
          <p:cNvSpPr/>
          <p:nvPr/>
        </p:nvSpPr>
        <p:spPr>
          <a:xfrm flipH="1">
            <a:off x="549769" y="2408"/>
            <a:ext cx="68332" cy="59027"/>
          </a:xfrm>
          <a:custGeom>
            <a:avLst/>
            <a:gdLst/>
            <a:ahLst/>
            <a:cxnLst/>
            <a:rect l="l" t="t" r="r" b="b"/>
            <a:pathLst>
              <a:path w="3037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07" y="2622"/>
                  <a:pt x="1726" y="2622"/>
                </a:cubicBezTo>
                <a:cubicBezTo>
                  <a:pt x="2395" y="2622"/>
                  <a:pt x="3037" y="2101"/>
                  <a:pt x="3037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1" name="Google Shape;891;p8"/>
          <p:cNvSpPr/>
          <p:nvPr/>
        </p:nvSpPr>
        <p:spPr>
          <a:xfrm flipH="1">
            <a:off x="355934" y="2409"/>
            <a:ext cx="59129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2" name="Google Shape;892;p8"/>
          <p:cNvSpPr/>
          <p:nvPr/>
        </p:nvSpPr>
        <p:spPr>
          <a:xfrm flipH="1">
            <a:off x="259511" y="2409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3" name="Google Shape;893;p8"/>
          <p:cNvSpPr/>
          <p:nvPr/>
        </p:nvSpPr>
        <p:spPr>
          <a:xfrm flipH="1">
            <a:off x="162594" y="2408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4" name="Google Shape;894;p8"/>
          <p:cNvSpPr/>
          <p:nvPr/>
        </p:nvSpPr>
        <p:spPr>
          <a:xfrm flipH="1">
            <a:off x="65677" y="2408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5" name="Google Shape;895;p8"/>
          <p:cNvSpPr/>
          <p:nvPr/>
        </p:nvSpPr>
        <p:spPr>
          <a:xfrm flipH="1">
            <a:off x="829361" y="101378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6" name="Google Shape;896;p8"/>
          <p:cNvSpPr/>
          <p:nvPr/>
        </p:nvSpPr>
        <p:spPr>
          <a:xfrm flipH="1">
            <a:off x="539598" y="101378"/>
            <a:ext cx="68805" cy="58531"/>
          </a:xfrm>
          <a:custGeom>
            <a:avLst/>
            <a:gdLst/>
            <a:ahLst/>
            <a:cxnLst/>
            <a:rect l="l" t="t" r="r" b="b"/>
            <a:pathLst>
              <a:path w="3058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7" name="Google Shape;897;p8"/>
          <p:cNvSpPr/>
          <p:nvPr/>
        </p:nvSpPr>
        <p:spPr>
          <a:xfrm flipH="1">
            <a:off x="646190" y="101266"/>
            <a:ext cx="58657" cy="5864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8" name="Google Shape;898;p8"/>
          <p:cNvSpPr/>
          <p:nvPr/>
        </p:nvSpPr>
        <p:spPr>
          <a:xfrm flipH="1">
            <a:off x="742893" y="362905"/>
            <a:ext cx="58736" cy="58713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5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315" y="2606"/>
                </a:cubicBezTo>
                <a:cubicBezTo>
                  <a:pt x="2025" y="2606"/>
                  <a:pt x="2607" y="2024"/>
                  <a:pt x="2607" y="1314"/>
                </a:cubicBezTo>
                <a:cubicBezTo>
                  <a:pt x="2607" y="582"/>
                  <a:pt x="2025" y="0"/>
                  <a:pt x="131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9" name="Google Shape;899;p8"/>
          <p:cNvSpPr/>
          <p:nvPr/>
        </p:nvSpPr>
        <p:spPr>
          <a:xfrm flipH="1">
            <a:off x="259511" y="101266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0" name="Google Shape;900;p8"/>
          <p:cNvSpPr/>
          <p:nvPr/>
        </p:nvSpPr>
        <p:spPr>
          <a:xfrm flipH="1">
            <a:off x="355934" y="101266"/>
            <a:ext cx="59129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1" name="Google Shape;901;p8"/>
          <p:cNvSpPr/>
          <p:nvPr/>
        </p:nvSpPr>
        <p:spPr>
          <a:xfrm flipH="1">
            <a:off x="55979" y="101378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2" name="Google Shape;902;p8"/>
          <p:cNvSpPr/>
          <p:nvPr/>
        </p:nvSpPr>
        <p:spPr>
          <a:xfrm rot="-5400000" flipH="1">
            <a:off x="84451" y="6459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3" name="Google Shape;903;p8"/>
          <p:cNvSpPr/>
          <p:nvPr/>
        </p:nvSpPr>
        <p:spPr>
          <a:xfrm rot="-5400000" flipH="1">
            <a:off x="-15082" y="660785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4" name="Google Shape;904;p8"/>
          <p:cNvSpPr/>
          <p:nvPr/>
        </p:nvSpPr>
        <p:spPr>
          <a:xfrm rot="-5400000" flipH="1">
            <a:off x="84451" y="8662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5" name="Google Shape;905;p8"/>
          <p:cNvSpPr/>
          <p:nvPr/>
        </p:nvSpPr>
        <p:spPr>
          <a:xfrm rot="-5400000" flipH="1">
            <a:off x="-15449" y="8807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6" name="Google Shape;906;p8"/>
          <p:cNvSpPr/>
          <p:nvPr/>
        </p:nvSpPr>
        <p:spPr>
          <a:xfrm rot="-5400000" flipH="1">
            <a:off x="-14633" y="99050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7" name="Google Shape;907;p8"/>
          <p:cNvSpPr/>
          <p:nvPr/>
        </p:nvSpPr>
        <p:spPr>
          <a:xfrm rot="-5400000" flipH="1">
            <a:off x="194985" y="10859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8" name="Google Shape;908;p8"/>
          <p:cNvSpPr/>
          <p:nvPr/>
        </p:nvSpPr>
        <p:spPr>
          <a:xfrm rot="-5400000" flipH="1">
            <a:off x="253885" y="5754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9" name="Google Shape;909;p8"/>
          <p:cNvSpPr/>
          <p:nvPr/>
        </p:nvSpPr>
        <p:spPr>
          <a:xfrm rot="-5400000" flipH="1">
            <a:off x="-15449" y="11018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0" name="Google Shape;910;p8"/>
          <p:cNvSpPr/>
          <p:nvPr/>
        </p:nvSpPr>
        <p:spPr>
          <a:xfrm rot="-5400000" flipH="1">
            <a:off x="326785" y="9466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1" name="Google Shape;911;p8"/>
          <p:cNvSpPr/>
          <p:nvPr/>
        </p:nvSpPr>
        <p:spPr>
          <a:xfrm rot="-5400000" flipH="1">
            <a:off x="194985" y="11964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2" name="Google Shape;912;p8"/>
          <p:cNvSpPr/>
          <p:nvPr/>
        </p:nvSpPr>
        <p:spPr>
          <a:xfrm rot="-5400000" flipH="1">
            <a:off x="84451" y="11964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3" name="Google Shape;913;p8"/>
          <p:cNvSpPr/>
          <p:nvPr/>
        </p:nvSpPr>
        <p:spPr>
          <a:xfrm rot="-5400000" flipH="1">
            <a:off x="-15449" y="12116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4" name="Google Shape;914;p8"/>
          <p:cNvSpPr/>
          <p:nvPr/>
        </p:nvSpPr>
        <p:spPr>
          <a:xfrm rot="-5400000" flipH="1">
            <a:off x="-15449" y="13222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5" name="Google Shape;915;p8"/>
          <p:cNvSpPr/>
          <p:nvPr/>
        </p:nvSpPr>
        <p:spPr>
          <a:xfrm rot="-5400000" flipH="1">
            <a:off x="194985" y="14175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6" name="Google Shape;916;p8"/>
          <p:cNvSpPr/>
          <p:nvPr/>
        </p:nvSpPr>
        <p:spPr>
          <a:xfrm rot="-5400000" flipH="1">
            <a:off x="84451" y="14175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7" name="Google Shape;917;p8"/>
          <p:cNvSpPr/>
          <p:nvPr/>
        </p:nvSpPr>
        <p:spPr>
          <a:xfrm rot="-5400000" flipH="1">
            <a:off x="-15449" y="14328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8" name="Google Shape;918;p8"/>
          <p:cNvSpPr/>
          <p:nvPr/>
        </p:nvSpPr>
        <p:spPr>
          <a:xfrm rot="-5400000" flipH="1">
            <a:off x="194985" y="15273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9" name="Google Shape;919;p8"/>
          <p:cNvSpPr/>
          <p:nvPr/>
        </p:nvSpPr>
        <p:spPr>
          <a:xfrm rot="-5400000" flipH="1">
            <a:off x="84451" y="15273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0" name="Google Shape;920;p8"/>
          <p:cNvSpPr/>
          <p:nvPr/>
        </p:nvSpPr>
        <p:spPr>
          <a:xfrm rot="-5400000" flipH="1">
            <a:off x="-15449" y="15426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1" name="Google Shape;921;p8"/>
          <p:cNvSpPr/>
          <p:nvPr/>
        </p:nvSpPr>
        <p:spPr>
          <a:xfrm rot="-5400000" flipH="1">
            <a:off x="-15449" y="16531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2" name="Google Shape;922;p8"/>
          <p:cNvSpPr/>
          <p:nvPr/>
        </p:nvSpPr>
        <p:spPr>
          <a:xfrm rot="-5400000" flipH="1">
            <a:off x="84451" y="18590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3" name="Google Shape;923;p8"/>
          <p:cNvSpPr/>
          <p:nvPr/>
        </p:nvSpPr>
        <p:spPr>
          <a:xfrm rot="-5400000" flipH="1">
            <a:off x="-15449" y="187355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4" name="Google Shape;924;p8"/>
          <p:cNvSpPr/>
          <p:nvPr/>
        </p:nvSpPr>
        <p:spPr>
          <a:xfrm rot="10800000" flipH="1">
            <a:off x="1343275" y="6828325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5" name="Google Shape;925;p8"/>
          <p:cNvSpPr/>
          <p:nvPr/>
        </p:nvSpPr>
        <p:spPr>
          <a:xfrm rot="10800000" flipH="1">
            <a:off x="1452909" y="66040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6" name="Google Shape;926;p8"/>
          <p:cNvSpPr/>
          <p:nvPr/>
        </p:nvSpPr>
        <p:spPr>
          <a:xfrm rot="10800000" flipH="1">
            <a:off x="1453842" y="68299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7" name="Google Shape;927;p8"/>
          <p:cNvSpPr/>
          <p:nvPr/>
        </p:nvSpPr>
        <p:spPr>
          <a:xfrm rot="10800000" flipH="1">
            <a:off x="1313675" y="64722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8" name="Google Shape;928;p8"/>
          <p:cNvSpPr/>
          <p:nvPr/>
        </p:nvSpPr>
        <p:spPr>
          <a:xfrm rot="10800000" flipH="1">
            <a:off x="1563442" y="66040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9" name="Google Shape;929;p8"/>
          <p:cNvSpPr/>
          <p:nvPr/>
        </p:nvSpPr>
        <p:spPr>
          <a:xfrm rot="10800000" flipH="1">
            <a:off x="1563442" y="67146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0" name="Google Shape;930;p8"/>
          <p:cNvSpPr/>
          <p:nvPr/>
        </p:nvSpPr>
        <p:spPr>
          <a:xfrm rot="10800000" flipH="1">
            <a:off x="1563642" y="68299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1" name="Google Shape;931;p8"/>
          <p:cNvSpPr/>
          <p:nvPr/>
        </p:nvSpPr>
        <p:spPr>
          <a:xfrm rot="10800000" flipH="1">
            <a:off x="1673975" y="67146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2" name="Google Shape;932;p8"/>
          <p:cNvSpPr/>
          <p:nvPr/>
        </p:nvSpPr>
        <p:spPr>
          <a:xfrm rot="10800000" flipH="1">
            <a:off x="1674175" y="68299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3" name="Google Shape;933;p8"/>
          <p:cNvSpPr/>
          <p:nvPr/>
        </p:nvSpPr>
        <p:spPr>
          <a:xfrm rot="10800000" flipH="1">
            <a:off x="1784742" y="68299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4" name="Google Shape;934;p8"/>
          <p:cNvSpPr/>
          <p:nvPr/>
        </p:nvSpPr>
        <p:spPr>
          <a:xfrm rot="-5400000" flipH="1">
            <a:off x="-15082" y="11660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5" name="Google Shape;935;p8"/>
          <p:cNvSpPr/>
          <p:nvPr/>
        </p:nvSpPr>
        <p:spPr>
          <a:xfrm rot="10800000">
            <a:off x="258681" y="2283277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6" name="Google Shape;936;p8"/>
          <p:cNvSpPr/>
          <p:nvPr/>
        </p:nvSpPr>
        <p:spPr>
          <a:xfrm rot="-5400000" flipH="1">
            <a:off x="1893321" y="6539826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7" name="Google Shape;937;p8"/>
          <p:cNvSpPr/>
          <p:nvPr/>
        </p:nvSpPr>
        <p:spPr>
          <a:xfrm rot="-5400000" flipH="1">
            <a:off x="1888417" y="6631455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8" name="Google Shape;938;p8"/>
          <p:cNvSpPr/>
          <p:nvPr/>
        </p:nvSpPr>
        <p:spPr>
          <a:xfrm rot="-5400000" flipH="1">
            <a:off x="1888417" y="6728372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9" name="Google Shape;939;p8"/>
          <p:cNvSpPr/>
          <p:nvPr/>
        </p:nvSpPr>
        <p:spPr>
          <a:xfrm rot="-5400000" flipH="1">
            <a:off x="1992178" y="6539826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0" name="Google Shape;940;p8"/>
          <p:cNvSpPr/>
          <p:nvPr/>
        </p:nvSpPr>
        <p:spPr>
          <a:xfrm rot="-5400000" flipH="1">
            <a:off x="1991931" y="6443157"/>
            <a:ext cx="59129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1" name="Google Shape;941;p8"/>
          <p:cNvSpPr/>
          <p:nvPr/>
        </p:nvSpPr>
        <p:spPr>
          <a:xfrm rot="-5400000" flipH="1">
            <a:off x="1987139" y="6738317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2" name="Google Shape;942;p8"/>
          <p:cNvSpPr/>
          <p:nvPr/>
        </p:nvSpPr>
        <p:spPr>
          <a:xfrm rot="-5400000">
            <a:off x="84451" y="19394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3" name="Google Shape;943;p8"/>
          <p:cNvSpPr/>
          <p:nvPr/>
        </p:nvSpPr>
        <p:spPr>
          <a:xfrm rot="-5400000">
            <a:off x="-15082" y="195505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4" name="Google Shape;944;p8"/>
          <p:cNvSpPr/>
          <p:nvPr/>
        </p:nvSpPr>
        <p:spPr>
          <a:xfrm rot="10800000">
            <a:off x="1093309" y="67146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5" name="Google Shape;945;p8"/>
          <p:cNvSpPr/>
          <p:nvPr/>
        </p:nvSpPr>
        <p:spPr>
          <a:xfrm rot="10800000">
            <a:off x="1094242" y="68299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6" name="Google Shape;946;p8"/>
          <p:cNvSpPr/>
          <p:nvPr/>
        </p:nvSpPr>
        <p:spPr>
          <a:xfrm rot="10800000">
            <a:off x="983709" y="6828325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7" name="Google Shape;947;p8"/>
          <p:cNvSpPr/>
          <p:nvPr/>
        </p:nvSpPr>
        <p:spPr>
          <a:xfrm rot="10800000">
            <a:off x="873675" y="66040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8" name="Google Shape;948;p8"/>
          <p:cNvSpPr/>
          <p:nvPr/>
        </p:nvSpPr>
        <p:spPr>
          <a:xfrm rot="10800000">
            <a:off x="873142" y="68299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9" name="Google Shape;949;p8"/>
          <p:cNvSpPr/>
          <p:nvPr/>
        </p:nvSpPr>
        <p:spPr>
          <a:xfrm rot="10800000">
            <a:off x="1012909" y="64722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0" name="Google Shape;950;p8"/>
          <p:cNvSpPr/>
          <p:nvPr/>
        </p:nvSpPr>
        <p:spPr>
          <a:xfrm rot="10800000">
            <a:off x="763142" y="66040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1" name="Google Shape;951;p8"/>
          <p:cNvSpPr/>
          <p:nvPr/>
        </p:nvSpPr>
        <p:spPr>
          <a:xfrm rot="10800000">
            <a:off x="763342" y="68299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2" name="Google Shape;952;p8"/>
          <p:cNvSpPr/>
          <p:nvPr/>
        </p:nvSpPr>
        <p:spPr>
          <a:xfrm rot="10800000" flipH="1">
            <a:off x="1992842" y="6829960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3" name="Google Shape;953;p8"/>
          <p:cNvSpPr/>
          <p:nvPr/>
        </p:nvSpPr>
        <p:spPr>
          <a:xfrm rot="10800000" flipH="1">
            <a:off x="513409" y="66040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4" name="Google Shape;954;p8"/>
          <p:cNvSpPr/>
          <p:nvPr/>
        </p:nvSpPr>
        <p:spPr>
          <a:xfrm rot="10800000" flipH="1">
            <a:off x="514342" y="68299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5" name="Google Shape;955;p8"/>
          <p:cNvSpPr/>
          <p:nvPr/>
        </p:nvSpPr>
        <p:spPr>
          <a:xfrm rot="10800000" flipH="1">
            <a:off x="623942" y="66040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6" name="Google Shape;956;p8"/>
          <p:cNvSpPr/>
          <p:nvPr/>
        </p:nvSpPr>
        <p:spPr>
          <a:xfrm rot="10800000" flipH="1">
            <a:off x="623942" y="67146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7" name="Google Shape;957;p8"/>
          <p:cNvSpPr/>
          <p:nvPr/>
        </p:nvSpPr>
        <p:spPr>
          <a:xfrm rot="10800000" flipH="1">
            <a:off x="624142" y="68299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8" name="Google Shape;958;p8"/>
          <p:cNvSpPr/>
          <p:nvPr/>
        </p:nvSpPr>
        <p:spPr>
          <a:xfrm rot="10800000">
            <a:off x="329409" y="68299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9" name="Google Shape;959;p8"/>
          <p:cNvSpPr/>
          <p:nvPr/>
        </p:nvSpPr>
        <p:spPr>
          <a:xfrm rot="10800000" flipH="1">
            <a:off x="80409" y="68299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0" name="Google Shape;960;p8"/>
          <p:cNvSpPr/>
          <p:nvPr/>
        </p:nvSpPr>
        <p:spPr>
          <a:xfrm rot="10800000" flipH="1">
            <a:off x="190209" y="68299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1" name="Google Shape;961;p8"/>
          <p:cNvSpPr/>
          <p:nvPr/>
        </p:nvSpPr>
        <p:spPr>
          <a:xfrm flipH="1">
            <a:off x="2016103" y="364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2" name="Google Shape;962;p8"/>
          <p:cNvSpPr/>
          <p:nvPr/>
        </p:nvSpPr>
        <p:spPr>
          <a:xfrm flipH="1">
            <a:off x="1905337" y="19864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3" name="Google Shape;963;p8"/>
          <p:cNvSpPr/>
          <p:nvPr/>
        </p:nvSpPr>
        <p:spPr>
          <a:xfrm flipH="1">
            <a:off x="1905337" y="8811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4" name="Google Shape;964;p8"/>
          <p:cNvSpPr/>
          <p:nvPr/>
        </p:nvSpPr>
        <p:spPr>
          <a:xfrm flipH="1">
            <a:off x="1905537" y="364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5" name="Google Shape;965;p8"/>
          <p:cNvSpPr/>
          <p:nvPr/>
        </p:nvSpPr>
        <p:spPr>
          <a:xfrm flipH="1">
            <a:off x="1795537" y="19864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6" name="Google Shape;966;p8"/>
          <p:cNvSpPr/>
          <p:nvPr/>
        </p:nvSpPr>
        <p:spPr>
          <a:xfrm flipH="1">
            <a:off x="1795537" y="8811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7" name="Google Shape;967;p8"/>
          <p:cNvSpPr/>
          <p:nvPr/>
        </p:nvSpPr>
        <p:spPr>
          <a:xfrm flipH="1">
            <a:off x="1795737" y="364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8" name="Google Shape;968;p8"/>
          <p:cNvSpPr/>
          <p:nvPr/>
        </p:nvSpPr>
        <p:spPr>
          <a:xfrm flipH="1">
            <a:off x="1685170" y="364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9" name="Google Shape;969;p8"/>
          <p:cNvSpPr/>
          <p:nvPr/>
        </p:nvSpPr>
        <p:spPr>
          <a:xfrm flipH="1">
            <a:off x="1463870" y="8811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0" name="Google Shape;970;p8"/>
          <p:cNvSpPr/>
          <p:nvPr/>
        </p:nvSpPr>
        <p:spPr>
          <a:xfrm flipH="1">
            <a:off x="1464803" y="364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1" name="Google Shape;971;p8"/>
          <p:cNvSpPr/>
          <p:nvPr/>
        </p:nvSpPr>
        <p:spPr>
          <a:xfrm rot="-5400000">
            <a:off x="1043018" y="230629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2" name="Google Shape;972;p8"/>
          <p:cNvSpPr/>
          <p:nvPr/>
        </p:nvSpPr>
        <p:spPr>
          <a:xfrm>
            <a:off x="1383470" y="8811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3" name="Google Shape;973;p8"/>
          <p:cNvSpPr/>
          <p:nvPr/>
        </p:nvSpPr>
        <p:spPr>
          <a:xfrm>
            <a:off x="1383670" y="3645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61337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9"/>
          <p:cNvSpPr txBox="1">
            <a:spLocks noGrp="1"/>
          </p:cNvSpPr>
          <p:nvPr>
            <p:ph type="title"/>
          </p:nvPr>
        </p:nvSpPr>
        <p:spPr>
          <a:xfrm flipH="1">
            <a:off x="7262867" y="1762817"/>
            <a:ext cx="3616000" cy="2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976" name="Google Shape;976;p9"/>
          <p:cNvSpPr txBox="1">
            <a:spLocks noGrp="1"/>
          </p:cNvSpPr>
          <p:nvPr>
            <p:ph type="subTitle" idx="1"/>
          </p:nvPr>
        </p:nvSpPr>
        <p:spPr>
          <a:xfrm flipH="1">
            <a:off x="7263033" y="4077233"/>
            <a:ext cx="3616000" cy="12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77" name="Google Shape;977;p9"/>
          <p:cNvSpPr/>
          <p:nvPr/>
        </p:nvSpPr>
        <p:spPr>
          <a:xfrm rot="10800000" flipH="1">
            <a:off x="7810034" y="1330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8" name="Google Shape;978;p9"/>
          <p:cNvSpPr/>
          <p:nvPr/>
        </p:nvSpPr>
        <p:spPr>
          <a:xfrm rot="10800000" flipH="1">
            <a:off x="7739601" y="11613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9" name="Google Shape;979;p9"/>
          <p:cNvSpPr/>
          <p:nvPr/>
        </p:nvSpPr>
        <p:spPr>
          <a:xfrm rot="10800000" flipH="1">
            <a:off x="7920601" y="1220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0" name="Google Shape;980;p9"/>
          <p:cNvSpPr/>
          <p:nvPr/>
        </p:nvSpPr>
        <p:spPr>
          <a:xfrm rot="10800000" flipH="1">
            <a:off x="7920601" y="1330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1" name="Google Shape;981;p9"/>
          <p:cNvSpPr/>
          <p:nvPr/>
        </p:nvSpPr>
        <p:spPr>
          <a:xfrm rot="10800000" flipH="1">
            <a:off x="8030401" y="1220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2" name="Google Shape;982;p9"/>
          <p:cNvSpPr/>
          <p:nvPr/>
        </p:nvSpPr>
        <p:spPr>
          <a:xfrm rot="10800000" flipH="1">
            <a:off x="8030401" y="1330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3" name="Google Shape;983;p9"/>
          <p:cNvSpPr/>
          <p:nvPr/>
        </p:nvSpPr>
        <p:spPr>
          <a:xfrm rot="10800000" flipH="1">
            <a:off x="8361334" y="1330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4" name="Google Shape;984;p9"/>
          <p:cNvSpPr/>
          <p:nvPr/>
        </p:nvSpPr>
        <p:spPr>
          <a:xfrm rot="10800000" flipH="1">
            <a:off x="8287234" y="12064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5" name="Google Shape;985;p9"/>
          <p:cNvSpPr/>
          <p:nvPr/>
        </p:nvSpPr>
        <p:spPr>
          <a:xfrm rot="10800000" flipH="1">
            <a:off x="8640601" y="11268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6" name="Google Shape;986;p9"/>
          <p:cNvSpPr/>
          <p:nvPr/>
        </p:nvSpPr>
        <p:spPr>
          <a:xfrm rot="10800000" flipH="1">
            <a:off x="8471134" y="1330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7" name="Google Shape;987;p9"/>
          <p:cNvSpPr/>
          <p:nvPr/>
        </p:nvSpPr>
        <p:spPr>
          <a:xfrm rot="10800000" flipH="1">
            <a:off x="8691501" y="1330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8" name="Google Shape;988;p9"/>
          <p:cNvSpPr/>
          <p:nvPr/>
        </p:nvSpPr>
        <p:spPr>
          <a:xfrm>
            <a:off x="7479867" y="56155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9" name="Google Shape;989;p9"/>
          <p:cNvSpPr/>
          <p:nvPr/>
        </p:nvSpPr>
        <p:spPr>
          <a:xfrm>
            <a:off x="7700234" y="57261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0" name="Google Shape;990;p9"/>
          <p:cNvSpPr/>
          <p:nvPr/>
        </p:nvSpPr>
        <p:spPr>
          <a:xfrm>
            <a:off x="7700234" y="56155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1" name="Google Shape;991;p9"/>
          <p:cNvSpPr/>
          <p:nvPr/>
        </p:nvSpPr>
        <p:spPr>
          <a:xfrm>
            <a:off x="8016667" y="58439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2" name="Google Shape;992;p9"/>
          <p:cNvSpPr/>
          <p:nvPr/>
        </p:nvSpPr>
        <p:spPr>
          <a:xfrm>
            <a:off x="7920601" y="57261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3" name="Google Shape;993;p9"/>
          <p:cNvSpPr/>
          <p:nvPr/>
        </p:nvSpPr>
        <p:spPr>
          <a:xfrm>
            <a:off x="7920601" y="56155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4" name="Google Shape;994;p9"/>
          <p:cNvSpPr/>
          <p:nvPr/>
        </p:nvSpPr>
        <p:spPr>
          <a:xfrm>
            <a:off x="8140967" y="57261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5" name="Google Shape;995;p9"/>
          <p:cNvSpPr/>
          <p:nvPr/>
        </p:nvSpPr>
        <p:spPr>
          <a:xfrm>
            <a:off x="8251534" y="56155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6" name="Google Shape;996;p9"/>
          <p:cNvSpPr/>
          <p:nvPr/>
        </p:nvSpPr>
        <p:spPr>
          <a:xfrm>
            <a:off x="8692267" y="5615567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7" name="Google Shape;997;p9"/>
          <p:cNvSpPr/>
          <p:nvPr/>
        </p:nvSpPr>
        <p:spPr>
          <a:xfrm>
            <a:off x="8802067" y="56155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998" name="Google Shape;998;p9"/>
          <p:cNvCxnSpPr/>
          <p:nvPr/>
        </p:nvCxnSpPr>
        <p:spPr>
          <a:xfrm>
            <a:off x="6208699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9" name="Google Shape;999;p9"/>
          <p:cNvSpPr/>
          <p:nvPr/>
        </p:nvSpPr>
        <p:spPr>
          <a:xfrm flipH="1">
            <a:off x="8799134" y="14448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0" name="Google Shape;1000;p9"/>
          <p:cNvSpPr/>
          <p:nvPr/>
        </p:nvSpPr>
        <p:spPr>
          <a:xfrm flipH="1">
            <a:off x="8688601" y="14448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1" name="Google Shape;1001;p9"/>
          <p:cNvSpPr/>
          <p:nvPr/>
        </p:nvSpPr>
        <p:spPr>
          <a:xfrm flipH="1">
            <a:off x="8471134" y="14448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2" name="Google Shape;1002;p9"/>
          <p:cNvSpPr/>
          <p:nvPr/>
        </p:nvSpPr>
        <p:spPr>
          <a:xfrm flipH="1">
            <a:off x="8361334" y="14448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3" name="Google Shape;1003;p9"/>
          <p:cNvSpPr/>
          <p:nvPr/>
        </p:nvSpPr>
        <p:spPr>
          <a:xfrm flipH="1">
            <a:off x="8034067" y="14448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4" name="Google Shape;1004;p9"/>
          <p:cNvSpPr/>
          <p:nvPr/>
        </p:nvSpPr>
        <p:spPr>
          <a:xfrm flipH="1">
            <a:off x="7739601" y="14448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5" name="Google Shape;1005;p9"/>
          <p:cNvSpPr/>
          <p:nvPr/>
        </p:nvSpPr>
        <p:spPr>
          <a:xfrm flipH="1">
            <a:off x="7629067" y="14448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6" name="Google Shape;1006;p9"/>
          <p:cNvSpPr/>
          <p:nvPr/>
        </p:nvSpPr>
        <p:spPr>
          <a:xfrm flipH="1">
            <a:off x="7518534" y="14448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7" name="Google Shape;1007;p9"/>
          <p:cNvSpPr/>
          <p:nvPr/>
        </p:nvSpPr>
        <p:spPr>
          <a:xfrm flipH="1">
            <a:off x="8909667" y="55050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8" name="Google Shape;1008;p9"/>
          <p:cNvSpPr/>
          <p:nvPr/>
        </p:nvSpPr>
        <p:spPr>
          <a:xfrm flipH="1">
            <a:off x="8799134" y="55050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9" name="Google Shape;1009;p9"/>
          <p:cNvSpPr/>
          <p:nvPr/>
        </p:nvSpPr>
        <p:spPr>
          <a:xfrm flipH="1">
            <a:off x="8543734" y="55050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0" name="Google Shape;1010;p9"/>
          <p:cNvSpPr/>
          <p:nvPr/>
        </p:nvSpPr>
        <p:spPr>
          <a:xfrm flipH="1">
            <a:off x="8433934" y="55050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1" name="Google Shape;1011;p9"/>
          <p:cNvSpPr/>
          <p:nvPr/>
        </p:nvSpPr>
        <p:spPr>
          <a:xfrm flipH="1">
            <a:off x="8140967" y="55050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2" name="Google Shape;1012;p9"/>
          <p:cNvSpPr/>
          <p:nvPr/>
        </p:nvSpPr>
        <p:spPr>
          <a:xfrm flipH="1">
            <a:off x="7812201" y="55050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3" name="Google Shape;1013;p9"/>
          <p:cNvSpPr/>
          <p:nvPr/>
        </p:nvSpPr>
        <p:spPr>
          <a:xfrm flipH="1">
            <a:off x="7701667" y="55050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4" name="Google Shape;1014;p9"/>
          <p:cNvSpPr/>
          <p:nvPr/>
        </p:nvSpPr>
        <p:spPr>
          <a:xfrm flipH="1">
            <a:off x="7591134" y="55050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6342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10"/>
          <p:cNvSpPr txBox="1">
            <a:spLocks noGrp="1"/>
          </p:cNvSpPr>
          <p:nvPr>
            <p:ph type="title"/>
          </p:nvPr>
        </p:nvSpPr>
        <p:spPr>
          <a:xfrm>
            <a:off x="7462567" y="719333"/>
            <a:ext cx="3778400" cy="3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017" name="Google Shape;1017;p10"/>
          <p:cNvSpPr/>
          <p:nvPr/>
        </p:nvSpPr>
        <p:spPr>
          <a:xfrm>
            <a:off x="11874578" y="330301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8" name="Google Shape;1018;p10"/>
          <p:cNvSpPr/>
          <p:nvPr/>
        </p:nvSpPr>
        <p:spPr>
          <a:xfrm>
            <a:off x="11874578" y="471971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292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9" name="Google Shape;1019;p10"/>
          <p:cNvSpPr/>
          <p:nvPr/>
        </p:nvSpPr>
        <p:spPr>
          <a:xfrm>
            <a:off x="11390341" y="233264"/>
            <a:ext cx="58736" cy="58736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315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315" y="2606"/>
                </a:cubicBezTo>
                <a:cubicBezTo>
                  <a:pt x="2025" y="2606"/>
                  <a:pt x="2607" y="2025"/>
                  <a:pt x="2607" y="1314"/>
                </a:cubicBezTo>
                <a:cubicBezTo>
                  <a:pt x="2607" y="582"/>
                  <a:pt x="2025" y="1"/>
                  <a:pt x="1315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0" name="Google Shape;1020;p10"/>
          <p:cNvSpPr/>
          <p:nvPr/>
        </p:nvSpPr>
        <p:spPr>
          <a:xfrm>
            <a:off x="11283613" y="30456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10" y="2622"/>
                  <a:pt x="1731" y="2622"/>
                </a:cubicBezTo>
                <a:cubicBezTo>
                  <a:pt x="2406" y="2622"/>
                  <a:pt x="3058" y="2101"/>
                  <a:pt x="3058" y="1314"/>
                </a:cubicBezTo>
                <a:cubicBezTo>
                  <a:pt x="3058" y="582"/>
                  <a:pt x="2455" y="0"/>
                  <a:pt x="174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1" name="Google Shape;1021;p10"/>
          <p:cNvSpPr/>
          <p:nvPr/>
        </p:nvSpPr>
        <p:spPr>
          <a:xfrm>
            <a:off x="11487124" y="30457"/>
            <a:ext cx="58657" cy="5864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2" name="Google Shape;1022;p10"/>
          <p:cNvSpPr/>
          <p:nvPr/>
        </p:nvSpPr>
        <p:spPr>
          <a:xfrm>
            <a:off x="11573870" y="30456"/>
            <a:ext cx="68332" cy="59027"/>
          </a:xfrm>
          <a:custGeom>
            <a:avLst/>
            <a:gdLst/>
            <a:ahLst/>
            <a:cxnLst/>
            <a:rect l="l" t="t" r="r" b="b"/>
            <a:pathLst>
              <a:path w="3037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07" y="2622"/>
                  <a:pt x="1726" y="2622"/>
                </a:cubicBezTo>
                <a:cubicBezTo>
                  <a:pt x="2395" y="2622"/>
                  <a:pt x="3037" y="2101"/>
                  <a:pt x="3037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3" name="Google Shape;1023;p10"/>
          <p:cNvSpPr/>
          <p:nvPr/>
        </p:nvSpPr>
        <p:spPr>
          <a:xfrm>
            <a:off x="11776907" y="30457"/>
            <a:ext cx="59131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4" name="Google Shape;1024;p10"/>
          <p:cNvSpPr/>
          <p:nvPr/>
        </p:nvSpPr>
        <p:spPr>
          <a:xfrm>
            <a:off x="11873824" y="30457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5" name="Google Shape;1025;p10"/>
          <p:cNvSpPr/>
          <p:nvPr/>
        </p:nvSpPr>
        <p:spPr>
          <a:xfrm>
            <a:off x="11960549" y="30456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6" name="Google Shape;1026;p10"/>
          <p:cNvSpPr/>
          <p:nvPr/>
        </p:nvSpPr>
        <p:spPr>
          <a:xfrm>
            <a:off x="12057466" y="30456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7" name="Google Shape;1027;p10"/>
          <p:cNvSpPr/>
          <p:nvPr/>
        </p:nvSpPr>
        <p:spPr>
          <a:xfrm>
            <a:off x="11293783" y="129425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8" name="Google Shape;1028;p10"/>
          <p:cNvSpPr/>
          <p:nvPr/>
        </p:nvSpPr>
        <p:spPr>
          <a:xfrm>
            <a:off x="11583567" y="129425"/>
            <a:ext cx="68805" cy="58531"/>
          </a:xfrm>
          <a:custGeom>
            <a:avLst/>
            <a:gdLst/>
            <a:ahLst/>
            <a:cxnLst/>
            <a:rect l="l" t="t" r="r" b="b"/>
            <a:pathLst>
              <a:path w="3058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9" name="Google Shape;1029;p10"/>
          <p:cNvSpPr/>
          <p:nvPr/>
        </p:nvSpPr>
        <p:spPr>
          <a:xfrm>
            <a:off x="11487124" y="129314"/>
            <a:ext cx="58657" cy="5864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0" name="Google Shape;1030;p10"/>
          <p:cNvSpPr/>
          <p:nvPr/>
        </p:nvSpPr>
        <p:spPr>
          <a:xfrm>
            <a:off x="11390341" y="390953"/>
            <a:ext cx="58736" cy="58713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5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315" y="2606"/>
                </a:cubicBezTo>
                <a:cubicBezTo>
                  <a:pt x="2025" y="2606"/>
                  <a:pt x="2607" y="2024"/>
                  <a:pt x="2607" y="1314"/>
                </a:cubicBezTo>
                <a:cubicBezTo>
                  <a:pt x="2607" y="582"/>
                  <a:pt x="2025" y="0"/>
                  <a:pt x="131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1" name="Google Shape;1031;p10"/>
          <p:cNvSpPr/>
          <p:nvPr/>
        </p:nvSpPr>
        <p:spPr>
          <a:xfrm>
            <a:off x="11873824" y="129314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2" name="Google Shape;1032;p10"/>
          <p:cNvSpPr/>
          <p:nvPr/>
        </p:nvSpPr>
        <p:spPr>
          <a:xfrm>
            <a:off x="11776907" y="129314"/>
            <a:ext cx="59131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3" name="Google Shape;1033;p10"/>
          <p:cNvSpPr/>
          <p:nvPr/>
        </p:nvSpPr>
        <p:spPr>
          <a:xfrm>
            <a:off x="12067165" y="129425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4" name="Google Shape;1034;p10"/>
          <p:cNvSpPr/>
          <p:nvPr/>
        </p:nvSpPr>
        <p:spPr>
          <a:xfrm rot="5400000">
            <a:off x="12048621" y="67396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5" name="Google Shape;1035;p10"/>
          <p:cNvSpPr/>
          <p:nvPr/>
        </p:nvSpPr>
        <p:spPr>
          <a:xfrm rot="5400000">
            <a:off x="12148887" y="688832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6" name="Google Shape;1036;p10"/>
          <p:cNvSpPr/>
          <p:nvPr/>
        </p:nvSpPr>
        <p:spPr>
          <a:xfrm rot="5400000">
            <a:off x="12048621" y="89433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7" name="Google Shape;1037;p10"/>
          <p:cNvSpPr/>
          <p:nvPr/>
        </p:nvSpPr>
        <p:spPr>
          <a:xfrm rot="5400000">
            <a:off x="12148521" y="90883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8" name="Google Shape;1038;p10"/>
          <p:cNvSpPr/>
          <p:nvPr/>
        </p:nvSpPr>
        <p:spPr>
          <a:xfrm rot="5400000">
            <a:off x="11879187" y="60348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9" name="Google Shape;1039;p10"/>
          <p:cNvSpPr/>
          <p:nvPr/>
        </p:nvSpPr>
        <p:spPr>
          <a:xfrm rot="5400000">
            <a:off x="12148887" y="144649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0" name="Google Shape;1040;p10"/>
          <p:cNvSpPr/>
          <p:nvPr/>
        </p:nvSpPr>
        <p:spPr>
          <a:xfrm>
            <a:off x="10113767" y="-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1" name="Google Shape;1041;p10"/>
          <p:cNvSpPr/>
          <p:nvPr/>
        </p:nvSpPr>
        <p:spPr>
          <a:xfrm>
            <a:off x="10224534" y="1949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2" name="Google Shape;1042;p10"/>
          <p:cNvSpPr/>
          <p:nvPr/>
        </p:nvSpPr>
        <p:spPr>
          <a:xfrm>
            <a:off x="10224534" y="8445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3" name="Google Shape;1043;p10"/>
          <p:cNvSpPr/>
          <p:nvPr/>
        </p:nvSpPr>
        <p:spPr>
          <a:xfrm>
            <a:off x="10224334" y="-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4" name="Google Shape;1044;p10"/>
          <p:cNvSpPr/>
          <p:nvPr/>
        </p:nvSpPr>
        <p:spPr>
          <a:xfrm>
            <a:off x="10334334" y="1949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5" name="Google Shape;1045;p10"/>
          <p:cNvSpPr/>
          <p:nvPr/>
        </p:nvSpPr>
        <p:spPr>
          <a:xfrm>
            <a:off x="10334334" y="8445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6" name="Google Shape;1046;p10"/>
          <p:cNvSpPr/>
          <p:nvPr/>
        </p:nvSpPr>
        <p:spPr>
          <a:xfrm>
            <a:off x="10334134" y="-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7" name="Google Shape;1047;p10"/>
          <p:cNvSpPr/>
          <p:nvPr/>
        </p:nvSpPr>
        <p:spPr>
          <a:xfrm>
            <a:off x="10444701" y="-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8" name="Google Shape;1048;p10"/>
          <p:cNvSpPr/>
          <p:nvPr/>
        </p:nvSpPr>
        <p:spPr>
          <a:xfrm>
            <a:off x="10666001" y="8445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9" name="Google Shape;1049;p10"/>
          <p:cNvSpPr/>
          <p:nvPr/>
        </p:nvSpPr>
        <p:spPr>
          <a:xfrm>
            <a:off x="10665067" y="-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0" name="Google Shape;1050;p10"/>
          <p:cNvSpPr/>
          <p:nvPr/>
        </p:nvSpPr>
        <p:spPr>
          <a:xfrm rot="5400000" flipH="1">
            <a:off x="11090240" y="258677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1" name="Google Shape;1051;p10"/>
          <p:cNvSpPr/>
          <p:nvPr/>
        </p:nvSpPr>
        <p:spPr>
          <a:xfrm flipH="1">
            <a:off x="10746401" y="8445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2" name="Google Shape;1052;p10"/>
          <p:cNvSpPr/>
          <p:nvPr/>
        </p:nvSpPr>
        <p:spPr>
          <a:xfrm flipH="1">
            <a:off x="10746934" y="-7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95147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1"/>
          <p:cNvSpPr txBox="1">
            <a:spLocks noGrp="1"/>
          </p:cNvSpPr>
          <p:nvPr>
            <p:ph type="title" hasCustomPrompt="1"/>
          </p:nvPr>
        </p:nvSpPr>
        <p:spPr>
          <a:xfrm>
            <a:off x="1660800" y="2597700"/>
            <a:ext cx="8870400" cy="11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55" name="Google Shape;1055;p11"/>
          <p:cNvSpPr txBox="1">
            <a:spLocks noGrp="1"/>
          </p:cNvSpPr>
          <p:nvPr>
            <p:ph type="subTitle" idx="1"/>
          </p:nvPr>
        </p:nvSpPr>
        <p:spPr>
          <a:xfrm>
            <a:off x="2468600" y="3850300"/>
            <a:ext cx="7254800" cy="4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cxnSp>
        <p:nvCxnSpPr>
          <p:cNvPr id="1056" name="Google Shape;1056;p11"/>
          <p:cNvCxnSpPr/>
          <p:nvPr/>
        </p:nvCxnSpPr>
        <p:spPr>
          <a:xfrm>
            <a:off x="-8000" y="2055800"/>
            <a:ext cx="12208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7" name="Google Shape;1057;p11"/>
          <p:cNvCxnSpPr/>
          <p:nvPr/>
        </p:nvCxnSpPr>
        <p:spPr>
          <a:xfrm>
            <a:off x="-8000" y="4802200"/>
            <a:ext cx="122080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8" name="Google Shape;1058;p11"/>
          <p:cNvSpPr/>
          <p:nvPr/>
        </p:nvSpPr>
        <p:spPr>
          <a:xfrm flipH="1">
            <a:off x="12149067" y="49842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78" y="1766"/>
                  <a:pt x="1766" y="1379"/>
                  <a:pt x="1766" y="884"/>
                </a:cubicBezTo>
                <a:cubicBezTo>
                  <a:pt x="1766" y="410"/>
                  <a:pt x="1378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9" name="Google Shape;1059;p11"/>
          <p:cNvSpPr/>
          <p:nvPr/>
        </p:nvSpPr>
        <p:spPr>
          <a:xfrm flipH="1">
            <a:off x="11917734" y="51536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0" name="Google Shape;1060;p11"/>
          <p:cNvSpPr/>
          <p:nvPr/>
        </p:nvSpPr>
        <p:spPr>
          <a:xfrm flipH="1">
            <a:off x="12038501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1" name="Google Shape;1061;p11"/>
          <p:cNvSpPr/>
          <p:nvPr/>
        </p:nvSpPr>
        <p:spPr>
          <a:xfrm flipH="1">
            <a:off x="12038501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2" name="Google Shape;1062;p11"/>
          <p:cNvSpPr/>
          <p:nvPr/>
        </p:nvSpPr>
        <p:spPr>
          <a:xfrm flipH="1">
            <a:off x="11818867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3" name="Google Shape;1063;p11"/>
          <p:cNvSpPr/>
          <p:nvPr/>
        </p:nvSpPr>
        <p:spPr>
          <a:xfrm flipH="1">
            <a:off x="11597767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4" name="Google Shape;1064;p11"/>
          <p:cNvSpPr/>
          <p:nvPr/>
        </p:nvSpPr>
        <p:spPr>
          <a:xfrm flipH="1">
            <a:off x="11597767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5" name="Google Shape;1065;p11"/>
          <p:cNvSpPr/>
          <p:nvPr/>
        </p:nvSpPr>
        <p:spPr>
          <a:xfrm flipH="1">
            <a:off x="11487967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6" name="Google Shape;1066;p11"/>
          <p:cNvSpPr/>
          <p:nvPr/>
        </p:nvSpPr>
        <p:spPr>
          <a:xfrm flipH="1">
            <a:off x="11157034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7" name="Google Shape;1067;p11"/>
          <p:cNvSpPr/>
          <p:nvPr/>
        </p:nvSpPr>
        <p:spPr>
          <a:xfrm flipH="1">
            <a:off x="10936667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8" name="Google Shape;1068;p11"/>
          <p:cNvSpPr/>
          <p:nvPr/>
        </p:nvSpPr>
        <p:spPr>
          <a:xfrm flipH="1">
            <a:off x="10717034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9" name="Google Shape;1069;p11"/>
          <p:cNvSpPr/>
          <p:nvPr/>
        </p:nvSpPr>
        <p:spPr>
          <a:xfrm flipH="1">
            <a:off x="11227518" y="51536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0" name="Google Shape;1070;p11"/>
          <p:cNvSpPr/>
          <p:nvPr/>
        </p:nvSpPr>
        <p:spPr>
          <a:xfrm flipH="1">
            <a:off x="10856267" y="52265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1" name="Google Shape;1071;p11"/>
          <p:cNvSpPr/>
          <p:nvPr/>
        </p:nvSpPr>
        <p:spPr>
          <a:xfrm flipH="1">
            <a:off x="10606501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2" name="Google Shape;1072;p11"/>
          <p:cNvSpPr/>
          <p:nvPr/>
        </p:nvSpPr>
        <p:spPr>
          <a:xfrm flipH="1">
            <a:off x="10606501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3" name="Google Shape;1073;p11"/>
          <p:cNvSpPr/>
          <p:nvPr/>
        </p:nvSpPr>
        <p:spPr>
          <a:xfrm flipH="1">
            <a:off x="10165767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4" name="Google Shape;1074;p11"/>
          <p:cNvSpPr/>
          <p:nvPr/>
        </p:nvSpPr>
        <p:spPr>
          <a:xfrm flipH="1">
            <a:off x="10220667" y="51536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5" name="Google Shape;1075;p11"/>
          <p:cNvSpPr/>
          <p:nvPr/>
        </p:nvSpPr>
        <p:spPr>
          <a:xfrm flipH="1">
            <a:off x="10055201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6" name="Google Shape;1076;p11"/>
          <p:cNvSpPr/>
          <p:nvPr/>
        </p:nvSpPr>
        <p:spPr>
          <a:xfrm flipH="1">
            <a:off x="10055201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7" name="Google Shape;1077;p11"/>
          <p:cNvSpPr/>
          <p:nvPr/>
        </p:nvSpPr>
        <p:spPr>
          <a:xfrm flipH="1">
            <a:off x="9945401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8" name="Google Shape;1078;p11"/>
          <p:cNvSpPr/>
          <p:nvPr/>
        </p:nvSpPr>
        <p:spPr>
          <a:xfrm flipH="1">
            <a:off x="9945401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9" name="Google Shape;1079;p11"/>
          <p:cNvSpPr/>
          <p:nvPr/>
        </p:nvSpPr>
        <p:spPr>
          <a:xfrm flipH="1">
            <a:off x="9614467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0" name="Google Shape;1080;p11"/>
          <p:cNvSpPr/>
          <p:nvPr/>
        </p:nvSpPr>
        <p:spPr>
          <a:xfrm flipH="1">
            <a:off x="9688567" y="51085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1" name="Google Shape;1081;p11"/>
          <p:cNvSpPr/>
          <p:nvPr/>
        </p:nvSpPr>
        <p:spPr>
          <a:xfrm flipH="1">
            <a:off x="9335201" y="51880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2" name="Google Shape;1082;p11"/>
          <p:cNvSpPr/>
          <p:nvPr/>
        </p:nvSpPr>
        <p:spPr>
          <a:xfrm flipH="1">
            <a:off x="9504667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3" name="Google Shape;1083;p11"/>
          <p:cNvSpPr/>
          <p:nvPr/>
        </p:nvSpPr>
        <p:spPr>
          <a:xfrm flipH="1">
            <a:off x="9284301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4" name="Google Shape;1084;p11"/>
          <p:cNvSpPr/>
          <p:nvPr/>
        </p:nvSpPr>
        <p:spPr>
          <a:xfrm flipH="1">
            <a:off x="8843567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5" name="Google Shape;1085;p11"/>
          <p:cNvSpPr/>
          <p:nvPr/>
        </p:nvSpPr>
        <p:spPr>
          <a:xfrm flipH="1">
            <a:off x="8623201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6" name="Google Shape;1086;p11"/>
          <p:cNvSpPr/>
          <p:nvPr/>
        </p:nvSpPr>
        <p:spPr>
          <a:xfrm flipH="1">
            <a:off x="8623201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7" name="Google Shape;1087;p11"/>
          <p:cNvSpPr/>
          <p:nvPr/>
        </p:nvSpPr>
        <p:spPr>
          <a:xfrm flipH="1">
            <a:off x="8306767" y="52125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8" name="Google Shape;1088;p11"/>
          <p:cNvSpPr/>
          <p:nvPr/>
        </p:nvSpPr>
        <p:spPr>
          <a:xfrm flipH="1">
            <a:off x="8402834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9" name="Google Shape;1089;p11"/>
          <p:cNvSpPr/>
          <p:nvPr/>
        </p:nvSpPr>
        <p:spPr>
          <a:xfrm flipH="1">
            <a:off x="8402834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0" name="Google Shape;1090;p11"/>
          <p:cNvSpPr/>
          <p:nvPr/>
        </p:nvSpPr>
        <p:spPr>
          <a:xfrm flipH="1">
            <a:off x="8182467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1" name="Google Shape;1091;p11"/>
          <p:cNvSpPr/>
          <p:nvPr/>
        </p:nvSpPr>
        <p:spPr>
          <a:xfrm flipH="1">
            <a:off x="7851534" y="49253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2" name="Google Shape;1092;p11"/>
          <p:cNvSpPr/>
          <p:nvPr/>
        </p:nvSpPr>
        <p:spPr>
          <a:xfrm flipH="1">
            <a:off x="8071901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3" name="Google Shape;1093;p11"/>
          <p:cNvSpPr/>
          <p:nvPr/>
        </p:nvSpPr>
        <p:spPr>
          <a:xfrm flipH="1">
            <a:off x="7631200" y="49842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4" name="Google Shape;1094;p11"/>
          <p:cNvSpPr/>
          <p:nvPr/>
        </p:nvSpPr>
        <p:spPr>
          <a:xfrm flipH="1">
            <a:off x="7338634" y="50782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5" name="Google Shape;1095;p11"/>
          <p:cNvSpPr/>
          <p:nvPr/>
        </p:nvSpPr>
        <p:spPr>
          <a:xfrm flipH="1">
            <a:off x="7521367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6" name="Google Shape;1096;p11"/>
          <p:cNvSpPr/>
          <p:nvPr/>
        </p:nvSpPr>
        <p:spPr>
          <a:xfrm flipH="1">
            <a:off x="7053200" y="49842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78" y="1766"/>
                  <a:pt x="1766" y="1379"/>
                  <a:pt x="1766" y="884"/>
                </a:cubicBezTo>
                <a:cubicBezTo>
                  <a:pt x="1766" y="410"/>
                  <a:pt x="1378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7" name="Google Shape;1097;p11"/>
          <p:cNvSpPr/>
          <p:nvPr/>
        </p:nvSpPr>
        <p:spPr>
          <a:xfrm flipH="1">
            <a:off x="6821867" y="51536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8" name="Google Shape;1098;p11"/>
          <p:cNvSpPr/>
          <p:nvPr/>
        </p:nvSpPr>
        <p:spPr>
          <a:xfrm flipH="1">
            <a:off x="6942634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9" name="Google Shape;1099;p11"/>
          <p:cNvSpPr/>
          <p:nvPr/>
        </p:nvSpPr>
        <p:spPr>
          <a:xfrm flipH="1">
            <a:off x="6942634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0" name="Google Shape;1100;p11"/>
          <p:cNvSpPr/>
          <p:nvPr/>
        </p:nvSpPr>
        <p:spPr>
          <a:xfrm flipH="1">
            <a:off x="6723001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1" name="Google Shape;1101;p11"/>
          <p:cNvSpPr/>
          <p:nvPr/>
        </p:nvSpPr>
        <p:spPr>
          <a:xfrm flipH="1">
            <a:off x="6501901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2" name="Google Shape;1102;p11"/>
          <p:cNvSpPr/>
          <p:nvPr/>
        </p:nvSpPr>
        <p:spPr>
          <a:xfrm flipH="1">
            <a:off x="6501901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3" name="Google Shape;1103;p11"/>
          <p:cNvSpPr/>
          <p:nvPr/>
        </p:nvSpPr>
        <p:spPr>
          <a:xfrm flipH="1">
            <a:off x="6392101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4" name="Google Shape;1104;p11"/>
          <p:cNvSpPr/>
          <p:nvPr/>
        </p:nvSpPr>
        <p:spPr>
          <a:xfrm flipH="1">
            <a:off x="6061167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5" name="Google Shape;1105;p11"/>
          <p:cNvSpPr/>
          <p:nvPr/>
        </p:nvSpPr>
        <p:spPr>
          <a:xfrm flipH="1">
            <a:off x="5840801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6" name="Google Shape;1106;p11"/>
          <p:cNvSpPr/>
          <p:nvPr/>
        </p:nvSpPr>
        <p:spPr>
          <a:xfrm flipH="1">
            <a:off x="5621167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7" name="Google Shape;1107;p11"/>
          <p:cNvSpPr/>
          <p:nvPr/>
        </p:nvSpPr>
        <p:spPr>
          <a:xfrm flipH="1">
            <a:off x="6131651" y="51536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8" name="Google Shape;1108;p11"/>
          <p:cNvSpPr/>
          <p:nvPr/>
        </p:nvSpPr>
        <p:spPr>
          <a:xfrm flipH="1">
            <a:off x="5760401" y="52265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9" name="Google Shape;1109;p11"/>
          <p:cNvSpPr/>
          <p:nvPr/>
        </p:nvSpPr>
        <p:spPr>
          <a:xfrm flipH="1">
            <a:off x="5510634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0" name="Google Shape;1110;p11"/>
          <p:cNvSpPr/>
          <p:nvPr/>
        </p:nvSpPr>
        <p:spPr>
          <a:xfrm flipH="1">
            <a:off x="5510634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1" name="Google Shape;1111;p11"/>
          <p:cNvSpPr/>
          <p:nvPr/>
        </p:nvSpPr>
        <p:spPr>
          <a:xfrm flipH="1">
            <a:off x="5069901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2" name="Google Shape;1112;p11"/>
          <p:cNvSpPr/>
          <p:nvPr/>
        </p:nvSpPr>
        <p:spPr>
          <a:xfrm flipH="1">
            <a:off x="5124801" y="51536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3" name="Google Shape;1113;p11"/>
          <p:cNvSpPr/>
          <p:nvPr/>
        </p:nvSpPr>
        <p:spPr>
          <a:xfrm flipH="1">
            <a:off x="4959334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4" name="Google Shape;1114;p11"/>
          <p:cNvSpPr/>
          <p:nvPr/>
        </p:nvSpPr>
        <p:spPr>
          <a:xfrm flipH="1">
            <a:off x="4959334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5" name="Google Shape;1115;p11"/>
          <p:cNvSpPr/>
          <p:nvPr/>
        </p:nvSpPr>
        <p:spPr>
          <a:xfrm flipH="1">
            <a:off x="4849534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6" name="Google Shape;1116;p11"/>
          <p:cNvSpPr/>
          <p:nvPr/>
        </p:nvSpPr>
        <p:spPr>
          <a:xfrm flipH="1">
            <a:off x="4849534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7" name="Google Shape;1117;p11"/>
          <p:cNvSpPr/>
          <p:nvPr/>
        </p:nvSpPr>
        <p:spPr>
          <a:xfrm flipH="1">
            <a:off x="4518601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8" name="Google Shape;1118;p11"/>
          <p:cNvSpPr/>
          <p:nvPr/>
        </p:nvSpPr>
        <p:spPr>
          <a:xfrm flipH="1">
            <a:off x="4592701" y="51085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9" name="Google Shape;1119;p11"/>
          <p:cNvSpPr/>
          <p:nvPr/>
        </p:nvSpPr>
        <p:spPr>
          <a:xfrm flipH="1">
            <a:off x="4239334" y="51880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0" name="Google Shape;1120;p11"/>
          <p:cNvSpPr/>
          <p:nvPr/>
        </p:nvSpPr>
        <p:spPr>
          <a:xfrm flipH="1">
            <a:off x="4408801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1" name="Google Shape;1121;p11"/>
          <p:cNvSpPr/>
          <p:nvPr/>
        </p:nvSpPr>
        <p:spPr>
          <a:xfrm flipH="1">
            <a:off x="4188434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2" name="Google Shape;1122;p11"/>
          <p:cNvSpPr/>
          <p:nvPr/>
        </p:nvSpPr>
        <p:spPr>
          <a:xfrm flipH="1">
            <a:off x="3747701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3" name="Google Shape;1123;p11"/>
          <p:cNvSpPr/>
          <p:nvPr/>
        </p:nvSpPr>
        <p:spPr>
          <a:xfrm flipH="1">
            <a:off x="3527334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4" name="Google Shape;1124;p11"/>
          <p:cNvSpPr/>
          <p:nvPr/>
        </p:nvSpPr>
        <p:spPr>
          <a:xfrm flipH="1">
            <a:off x="3527334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5" name="Google Shape;1125;p11"/>
          <p:cNvSpPr/>
          <p:nvPr/>
        </p:nvSpPr>
        <p:spPr>
          <a:xfrm flipH="1">
            <a:off x="3210901" y="52125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6" name="Google Shape;1126;p11"/>
          <p:cNvSpPr/>
          <p:nvPr/>
        </p:nvSpPr>
        <p:spPr>
          <a:xfrm flipH="1">
            <a:off x="3306967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7" name="Google Shape;1127;p11"/>
          <p:cNvSpPr/>
          <p:nvPr/>
        </p:nvSpPr>
        <p:spPr>
          <a:xfrm flipH="1">
            <a:off x="3306967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8" name="Google Shape;1128;p11"/>
          <p:cNvSpPr/>
          <p:nvPr/>
        </p:nvSpPr>
        <p:spPr>
          <a:xfrm flipH="1">
            <a:off x="3086601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9" name="Google Shape;1129;p11"/>
          <p:cNvSpPr/>
          <p:nvPr/>
        </p:nvSpPr>
        <p:spPr>
          <a:xfrm flipH="1">
            <a:off x="2976034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0" name="Google Shape;1130;p11"/>
          <p:cNvSpPr/>
          <p:nvPr/>
        </p:nvSpPr>
        <p:spPr>
          <a:xfrm flipH="1">
            <a:off x="2535333" y="49842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1" name="Google Shape;1131;p11"/>
          <p:cNvSpPr/>
          <p:nvPr/>
        </p:nvSpPr>
        <p:spPr>
          <a:xfrm flipH="1">
            <a:off x="2242767" y="50782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2" name="Google Shape;1132;p11"/>
          <p:cNvSpPr/>
          <p:nvPr/>
        </p:nvSpPr>
        <p:spPr>
          <a:xfrm flipH="1">
            <a:off x="2425501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3" name="Google Shape;1133;p11"/>
          <p:cNvSpPr/>
          <p:nvPr/>
        </p:nvSpPr>
        <p:spPr>
          <a:xfrm flipH="1">
            <a:off x="2095334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4" name="Google Shape;1134;p11"/>
          <p:cNvSpPr/>
          <p:nvPr/>
        </p:nvSpPr>
        <p:spPr>
          <a:xfrm flipH="1">
            <a:off x="1764401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5" name="Google Shape;1135;p11"/>
          <p:cNvSpPr/>
          <p:nvPr/>
        </p:nvSpPr>
        <p:spPr>
          <a:xfrm flipH="1">
            <a:off x="1544034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6" name="Google Shape;1136;p11"/>
          <p:cNvSpPr/>
          <p:nvPr/>
        </p:nvSpPr>
        <p:spPr>
          <a:xfrm flipH="1">
            <a:off x="1324401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7" name="Google Shape;1137;p11"/>
          <p:cNvSpPr/>
          <p:nvPr/>
        </p:nvSpPr>
        <p:spPr>
          <a:xfrm flipH="1">
            <a:off x="1834885" y="51536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8" name="Google Shape;1138;p11"/>
          <p:cNvSpPr/>
          <p:nvPr/>
        </p:nvSpPr>
        <p:spPr>
          <a:xfrm flipH="1">
            <a:off x="1463634" y="52265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9" name="Google Shape;1139;p11"/>
          <p:cNvSpPr/>
          <p:nvPr/>
        </p:nvSpPr>
        <p:spPr>
          <a:xfrm flipH="1">
            <a:off x="1213867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0" name="Google Shape;1140;p11"/>
          <p:cNvSpPr/>
          <p:nvPr/>
        </p:nvSpPr>
        <p:spPr>
          <a:xfrm flipH="1">
            <a:off x="1213867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1" name="Google Shape;1141;p11"/>
          <p:cNvSpPr/>
          <p:nvPr/>
        </p:nvSpPr>
        <p:spPr>
          <a:xfrm flipH="1">
            <a:off x="992734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2" name="Google Shape;1142;p11"/>
          <p:cNvSpPr/>
          <p:nvPr/>
        </p:nvSpPr>
        <p:spPr>
          <a:xfrm flipH="1">
            <a:off x="992734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3" name="Google Shape;1143;p11"/>
          <p:cNvSpPr/>
          <p:nvPr/>
        </p:nvSpPr>
        <p:spPr>
          <a:xfrm flipH="1">
            <a:off x="882934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4" name="Google Shape;1144;p11"/>
          <p:cNvSpPr/>
          <p:nvPr/>
        </p:nvSpPr>
        <p:spPr>
          <a:xfrm flipH="1">
            <a:off x="882934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5" name="Google Shape;1145;p11"/>
          <p:cNvSpPr/>
          <p:nvPr/>
        </p:nvSpPr>
        <p:spPr>
          <a:xfrm flipH="1">
            <a:off x="626101" y="51085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6" name="Google Shape;1146;p11"/>
          <p:cNvSpPr/>
          <p:nvPr/>
        </p:nvSpPr>
        <p:spPr>
          <a:xfrm flipH="1">
            <a:off x="551267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7" name="Google Shape;1147;p11"/>
          <p:cNvSpPr/>
          <p:nvPr/>
        </p:nvSpPr>
        <p:spPr>
          <a:xfrm flipH="1">
            <a:off x="331634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8" name="Google Shape;1148;p11"/>
          <p:cNvSpPr/>
          <p:nvPr/>
        </p:nvSpPr>
        <p:spPr>
          <a:xfrm flipH="1">
            <a:off x="470867" y="52265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9" name="Google Shape;1149;p11"/>
          <p:cNvSpPr/>
          <p:nvPr/>
        </p:nvSpPr>
        <p:spPr>
          <a:xfrm flipH="1">
            <a:off x="221101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0" name="Google Shape;1150;p11"/>
          <p:cNvSpPr/>
          <p:nvPr/>
        </p:nvSpPr>
        <p:spPr>
          <a:xfrm flipH="1">
            <a:off x="221101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1" name="Google Shape;1151;p11"/>
          <p:cNvSpPr/>
          <p:nvPr/>
        </p:nvSpPr>
        <p:spPr>
          <a:xfrm flipH="1">
            <a:off x="110567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2" name="Google Shape;1152;p11"/>
          <p:cNvSpPr/>
          <p:nvPr/>
        </p:nvSpPr>
        <p:spPr>
          <a:xfrm flipH="1">
            <a:off x="110567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3" name="Google Shape;1153;p11"/>
          <p:cNvSpPr/>
          <p:nvPr/>
        </p:nvSpPr>
        <p:spPr>
          <a:xfrm rot="5400000" flipH="1">
            <a:off x="12052705" y="182071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4" name="Google Shape;1154;p11"/>
          <p:cNvSpPr/>
          <p:nvPr/>
        </p:nvSpPr>
        <p:spPr>
          <a:xfrm rot="5400000" flipH="1">
            <a:off x="12148905" y="1836513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5" name="Google Shape;1155;p11"/>
          <p:cNvSpPr/>
          <p:nvPr/>
        </p:nvSpPr>
        <p:spPr>
          <a:xfrm rot="5400000" flipH="1">
            <a:off x="12052705" y="160034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6" name="Google Shape;1156;p11"/>
          <p:cNvSpPr/>
          <p:nvPr/>
        </p:nvSpPr>
        <p:spPr>
          <a:xfrm rot="5400000" flipH="1">
            <a:off x="12148538" y="161651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7" name="Google Shape;1157;p11"/>
          <p:cNvSpPr/>
          <p:nvPr/>
        </p:nvSpPr>
        <p:spPr>
          <a:xfrm rot="5400000" flipH="1">
            <a:off x="12147722" y="1505163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8" name="Google Shape;1158;p11"/>
          <p:cNvSpPr/>
          <p:nvPr/>
        </p:nvSpPr>
        <p:spPr>
          <a:xfrm rot="5400000" flipH="1">
            <a:off x="11942171" y="138071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9" name="Google Shape;1159;p11"/>
          <p:cNvSpPr/>
          <p:nvPr/>
        </p:nvSpPr>
        <p:spPr>
          <a:xfrm rot="5400000" flipH="1">
            <a:off x="12148538" y="139541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0" name="Google Shape;1160;p11"/>
          <p:cNvSpPr/>
          <p:nvPr/>
        </p:nvSpPr>
        <p:spPr>
          <a:xfrm rot="5400000" flipH="1">
            <a:off x="11810371" y="151994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1" name="Google Shape;1161;p11"/>
          <p:cNvSpPr/>
          <p:nvPr/>
        </p:nvSpPr>
        <p:spPr>
          <a:xfrm rot="5400000" flipH="1">
            <a:off x="11942171" y="127017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2" name="Google Shape;1162;p11"/>
          <p:cNvSpPr/>
          <p:nvPr/>
        </p:nvSpPr>
        <p:spPr>
          <a:xfrm rot="5400000" flipH="1">
            <a:off x="12052705" y="127017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3" name="Google Shape;1163;p11"/>
          <p:cNvSpPr/>
          <p:nvPr/>
        </p:nvSpPr>
        <p:spPr>
          <a:xfrm rot="5400000" flipH="1">
            <a:off x="12148538" y="128561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4" name="Google Shape;1164;p11"/>
          <p:cNvSpPr/>
          <p:nvPr/>
        </p:nvSpPr>
        <p:spPr>
          <a:xfrm rot="5400000" flipH="1">
            <a:off x="12148538" y="1175046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5" name="Google Shape;1165;p11"/>
          <p:cNvSpPr/>
          <p:nvPr/>
        </p:nvSpPr>
        <p:spPr>
          <a:xfrm rot="5400000" flipH="1">
            <a:off x="11942171" y="104904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6" name="Google Shape;1166;p11"/>
          <p:cNvSpPr/>
          <p:nvPr/>
        </p:nvSpPr>
        <p:spPr>
          <a:xfrm rot="5400000" flipH="1">
            <a:off x="12052705" y="104904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7" name="Google Shape;1167;p11"/>
          <p:cNvSpPr/>
          <p:nvPr/>
        </p:nvSpPr>
        <p:spPr>
          <a:xfrm rot="5400000" flipH="1">
            <a:off x="12148538" y="106448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8" name="Google Shape;1168;p11"/>
          <p:cNvSpPr/>
          <p:nvPr/>
        </p:nvSpPr>
        <p:spPr>
          <a:xfrm rot="5400000" flipH="1">
            <a:off x="11942171" y="93924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9" name="Google Shape;1169;p11"/>
          <p:cNvSpPr/>
          <p:nvPr/>
        </p:nvSpPr>
        <p:spPr>
          <a:xfrm rot="5400000" flipH="1">
            <a:off x="12052705" y="93924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0" name="Google Shape;1170;p11"/>
          <p:cNvSpPr/>
          <p:nvPr/>
        </p:nvSpPr>
        <p:spPr>
          <a:xfrm rot="5400000" flipH="1">
            <a:off x="12148538" y="95468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1" name="Google Shape;1171;p11"/>
          <p:cNvSpPr/>
          <p:nvPr/>
        </p:nvSpPr>
        <p:spPr>
          <a:xfrm rot="5400000" flipH="1">
            <a:off x="12148538" y="84411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2" name="Google Shape;1172;p11"/>
          <p:cNvSpPr/>
          <p:nvPr/>
        </p:nvSpPr>
        <p:spPr>
          <a:xfrm rot="-5400000" flipH="1">
            <a:off x="324078" y="1636767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3" name="Google Shape;1173;p11"/>
          <p:cNvSpPr/>
          <p:nvPr/>
        </p:nvSpPr>
        <p:spPr>
          <a:xfrm rot="-5400000" flipH="1">
            <a:off x="465748" y="1636767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292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4" name="Google Shape;1174;p11"/>
          <p:cNvSpPr/>
          <p:nvPr/>
        </p:nvSpPr>
        <p:spPr>
          <a:xfrm rot="-5400000" flipH="1">
            <a:off x="227028" y="1152541"/>
            <a:ext cx="58736" cy="58736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315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315" y="2606"/>
                </a:cubicBezTo>
                <a:cubicBezTo>
                  <a:pt x="2025" y="2606"/>
                  <a:pt x="2607" y="2025"/>
                  <a:pt x="2607" y="1314"/>
                </a:cubicBezTo>
                <a:cubicBezTo>
                  <a:pt x="2607" y="582"/>
                  <a:pt x="2025" y="1"/>
                  <a:pt x="1315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5" name="Google Shape;1175;p11"/>
          <p:cNvSpPr/>
          <p:nvPr/>
        </p:nvSpPr>
        <p:spPr>
          <a:xfrm rot="-5400000" flipH="1">
            <a:off x="19321" y="1050713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10" y="2622"/>
                  <a:pt x="1731" y="2622"/>
                </a:cubicBezTo>
                <a:cubicBezTo>
                  <a:pt x="2406" y="2622"/>
                  <a:pt x="3058" y="2101"/>
                  <a:pt x="3058" y="1314"/>
                </a:cubicBezTo>
                <a:cubicBezTo>
                  <a:pt x="3058" y="582"/>
                  <a:pt x="2455" y="0"/>
                  <a:pt x="174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6" name="Google Shape;1176;p11"/>
          <p:cNvSpPr/>
          <p:nvPr/>
        </p:nvSpPr>
        <p:spPr>
          <a:xfrm rot="-5400000" flipH="1">
            <a:off x="24216" y="1249331"/>
            <a:ext cx="58657" cy="5864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7" name="Google Shape;1177;p11"/>
          <p:cNvSpPr/>
          <p:nvPr/>
        </p:nvSpPr>
        <p:spPr>
          <a:xfrm rot="-5400000" flipH="1">
            <a:off x="19569" y="1340723"/>
            <a:ext cx="68332" cy="59027"/>
          </a:xfrm>
          <a:custGeom>
            <a:avLst/>
            <a:gdLst/>
            <a:ahLst/>
            <a:cxnLst/>
            <a:rect l="l" t="t" r="r" b="b"/>
            <a:pathLst>
              <a:path w="3037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07" y="2622"/>
                  <a:pt x="1726" y="2622"/>
                </a:cubicBezTo>
                <a:cubicBezTo>
                  <a:pt x="2395" y="2622"/>
                  <a:pt x="3037" y="2101"/>
                  <a:pt x="3037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8" name="Google Shape;1178;p11"/>
          <p:cNvSpPr/>
          <p:nvPr/>
        </p:nvSpPr>
        <p:spPr>
          <a:xfrm rot="-5400000" flipH="1">
            <a:off x="23977" y="1539351"/>
            <a:ext cx="59131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9" name="Google Shape;1179;p11"/>
          <p:cNvSpPr/>
          <p:nvPr/>
        </p:nvSpPr>
        <p:spPr>
          <a:xfrm rot="-5400000" flipH="1">
            <a:off x="24225" y="1636022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0" name="Google Shape;1180;p11"/>
          <p:cNvSpPr/>
          <p:nvPr/>
        </p:nvSpPr>
        <p:spPr>
          <a:xfrm rot="-5400000" flipH="1">
            <a:off x="19321" y="1727649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1" name="Google Shape;1181;p11"/>
          <p:cNvSpPr/>
          <p:nvPr/>
        </p:nvSpPr>
        <p:spPr>
          <a:xfrm rot="-5400000" flipH="1">
            <a:off x="19321" y="1824567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2" name="Google Shape;1182;p11"/>
          <p:cNvSpPr/>
          <p:nvPr/>
        </p:nvSpPr>
        <p:spPr>
          <a:xfrm rot="-5400000" flipH="1">
            <a:off x="118043" y="1061132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3" name="Google Shape;1183;p11"/>
          <p:cNvSpPr/>
          <p:nvPr/>
        </p:nvSpPr>
        <p:spPr>
          <a:xfrm rot="-5400000" flipH="1">
            <a:off x="118054" y="1350905"/>
            <a:ext cx="68805" cy="58531"/>
          </a:xfrm>
          <a:custGeom>
            <a:avLst/>
            <a:gdLst/>
            <a:ahLst/>
            <a:cxnLst/>
            <a:rect l="l" t="t" r="r" b="b"/>
            <a:pathLst>
              <a:path w="3058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4" name="Google Shape;1184;p11"/>
          <p:cNvSpPr/>
          <p:nvPr/>
        </p:nvSpPr>
        <p:spPr>
          <a:xfrm rot="-5400000" flipH="1">
            <a:off x="123072" y="1249331"/>
            <a:ext cx="58657" cy="5864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5" name="Google Shape;1185;p11"/>
          <p:cNvSpPr/>
          <p:nvPr/>
        </p:nvSpPr>
        <p:spPr>
          <a:xfrm rot="-5400000" flipH="1">
            <a:off x="384705" y="1152554"/>
            <a:ext cx="58736" cy="58713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5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315" y="2606"/>
                </a:cubicBezTo>
                <a:cubicBezTo>
                  <a:pt x="2025" y="2606"/>
                  <a:pt x="2607" y="2024"/>
                  <a:pt x="2607" y="1314"/>
                </a:cubicBezTo>
                <a:cubicBezTo>
                  <a:pt x="2607" y="582"/>
                  <a:pt x="2025" y="0"/>
                  <a:pt x="131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6" name="Google Shape;1186;p11"/>
          <p:cNvSpPr/>
          <p:nvPr/>
        </p:nvSpPr>
        <p:spPr>
          <a:xfrm rot="-5400000" flipH="1">
            <a:off x="123083" y="1636022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7" name="Google Shape;1187;p11"/>
          <p:cNvSpPr/>
          <p:nvPr/>
        </p:nvSpPr>
        <p:spPr>
          <a:xfrm rot="-5400000" flipH="1">
            <a:off x="122835" y="1539351"/>
            <a:ext cx="59131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8" name="Google Shape;1188;p11"/>
          <p:cNvSpPr/>
          <p:nvPr/>
        </p:nvSpPr>
        <p:spPr>
          <a:xfrm rot="-5400000" flipH="1">
            <a:off x="118043" y="1834513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9" name="Google Shape;1189;p11"/>
          <p:cNvSpPr/>
          <p:nvPr/>
        </p:nvSpPr>
        <p:spPr>
          <a:xfrm rot="10800000" flipH="1">
            <a:off x="667730" y="181082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0" name="Google Shape;1190;p11"/>
          <p:cNvSpPr/>
          <p:nvPr/>
        </p:nvSpPr>
        <p:spPr>
          <a:xfrm rot="10800000" flipH="1">
            <a:off x="888097" y="181082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1" name="Google Shape;1191;p11"/>
          <p:cNvSpPr/>
          <p:nvPr/>
        </p:nvSpPr>
        <p:spPr>
          <a:xfrm rot="10800000" flipH="1">
            <a:off x="1107730" y="170028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2" name="Google Shape;1192;p11"/>
          <p:cNvSpPr/>
          <p:nvPr/>
        </p:nvSpPr>
        <p:spPr>
          <a:xfrm rot="10800000" flipH="1">
            <a:off x="597246" y="164138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3" name="Google Shape;1193;p11"/>
          <p:cNvSpPr/>
          <p:nvPr/>
        </p:nvSpPr>
        <p:spPr>
          <a:xfrm rot="10800000" flipH="1">
            <a:off x="968497" y="156848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4" name="Google Shape;1194;p11"/>
          <p:cNvSpPr/>
          <p:nvPr/>
        </p:nvSpPr>
        <p:spPr>
          <a:xfrm rot="10800000" flipH="1">
            <a:off x="1218263" y="170028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5" name="Google Shape;1195;p11"/>
          <p:cNvSpPr/>
          <p:nvPr/>
        </p:nvSpPr>
        <p:spPr>
          <a:xfrm rot="10800000" flipH="1">
            <a:off x="1218263" y="181082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6" name="Google Shape;1196;p11"/>
          <p:cNvSpPr/>
          <p:nvPr/>
        </p:nvSpPr>
        <p:spPr>
          <a:xfrm rot="10800000" flipH="1">
            <a:off x="1439397" y="170028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7" name="Google Shape;1197;p11"/>
          <p:cNvSpPr/>
          <p:nvPr/>
        </p:nvSpPr>
        <p:spPr>
          <a:xfrm rot="10800000" flipH="1">
            <a:off x="1439397" y="181082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8" name="Google Shape;1198;p11"/>
          <p:cNvSpPr/>
          <p:nvPr/>
        </p:nvSpPr>
        <p:spPr>
          <a:xfrm rot="10800000" flipH="1">
            <a:off x="1549197" y="170028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9" name="Google Shape;1199;p11"/>
          <p:cNvSpPr/>
          <p:nvPr/>
        </p:nvSpPr>
        <p:spPr>
          <a:xfrm rot="10800000" flipH="1">
            <a:off x="1549197" y="181082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0" name="Google Shape;1200;p11"/>
          <p:cNvSpPr/>
          <p:nvPr/>
        </p:nvSpPr>
        <p:spPr>
          <a:xfrm rot="10800000" flipH="1">
            <a:off x="1880863" y="181082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1" name="Google Shape;1201;p11"/>
          <p:cNvSpPr/>
          <p:nvPr/>
        </p:nvSpPr>
        <p:spPr>
          <a:xfrm rot="10800000">
            <a:off x="10680197" y="170028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2" name="Google Shape;1202;p11"/>
          <p:cNvSpPr/>
          <p:nvPr/>
        </p:nvSpPr>
        <p:spPr>
          <a:xfrm rot="10800000">
            <a:off x="10819430" y="156848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3" name="Google Shape;1203;p11"/>
          <p:cNvSpPr/>
          <p:nvPr/>
        </p:nvSpPr>
        <p:spPr>
          <a:xfrm rot="10800000">
            <a:off x="10569663" y="170028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4" name="Google Shape;1204;p11"/>
          <p:cNvSpPr/>
          <p:nvPr/>
        </p:nvSpPr>
        <p:spPr>
          <a:xfrm rot="10800000">
            <a:off x="10569663" y="181082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5" name="Google Shape;1205;p11"/>
          <p:cNvSpPr/>
          <p:nvPr/>
        </p:nvSpPr>
        <p:spPr>
          <a:xfrm rot="10800000">
            <a:off x="10459130" y="170028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6" name="Google Shape;1206;p11"/>
          <p:cNvSpPr/>
          <p:nvPr/>
        </p:nvSpPr>
        <p:spPr>
          <a:xfrm rot="10800000">
            <a:off x="10459130" y="181082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7" name="Google Shape;1207;p11"/>
          <p:cNvSpPr/>
          <p:nvPr/>
        </p:nvSpPr>
        <p:spPr>
          <a:xfrm rot="5400000">
            <a:off x="9940120" y="1636767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8" name="Google Shape;1208;p11"/>
          <p:cNvSpPr/>
          <p:nvPr/>
        </p:nvSpPr>
        <p:spPr>
          <a:xfrm rot="5400000">
            <a:off x="10239800" y="1539351"/>
            <a:ext cx="59131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9" name="Google Shape;1209;p11"/>
          <p:cNvSpPr/>
          <p:nvPr/>
        </p:nvSpPr>
        <p:spPr>
          <a:xfrm rot="5400000">
            <a:off x="10240048" y="1636022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0" name="Google Shape;1210;p11"/>
          <p:cNvSpPr/>
          <p:nvPr/>
        </p:nvSpPr>
        <p:spPr>
          <a:xfrm rot="5400000">
            <a:off x="10234761" y="1727649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1" name="Google Shape;1211;p11"/>
          <p:cNvSpPr/>
          <p:nvPr/>
        </p:nvSpPr>
        <p:spPr>
          <a:xfrm rot="5400000">
            <a:off x="10234761" y="1824567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2" name="Google Shape;1212;p11"/>
          <p:cNvSpPr/>
          <p:nvPr/>
        </p:nvSpPr>
        <p:spPr>
          <a:xfrm rot="5400000">
            <a:off x="10141191" y="1636022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3" name="Google Shape;1213;p11"/>
          <p:cNvSpPr/>
          <p:nvPr/>
        </p:nvSpPr>
        <p:spPr>
          <a:xfrm rot="5400000">
            <a:off x="10140944" y="1539351"/>
            <a:ext cx="59131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4" name="Google Shape;1214;p11"/>
          <p:cNvSpPr/>
          <p:nvPr/>
        </p:nvSpPr>
        <p:spPr>
          <a:xfrm rot="5400000">
            <a:off x="10136039" y="1834513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5" name="Google Shape;1215;p11"/>
          <p:cNvSpPr/>
          <p:nvPr/>
        </p:nvSpPr>
        <p:spPr>
          <a:xfrm rot="10800000">
            <a:off x="1961263" y="181082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6" name="Google Shape;1216;p11"/>
          <p:cNvSpPr/>
          <p:nvPr/>
        </p:nvSpPr>
        <p:spPr>
          <a:xfrm rot="10800000" flipH="1">
            <a:off x="11039797" y="181082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7" name="Google Shape;1217;p11"/>
          <p:cNvSpPr/>
          <p:nvPr/>
        </p:nvSpPr>
        <p:spPr>
          <a:xfrm rot="10800000" flipH="1">
            <a:off x="11259430" y="170028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8" name="Google Shape;1218;p11"/>
          <p:cNvSpPr/>
          <p:nvPr/>
        </p:nvSpPr>
        <p:spPr>
          <a:xfrm rot="10800000" flipH="1">
            <a:off x="11120197" y="156848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9" name="Google Shape;1219;p11"/>
          <p:cNvSpPr/>
          <p:nvPr/>
        </p:nvSpPr>
        <p:spPr>
          <a:xfrm rot="10800000" flipH="1">
            <a:off x="11369963" y="170028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0" name="Google Shape;1220;p11"/>
          <p:cNvSpPr/>
          <p:nvPr/>
        </p:nvSpPr>
        <p:spPr>
          <a:xfrm rot="10800000">
            <a:off x="11619697" y="170028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1" name="Google Shape;1221;p11"/>
          <p:cNvSpPr/>
          <p:nvPr/>
        </p:nvSpPr>
        <p:spPr>
          <a:xfrm rot="10800000">
            <a:off x="11509163" y="170028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2" name="Google Shape;1222;p11"/>
          <p:cNvSpPr/>
          <p:nvPr/>
        </p:nvSpPr>
        <p:spPr>
          <a:xfrm rot="10800000">
            <a:off x="11509163" y="181082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10664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0546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14"/>
          <p:cNvSpPr txBox="1">
            <a:spLocks noGrp="1"/>
          </p:cNvSpPr>
          <p:nvPr>
            <p:ph type="title"/>
          </p:nvPr>
        </p:nvSpPr>
        <p:spPr>
          <a:xfrm>
            <a:off x="1004000" y="5565965"/>
            <a:ext cx="10184000" cy="5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354" name="Google Shape;1354;p14"/>
          <p:cNvSpPr txBox="1">
            <a:spLocks noGrp="1"/>
          </p:cNvSpPr>
          <p:nvPr>
            <p:ph type="subTitle" idx="1"/>
          </p:nvPr>
        </p:nvSpPr>
        <p:spPr>
          <a:xfrm>
            <a:off x="1004000" y="4525500"/>
            <a:ext cx="10184000" cy="10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9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55" name="Google Shape;1355;p14"/>
          <p:cNvSpPr/>
          <p:nvPr/>
        </p:nvSpPr>
        <p:spPr>
          <a:xfrm rot="10800000">
            <a:off x="12149067" y="67187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78" y="1766"/>
                  <a:pt x="1766" y="1379"/>
                  <a:pt x="1766" y="884"/>
                </a:cubicBezTo>
                <a:cubicBezTo>
                  <a:pt x="1766" y="410"/>
                  <a:pt x="1378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6" name="Google Shape;1356;p14"/>
          <p:cNvSpPr/>
          <p:nvPr/>
        </p:nvSpPr>
        <p:spPr>
          <a:xfrm rot="10800000">
            <a:off x="12149067" y="6829968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2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7" name="Google Shape;1357;p14"/>
          <p:cNvSpPr/>
          <p:nvPr/>
        </p:nvSpPr>
        <p:spPr>
          <a:xfrm rot="10800000">
            <a:off x="11917734" y="65492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8" name="Google Shape;1358;p14"/>
          <p:cNvSpPr/>
          <p:nvPr/>
        </p:nvSpPr>
        <p:spPr>
          <a:xfrm rot="10800000">
            <a:off x="12038501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9" name="Google Shape;1359;p14"/>
          <p:cNvSpPr/>
          <p:nvPr/>
        </p:nvSpPr>
        <p:spPr>
          <a:xfrm rot="10800000">
            <a:off x="120385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0" name="Google Shape;1360;p14"/>
          <p:cNvSpPr/>
          <p:nvPr/>
        </p:nvSpPr>
        <p:spPr>
          <a:xfrm rot="10800000">
            <a:off x="120392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1" name="Google Shape;1361;p14"/>
          <p:cNvSpPr/>
          <p:nvPr/>
        </p:nvSpPr>
        <p:spPr>
          <a:xfrm rot="10800000">
            <a:off x="118188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2" name="Google Shape;1362;p14"/>
          <p:cNvSpPr/>
          <p:nvPr/>
        </p:nvSpPr>
        <p:spPr>
          <a:xfrm rot="10800000">
            <a:off x="11818867" y="6829968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3" name="Google Shape;1363;p14"/>
          <p:cNvSpPr/>
          <p:nvPr/>
        </p:nvSpPr>
        <p:spPr>
          <a:xfrm rot="10800000">
            <a:off x="117083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4" name="Google Shape;1364;p14"/>
          <p:cNvSpPr/>
          <p:nvPr/>
        </p:nvSpPr>
        <p:spPr>
          <a:xfrm rot="10800000">
            <a:off x="11597767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5" name="Google Shape;1365;p14"/>
          <p:cNvSpPr/>
          <p:nvPr/>
        </p:nvSpPr>
        <p:spPr>
          <a:xfrm rot="10800000">
            <a:off x="115977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6" name="Google Shape;1366;p14"/>
          <p:cNvSpPr/>
          <p:nvPr/>
        </p:nvSpPr>
        <p:spPr>
          <a:xfrm rot="10800000">
            <a:off x="115977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7" name="Google Shape;1367;p14"/>
          <p:cNvSpPr/>
          <p:nvPr/>
        </p:nvSpPr>
        <p:spPr>
          <a:xfrm rot="10800000">
            <a:off x="114879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8" name="Google Shape;1368;p14"/>
          <p:cNvSpPr/>
          <p:nvPr/>
        </p:nvSpPr>
        <p:spPr>
          <a:xfrm rot="10800000">
            <a:off x="114879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9" name="Google Shape;1369;p14"/>
          <p:cNvSpPr/>
          <p:nvPr/>
        </p:nvSpPr>
        <p:spPr>
          <a:xfrm rot="10800000">
            <a:off x="11378134" y="6829968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0" name="Google Shape;1370;p14"/>
          <p:cNvSpPr/>
          <p:nvPr/>
        </p:nvSpPr>
        <p:spPr>
          <a:xfrm rot="10800000">
            <a:off x="111570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1" name="Google Shape;1371;p14"/>
          <p:cNvSpPr/>
          <p:nvPr/>
        </p:nvSpPr>
        <p:spPr>
          <a:xfrm rot="10800000">
            <a:off x="11157767" y="6829968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2" name="Google Shape;1372;p14"/>
          <p:cNvSpPr/>
          <p:nvPr/>
        </p:nvSpPr>
        <p:spPr>
          <a:xfrm rot="10800000">
            <a:off x="109366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3" name="Google Shape;1373;p14"/>
          <p:cNvSpPr/>
          <p:nvPr/>
        </p:nvSpPr>
        <p:spPr>
          <a:xfrm rot="10800000">
            <a:off x="109374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4" name="Google Shape;1374;p14"/>
          <p:cNvSpPr/>
          <p:nvPr/>
        </p:nvSpPr>
        <p:spPr>
          <a:xfrm rot="10800000">
            <a:off x="10826867" y="6828333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5" name="Google Shape;1375;p14"/>
          <p:cNvSpPr/>
          <p:nvPr/>
        </p:nvSpPr>
        <p:spPr>
          <a:xfrm rot="10800000">
            <a:off x="10717034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6" name="Google Shape;1376;p14"/>
          <p:cNvSpPr/>
          <p:nvPr/>
        </p:nvSpPr>
        <p:spPr>
          <a:xfrm rot="10800000">
            <a:off x="11227518" y="65492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7" name="Google Shape;1377;p14"/>
          <p:cNvSpPr/>
          <p:nvPr/>
        </p:nvSpPr>
        <p:spPr>
          <a:xfrm rot="10800000">
            <a:off x="107163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8" name="Google Shape;1378;p14"/>
          <p:cNvSpPr/>
          <p:nvPr/>
        </p:nvSpPr>
        <p:spPr>
          <a:xfrm rot="10800000">
            <a:off x="10856267" y="64763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9" name="Google Shape;1379;p14"/>
          <p:cNvSpPr/>
          <p:nvPr/>
        </p:nvSpPr>
        <p:spPr>
          <a:xfrm rot="10800000">
            <a:off x="10606501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0" name="Google Shape;1380;p14"/>
          <p:cNvSpPr/>
          <p:nvPr/>
        </p:nvSpPr>
        <p:spPr>
          <a:xfrm rot="10800000">
            <a:off x="106065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1" name="Google Shape;1381;p14"/>
          <p:cNvSpPr/>
          <p:nvPr/>
        </p:nvSpPr>
        <p:spPr>
          <a:xfrm rot="10800000">
            <a:off x="106065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2" name="Google Shape;1382;p14"/>
          <p:cNvSpPr/>
          <p:nvPr/>
        </p:nvSpPr>
        <p:spPr>
          <a:xfrm rot="10800000">
            <a:off x="104959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3" name="Google Shape;1383;p14"/>
          <p:cNvSpPr/>
          <p:nvPr/>
        </p:nvSpPr>
        <p:spPr>
          <a:xfrm rot="10800000">
            <a:off x="102755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4" name="Google Shape;1384;p14"/>
          <p:cNvSpPr/>
          <p:nvPr/>
        </p:nvSpPr>
        <p:spPr>
          <a:xfrm rot="10800000">
            <a:off x="101657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5" name="Google Shape;1385;p14"/>
          <p:cNvSpPr/>
          <p:nvPr/>
        </p:nvSpPr>
        <p:spPr>
          <a:xfrm rot="10800000">
            <a:off x="101657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6" name="Google Shape;1386;p14"/>
          <p:cNvSpPr/>
          <p:nvPr/>
        </p:nvSpPr>
        <p:spPr>
          <a:xfrm rot="10800000">
            <a:off x="10220667" y="65492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7" name="Google Shape;1387;p14"/>
          <p:cNvSpPr/>
          <p:nvPr/>
        </p:nvSpPr>
        <p:spPr>
          <a:xfrm rot="10800000">
            <a:off x="10055201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8" name="Google Shape;1388;p14"/>
          <p:cNvSpPr/>
          <p:nvPr/>
        </p:nvSpPr>
        <p:spPr>
          <a:xfrm rot="10800000">
            <a:off x="100552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9" name="Google Shape;1389;p14"/>
          <p:cNvSpPr/>
          <p:nvPr/>
        </p:nvSpPr>
        <p:spPr>
          <a:xfrm rot="10800000">
            <a:off x="100552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0" name="Google Shape;1390;p14"/>
          <p:cNvSpPr/>
          <p:nvPr/>
        </p:nvSpPr>
        <p:spPr>
          <a:xfrm rot="10800000">
            <a:off x="9945401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1" name="Google Shape;1391;p14"/>
          <p:cNvSpPr/>
          <p:nvPr/>
        </p:nvSpPr>
        <p:spPr>
          <a:xfrm rot="10800000">
            <a:off x="99454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2" name="Google Shape;1392;p14"/>
          <p:cNvSpPr/>
          <p:nvPr/>
        </p:nvSpPr>
        <p:spPr>
          <a:xfrm rot="10800000">
            <a:off x="99454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3" name="Google Shape;1393;p14"/>
          <p:cNvSpPr/>
          <p:nvPr/>
        </p:nvSpPr>
        <p:spPr>
          <a:xfrm rot="10800000">
            <a:off x="98348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4" name="Google Shape;1394;p14"/>
          <p:cNvSpPr/>
          <p:nvPr/>
        </p:nvSpPr>
        <p:spPr>
          <a:xfrm rot="10800000">
            <a:off x="96144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5" name="Google Shape;1395;p14"/>
          <p:cNvSpPr/>
          <p:nvPr/>
        </p:nvSpPr>
        <p:spPr>
          <a:xfrm rot="10800000">
            <a:off x="96144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6" name="Google Shape;1396;p14"/>
          <p:cNvSpPr/>
          <p:nvPr/>
        </p:nvSpPr>
        <p:spPr>
          <a:xfrm rot="10800000">
            <a:off x="9688567" y="6594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7" name="Google Shape;1397;p14"/>
          <p:cNvSpPr/>
          <p:nvPr/>
        </p:nvSpPr>
        <p:spPr>
          <a:xfrm rot="10800000">
            <a:off x="9335201" y="6514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8" name="Google Shape;1398;p14"/>
          <p:cNvSpPr/>
          <p:nvPr/>
        </p:nvSpPr>
        <p:spPr>
          <a:xfrm rot="10800000">
            <a:off x="95046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9" name="Google Shape;1399;p14"/>
          <p:cNvSpPr/>
          <p:nvPr/>
        </p:nvSpPr>
        <p:spPr>
          <a:xfrm rot="10800000">
            <a:off x="95046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0" name="Google Shape;1400;p14"/>
          <p:cNvSpPr/>
          <p:nvPr/>
        </p:nvSpPr>
        <p:spPr>
          <a:xfrm rot="10800000">
            <a:off x="93941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1" name="Google Shape;1401;p14"/>
          <p:cNvSpPr/>
          <p:nvPr/>
        </p:nvSpPr>
        <p:spPr>
          <a:xfrm rot="10800000">
            <a:off x="92843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2" name="Google Shape;1402;p14"/>
          <p:cNvSpPr/>
          <p:nvPr/>
        </p:nvSpPr>
        <p:spPr>
          <a:xfrm rot="10800000">
            <a:off x="92843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3" name="Google Shape;1403;p14"/>
          <p:cNvSpPr/>
          <p:nvPr/>
        </p:nvSpPr>
        <p:spPr>
          <a:xfrm rot="10800000">
            <a:off x="91737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4" name="Google Shape;1404;p14"/>
          <p:cNvSpPr/>
          <p:nvPr/>
        </p:nvSpPr>
        <p:spPr>
          <a:xfrm rot="10800000">
            <a:off x="89533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5" name="Google Shape;1405;p14"/>
          <p:cNvSpPr/>
          <p:nvPr/>
        </p:nvSpPr>
        <p:spPr>
          <a:xfrm rot="10800000">
            <a:off x="88435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6" name="Google Shape;1406;p14"/>
          <p:cNvSpPr/>
          <p:nvPr/>
        </p:nvSpPr>
        <p:spPr>
          <a:xfrm rot="10800000">
            <a:off x="88428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7" name="Google Shape;1407;p14"/>
          <p:cNvSpPr/>
          <p:nvPr/>
        </p:nvSpPr>
        <p:spPr>
          <a:xfrm rot="10800000">
            <a:off x="87330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8" name="Google Shape;1408;p14"/>
          <p:cNvSpPr/>
          <p:nvPr/>
        </p:nvSpPr>
        <p:spPr>
          <a:xfrm rot="10800000">
            <a:off x="8623201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9" name="Google Shape;1409;p14"/>
          <p:cNvSpPr/>
          <p:nvPr/>
        </p:nvSpPr>
        <p:spPr>
          <a:xfrm rot="10800000">
            <a:off x="86232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0" name="Google Shape;1410;p14"/>
          <p:cNvSpPr/>
          <p:nvPr/>
        </p:nvSpPr>
        <p:spPr>
          <a:xfrm rot="10800000">
            <a:off x="86232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1" name="Google Shape;1411;p14"/>
          <p:cNvSpPr/>
          <p:nvPr/>
        </p:nvSpPr>
        <p:spPr>
          <a:xfrm rot="10800000">
            <a:off x="85126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2" name="Google Shape;1412;p14"/>
          <p:cNvSpPr/>
          <p:nvPr/>
        </p:nvSpPr>
        <p:spPr>
          <a:xfrm rot="10800000">
            <a:off x="8306767" y="64903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3" name="Google Shape;1413;p14"/>
          <p:cNvSpPr/>
          <p:nvPr/>
        </p:nvSpPr>
        <p:spPr>
          <a:xfrm rot="10800000">
            <a:off x="8402834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4" name="Google Shape;1414;p14"/>
          <p:cNvSpPr/>
          <p:nvPr/>
        </p:nvSpPr>
        <p:spPr>
          <a:xfrm rot="10800000">
            <a:off x="84028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5" name="Google Shape;1415;p14"/>
          <p:cNvSpPr/>
          <p:nvPr/>
        </p:nvSpPr>
        <p:spPr>
          <a:xfrm rot="10800000">
            <a:off x="8402834" y="6828333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6" name="Google Shape;1416;p14"/>
          <p:cNvSpPr/>
          <p:nvPr/>
        </p:nvSpPr>
        <p:spPr>
          <a:xfrm rot="10800000">
            <a:off x="8182467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7" name="Google Shape;1417;p14"/>
          <p:cNvSpPr/>
          <p:nvPr/>
        </p:nvSpPr>
        <p:spPr>
          <a:xfrm rot="10800000">
            <a:off x="7851534" y="67776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8" name="Google Shape;1418;p14"/>
          <p:cNvSpPr/>
          <p:nvPr/>
        </p:nvSpPr>
        <p:spPr>
          <a:xfrm rot="10800000">
            <a:off x="81824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9" name="Google Shape;1419;p14"/>
          <p:cNvSpPr/>
          <p:nvPr/>
        </p:nvSpPr>
        <p:spPr>
          <a:xfrm rot="10800000">
            <a:off x="80719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0" name="Google Shape;1420;p14"/>
          <p:cNvSpPr/>
          <p:nvPr/>
        </p:nvSpPr>
        <p:spPr>
          <a:xfrm rot="10800000">
            <a:off x="80719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1" name="Google Shape;1421;p14"/>
          <p:cNvSpPr/>
          <p:nvPr/>
        </p:nvSpPr>
        <p:spPr>
          <a:xfrm rot="10800000">
            <a:off x="7631200" y="67187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2" name="Google Shape;1422;p14"/>
          <p:cNvSpPr/>
          <p:nvPr/>
        </p:nvSpPr>
        <p:spPr>
          <a:xfrm rot="10800000">
            <a:off x="7631200" y="6829968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3" name="Google Shape;1423;p14"/>
          <p:cNvSpPr/>
          <p:nvPr/>
        </p:nvSpPr>
        <p:spPr>
          <a:xfrm rot="10800000">
            <a:off x="7338634" y="66246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4" name="Google Shape;1424;p14"/>
          <p:cNvSpPr/>
          <p:nvPr/>
        </p:nvSpPr>
        <p:spPr>
          <a:xfrm rot="10800000">
            <a:off x="75213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5" name="Google Shape;1425;p14"/>
          <p:cNvSpPr/>
          <p:nvPr/>
        </p:nvSpPr>
        <p:spPr>
          <a:xfrm rot="10800000">
            <a:off x="75213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6" name="Google Shape;1426;p14"/>
          <p:cNvSpPr/>
          <p:nvPr/>
        </p:nvSpPr>
        <p:spPr>
          <a:xfrm rot="10800000">
            <a:off x="7053200" y="67187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78" y="1766"/>
                  <a:pt x="1766" y="1379"/>
                  <a:pt x="1766" y="884"/>
                </a:cubicBezTo>
                <a:cubicBezTo>
                  <a:pt x="1766" y="410"/>
                  <a:pt x="1378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7" name="Google Shape;1427;p14"/>
          <p:cNvSpPr/>
          <p:nvPr/>
        </p:nvSpPr>
        <p:spPr>
          <a:xfrm rot="10800000">
            <a:off x="7053200" y="6829968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2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8" name="Google Shape;1428;p14"/>
          <p:cNvSpPr/>
          <p:nvPr/>
        </p:nvSpPr>
        <p:spPr>
          <a:xfrm rot="10800000">
            <a:off x="6821867" y="65492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9" name="Google Shape;1429;p14"/>
          <p:cNvSpPr/>
          <p:nvPr/>
        </p:nvSpPr>
        <p:spPr>
          <a:xfrm rot="10800000">
            <a:off x="6942634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0" name="Google Shape;1430;p14"/>
          <p:cNvSpPr/>
          <p:nvPr/>
        </p:nvSpPr>
        <p:spPr>
          <a:xfrm rot="10800000">
            <a:off x="69426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1" name="Google Shape;1431;p14"/>
          <p:cNvSpPr/>
          <p:nvPr/>
        </p:nvSpPr>
        <p:spPr>
          <a:xfrm rot="10800000">
            <a:off x="69433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2" name="Google Shape;1432;p14"/>
          <p:cNvSpPr/>
          <p:nvPr/>
        </p:nvSpPr>
        <p:spPr>
          <a:xfrm rot="10800000">
            <a:off x="67230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3" name="Google Shape;1433;p14"/>
          <p:cNvSpPr/>
          <p:nvPr/>
        </p:nvSpPr>
        <p:spPr>
          <a:xfrm rot="10800000">
            <a:off x="6723000" y="6829968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4" name="Google Shape;1434;p14"/>
          <p:cNvSpPr/>
          <p:nvPr/>
        </p:nvSpPr>
        <p:spPr>
          <a:xfrm rot="10800000">
            <a:off x="66124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5" name="Google Shape;1435;p14"/>
          <p:cNvSpPr/>
          <p:nvPr/>
        </p:nvSpPr>
        <p:spPr>
          <a:xfrm rot="10800000">
            <a:off x="6501901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6" name="Google Shape;1436;p14"/>
          <p:cNvSpPr/>
          <p:nvPr/>
        </p:nvSpPr>
        <p:spPr>
          <a:xfrm rot="10800000">
            <a:off x="65019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7" name="Google Shape;1437;p14"/>
          <p:cNvSpPr/>
          <p:nvPr/>
        </p:nvSpPr>
        <p:spPr>
          <a:xfrm rot="10800000">
            <a:off x="65019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8" name="Google Shape;1438;p14"/>
          <p:cNvSpPr/>
          <p:nvPr/>
        </p:nvSpPr>
        <p:spPr>
          <a:xfrm rot="10800000">
            <a:off x="63921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9" name="Google Shape;1439;p14"/>
          <p:cNvSpPr/>
          <p:nvPr/>
        </p:nvSpPr>
        <p:spPr>
          <a:xfrm rot="10800000">
            <a:off x="63921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0" name="Google Shape;1440;p14"/>
          <p:cNvSpPr/>
          <p:nvPr/>
        </p:nvSpPr>
        <p:spPr>
          <a:xfrm rot="10800000">
            <a:off x="6282267" y="6829968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1" name="Google Shape;1441;p14"/>
          <p:cNvSpPr/>
          <p:nvPr/>
        </p:nvSpPr>
        <p:spPr>
          <a:xfrm rot="10800000">
            <a:off x="60611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2" name="Google Shape;1442;p14"/>
          <p:cNvSpPr/>
          <p:nvPr/>
        </p:nvSpPr>
        <p:spPr>
          <a:xfrm rot="10800000">
            <a:off x="6061901" y="6829968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3" name="Google Shape;1443;p14"/>
          <p:cNvSpPr/>
          <p:nvPr/>
        </p:nvSpPr>
        <p:spPr>
          <a:xfrm rot="10800000">
            <a:off x="58408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4" name="Google Shape;1444;p14"/>
          <p:cNvSpPr/>
          <p:nvPr/>
        </p:nvSpPr>
        <p:spPr>
          <a:xfrm rot="10800000">
            <a:off x="58415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5" name="Google Shape;1445;p14"/>
          <p:cNvSpPr/>
          <p:nvPr/>
        </p:nvSpPr>
        <p:spPr>
          <a:xfrm rot="10800000">
            <a:off x="5731001" y="6828333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6" name="Google Shape;1446;p14"/>
          <p:cNvSpPr/>
          <p:nvPr/>
        </p:nvSpPr>
        <p:spPr>
          <a:xfrm rot="10800000">
            <a:off x="5621167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7" name="Google Shape;1447;p14"/>
          <p:cNvSpPr/>
          <p:nvPr/>
        </p:nvSpPr>
        <p:spPr>
          <a:xfrm rot="10800000">
            <a:off x="6131651" y="65492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8" name="Google Shape;1448;p14"/>
          <p:cNvSpPr/>
          <p:nvPr/>
        </p:nvSpPr>
        <p:spPr>
          <a:xfrm rot="10800000">
            <a:off x="56204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9" name="Google Shape;1449;p14"/>
          <p:cNvSpPr/>
          <p:nvPr/>
        </p:nvSpPr>
        <p:spPr>
          <a:xfrm rot="10800000">
            <a:off x="5760401" y="64763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0" name="Google Shape;1450;p14"/>
          <p:cNvSpPr/>
          <p:nvPr/>
        </p:nvSpPr>
        <p:spPr>
          <a:xfrm rot="10800000">
            <a:off x="5510634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1" name="Google Shape;1451;p14"/>
          <p:cNvSpPr/>
          <p:nvPr/>
        </p:nvSpPr>
        <p:spPr>
          <a:xfrm rot="10800000">
            <a:off x="55106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2" name="Google Shape;1452;p14"/>
          <p:cNvSpPr/>
          <p:nvPr/>
        </p:nvSpPr>
        <p:spPr>
          <a:xfrm rot="10800000">
            <a:off x="55106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3" name="Google Shape;1453;p14"/>
          <p:cNvSpPr/>
          <p:nvPr/>
        </p:nvSpPr>
        <p:spPr>
          <a:xfrm rot="10800000">
            <a:off x="54000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4" name="Google Shape;1454;p14"/>
          <p:cNvSpPr/>
          <p:nvPr/>
        </p:nvSpPr>
        <p:spPr>
          <a:xfrm rot="10800000">
            <a:off x="51797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5" name="Google Shape;1455;p14"/>
          <p:cNvSpPr/>
          <p:nvPr/>
        </p:nvSpPr>
        <p:spPr>
          <a:xfrm rot="10800000">
            <a:off x="50699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6" name="Google Shape;1456;p14"/>
          <p:cNvSpPr/>
          <p:nvPr/>
        </p:nvSpPr>
        <p:spPr>
          <a:xfrm rot="10800000">
            <a:off x="50699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7" name="Google Shape;1457;p14"/>
          <p:cNvSpPr/>
          <p:nvPr/>
        </p:nvSpPr>
        <p:spPr>
          <a:xfrm rot="10800000">
            <a:off x="5124801" y="65492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8" name="Google Shape;1458;p14"/>
          <p:cNvSpPr/>
          <p:nvPr/>
        </p:nvSpPr>
        <p:spPr>
          <a:xfrm rot="10800000">
            <a:off x="4959334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9" name="Google Shape;1459;p14"/>
          <p:cNvSpPr/>
          <p:nvPr/>
        </p:nvSpPr>
        <p:spPr>
          <a:xfrm rot="10800000">
            <a:off x="49593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0" name="Google Shape;1460;p14"/>
          <p:cNvSpPr/>
          <p:nvPr/>
        </p:nvSpPr>
        <p:spPr>
          <a:xfrm rot="10800000">
            <a:off x="49593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1" name="Google Shape;1461;p14"/>
          <p:cNvSpPr/>
          <p:nvPr/>
        </p:nvSpPr>
        <p:spPr>
          <a:xfrm rot="10800000">
            <a:off x="4849534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2" name="Google Shape;1462;p14"/>
          <p:cNvSpPr/>
          <p:nvPr/>
        </p:nvSpPr>
        <p:spPr>
          <a:xfrm rot="10800000">
            <a:off x="48495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3" name="Google Shape;1463;p14"/>
          <p:cNvSpPr/>
          <p:nvPr/>
        </p:nvSpPr>
        <p:spPr>
          <a:xfrm rot="10800000">
            <a:off x="48495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4" name="Google Shape;1464;p14"/>
          <p:cNvSpPr/>
          <p:nvPr/>
        </p:nvSpPr>
        <p:spPr>
          <a:xfrm rot="10800000">
            <a:off x="47389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5" name="Google Shape;1465;p14"/>
          <p:cNvSpPr/>
          <p:nvPr/>
        </p:nvSpPr>
        <p:spPr>
          <a:xfrm rot="10800000">
            <a:off x="45186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6" name="Google Shape;1466;p14"/>
          <p:cNvSpPr/>
          <p:nvPr/>
        </p:nvSpPr>
        <p:spPr>
          <a:xfrm rot="10800000">
            <a:off x="45186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7" name="Google Shape;1467;p14"/>
          <p:cNvSpPr/>
          <p:nvPr/>
        </p:nvSpPr>
        <p:spPr>
          <a:xfrm rot="10800000">
            <a:off x="4592701" y="6594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8" name="Google Shape;1468;p14"/>
          <p:cNvSpPr/>
          <p:nvPr/>
        </p:nvSpPr>
        <p:spPr>
          <a:xfrm rot="10800000">
            <a:off x="4239334" y="6514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9" name="Google Shape;1469;p14"/>
          <p:cNvSpPr/>
          <p:nvPr/>
        </p:nvSpPr>
        <p:spPr>
          <a:xfrm rot="10800000">
            <a:off x="44088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0" name="Google Shape;1470;p14"/>
          <p:cNvSpPr/>
          <p:nvPr/>
        </p:nvSpPr>
        <p:spPr>
          <a:xfrm rot="10800000">
            <a:off x="44088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1" name="Google Shape;1471;p14"/>
          <p:cNvSpPr/>
          <p:nvPr/>
        </p:nvSpPr>
        <p:spPr>
          <a:xfrm rot="10800000">
            <a:off x="42982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2" name="Google Shape;1472;p14"/>
          <p:cNvSpPr/>
          <p:nvPr/>
        </p:nvSpPr>
        <p:spPr>
          <a:xfrm rot="10800000">
            <a:off x="41884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3" name="Google Shape;1473;p14"/>
          <p:cNvSpPr/>
          <p:nvPr/>
        </p:nvSpPr>
        <p:spPr>
          <a:xfrm rot="10800000">
            <a:off x="41884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4" name="Google Shape;1474;p14"/>
          <p:cNvSpPr/>
          <p:nvPr/>
        </p:nvSpPr>
        <p:spPr>
          <a:xfrm rot="10800000">
            <a:off x="40778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5" name="Google Shape;1475;p14"/>
          <p:cNvSpPr/>
          <p:nvPr/>
        </p:nvSpPr>
        <p:spPr>
          <a:xfrm rot="10800000">
            <a:off x="38575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6" name="Google Shape;1476;p14"/>
          <p:cNvSpPr/>
          <p:nvPr/>
        </p:nvSpPr>
        <p:spPr>
          <a:xfrm rot="10800000">
            <a:off x="37477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7" name="Google Shape;1477;p14"/>
          <p:cNvSpPr/>
          <p:nvPr/>
        </p:nvSpPr>
        <p:spPr>
          <a:xfrm rot="10800000">
            <a:off x="37469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8" name="Google Shape;1478;p14"/>
          <p:cNvSpPr/>
          <p:nvPr/>
        </p:nvSpPr>
        <p:spPr>
          <a:xfrm rot="10800000">
            <a:off x="36371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9" name="Google Shape;1479;p14"/>
          <p:cNvSpPr/>
          <p:nvPr/>
        </p:nvSpPr>
        <p:spPr>
          <a:xfrm rot="10800000">
            <a:off x="3527334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0" name="Google Shape;1480;p14"/>
          <p:cNvSpPr/>
          <p:nvPr/>
        </p:nvSpPr>
        <p:spPr>
          <a:xfrm rot="10800000">
            <a:off x="35273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1" name="Google Shape;1481;p14"/>
          <p:cNvSpPr/>
          <p:nvPr/>
        </p:nvSpPr>
        <p:spPr>
          <a:xfrm rot="10800000">
            <a:off x="35273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2" name="Google Shape;1482;p14"/>
          <p:cNvSpPr/>
          <p:nvPr/>
        </p:nvSpPr>
        <p:spPr>
          <a:xfrm rot="10800000">
            <a:off x="34167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3" name="Google Shape;1483;p14"/>
          <p:cNvSpPr/>
          <p:nvPr/>
        </p:nvSpPr>
        <p:spPr>
          <a:xfrm rot="10800000">
            <a:off x="3210901" y="64903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4" name="Google Shape;1484;p14"/>
          <p:cNvSpPr/>
          <p:nvPr/>
        </p:nvSpPr>
        <p:spPr>
          <a:xfrm rot="10800000">
            <a:off x="3306967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5" name="Google Shape;1485;p14"/>
          <p:cNvSpPr/>
          <p:nvPr/>
        </p:nvSpPr>
        <p:spPr>
          <a:xfrm rot="10800000">
            <a:off x="33069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6" name="Google Shape;1486;p14"/>
          <p:cNvSpPr/>
          <p:nvPr/>
        </p:nvSpPr>
        <p:spPr>
          <a:xfrm rot="10800000">
            <a:off x="3306967" y="6828333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7" name="Google Shape;1487;p14"/>
          <p:cNvSpPr/>
          <p:nvPr/>
        </p:nvSpPr>
        <p:spPr>
          <a:xfrm rot="10800000">
            <a:off x="3086601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8" name="Google Shape;1488;p14"/>
          <p:cNvSpPr/>
          <p:nvPr/>
        </p:nvSpPr>
        <p:spPr>
          <a:xfrm rot="10800000">
            <a:off x="2755667" y="67776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9" name="Google Shape;1489;p14"/>
          <p:cNvSpPr/>
          <p:nvPr/>
        </p:nvSpPr>
        <p:spPr>
          <a:xfrm rot="10800000">
            <a:off x="30866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0" name="Google Shape;1490;p14"/>
          <p:cNvSpPr/>
          <p:nvPr/>
        </p:nvSpPr>
        <p:spPr>
          <a:xfrm rot="10800000">
            <a:off x="29760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1" name="Google Shape;1491;p14"/>
          <p:cNvSpPr/>
          <p:nvPr/>
        </p:nvSpPr>
        <p:spPr>
          <a:xfrm rot="10800000">
            <a:off x="29760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2" name="Google Shape;1492;p14"/>
          <p:cNvSpPr/>
          <p:nvPr/>
        </p:nvSpPr>
        <p:spPr>
          <a:xfrm rot="10800000">
            <a:off x="2535333" y="67187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3" name="Google Shape;1493;p14"/>
          <p:cNvSpPr/>
          <p:nvPr/>
        </p:nvSpPr>
        <p:spPr>
          <a:xfrm rot="10800000">
            <a:off x="2535333" y="6829968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4" name="Google Shape;1494;p14"/>
          <p:cNvSpPr/>
          <p:nvPr/>
        </p:nvSpPr>
        <p:spPr>
          <a:xfrm rot="10800000">
            <a:off x="2242767" y="66246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5" name="Google Shape;1495;p14"/>
          <p:cNvSpPr/>
          <p:nvPr/>
        </p:nvSpPr>
        <p:spPr>
          <a:xfrm rot="10800000">
            <a:off x="24255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6" name="Google Shape;1496;p14"/>
          <p:cNvSpPr/>
          <p:nvPr/>
        </p:nvSpPr>
        <p:spPr>
          <a:xfrm rot="10800000">
            <a:off x="24255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7" name="Google Shape;1497;p14"/>
          <p:cNvSpPr/>
          <p:nvPr/>
        </p:nvSpPr>
        <p:spPr>
          <a:xfrm rot="10800000">
            <a:off x="20953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8" name="Google Shape;1498;p14"/>
          <p:cNvSpPr/>
          <p:nvPr/>
        </p:nvSpPr>
        <p:spPr>
          <a:xfrm rot="10800000">
            <a:off x="20953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9" name="Google Shape;1499;p14"/>
          <p:cNvSpPr/>
          <p:nvPr/>
        </p:nvSpPr>
        <p:spPr>
          <a:xfrm rot="10800000">
            <a:off x="1985501" y="6829968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0" name="Google Shape;1500;p14"/>
          <p:cNvSpPr/>
          <p:nvPr/>
        </p:nvSpPr>
        <p:spPr>
          <a:xfrm rot="10800000">
            <a:off x="17644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1" name="Google Shape;1501;p14"/>
          <p:cNvSpPr/>
          <p:nvPr/>
        </p:nvSpPr>
        <p:spPr>
          <a:xfrm rot="10800000">
            <a:off x="1765134" y="6829968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2" name="Google Shape;1502;p14"/>
          <p:cNvSpPr/>
          <p:nvPr/>
        </p:nvSpPr>
        <p:spPr>
          <a:xfrm rot="10800000">
            <a:off x="15440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3" name="Google Shape;1503;p14"/>
          <p:cNvSpPr/>
          <p:nvPr/>
        </p:nvSpPr>
        <p:spPr>
          <a:xfrm rot="10800000">
            <a:off x="15447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4" name="Google Shape;1504;p14"/>
          <p:cNvSpPr/>
          <p:nvPr/>
        </p:nvSpPr>
        <p:spPr>
          <a:xfrm rot="10800000">
            <a:off x="1434234" y="6828333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5" name="Google Shape;1505;p14"/>
          <p:cNvSpPr/>
          <p:nvPr/>
        </p:nvSpPr>
        <p:spPr>
          <a:xfrm rot="10800000">
            <a:off x="1324401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6" name="Google Shape;1506;p14"/>
          <p:cNvSpPr/>
          <p:nvPr/>
        </p:nvSpPr>
        <p:spPr>
          <a:xfrm rot="10800000">
            <a:off x="1834885" y="65492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7" name="Google Shape;1507;p14"/>
          <p:cNvSpPr/>
          <p:nvPr/>
        </p:nvSpPr>
        <p:spPr>
          <a:xfrm rot="10800000">
            <a:off x="13236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8" name="Google Shape;1508;p14"/>
          <p:cNvSpPr/>
          <p:nvPr/>
        </p:nvSpPr>
        <p:spPr>
          <a:xfrm rot="10800000">
            <a:off x="1463634" y="64763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9" name="Google Shape;1509;p14"/>
          <p:cNvSpPr/>
          <p:nvPr/>
        </p:nvSpPr>
        <p:spPr>
          <a:xfrm rot="10800000">
            <a:off x="1213867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0" name="Google Shape;1510;p14"/>
          <p:cNvSpPr/>
          <p:nvPr/>
        </p:nvSpPr>
        <p:spPr>
          <a:xfrm rot="10800000">
            <a:off x="12138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1" name="Google Shape;1511;p14"/>
          <p:cNvSpPr/>
          <p:nvPr/>
        </p:nvSpPr>
        <p:spPr>
          <a:xfrm rot="10800000">
            <a:off x="12138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2" name="Google Shape;1512;p14"/>
          <p:cNvSpPr/>
          <p:nvPr/>
        </p:nvSpPr>
        <p:spPr>
          <a:xfrm rot="10800000">
            <a:off x="11033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3" name="Google Shape;1513;p14"/>
          <p:cNvSpPr/>
          <p:nvPr/>
        </p:nvSpPr>
        <p:spPr>
          <a:xfrm rot="10800000">
            <a:off x="992734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4" name="Google Shape;1514;p14"/>
          <p:cNvSpPr/>
          <p:nvPr/>
        </p:nvSpPr>
        <p:spPr>
          <a:xfrm rot="10800000">
            <a:off x="9927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5" name="Google Shape;1515;p14"/>
          <p:cNvSpPr/>
          <p:nvPr/>
        </p:nvSpPr>
        <p:spPr>
          <a:xfrm rot="10800000">
            <a:off x="9927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6" name="Google Shape;1516;p14"/>
          <p:cNvSpPr/>
          <p:nvPr/>
        </p:nvSpPr>
        <p:spPr>
          <a:xfrm rot="10800000">
            <a:off x="882934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7" name="Google Shape;1517;p14"/>
          <p:cNvSpPr/>
          <p:nvPr/>
        </p:nvSpPr>
        <p:spPr>
          <a:xfrm rot="10800000">
            <a:off x="8829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8" name="Google Shape;1518;p14"/>
          <p:cNvSpPr/>
          <p:nvPr/>
        </p:nvSpPr>
        <p:spPr>
          <a:xfrm rot="10800000">
            <a:off x="8829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9" name="Google Shape;1519;p14"/>
          <p:cNvSpPr/>
          <p:nvPr/>
        </p:nvSpPr>
        <p:spPr>
          <a:xfrm rot="10800000">
            <a:off x="7723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0" name="Google Shape;1520;p14"/>
          <p:cNvSpPr/>
          <p:nvPr/>
        </p:nvSpPr>
        <p:spPr>
          <a:xfrm rot="10800000">
            <a:off x="626101" y="6594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1" name="Google Shape;1521;p14"/>
          <p:cNvSpPr/>
          <p:nvPr/>
        </p:nvSpPr>
        <p:spPr>
          <a:xfrm rot="10800000">
            <a:off x="5512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2" name="Google Shape;1522;p14"/>
          <p:cNvSpPr/>
          <p:nvPr/>
        </p:nvSpPr>
        <p:spPr>
          <a:xfrm rot="10800000">
            <a:off x="5520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3" name="Google Shape;1523;p14"/>
          <p:cNvSpPr/>
          <p:nvPr/>
        </p:nvSpPr>
        <p:spPr>
          <a:xfrm rot="10800000">
            <a:off x="441467" y="6828333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4" name="Google Shape;1524;p14"/>
          <p:cNvSpPr/>
          <p:nvPr/>
        </p:nvSpPr>
        <p:spPr>
          <a:xfrm rot="10800000">
            <a:off x="331634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5" name="Google Shape;1525;p14"/>
          <p:cNvSpPr/>
          <p:nvPr/>
        </p:nvSpPr>
        <p:spPr>
          <a:xfrm rot="10800000">
            <a:off x="3309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6" name="Google Shape;1526;p14"/>
          <p:cNvSpPr/>
          <p:nvPr/>
        </p:nvSpPr>
        <p:spPr>
          <a:xfrm rot="10800000">
            <a:off x="470867" y="64763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7" name="Google Shape;1527;p14"/>
          <p:cNvSpPr/>
          <p:nvPr/>
        </p:nvSpPr>
        <p:spPr>
          <a:xfrm rot="10800000">
            <a:off x="221101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8" name="Google Shape;1528;p14"/>
          <p:cNvSpPr/>
          <p:nvPr/>
        </p:nvSpPr>
        <p:spPr>
          <a:xfrm rot="10800000">
            <a:off x="2211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9" name="Google Shape;1529;p14"/>
          <p:cNvSpPr/>
          <p:nvPr/>
        </p:nvSpPr>
        <p:spPr>
          <a:xfrm rot="10800000">
            <a:off x="2211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0" name="Google Shape;1530;p14"/>
          <p:cNvSpPr/>
          <p:nvPr/>
        </p:nvSpPr>
        <p:spPr>
          <a:xfrm rot="10800000">
            <a:off x="110567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1" name="Google Shape;1531;p14"/>
          <p:cNvSpPr/>
          <p:nvPr/>
        </p:nvSpPr>
        <p:spPr>
          <a:xfrm rot="10800000">
            <a:off x="1105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2" name="Google Shape;1532;p14"/>
          <p:cNvSpPr/>
          <p:nvPr/>
        </p:nvSpPr>
        <p:spPr>
          <a:xfrm rot="10800000">
            <a:off x="1105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3" name="Google Shape;1533;p14"/>
          <p:cNvSpPr/>
          <p:nvPr/>
        </p:nvSpPr>
        <p:spPr>
          <a:xfrm rot="10800000">
            <a:off x="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534" name="Google Shape;1534;p14"/>
          <p:cNvCxnSpPr/>
          <p:nvPr/>
        </p:nvCxnSpPr>
        <p:spPr>
          <a:xfrm>
            <a:off x="0" y="4193849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764218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Numbers and text 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15"/>
          <p:cNvSpPr txBox="1">
            <a:spLocks noGrp="1"/>
          </p:cNvSpPr>
          <p:nvPr>
            <p:ph type="title" hasCustomPrompt="1"/>
          </p:nvPr>
        </p:nvSpPr>
        <p:spPr>
          <a:xfrm>
            <a:off x="2270200" y="820633"/>
            <a:ext cx="76516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37" name="Google Shape;1537;p15"/>
          <p:cNvSpPr txBox="1">
            <a:spLocks noGrp="1"/>
          </p:cNvSpPr>
          <p:nvPr>
            <p:ph type="subTitle" idx="1"/>
          </p:nvPr>
        </p:nvSpPr>
        <p:spPr>
          <a:xfrm>
            <a:off x="3288800" y="1516800"/>
            <a:ext cx="56144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538" name="Google Shape;1538;p15"/>
          <p:cNvSpPr txBox="1">
            <a:spLocks noGrp="1"/>
          </p:cNvSpPr>
          <p:nvPr>
            <p:ph type="title" idx="2" hasCustomPrompt="1"/>
          </p:nvPr>
        </p:nvSpPr>
        <p:spPr>
          <a:xfrm>
            <a:off x="2270200" y="2916700"/>
            <a:ext cx="76516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39" name="Google Shape;1539;p15"/>
          <p:cNvSpPr txBox="1">
            <a:spLocks noGrp="1"/>
          </p:cNvSpPr>
          <p:nvPr>
            <p:ph type="subTitle" idx="3"/>
          </p:nvPr>
        </p:nvSpPr>
        <p:spPr>
          <a:xfrm>
            <a:off x="3288800" y="3612700"/>
            <a:ext cx="56144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540" name="Google Shape;1540;p15"/>
          <p:cNvSpPr txBox="1">
            <a:spLocks noGrp="1"/>
          </p:cNvSpPr>
          <p:nvPr>
            <p:ph type="title" idx="4" hasCustomPrompt="1"/>
          </p:nvPr>
        </p:nvSpPr>
        <p:spPr>
          <a:xfrm>
            <a:off x="2270200" y="4932367"/>
            <a:ext cx="76516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41" name="Google Shape;1541;p15"/>
          <p:cNvSpPr txBox="1">
            <a:spLocks noGrp="1"/>
          </p:cNvSpPr>
          <p:nvPr>
            <p:ph type="subTitle" idx="5"/>
          </p:nvPr>
        </p:nvSpPr>
        <p:spPr>
          <a:xfrm>
            <a:off x="2826400" y="5628367"/>
            <a:ext cx="65392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542" name="Google Shape;1542;p15"/>
          <p:cNvSpPr/>
          <p:nvPr/>
        </p:nvSpPr>
        <p:spPr>
          <a:xfrm rot="5400000">
            <a:off x="12052723" y="1940539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78" y="1766"/>
                  <a:pt x="1766" y="1379"/>
                  <a:pt x="1766" y="884"/>
                </a:cubicBezTo>
                <a:cubicBezTo>
                  <a:pt x="1766" y="410"/>
                  <a:pt x="1378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3" name="Google Shape;1543;p15"/>
          <p:cNvSpPr/>
          <p:nvPr/>
        </p:nvSpPr>
        <p:spPr>
          <a:xfrm rot="5400000">
            <a:off x="12148556" y="1955973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2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4" name="Google Shape;1544;p15"/>
          <p:cNvSpPr/>
          <p:nvPr/>
        </p:nvSpPr>
        <p:spPr>
          <a:xfrm rot="5400000">
            <a:off x="11883274" y="217185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5" name="Google Shape;1545;p15"/>
          <p:cNvSpPr/>
          <p:nvPr/>
        </p:nvSpPr>
        <p:spPr>
          <a:xfrm rot="5400000">
            <a:off x="11942174" y="2051090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6" name="Google Shape;1546;p15"/>
          <p:cNvSpPr/>
          <p:nvPr/>
        </p:nvSpPr>
        <p:spPr>
          <a:xfrm rot="5400000">
            <a:off x="12052707" y="2051090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7" name="Google Shape;1547;p15"/>
          <p:cNvSpPr/>
          <p:nvPr/>
        </p:nvSpPr>
        <p:spPr>
          <a:xfrm rot="5400000">
            <a:off x="12148541" y="206579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8" name="Google Shape;1548;p15"/>
          <p:cNvSpPr/>
          <p:nvPr/>
        </p:nvSpPr>
        <p:spPr>
          <a:xfrm rot="5400000">
            <a:off x="12052707" y="227072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9" name="Google Shape;1549;p15"/>
          <p:cNvSpPr/>
          <p:nvPr/>
        </p:nvSpPr>
        <p:spPr>
          <a:xfrm rot="5400000">
            <a:off x="12148907" y="2286524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0" name="Google Shape;1550;p15"/>
          <p:cNvSpPr/>
          <p:nvPr/>
        </p:nvSpPr>
        <p:spPr>
          <a:xfrm rot="5400000">
            <a:off x="12148541" y="239669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1" name="Google Shape;1551;p15"/>
          <p:cNvSpPr/>
          <p:nvPr/>
        </p:nvSpPr>
        <p:spPr>
          <a:xfrm rot="5400000">
            <a:off x="11942174" y="249182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2" name="Google Shape;1552;p15"/>
          <p:cNvSpPr/>
          <p:nvPr/>
        </p:nvSpPr>
        <p:spPr>
          <a:xfrm rot="5400000">
            <a:off x="12052707" y="249182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3" name="Google Shape;1553;p15"/>
          <p:cNvSpPr/>
          <p:nvPr/>
        </p:nvSpPr>
        <p:spPr>
          <a:xfrm rot="5400000">
            <a:off x="12148541" y="250725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4" name="Google Shape;1554;p15"/>
          <p:cNvSpPr/>
          <p:nvPr/>
        </p:nvSpPr>
        <p:spPr>
          <a:xfrm rot="5400000">
            <a:off x="12052707" y="260162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5" name="Google Shape;1555;p15"/>
          <p:cNvSpPr/>
          <p:nvPr/>
        </p:nvSpPr>
        <p:spPr>
          <a:xfrm rot="5400000">
            <a:off x="12148541" y="261705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6" name="Google Shape;1556;p15"/>
          <p:cNvSpPr/>
          <p:nvPr/>
        </p:nvSpPr>
        <p:spPr>
          <a:xfrm rot="5400000">
            <a:off x="12148907" y="2727257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7" name="Google Shape;1557;p15"/>
          <p:cNvSpPr/>
          <p:nvPr/>
        </p:nvSpPr>
        <p:spPr>
          <a:xfrm rot="5400000">
            <a:off x="12052707" y="293255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8" name="Google Shape;1558;p15"/>
          <p:cNvSpPr/>
          <p:nvPr/>
        </p:nvSpPr>
        <p:spPr>
          <a:xfrm rot="5400000">
            <a:off x="12148907" y="2947624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9" name="Google Shape;1559;p15"/>
          <p:cNvSpPr/>
          <p:nvPr/>
        </p:nvSpPr>
        <p:spPr>
          <a:xfrm rot="5400000">
            <a:off x="12052707" y="315292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0" name="Google Shape;1560;p15"/>
          <p:cNvSpPr/>
          <p:nvPr/>
        </p:nvSpPr>
        <p:spPr>
          <a:xfrm rot="5400000">
            <a:off x="12148541" y="316762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1" name="Google Shape;1561;p15"/>
          <p:cNvSpPr/>
          <p:nvPr/>
        </p:nvSpPr>
        <p:spPr>
          <a:xfrm rot="5400000">
            <a:off x="12147723" y="3277339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2" name="Google Shape;1562;p15"/>
          <p:cNvSpPr/>
          <p:nvPr/>
        </p:nvSpPr>
        <p:spPr>
          <a:xfrm rot="5400000">
            <a:off x="11942174" y="337255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3" name="Google Shape;1563;p15"/>
          <p:cNvSpPr/>
          <p:nvPr/>
        </p:nvSpPr>
        <p:spPr>
          <a:xfrm rot="5400000">
            <a:off x="11883274" y="286207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4" name="Google Shape;1564;p15"/>
          <p:cNvSpPr/>
          <p:nvPr/>
        </p:nvSpPr>
        <p:spPr>
          <a:xfrm rot="5400000">
            <a:off x="12148541" y="338872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5" name="Google Shape;1565;p15"/>
          <p:cNvSpPr/>
          <p:nvPr/>
        </p:nvSpPr>
        <p:spPr>
          <a:xfrm rot="5400000">
            <a:off x="11810374" y="323332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6" name="Google Shape;1566;p15"/>
          <p:cNvSpPr/>
          <p:nvPr/>
        </p:nvSpPr>
        <p:spPr>
          <a:xfrm rot="5400000">
            <a:off x="11942174" y="3483090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7" name="Google Shape;1567;p15"/>
          <p:cNvSpPr/>
          <p:nvPr/>
        </p:nvSpPr>
        <p:spPr>
          <a:xfrm rot="5400000">
            <a:off x="12052707" y="3483090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8" name="Google Shape;1568;p15"/>
          <p:cNvSpPr/>
          <p:nvPr/>
        </p:nvSpPr>
        <p:spPr>
          <a:xfrm rot="5400000">
            <a:off x="12148541" y="349852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9" name="Google Shape;1569;p15"/>
          <p:cNvSpPr/>
          <p:nvPr/>
        </p:nvSpPr>
        <p:spPr>
          <a:xfrm rot="5400000">
            <a:off x="12148541" y="360909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0" name="Google Shape;1570;p15"/>
          <p:cNvSpPr/>
          <p:nvPr/>
        </p:nvSpPr>
        <p:spPr>
          <a:xfrm rot="5400000">
            <a:off x="12148541" y="382945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1" name="Google Shape;1571;p15"/>
          <p:cNvSpPr/>
          <p:nvPr/>
        </p:nvSpPr>
        <p:spPr>
          <a:xfrm rot="5400000">
            <a:off x="12052707" y="392382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2" name="Google Shape;1572;p15"/>
          <p:cNvSpPr/>
          <p:nvPr/>
        </p:nvSpPr>
        <p:spPr>
          <a:xfrm rot="5400000">
            <a:off x="12148541" y="393925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3" name="Google Shape;1573;p15"/>
          <p:cNvSpPr/>
          <p:nvPr/>
        </p:nvSpPr>
        <p:spPr>
          <a:xfrm rot="5400000">
            <a:off x="11883274" y="386892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4" name="Google Shape;1574;p15"/>
          <p:cNvSpPr/>
          <p:nvPr/>
        </p:nvSpPr>
        <p:spPr>
          <a:xfrm rot="5400000">
            <a:off x="11942174" y="4034390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5" name="Google Shape;1575;p15"/>
          <p:cNvSpPr/>
          <p:nvPr/>
        </p:nvSpPr>
        <p:spPr>
          <a:xfrm rot="5400000">
            <a:off x="12052707" y="4034390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6" name="Google Shape;1576;p15"/>
          <p:cNvSpPr/>
          <p:nvPr/>
        </p:nvSpPr>
        <p:spPr>
          <a:xfrm rot="5400000">
            <a:off x="12148541" y="404982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7" name="Google Shape;1577;p15"/>
          <p:cNvSpPr/>
          <p:nvPr/>
        </p:nvSpPr>
        <p:spPr>
          <a:xfrm rot="5400000">
            <a:off x="11942174" y="4144190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8" name="Google Shape;1578;p15"/>
          <p:cNvSpPr/>
          <p:nvPr/>
        </p:nvSpPr>
        <p:spPr>
          <a:xfrm rot="5400000">
            <a:off x="12052707" y="4144190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9" name="Google Shape;1579;p15"/>
          <p:cNvSpPr/>
          <p:nvPr/>
        </p:nvSpPr>
        <p:spPr>
          <a:xfrm rot="5400000">
            <a:off x="12148541" y="415962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0" name="Google Shape;1580;p15"/>
          <p:cNvSpPr/>
          <p:nvPr/>
        </p:nvSpPr>
        <p:spPr>
          <a:xfrm rot="5400000">
            <a:off x="12148541" y="427019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1" name="Google Shape;1581;p15"/>
          <p:cNvSpPr/>
          <p:nvPr/>
        </p:nvSpPr>
        <p:spPr>
          <a:xfrm rot="-5400000">
            <a:off x="492584" y="4861827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2" name="Google Shape;1582;p15"/>
          <p:cNvSpPr/>
          <p:nvPr/>
        </p:nvSpPr>
        <p:spPr>
          <a:xfrm rot="-5400000">
            <a:off x="686755" y="5851450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9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3" name="Google Shape;1583;p15"/>
          <p:cNvSpPr/>
          <p:nvPr/>
        </p:nvSpPr>
        <p:spPr>
          <a:xfrm rot="-5400000">
            <a:off x="460669" y="5657769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5" y="0"/>
                </a:moveTo>
                <a:cubicBezTo>
                  <a:pt x="582" y="0"/>
                  <a:pt x="1" y="582"/>
                  <a:pt x="1" y="1292"/>
                </a:cubicBezTo>
                <a:cubicBezTo>
                  <a:pt x="1" y="2024"/>
                  <a:pt x="582" y="2606"/>
                  <a:pt x="1315" y="2606"/>
                </a:cubicBezTo>
                <a:cubicBezTo>
                  <a:pt x="2025" y="2606"/>
                  <a:pt x="2607" y="2024"/>
                  <a:pt x="2607" y="1292"/>
                </a:cubicBezTo>
                <a:cubicBezTo>
                  <a:pt x="2607" y="582"/>
                  <a:pt x="2025" y="0"/>
                  <a:pt x="1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4" name="Google Shape;1584;p15"/>
          <p:cNvSpPr/>
          <p:nvPr/>
        </p:nvSpPr>
        <p:spPr>
          <a:xfrm rot="5400000">
            <a:off x="11790414" y="6549120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744" y="1"/>
                </a:moveTo>
                <a:cubicBezTo>
                  <a:pt x="582" y="1"/>
                  <a:pt x="0" y="1400"/>
                  <a:pt x="819" y="2219"/>
                </a:cubicBezTo>
                <a:cubicBezTo>
                  <a:pt x="1090" y="2483"/>
                  <a:pt x="1419" y="2601"/>
                  <a:pt x="1741" y="2601"/>
                </a:cubicBezTo>
                <a:cubicBezTo>
                  <a:pt x="2416" y="2601"/>
                  <a:pt x="3058" y="2080"/>
                  <a:pt x="3058" y="1293"/>
                </a:cubicBezTo>
                <a:cubicBezTo>
                  <a:pt x="3058" y="582"/>
                  <a:pt x="2477" y="1"/>
                  <a:pt x="174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5" name="Google Shape;1585;p15"/>
          <p:cNvSpPr/>
          <p:nvPr/>
        </p:nvSpPr>
        <p:spPr>
          <a:xfrm rot="-5400000">
            <a:off x="859389" y="5259545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1" y="582"/>
                  <a:pt x="1" y="1293"/>
                </a:cubicBezTo>
                <a:cubicBezTo>
                  <a:pt x="1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293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6" name="Google Shape;1586;p15"/>
          <p:cNvSpPr/>
          <p:nvPr/>
        </p:nvSpPr>
        <p:spPr>
          <a:xfrm rot="5400000">
            <a:off x="11415823" y="5062125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7" name="Google Shape;1587;p15"/>
          <p:cNvSpPr/>
          <p:nvPr/>
        </p:nvSpPr>
        <p:spPr>
          <a:xfrm rot="-5400000">
            <a:off x="638116" y="4861827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292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8" name="Google Shape;1588;p15"/>
          <p:cNvSpPr/>
          <p:nvPr/>
        </p:nvSpPr>
        <p:spPr>
          <a:xfrm rot="5400000">
            <a:off x="11695905" y="6255761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0" y="582"/>
                  <a:pt x="0" y="1293"/>
                </a:cubicBezTo>
                <a:cubicBezTo>
                  <a:pt x="0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293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9" name="Google Shape;1589;p15"/>
          <p:cNvSpPr/>
          <p:nvPr/>
        </p:nvSpPr>
        <p:spPr>
          <a:xfrm rot="-5400000">
            <a:off x="392891" y="5359225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315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315" y="2606"/>
                </a:cubicBezTo>
                <a:cubicBezTo>
                  <a:pt x="2025" y="2606"/>
                  <a:pt x="2607" y="2025"/>
                  <a:pt x="2607" y="1314"/>
                </a:cubicBezTo>
                <a:cubicBezTo>
                  <a:pt x="2607" y="582"/>
                  <a:pt x="2025" y="1"/>
                  <a:pt x="13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0" name="Google Shape;1590;p15"/>
          <p:cNvSpPr/>
          <p:nvPr/>
        </p:nvSpPr>
        <p:spPr>
          <a:xfrm rot="5400000">
            <a:off x="12045974" y="4569528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33" y="1"/>
                </a:moveTo>
                <a:cubicBezTo>
                  <a:pt x="664" y="1"/>
                  <a:pt x="22" y="522"/>
                  <a:pt x="22" y="1309"/>
                </a:cubicBezTo>
                <a:cubicBezTo>
                  <a:pt x="0" y="2020"/>
                  <a:pt x="603" y="2601"/>
                  <a:pt x="1314" y="2601"/>
                </a:cubicBezTo>
                <a:cubicBezTo>
                  <a:pt x="2477" y="2601"/>
                  <a:pt x="3058" y="1202"/>
                  <a:pt x="2240" y="383"/>
                </a:cubicBezTo>
                <a:cubicBezTo>
                  <a:pt x="1976" y="119"/>
                  <a:pt x="1651" y="1"/>
                  <a:pt x="13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1" name="Google Shape;1591;p15"/>
          <p:cNvSpPr/>
          <p:nvPr/>
        </p:nvSpPr>
        <p:spPr>
          <a:xfrm rot="5400000">
            <a:off x="12051273" y="4465058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2" name="Google Shape;1592;p15"/>
          <p:cNvSpPr/>
          <p:nvPr/>
        </p:nvSpPr>
        <p:spPr>
          <a:xfrm rot="5400000">
            <a:off x="12051273" y="4365377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3" name="Google Shape;1593;p15"/>
          <p:cNvSpPr/>
          <p:nvPr/>
        </p:nvSpPr>
        <p:spPr>
          <a:xfrm rot="5400000">
            <a:off x="12051273" y="4763591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4" name="Google Shape;1594;p15"/>
          <p:cNvSpPr/>
          <p:nvPr/>
        </p:nvSpPr>
        <p:spPr>
          <a:xfrm rot="5400000">
            <a:off x="12051273" y="4663910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5" name="Google Shape;1595;p15"/>
          <p:cNvSpPr/>
          <p:nvPr/>
        </p:nvSpPr>
        <p:spPr>
          <a:xfrm rot="5400000">
            <a:off x="12051273" y="5161295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6" name="Google Shape;1596;p15"/>
          <p:cNvSpPr/>
          <p:nvPr/>
        </p:nvSpPr>
        <p:spPr>
          <a:xfrm rot="5400000">
            <a:off x="12051273" y="5062125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7" name="Google Shape;1597;p15"/>
          <p:cNvSpPr/>
          <p:nvPr/>
        </p:nvSpPr>
        <p:spPr>
          <a:xfrm rot="5400000">
            <a:off x="12046216" y="4967985"/>
            <a:ext cx="70309" cy="60219"/>
          </a:xfrm>
          <a:custGeom>
            <a:avLst/>
            <a:gdLst/>
            <a:ahLst/>
            <a:cxnLst/>
            <a:rect l="l" t="t" r="r" b="b"/>
            <a:pathLst>
              <a:path w="3038" h="2602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293" y="2601"/>
                </a:cubicBezTo>
                <a:cubicBezTo>
                  <a:pt x="2456" y="2601"/>
                  <a:pt x="3037" y="1202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8" name="Google Shape;1598;p15"/>
          <p:cNvSpPr/>
          <p:nvPr/>
        </p:nvSpPr>
        <p:spPr>
          <a:xfrm rot="5400000">
            <a:off x="12046229" y="5763407"/>
            <a:ext cx="70287" cy="60219"/>
          </a:xfrm>
          <a:custGeom>
            <a:avLst/>
            <a:gdLst/>
            <a:ahLst/>
            <a:cxnLst/>
            <a:rect l="l" t="t" r="r" b="b"/>
            <a:pathLst>
              <a:path w="3037" h="2602" extrusionOk="0">
                <a:moveTo>
                  <a:pt x="1311" y="1"/>
                </a:moveTo>
                <a:cubicBezTo>
                  <a:pt x="642" y="1"/>
                  <a:pt x="0" y="522"/>
                  <a:pt x="0" y="1309"/>
                </a:cubicBezTo>
                <a:cubicBezTo>
                  <a:pt x="0" y="2020"/>
                  <a:pt x="582" y="2601"/>
                  <a:pt x="1292" y="2601"/>
                </a:cubicBezTo>
                <a:cubicBezTo>
                  <a:pt x="2455" y="2601"/>
                  <a:pt x="3037" y="1202"/>
                  <a:pt x="2218" y="383"/>
                </a:cubicBezTo>
                <a:cubicBezTo>
                  <a:pt x="1954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9" name="Google Shape;1599;p15"/>
          <p:cNvSpPr/>
          <p:nvPr/>
        </p:nvSpPr>
        <p:spPr>
          <a:xfrm rot="5400000">
            <a:off x="12051262" y="5658694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314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0" name="Google Shape;1600;p15"/>
          <p:cNvSpPr/>
          <p:nvPr/>
        </p:nvSpPr>
        <p:spPr>
          <a:xfrm rot="5400000">
            <a:off x="12051019" y="5559255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1"/>
                </a:moveTo>
                <a:cubicBezTo>
                  <a:pt x="604" y="1"/>
                  <a:pt x="1" y="582"/>
                  <a:pt x="1" y="1314"/>
                </a:cubicBezTo>
                <a:cubicBezTo>
                  <a:pt x="1" y="2025"/>
                  <a:pt x="604" y="2606"/>
                  <a:pt x="1314" y="2606"/>
                </a:cubicBezTo>
                <a:cubicBezTo>
                  <a:pt x="2046" y="2606"/>
                  <a:pt x="2628" y="2025"/>
                  <a:pt x="2628" y="1314"/>
                </a:cubicBezTo>
                <a:cubicBezTo>
                  <a:pt x="2628" y="582"/>
                  <a:pt x="2046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1" name="Google Shape;1601;p15"/>
          <p:cNvSpPr/>
          <p:nvPr/>
        </p:nvSpPr>
        <p:spPr>
          <a:xfrm rot="5400000">
            <a:off x="12051273" y="6056895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292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2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2" name="Google Shape;1602;p15"/>
          <p:cNvSpPr/>
          <p:nvPr/>
        </p:nvSpPr>
        <p:spPr>
          <a:xfrm rot="5400000">
            <a:off x="12051262" y="5957227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314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3" name="Google Shape;1603;p15"/>
          <p:cNvSpPr/>
          <p:nvPr/>
        </p:nvSpPr>
        <p:spPr>
          <a:xfrm rot="5400000">
            <a:off x="12051019" y="5857789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1"/>
                </a:moveTo>
                <a:cubicBezTo>
                  <a:pt x="604" y="1"/>
                  <a:pt x="1" y="582"/>
                  <a:pt x="1" y="1314"/>
                </a:cubicBezTo>
                <a:cubicBezTo>
                  <a:pt x="1" y="2025"/>
                  <a:pt x="604" y="2606"/>
                  <a:pt x="1314" y="2606"/>
                </a:cubicBezTo>
                <a:cubicBezTo>
                  <a:pt x="2025" y="2606"/>
                  <a:pt x="2628" y="2025"/>
                  <a:pt x="2628" y="1314"/>
                </a:cubicBezTo>
                <a:cubicBezTo>
                  <a:pt x="2628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4" name="Google Shape;1604;p15"/>
          <p:cNvSpPr/>
          <p:nvPr/>
        </p:nvSpPr>
        <p:spPr>
          <a:xfrm rot="5400000">
            <a:off x="12051019" y="6355175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1"/>
                </a:moveTo>
                <a:cubicBezTo>
                  <a:pt x="604" y="1"/>
                  <a:pt x="1" y="582"/>
                  <a:pt x="1" y="1314"/>
                </a:cubicBezTo>
                <a:cubicBezTo>
                  <a:pt x="1" y="2025"/>
                  <a:pt x="604" y="2606"/>
                  <a:pt x="1314" y="2606"/>
                </a:cubicBezTo>
                <a:cubicBezTo>
                  <a:pt x="2025" y="2606"/>
                  <a:pt x="2628" y="2025"/>
                  <a:pt x="2628" y="1314"/>
                </a:cubicBezTo>
                <a:cubicBezTo>
                  <a:pt x="2628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5" name="Google Shape;1605;p15"/>
          <p:cNvSpPr/>
          <p:nvPr/>
        </p:nvSpPr>
        <p:spPr>
          <a:xfrm rot="5400000">
            <a:off x="12051262" y="6255761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6" name="Google Shape;1606;p15"/>
          <p:cNvSpPr/>
          <p:nvPr/>
        </p:nvSpPr>
        <p:spPr>
          <a:xfrm rot="5400000">
            <a:off x="12045974" y="6161367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27" y="1"/>
                </a:moveTo>
                <a:cubicBezTo>
                  <a:pt x="652" y="1"/>
                  <a:pt x="1" y="522"/>
                  <a:pt x="1" y="1309"/>
                </a:cubicBezTo>
                <a:cubicBezTo>
                  <a:pt x="1" y="2020"/>
                  <a:pt x="582" y="2601"/>
                  <a:pt x="1314" y="2601"/>
                </a:cubicBezTo>
                <a:cubicBezTo>
                  <a:pt x="2477" y="2601"/>
                  <a:pt x="3058" y="1202"/>
                  <a:pt x="2240" y="383"/>
                </a:cubicBezTo>
                <a:cubicBezTo>
                  <a:pt x="1976" y="119"/>
                  <a:pt x="1649" y="1"/>
                  <a:pt x="13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7" name="Google Shape;1607;p15"/>
          <p:cNvSpPr/>
          <p:nvPr/>
        </p:nvSpPr>
        <p:spPr>
          <a:xfrm rot="5400000">
            <a:off x="12051262" y="6653465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314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314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8" name="Google Shape;1608;p15"/>
          <p:cNvSpPr/>
          <p:nvPr/>
        </p:nvSpPr>
        <p:spPr>
          <a:xfrm rot="5400000">
            <a:off x="12046229" y="6559327"/>
            <a:ext cx="70287" cy="60219"/>
          </a:xfrm>
          <a:custGeom>
            <a:avLst/>
            <a:gdLst/>
            <a:ahLst/>
            <a:cxnLst/>
            <a:rect l="l" t="t" r="r" b="b"/>
            <a:pathLst>
              <a:path w="3037" h="2602" extrusionOk="0">
                <a:moveTo>
                  <a:pt x="1311" y="1"/>
                </a:moveTo>
                <a:cubicBezTo>
                  <a:pt x="642" y="1"/>
                  <a:pt x="0" y="522"/>
                  <a:pt x="0" y="1309"/>
                </a:cubicBezTo>
                <a:cubicBezTo>
                  <a:pt x="0" y="2020"/>
                  <a:pt x="582" y="2601"/>
                  <a:pt x="1292" y="2601"/>
                </a:cubicBezTo>
                <a:cubicBezTo>
                  <a:pt x="2455" y="2601"/>
                  <a:pt x="3037" y="1202"/>
                  <a:pt x="2218" y="383"/>
                </a:cubicBezTo>
                <a:cubicBezTo>
                  <a:pt x="1954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9" name="Google Shape;1609;p15"/>
          <p:cNvSpPr/>
          <p:nvPr/>
        </p:nvSpPr>
        <p:spPr>
          <a:xfrm rot="5400000">
            <a:off x="12045974" y="6459900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314" y="2601"/>
                </a:cubicBezTo>
                <a:cubicBezTo>
                  <a:pt x="2477" y="2601"/>
                  <a:pt x="3058" y="1202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0" name="Google Shape;1610;p15"/>
          <p:cNvSpPr/>
          <p:nvPr/>
        </p:nvSpPr>
        <p:spPr>
          <a:xfrm rot="-5400000">
            <a:off x="75223" y="6647357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18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314" y="2601"/>
                </a:cubicBezTo>
                <a:cubicBezTo>
                  <a:pt x="2477" y="2601"/>
                  <a:pt x="3059" y="1202"/>
                  <a:pt x="2240" y="383"/>
                </a:cubicBezTo>
                <a:cubicBezTo>
                  <a:pt x="1969" y="119"/>
                  <a:pt x="1640" y="1"/>
                  <a:pt x="13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1" name="Google Shape;1611;p15"/>
          <p:cNvSpPr/>
          <p:nvPr/>
        </p:nvSpPr>
        <p:spPr>
          <a:xfrm rot="-5400000">
            <a:off x="75223" y="6747037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33" y="1"/>
                </a:moveTo>
                <a:cubicBezTo>
                  <a:pt x="664" y="1"/>
                  <a:pt x="22" y="522"/>
                  <a:pt x="22" y="1309"/>
                </a:cubicBezTo>
                <a:cubicBezTo>
                  <a:pt x="1" y="2020"/>
                  <a:pt x="604" y="2601"/>
                  <a:pt x="1314" y="2601"/>
                </a:cubicBezTo>
                <a:cubicBezTo>
                  <a:pt x="2477" y="2601"/>
                  <a:pt x="3059" y="1202"/>
                  <a:pt x="2240" y="383"/>
                </a:cubicBezTo>
                <a:cubicBezTo>
                  <a:pt x="1976" y="119"/>
                  <a:pt x="1652" y="1"/>
                  <a:pt x="13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2" name="Google Shape;1612;p15"/>
          <p:cNvSpPr/>
          <p:nvPr/>
        </p:nvSpPr>
        <p:spPr>
          <a:xfrm rot="5400000">
            <a:off x="12051262" y="6753146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3" name="Google Shape;1613;p15"/>
          <p:cNvSpPr/>
          <p:nvPr/>
        </p:nvSpPr>
        <p:spPr>
          <a:xfrm rot="-5400000">
            <a:off x="75223" y="6348824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314" y="2601"/>
                </a:cubicBezTo>
                <a:cubicBezTo>
                  <a:pt x="2477" y="2601"/>
                  <a:pt x="3059" y="1202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4" name="Google Shape;1614;p15"/>
          <p:cNvSpPr/>
          <p:nvPr/>
        </p:nvSpPr>
        <p:spPr>
          <a:xfrm rot="-5400000">
            <a:off x="80397" y="6453678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314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314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5" name="Google Shape;1615;p15"/>
          <p:cNvSpPr/>
          <p:nvPr/>
        </p:nvSpPr>
        <p:spPr>
          <a:xfrm rot="-5400000">
            <a:off x="80397" y="6552849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6" name="Google Shape;1616;p15"/>
          <p:cNvSpPr/>
          <p:nvPr/>
        </p:nvSpPr>
        <p:spPr>
          <a:xfrm rot="-5400000">
            <a:off x="80397" y="5756930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7" name="Google Shape;1617;p15"/>
          <p:cNvSpPr/>
          <p:nvPr/>
        </p:nvSpPr>
        <p:spPr>
          <a:xfrm rot="-5400000">
            <a:off x="75223" y="5851437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314" y="2601"/>
                </a:cubicBezTo>
                <a:cubicBezTo>
                  <a:pt x="2477" y="2601"/>
                  <a:pt x="3059" y="1202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8" name="Google Shape;1618;p15"/>
          <p:cNvSpPr/>
          <p:nvPr/>
        </p:nvSpPr>
        <p:spPr>
          <a:xfrm rot="-5400000">
            <a:off x="75223" y="5951119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28" y="1"/>
                </a:moveTo>
                <a:cubicBezTo>
                  <a:pt x="653" y="1"/>
                  <a:pt x="1" y="522"/>
                  <a:pt x="1" y="1309"/>
                </a:cubicBezTo>
                <a:cubicBezTo>
                  <a:pt x="1" y="2020"/>
                  <a:pt x="582" y="2601"/>
                  <a:pt x="1315" y="2601"/>
                </a:cubicBezTo>
                <a:cubicBezTo>
                  <a:pt x="2477" y="2601"/>
                  <a:pt x="3059" y="1202"/>
                  <a:pt x="2241" y="383"/>
                </a:cubicBezTo>
                <a:cubicBezTo>
                  <a:pt x="1976" y="119"/>
                  <a:pt x="1649" y="1"/>
                  <a:pt x="13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9" name="Google Shape;1619;p15"/>
          <p:cNvSpPr/>
          <p:nvPr/>
        </p:nvSpPr>
        <p:spPr>
          <a:xfrm rot="-5400000">
            <a:off x="75223" y="5453224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314" y="2601"/>
                </a:cubicBezTo>
                <a:cubicBezTo>
                  <a:pt x="2477" y="2601"/>
                  <a:pt x="3058" y="1202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0" name="Google Shape;1620;p15"/>
          <p:cNvSpPr/>
          <p:nvPr/>
        </p:nvSpPr>
        <p:spPr>
          <a:xfrm rot="-5400000">
            <a:off x="75223" y="5552904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314" y="2601"/>
                </a:cubicBezTo>
                <a:cubicBezTo>
                  <a:pt x="2477" y="2601"/>
                  <a:pt x="3059" y="1202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1" name="Google Shape;1621;p15"/>
          <p:cNvSpPr/>
          <p:nvPr/>
        </p:nvSpPr>
        <p:spPr>
          <a:xfrm rot="-5400000">
            <a:off x="75235" y="5155188"/>
            <a:ext cx="70772" cy="60219"/>
          </a:xfrm>
          <a:custGeom>
            <a:avLst/>
            <a:gdLst/>
            <a:ahLst/>
            <a:cxnLst/>
            <a:rect l="l" t="t" r="r" b="b"/>
            <a:pathLst>
              <a:path w="3058" h="2602" extrusionOk="0">
                <a:moveTo>
                  <a:pt x="1327" y="1"/>
                </a:moveTo>
                <a:cubicBezTo>
                  <a:pt x="652" y="1"/>
                  <a:pt x="0" y="522"/>
                  <a:pt x="0" y="1309"/>
                </a:cubicBezTo>
                <a:cubicBezTo>
                  <a:pt x="0" y="2020"/>
                  <a:pt x="582" y="2601"/>
                  <a:pt x="1314" y="2601"/>
                </a:cubicBezTo>
                <a:cubicBezTo>
                  <a:pt x="2477" y="2601"/>
                  <a:pt x="3058" y="1202"/>
                  <a:pt x="2240" y="383"/>
                </a:cubicBezTo>
                <a:cubicBezTo>
                  <a:pt x="1976" y="119"/>
                  <a:pt x="1649" y="1"/>
                  <a:pt x="132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2" name="Google Shape;1622;p15"/>
          <p:cNvSpPr/>
          <p:nvPr/>
        </p:nvSpPr>
        <p:spPr>
          <a:xfrm rot="-5400000">
            <a:off x="80397" y="5259545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3" name="Google Shape;1623;p15"/>
          <p:cNvSpPr/>
          <p:nvPr/>
        </p:nvSpPr>
        <p:spPr>
          <a:xfrm rot="-5400000">
            <a:off x="80397" y="5359225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315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315" y="2606"/>
                </a:cubicBezTo>
                <a:cubicBezTo>
                  <a:pt x="2025" y="2606"/>
                  <a:pt x="2607" y="2025"/>
                  <a:pt x="2607" y="1314"/>
                </a:cubicBezTo>
                <a:cubicBezTo>
                  <a:pt x="2607" y="582"/>
                  <a:pt x="2025" y="1"/>
                  <a:pt x="131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4" name="Google Shape;1624;p15"/>
          <p:cNvSpPr/>
          <p:nvPr/>
        </p:nvSpPr>
        <p:spPr>
          <a:xfrm rot="-5400000">
            <a:off x="80407" y="4861827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5" name="Google Shape;1625;p15"/>
          <p:cNvSpPr/>
          <p:nvPr/>
        </p:nvSpPr>
        <p:spPr>
          <a:xfrm rot="-5400000">
            <a:off x="80154" y="4961254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1"/>
                </a:moveTo>
                <a:cubicBezTo>
                  <a:pt x="603" y="1"/>
                  <a:pt x="0" y="582"/>
                  <a:pt x="0" y="1314"/>
                </a:cubicBezTo>
                <a:cubicBezTo>
                  <a:pt x="0" y="2025"/>
                  <a:pt x="603" y="2606"/>
                  <a:pt x="1314" y="2606"/>
                </a:cubicBezTo>
                <a:cubicBezTo>
                  <a:pt x="2024" y="2606"/>
                  <a:pt x="2627" y="2025"/>
                  <a:pt x="2627" y="1314"/>
                </a:cubicBezTo>
                <a:cubicBezTo>
                  <a:pt x="2627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6" name="Google Shape;1626;p15"/>
          <p:cNvSpPr/>
          <p:nvPr/>
        </p:nvSpPr>
        <p:spPr>
          <a:xfrm rot="-5400000">
            <a:off x="75467" y="5055761"/>
            <a:ext cx="70309" cy="60219"/>
          </a:xfrm>
          <a:custGeom>
            <a:avLst/>
            <a:gdLst/>
            <a:ahLst/>
            <a:cxnLst/>
            <a:rect l="l" t="t" r="r" b="b"/>
            <a:pathLst>
              <a:path w="3038" h="2602" extrusionOk="0">
                <a:moveTo>
                  <a:pt x="1312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293" y="2601"/>
                </a:cubicBezTo>
                <a:cubicBezTo>
                  <a:pt x="2456" y="2601"/>
                  <a:pt x="3037" y="1202"/>
                  <a:pt x="2219" y="383"/>
                </a:cubicBezTo>
                <a:cubicBezTo>
                  <a:pt x="1955" y="119"/>
                  <a:pt x="1630" y="1"/>
                  <a:pt x="13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7" name="Google Shape;1627;p15"/>
          <p:cNvSpPr/>
          <p:nvPr/>
        </p:nvSpPr>
        <p:spPr>
          <a:xfrm rot="5400000">
            <a:off x="11947112" y="4365388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8" name="Google Shape;1628;p15"/>
          <p:cNvSpPr/>
          <p:nvPr/>
        </p:nvSpPr>
        <p:spPr>
          <a:xfrm rot="5400000">
            <a:off x="11645079" y="4465068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2" y="0"/>
                  <a:pt x="0" y="581"/>
                  <a:pt x="0" y="1292"/>
                </a:cubicBezTo>
                <a:cubicBezTo>
                  <a:pt x="0" y="2024"/>
                  <a:pt x="582" y="2606"/>
                  <a:pt x="1292" y="2606"/>
                </a:cubicBezTo>
                <a:cubicBezTo>
                  <a:pt x="2024" y="2606"/>
                  <a:pt x="2606" y="2024"/>
                  <a:pt x="2606" y="1292"/>
                </a:cubicBezTo>
                <a:cubicBezTo>
                  <a:pt x="2606" y="581"/>
                  <a:pt x="2024" y="0"/>
                  <a:pt x="12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9" name="Google Shape;1629;p15"/>
          <p:cNvSpPr/>
          <p:nvPr/>
        </p:nvSpPr>
        <p:spPr>
          <a:xfrm rot="5400000">
            <a:off x="11941674" y="4559312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9" y="2101"/>
                  <a:pt x="3059" y="1314"/>
                </a:cubicBezTo>
                <a:cubicBezTo>
                  <a:pt x="3059" y="582"/>
                  <a:pt x="2456" y="0"/>
                  <a:pt x="174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0" name="Google Shape;1630;p15"/>
          <p:cNvSpPr/>
          <p:nvPr/>
        </p:nvSpPr>
        <p:spPr>
          <a:xfrm rot="5400000">
            <a:off x="11947112" y="4663921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1" name="Google Shape;1631;p15"/>
          <p:cNvSpPr/>
          <p:nvPr/>
        </p:nvSpPr>
        <p:spPr>
          <a:xfrm rot="5400000">
            <a:off x="11947112" y="4763601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2" name="Google Shape;1632;p15"/>
          <p:cNvSpPr/>
          <p:nvPr/>
        </p:nvSpPr>
        <p:spPr>
          <a:xfrm rot="5400000">
            <a:off x="11941674" y="4957017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67" y="0"/>
                </a:moveTo>
                <a:cubicBezTo>
                  <a:pt x="582" y="0"/>
                  <a:pt x="1" y="1422"/>
                  <a:pt x="841" y="2240"/>
                </a:cubicBezTo>
                <a:cubicBezTo>
                  <a:pt x="1105" y="2504"/>
                  <a:pt x="1430" y="2622"/>
                  <a:pt x="1748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6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3" name="Google Shape;1633;p15"/>
          <p:cNvSpPr/>
          <p:nvPr/>
        </p:nvSpPr>
        <p:spPr>
          <a:xfrm rot="5400000">
            <a:off x="11947112" y="5062135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4" name="Google Shape;1634;p15"/>
          <p:cNvSpPr/>
          <p:nvPr/>
        </p:nvSpPr>
        <p:spPr>
          <a:xfrm rot="5400000">
            <a:off x="11947112" y="5161307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5" name="Google Shape;1635;p15"/>
          <p:cNvSpPr/>
          <p:nvPr/>
        </p:nvSpPr>
        <p:spPr>
          <a:xfrm rot="5400000">
            <a:off x="11947112" y="5260988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6" name="Google Shape;1636;p15"/>
          <p:cNvSpPr/>
          <p:nvPr/>
        </p:nvSpPr>
        <p:spPr>
          <a:xfrm rot="5400000">
            <a:off x="11941674" y="5355230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9" y="2101"/>
                  <a:pt x="3059" y="1314"/>
                </a:cubicBezTo>
                <a:cubicBezTo>
                  <a:pt x="3037" y="582"/>
                  <a:pt x="2456" y="0"/>
                  <a:pt x="1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7" name="Google Shape;1637;p15"/>
          <p:cNvSpPr/>
          <p:nvPr/>
        </p:nvSpPr>
        <p:spPr>
          <a:xfrm rot="5400000">
            <a:off x="11947112" y="5459840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2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8" name="Google Shape;1638;p15"/>
          <p:cNvSpPr/>
          <p:nvPr/>
        </p:nvSpPr>
        <p:spPr>
          <a:xfrm rot="5400000">
            <a:off x="11946858" y="5559267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4" y="0"/>
                  <a:pt x="1" y="582"/>
                  <a:pt x="1" y="1314"/>
                </a:cubicBezTo>
                <a:cubicBezTo>
                  <a:pt x="1" y="2024"/>
                  <a:pt x="604" y="2606"/>
                  <a:pt x="1314" y="2606"/>
                </a:cubicBezTo>
                <a:cubicBezTo>
                  <a:pt x="2046" y="2606"/>
                  <a:pt x="2628" y="2024"/>
                  <a:pt x="2628" y="1314"/>
                </a:cubicBezTo>
                <a:cubicBezTo>
                  <a:pt x="2628" y="582"/>
                  <a:pt x="2046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9" name="Google Shape;1639;p15"/>
          <p:cNvSpPr/>
          <p:nvPr/>
        </p:nvSpPr>
        <p:spPr>
          <a:xfrm rot="5400000">
            <a:off x="11947102" y="5658704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0" name="Google Shape;1640;p15"/>
          <p:cNvSpPr/>
          <p:nvPr/>
        </p:nvSpPr>
        <p:spPr>
          <a:xfrm rot="5400000">
            <a:off x="11946858" y="5857800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4" y="0"/>
                  <a:pt x="1" y="582"/>
                  <a:pt x="1" y="1314"/>
                </a:cubicBezTo>
                <a:cubicBezTo>
                  <a:pt x="1" y="2024"/>
                  <a:pt x="604" y="2606"/>
                  <a:pt x="1314" y="2606"/>
                </a:cubicBezTo>
                <a:cubicBezTo>
                  <a:pt x="2025" y="2606"/>
                  <a:pt x="2628" y="2024"/>
                  <a:pt x="2628" y="1314"/>
                </a:cubicBezTo>
                <a:cubicBezTo>
                  <a:pt x="2628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1" name="Google Shape;1641;p15"/>
          <p:cNvSpPr/>
          <p:nvPr/>
        </p:nvSpPr>
        <p:spPr>
          <a:xfrm rot="5400000">
            <a:off x="11947102" y="5957237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2" name="Google Shape;1642;p15"/>
          <p:cNvSpPr/>
          <p:nvPr/>
        </p:nvSpPr>
        <p:spPr>
          <a:xfrm rot="5400000">
            <a:off x="11947112" y="6056907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2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3" name="Google Shape;1643;p15"/>
          <p:cNvSpPr/>
          <p:nvPr/>
        </p:nvSpPr>
        <p:spPr>
          <a:xfrm rot="5400000">
            <a:off x="11941916" y="6150906"/>
            <a:ext cx="70309" cy="60705"/>
          </a:xfrm>
          <a:custGeom>
            <a:avLst/>
            <a:gdLst/>
            <a:ahLst/>
            <a:cxnLst/>
            <a:rect l="l" t="t" r="r" b="b"/>
            <a:pathLst>
              <a:path w="3038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08" y="2622"/>
                  <a:pt x="1727" y="2622"/>
                </a:cubicBezTo>
                <a:cubicBezTo>
                  <a:pt x="2395" y="2622"/>
                  <a:pt x="3037" y="2101"/>
                  <a:pt x="3037" y="1314"/>
                </a:cubicBezTo>
                <a:cubicBezTo>
                  <a:pt x="3037" y="582"/>
                  <a:pt x="2456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4" name="Google Shape;1644;p15"/>
          <p:cNvSpPr/>
          <p:nvPr/>
        </p:nvSpPr>
        <p:spPr>
          <a:xfrm rot="5400000">
            <a:off x="11947102" y="6255771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5" name="Google Shape;1645;p15"/>
          <p:cNvSpPr/>
          <p:nvPr/>
        </p:nvSpPr>
        <p:spPr>
          <a:xfrm rot="5400000">
            <a:off x="11946858" y="6355185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4" y="0"/>
                  <a:pt x="1" y="582"/>
                  <a:pt x="1" y="1314"/>
                </a:cubicBezTo>
                <a:cubicBezTo>
                  <a:pt x="1" y="2024"/>
                  <a:pt x="604" y="2606"/>
                  <a:pt x="1314" y="2606"/>
                </a:cubicBezTo>
                <a:cubicBezTo>
                  <a:pt x="2025" y="2606"/>
                  <a:pt x="2628" y="2024"/>
                  <a:pt x="2628" y="1314"/>
                </a:cubicBezTo>
                <a:cubicBezTo>
                  <a:pt x="2628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6" name="Google Shape;1646;p15"/>
          <p:cNvSpPr/>
          <p:nvPr/>
        </p:nvSpPr>
        <p:spPr>
          <a:xfrm rot="5400000">
            <a:off x="11941916" y="6449440"/>
            <a:ext cx="70309" cy="60705"/>
          </a:xfrm>
          <a:custGeom>
            <a:avLst/>
            <a:gdLst/>
            <a:ahLst/>
            <a:cxnLst/>
            <a:rect l="l" t="t" r="r" b="b"/>
            <a:pathLst>
              <a:path w="3038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08" y="2622"/>
                  <a:pt x="1727" y="2622"/>
                </a:cubicBezTo>
                <a:cubicBezTo>
                  <a:pt x="2395" y="2622"/>
                  <a:pt x="3037" y="2101"/>
                  <a:pt x="3037" y="1314"/>
                </a:cubicBezTo>
                <a:cubicBezTo>
                  <a:pt x="3037" y="582"/>
                  <a:pt x="2456" y="0"/>
                  <a:pt x="1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7" name="Google Shape;1647;p15"/>
          <p:cNvSpPr/>
          <p:nvPr/>
        </p:nvSpPr>
        <p:spPr>
          <a:xfrm rot="5400000">
            <a:off x="11941674" y="6548878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4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6" y="2622"/>
                  <a:pt x="3058" y="2101"/>
                  <a:pt x="3058" y="1314"/>
                </a:cubicBezTo>
                <a:cubicBezTo>
                  <a:pt x="3058" y="582"/>
                  <a:pt x="2477" y="0"/>
                  <a:pt x="17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8" name="Google Shape;1648;p15"/>
          <p:cNvSpPr/>
          <p:nvPr/>
        </p:nvSpPr>
        <p:spPr>
          <a:xfrm rot="5400000">
            <a:off x="11947102" y="6753157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9" name="Google Shape;1649;p15"/>
          <p:cNvSpPr/>
          <p:nvPr/>
        </p:nvSpPr>
        <p:spPr>
          <a:xfrm rot="-5400000">
            <a:off x="179523" y="6756748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4" y="0"/>
                </a:moveTo>
                <a:cubicBezTo>
                  <a:pt x="582" y="0"/>
                  <a:pt x="0" y="1422"/>
                  <a:pt x="818" y="2240"/>
                </a:cubicBezTo>
                <a:cubicBezTo>
                  <a:pt x="1083" y="2504"/>
                  <a:pt x="1410" y="2622"/>
                  <a:pt x="1731" y="2622"/>
                </a:cubicBezTo>
                <a:cubicBezTo>
                  <a:pt x="2406" y="2622"/>
                  <a:pt x="3058" y="2101"/>
                  <a:pt x="3058" y="1314"/>
                </a:cubicBezTo>
                <a:cubicBezTo>
                  <a:pt x="3058" y="582"/>
                  <a:pt x="2455" y="0"/>
                  <a:pt x="17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0" name="Google Shape;1650;p15"/>
          <p:cNvSpPr/>
          <p:nvPr/>
        </p:nvSpPr>
        <p:spPr>
          <a:xfrm rot="-5400000">
            <a:off x="184558" y="6552860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1" name="Google Shape;1651;p15"/>
          <p:cNvSpPr/>
          <p:nvPr/>
        </p:nvSpPr>
        <p:spPr>
          <a:xfrm rot="-5400000">
            <a:off x="184558" y="6453688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4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2" name="Google Shape;1652;p15"/>
          <p:cNvSpPr/>
          <p:nvPr/>
        </p:nvSpPr>
        <p:spPr>
          <a:xfrm rot="-5400000">
            <a:off x="179523" y="6359042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0" y="1422"/>
                  <a:pt x="840" y="2240"/>
                </a:cubicBezTo>
                <a:cubicBezTo>
                  <a:pt x="1104" y="2504"/>
                  <a:pt x="1429" y="2622"/>
                  <a:pt x="1748" y="2622"/>
                </a:cubicBezTo>
                <a:cubicBezTo>
                  <a:pt x="2416" y="2622"/>
                  <a:pt x="3058" y="2101"/>
                  <a:pt x="3058" y="1314"/>
                </a:cubicBezTo>
                <a:cubicBezTo>
                  <a:pt x="3058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3" name="Google Shape;1653;p15"/>
          <p:cNvSpPr/>
          <p:nvPr/>
        </p:nvSpPr>
        <p:spPr>
          <a:xfrm rot="-5400000">
            <a:off x="792293" y="6259615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745" y="0"/>
                </a:moveTo>
                <a:cubicBezTo>
                  <a:pt x="582" y="0"/>
                  <a:pt x="0" y="1400"/>
                  <a:pt x="819" y="2218"/>
                </a:cubicBezTo>
                <a:cubicBezTo>
                  <a:pt x="1083" y="2483"/>
                  <a:pt x="1410" y="2601"/>
                  <a:pt x="1731" y="2601"/>
                </a:cubicBezTo>
                <a:cubicBezTo>
                  <a:pt x="2406" y="2601"/>
                  <a:pt x="3058" y="2080"/>
                  <a:pt x="3058" y="1292"/>
                </a:cubicBezTo>
                <a:cubicBezTo>
                  <a:pt x="3058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4" name="Google Shape;1654;p15"/>
          <p:cNvSpPr/>
          <p:nvPr/>
        </p:nvSpPr>
        <p:spPr>
          <a:xfrm rot="-5400000">
            <a:off x="561347" y="6155155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4" y="0"/>
                </a:moveTo>
                <a:cubicBezTo>
                  <a:pt x="582" y="0"/>
                  <a:pt x="1" y="582"/>
                  <a:pt x="1" y="1292"/>
                </a:cubicBezTo>
                <a:cubicBezTo>
                  <a:pt x="1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292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5" name="Google Shape;1655;p15"/>
          <p:cNvSpPr/>
          <p:nvPr/>
        </p:nvSpPr>
        <p:spPr>
          <a:xfrm rot="-5400000">
            <a:off x="184558" y="6055475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6" name="Google Shape;1656;p15"/>
          <p:cNvSpPr/>
          <p:nvPr/>
        </p:nvSpPr>
        <p:spPr>
          <a:xfrm rot="-5400000">
            <a:off x="179605" y="5960909"/>
            <a:ext cx="70633" cy="60705"/>
          </a:xfrm>
          <a:custGeom>
            <a:avLst/>
            <a:gdLst/>
            <a:ahLst/>
            <a:cxnLst/>
            <a:rect l="l" t="t" r="r" b="b"/>
            <a:pathLst>
              <a:path w="3052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10" y="2622"/>
                  <a:pt x="1731" y="2622"/>
                </a:cubicBezTo>
                <a:cubicBezTo>
                  <a:pt x="2404" y="2622"/>
                  <a:pt x="3051" y="2101"/>
                  <a:pt x="3037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7" name="Google Shape;1657;p15"/>
          <p:cNvSpPr/>
          <p:nvPr/>
        </p:nvSpPr>
        <p:spPr>
          <a:xfrm rot="-5400000">
            <a:off x="179523" y="5861657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40" y="2240"/>
                </a:cubicBezTo>
                <a:cubicBezTo>
                  <a:pt x="1105" y="2504"/>
                  <a:pt x="1429" y="2622"/>
                  <a:pt x="1748" y="2622"/>
                </a:cubicBezTo>
                <a:cubicBezTo>
                  <a:pt x="2416" y="2622"/>
                  <a:pt x="3058" y="2101"/>
                  <a:pt x="3058" y="1314"/>
                </a:cubicBezTo>
                <a:cubicBezTo>
                  <a:pt x="3058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8" name="Google Shape;1658;p15"/>
          <p:cNvSpPr/>
          <p:nvPr/>
        </p:nvSpPr>
        <p:spPr>
          <a:xfrm rot="-5400000">
            <a:off x="184558" y="5756941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9" name="Google Shape;1659;p15"/>
          <p:cNvSpPr/>
          <p:nvPr/>
        </p:nvSpPr>
        <p:spPr>
          <a:xfrm rot="-5400000">
            <a:off x="184558" y="5657769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5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315" y="2606"/>
                </a:cubicBezTo>
                <a:cubicBezTo>
                  <a:pt x="2025" y="2606"/>
                  <a:pt x="2607" y="2024"/>
                  <a:pt x="2607" y="1314"/>
                </a:cubicBezTo>
                <a:cubicBezTo>
                  <a:pt x="2607" y="582"/>
                  <a:pt x="2025" y="0"/>
                  <a:pt x="1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0" name="Google Shape;1660;p15"/>
          <p:cNvSpPr/>
          <p:nvPr/>
        </p:nvSpPr>
        <p:spPr>
          <a:xfrm rot="-5400000">
            <a:off x="179523" y="5563124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40" y="2240"/>
                </a:cubicBezTo>
                <a:cubicBezTo>
                  <a:pt x="1105" y="2504"/>
                  <a:pt x="1429" y="2622"/>
                  <a:pt x="1748" y="2622"/>
                </a:cubicBezTo>
                <a:cubicBezTo>
                  <a:pt x="2416" y="2622"/>
                  <a:pt x="3058" y="2101"/>
                  <a:pt x="3058" y="1314"/>
                </a:cubicBezTo>
                <a:cubicBezTo>
                  <a:pt x="3058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1" name="Google Shape;1661;p15"/>
          <p:cNvSpPr/>
          <p:nvPr/>
        </p:nvSpPr>
        <p:spPr>
          <a:xfrm rot="-5400000">
            <a:off x="179523" y="5463442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10" y="2622"/>
                  <a:pt x="1731" y="2622"/>
                </a:cubicBezTo>
                <a:cubicBezTo>
                  <a:pt x="2406" y="2622"/>
                  <a:pt x="3058" y="2101"/>
                  <a:pt x="3058" y="1314"/>
                </a:cubicBezTo>
                <a:cubicBezTo>
                  <a:pt x="3058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2" name="Google Shape;1662;p15"/>
          <p:cNvSpPr/>
          <p:nvPr/>
        </p:nvSpPr>
        <p:spPr>
          <a:xfrm rot="-5400000">
            <a:off x="184558" y="5259555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3" name="Google Shape;1663;p15"/>
          <p:cNvSpPr/>
          <p:nvPr/>
        </p:nvSpPr>
        <p:spPr>
          <a:xfrm rot="-5400000">
            <a:off x="179778" y="5165164"/>
            <a:ext cx="70287" cy="60705"/>
          </a:xfrm>
          <a:custGeom>
            <a:avLst/>
            <a:gdLst/>
            <a:ahLst/>
            <a:cxnLst/>
            <a:rect l="l" t="t" r="r" b="b"/>
            <a:pathLst>
              <a:path w="3037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07" y="2622"/>
                  <a:pt x="1726" y="2622"/>
                </a:cubicBezTo>
                <a:cubicBezTo>
                  <a:pt x="2395" y="2622"/>
                  <a:pt x="3037" y="2101"/>
                  <a:pt x="3037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4" name="Google Shape;1664;p15"/>
          <p:cNvSpPr/>
          <p:nvPr/>
        </p:nvSpPr>
        <p:spPr>
          <a:xfrm rot="-5400000">
            <a:off x="184314" y="4961264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5" name="Google Shape;1665;p15"/>
          <p:cNvSpPr/>
          <p:nvPr/>
        </p:nvSpPr>
        <p:spPr>
          <a:xfrm rot="-5400000">
            <a:off x="184568" y="4861839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6" name="Google Shape;1666;p15"/>
          <p:cNvSpPr/>
          <p:nvPr/>
        </p:nvSpPr>
        <p:spPr>
          <a:xfrm rot="-5400000">
            <a:off x="179523" y="4767204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7" name="Google Shape;1667;p15"/>
          <p:cNvSpPr/>
          <p:nvPr/>
        </p:nvSpPr>
        <p:spPr>
          <a:xfrm rot="-5400000">
            <a:off x="179523" y="4667524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8" name="Google Shape;1668;p15"/>
          <p:cNvSpPr/>
          <p:nvPr/>
        </p:nvSpPr>
        <p:spPr>
          <a:xfrm rot="5400000">
            <a:off x="11840141" y="4569541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33" y="0"/>
                </a:moveTo>
                <a:cubicBezTo>
                  <a:pt x="664" y="0"/>
                  <a:pt x="22" y="521"/>
                  <a:pt x="22" y="1309"/>
                </a:cubicBezTo>
                <a:cubicBezTo>
                  <a:pt x="0" y="2019"/>
                  <a:pt x="603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51" y="0"/>
                  <a:pt x="13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9" name="Google Shape;1669;p15"/>
          <p:cNvSpPr/>
          <p:nvPr/>
        </p:nvSpPr>
        <p:spPr>
          <a:xfrm rot="5400000">
            <a:off x="11352523" y="4465058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0" name="Google Shape;1670;p15"/>
          <p:cNvSpPr/>
          <p:nvPr/>
        </p:nvSpPr>
        <p:spPr>
          <a:xfrm rot="5400000">
            <a:off x="11845439" y="4365388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1" name="Google Shape;1671;p15"/>
          <p:cNvSpPr/>
          <p:nvPr/>
        </p:nvSpPr>
        <p:spPr>
          <a:xfrm rot="5400000">
            <a:off x="11501792" y="4863028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5" y="2606"/>
                  <a:pt x="2628" y="2025"/>
                  <a:pt x="2628" y="1314"/>
                </a:cubicBezTo>
                <a:cubicBezTo>
                  <a:pt x="2628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2" name="Google Shape;1672;p15"/>
          <p:cNvSpPr/>
          <p:nvPr/>
        </p:nvSpPr>
        <p:spPr>
          <a:xfrm rot="5400000">
            <a:off x="11845439" y="4763601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3" name="Google Shape;1673;p15"/>
          <p:cNvSpPr/>
          <p:nvPr/>
        </p:nvSpPr>
        <p:spPr>
          <a:xfrm rot="5400000">
            <a:off x="11845439" y="5161307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4" name="Google Shape;1674;p15"/>
          <p:cNvSpPr/>
          <p:nvPr/>
        </p:nvSpPr>
        <p:spPr>
          <a:xfrm rot="5400000">
            <a:off x="11632616" y="5062125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292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5" name="Google Shape;1675;p15"/>
          <p:cNvSpPr/>
          <p:nvPr/>
        </p:nvSpPr>
        <p:spPr>
          <a:xfrm rot="5400000">
            <a:off x="11840383" y="4967998"/>
            <a:ext cx="70309" cy="60196"/>
          </a:xfrm>
          <a:custGeom>
            <a:avLst/>
            <a:gdLst/>
            <a:ahLst/>
            <a:cxnLst/>
            <a:rect l="l" t="t" r="r" b="b"/>
            <a:pathLst>
              <a:path w="3038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293" y="2601"/>
                </a:cubicBezTo>
                <a:cubicBezTo>
                  <a:pt x="2456" y="2601"/>
                  <a:pt x="3037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6" name="Google Shape;1676;p15"/>
          <p:cNvSpPr/>
          <p:nvPr/>
        </p:nvSpPr>
        <p:spPr>
          <a:xfrm rot="5400000">
            <a:off x="11845439" y="5459840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2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7" name="Google Shape;1677;p15"/>
          <p:cNvSpPr/>
          <p:nvPr/>
        </p:nvSpPr>
        <p:spPr>
          <a:xfrm rot="5400000">
            <a:off x="11840141" y="5365459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7" y="0"/>
                </a:moveTo>
                <a:cubicBezTo>
                  <a:pt x="652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8" name="Google Shape;1678;p15"/>
          <p:cNvSpPr/>
          <p:nvPr/>
        </p:nvSpPr>
        <p:spPr>
          <a:xfrm rot="5400000">
            <a:off x="11682468" y="5260977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2" y="1"/>
                  <a:pt x="0" y="582"/>
                  <a:pt x="0" y="1293"/>
                </a:cubicBezTo>
                <a:cubicBezTo>
                  <a:pt x="0" y="2025"/>
                  <a:pt x="582" y="2607"/>
                  <a:pt x="1292" y="2607"/>
                </a:cubicBezTo>
                <a:cubicBezTo>
                  <a:pt x="2024" y="2607"/>
                  <a:pt x="2606" y="2025"/>
                  <a:pt x="2606" y="1293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9" name="Google Shape;1679;p15"/>
          <p:cNvSpPr/>
          <p:nvPr/>
        </p:nvSpPr>
        <p:spPr>
          <a:xfrm rot="5400000">
            <a:off x="11840394" y="5763419"/>
            <a:ext cx="70287" cy="60196"/>
          </a:xfrm>
          <a:custGeom>
            <a:avLst/>
            <a:gdLst/>
            <a:ahLst/>
            <a:cxnLst/>
            <a:rect l="l" t="t" r="r" b="b"/>
            <a:pathLst>
              <a:path w="3037" h="2601" extrusionOk="0">
                <a:moveTo>
                  <a:pt x="1311" y="0"/>
                </a:moveTo>
                <a:cubicBezTo>
                  <a:pt x="642" y="0"/>
                  <a:pt x="0" y="521"/>
                  <a:pt x="0" y="1309"/>
                </a:cubicBezTo>
                <a:cubicBezTo>
                  <a:pt x="0" y="2019"/>
                  <a:pt x="582" y="2601"/>
                  <a:pt x="1292" y="2601"/>
                </a:cubicBezTo>
                <a:cubicBezTo>
                  <a:pt x="2455" y="2601"/>
                  <a:pt x="3037" y="1201"/>
                  <a:pt x="2218" y="383"/>
                </a:cubicBezTo>
                <a:cubicBezTo>
                  <a:pt x="1954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0" name="Google Shape;1680;p15"/>
          <p:cNvSpPr/>
          <p:nvPr/>
        </p:nvSpPr>
        <p:spPr>
          <a:xfrm rot="5400000">
            <a:off x="11607690" y="5658704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4" y="0"/>
                </a:moveTo>
                <a:cubicBezTo>
                  <a:pt x="582" y="0"/>
                  <a:pt x="0" y="582"/>
                  <a:pt x="0" y="1292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292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1" name="Google Shape;1681;p15"/>
          <p:cNvSpPr/>
          <p:nvPr/>
        </p:nvSpPr>
        <p:spPr>
          <a:xfrm rot="5400000">
            <a:off x="11750987" y="5559267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4" y="0"/>
                  <a:pt x="1" y="582"/>
                  <a:pt x="1" y="1314"/>
                </a:cubicBezTo>
                <a:cubicBezTo>
                  <a:pt x="1" y="2024"/>
                  <a:pt x="604" y="2606"/>
                  <a:pt x="1314" y="2606"/>
                </a:cubicBezTo>
                <a:cubicBezTo>
                  <a:pt x="2046" y="2606"/>
                  <a:pt x="2628" y="2024"/>
                  <a:pt x="2628" y="1314"/>
                </a:cubicBezTo>
                <a:cubicBezTo>
                  <a:pt x="2628" y="582"/>
                  <a:pt x="2046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2" name="Google Shape;1682;p15"/>
          <p:cNvSpPr/>
          <p:nvPr/>
        </p:nvSpPr>
        <p:spPr>
          <a:xfrm rot="5400000">
            <a:off x="11845439" y="6056907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2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3" name="Google Shape;1683;p15"/>
          <p:cNvSpPr/>
          <p:nvPr/>
        </p:nvSpPr>
        <p:spPr>
          <a:xfrm rot="5400000">
            <a:off x="11845429" y="5957237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4" name="Google Shape;1684;p15"/>
          <p:cNvSpPr/>
          <p:nvPr/>
        </p:nvSpPr>
        <p:spPr>
          <a:xfrm rot="5400000">
            <a:off x="11757966" y="5857789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1"/>
                </a:moveTo>
                <a:cubicBezTo>
                  <a:pt x="604" y="1"/>
                  <a:pt x="1" y="582"/>
                  <a:pt x="1" y="1293"/>
                </a:cubicBezTo>
                <a:cubicBezTo>
                  <a:pt x="1" y="2025"/>
                  <a:pt x="604" y="2606"/>
                  <a:pt x="1314" y="2606"/>
                </a:cubicBezTo>
                <a:cubicBezTo>
                  <a:pt x="2025" y="2606"/>
                  <a:pt x="2628" y="2025"/>
                  <a:pt x="2628" y="1293"/>
                </a:cubicBezTo>
                <a:cubicBezTo>
                  <a:pt x="2628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5" name="Google Shape;1685;p15"/>
          <p:cNvSpPr/>
          <p:nvPr/>
        </p:nvSpPr>
        <p:spPr>
          <a:xfrm rot="5400000">
            <a:off x="11632362" y="6355175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0"/>
                </a:moveTo>
                <a:cubicBezTo>
                  <a:pt x="604" y="0"/>
                  <a:pt x="1" y="582"/>
                  <a:pt x="1" y="1292"/>
                </a:cubicBezTo>
                <a:cubicBezTo>
                  <a:pt x="1" y="2025"/>
                  <a:pt x="604" y="2606"/>
                  <a:pt x="1314" y="2606"/>
                </a:cubicBezTo>
                <a:cubicBezTo>
                  <a:pt x="2025" y="2606"/>
                  <a:pt x="2628" y="2025"/>
                  <a:pt x="2628" y="1292"/>
                </a:cubicBezTo>
                <a:cubicBezTo>
                  <a:pt x="2628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6" name="Google Shape;1686;p15"/>
          <p:cNvSpPr/>
          <p:nvPr/>
        </p:nvSpPr>
        <p:spPr>
          <a:xfrm rot="5400000">
            <a:off x="11845429" y="6255771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7" name="Google Shape;1687;p15"/>
          <p:cNvSpPr/>
          <p:nvPr/>
        </p:nvSpPr>
        <p:spPr>
          <a:xfrm rot="5400000">
            <a:off x="11845429" y="6653476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4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8" name="Google Shape;1688;p15"/>
          <p:cNvSpPr/>
          <p:nvPr/>
        </p:nvSpPr>
        <p:spPr>
          <a:xfrm rot="5400000">
            <a:off x="11652741" y="6559085"/>
            <a:ext cx="70287" cy="60705"/>
          </a:xfrm>
          <a:custGeom>
            <a:avLst/>
            <a:gdLst/>
            <a:ahLst/>
            <a:cxnLst/>
            <a:rect l="l" t="t" r="r" b="b"/>
            <a:pathLst>
              <a:path w="3037" h="2623" extrusionOk="0">
                <a:moveTo>
                  <a:pt x="1311" y="0"/>
                </a:moveTo>
                <a:cubicBezTo>
                  <a:pt x="642" y="0"/>
                  <a:pt x="0" y="521"/>
                  <a:pt x="0" y="1309"/>
                </a:cubicBezTo>
                <a:cubicBezTo>
                  <a:pt x="0" y="2041"/>
                  <a:pt x="582" y="2622"/>
                  <a:pt x="1292" y="2622"/>
                </a:cubicBezTo>
                <a:cubicBezTo>
                  <a:pt x="2455" y="2622"/>
                  <a:pt x="3037" y="1201"/>
                  <a:pt x="2218" y="383"/>
                </a:cubicBezTo>
                <a:cubicBezTo>
                  <a:pt x="1954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9" name="Google Shape;1689;p15"/>
          <p:cNvSpPr/>
          <p:nvPr/>
        </p:nvSpPr>
        <p:spPr>
          <a:xfrm rot="5400000">
            <a:off x="11840141" y="6459913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0" name="Google Shape;1690;p15"/>
          <p:cNvSpPr/>
          <p:nvPr/>
        </p:nvSpPr>
        <p:spPr>
          <a:xfrm rot="-5400000">
            <a:off x="412634" y="6747050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33" y="0"/>
                </a:moveTo>
                <a:cubicBezTo>
                  <a:pt x="664" y="0"/>
                  <a:pt x="22" y="521"/>
                  <a:pt x="22" y="1309"/>
                </a:cubicBezTo>
                <a:cubicBezTo>
                  <a:pt x="1" y="2020"/>
                  <a:pt x="604" y="2601"/>
                  <a:pt x="1314" y="2601"/>
                </a:cubicBezTo>
                <a:cubicBezTo>
                  <a:pt x="2477" y="2601"/>
                  <a:pt x="3059" y="1201"/>
                  <a:pt x="2240" y="383"/>
                </a:cubicBezTo>
                <a:cubicBezTo>
                  <a:pt x="1976" y="119"/>
                  <a:pt x="1652" y="0"/>
                  <a:pt x="13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1" name="Google Shape;1691;p15"/>
          <p:cNvSpPr/>
          <p:nvPr/>
        </p:nvSpPr>
        <p:spPr>
          <a:xfrm rot="5400000">
            <a:off x="11552873" y="6753146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7"/>
                  <a:pt x="1293" y="2607"/>
                </a:cubicBezTo>
                <a:cubicBezTo>
                  <a:pt x="2025" y="2607"/>
                  <a:pt x="2606" y="2025"/>
                  <a:pt x="2606" y="1314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2" name="Google Shape;1692;p15"/>
          <p:cNvSpPr/>
          <p:nvPr/>
        </p:nvSpPr>
        <p:spPr>
          <a:xfrm rot="-5400000">
            <a:off x="281058" y="6348835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9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3" name="Google Shape;1693;p15"/>
          <p:cNvSpPr/>
          <p:nvPr/>
        </p:nvSpPr>
        <p:spPr>
          <a:xfrm rot="-5400000">
            <a:off x="286230" y="6552860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4" name="Google Shape;1694;p15"/>
          <p:cNvSpPr/>
          <p:nvPr/>
        </p:nvSpPr>
        <p:spPr>
          <a:xfrm rot="-5400000">
            <a:off x="286230" y="6055475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5" name="Google Shape;1695;p15"/>
          <p:cNvSpPr/>
          <p:nvPr/>
        </p:nvSpPr>
        <p:spPr>
          <a:xfrm rot="-5400000">
            <a:off x="286230" y="6155155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4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6" name="Google Shape;1696;p15"/>
          <p:cNvSpPr/>
          <p:nvPr/>
        </p:nvSpPr>
        <p:spPr>
          <a:xfrm rot="-5400000">
            <a:off x="281313" y="6249410"/>
            <a:ext cx="70287" cy="60196"/>
          </a:xfrm>
          <a:custGeom>
            <a:avLst/>
            <a:gdLst/>
            <a:ahLst/>
            <a:cxnLst/>
            <a:rect l="l" t="t" r="r" b="b"/>
            <a:pathLst>
              <a:path w="3037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293" y="2601"/>
                </a:cubicBezTo>
                <a:cubicBezTo>
                  <a:pt x="2455" y="2601"/>
                  <a:pt x="3037" y="1201"/>
                  <a:pt x="2219" y="383"/>
                </a:cubicBezTo>
                <a:cubicBezTo>
                  <a:pt x="1954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7" name="Google Shape;1697;p15"/>
          <p:cNvSpPr/>
          <p:nvPr/>
        </p:nvSpPr>
        <p:spPr>
          <a:xfrm rot="-5400000">
            <a:off x="286230" y="5756941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8" name="Google Shape;1698;p15"/>
          <p:cNvSpPr/>
          <p:nvPr/>
        </p:nvSpPr>
        <p:spPr>
          <a:xfrm rot="-5400000">
            <a:off x="281058" y="5951130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8" y="0"/>
                </a:moveTo>
                <a:cubicBezTo>
                  <a:pt x="653" y="0"/>
                  <a:pt x="1" y="521"/>
                  <a:pt x="1" y="1309"/>
                </a:cubicBezTo>
                <a:cubicBezTo>
                  <a:pt x="1" y="2019"/>
                  <a:pt x="582" y="2601"/>
                  <a:pt x="1315" y="2601"/>
                </a:cubicBezTo>
                <a:cubicBezTo>
                  <a:pt x="2477" y="2601"/>
                  <a:pt x="3059" y="1201"/>
                  <a:pt x="2241" y="383"/>
                </a:cubicBezTo>
                <a:cubicBezTo>
                  <a:pt x="1976" y="119"/>
                  <a:pt x="1649" y="0"/>
                  <a:pt x="13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9" name="Google Shape;1699;p15"/>
          <p:cNvSpPr/>
          <p:nvPr/>
        </p:nvSpPr>
        <p:spPr>
          <a:xfrm rot="-5400000">
            <a:off x="281058" y="5453235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0" name="Google Shape;1700;p15"/>
          <p:cNvSpPr/>
          <p:nvPr/>
        </p:nvSpPr>
        <p:spPr>
          <a:xfrm rot="-5400000">
            <a:off x="281058" y="5552917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9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1" name="Google Shape;1701;p15"/>
          <p:cNvSpPr/>
          <p:nvPr/>
        </p:nvSpPr>
        <p:spPr>
          <a:xfrm rot="-5400000">
            <a:off x="281070" y="5155199"/>
            <a:ext cx="70772" cy="60196"/>
          </a:xfrm>
          <a:custGeom>
            <a:avLst/>
            <a:gdLst/>
            <a:ahLst/>
            <a:cxnLst/>
            <a:rect l="l" t="t" r="r" b="b"/>
            <a:pathLst>
              <a:path w="3058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2" name="Google Shape;1702;p15"/>
          <p:cNvSpPr/>
          <p:nvPr/>
        </p:nvSpPr>
        <p:spPr>
          <a:xfrm rot="-5400000">
            <a:off x="286230" y="5259555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3" name="Google Shape;1703;p15"/>
          <p:cNvSpPr/>
          <p:nvPr/>
        </p:nvSpPr>
        <p:spPr>
          <a:xfrm rot="-5400000">
            <a:off x="554866" y="5359236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5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315" y="2606"/>
                </a:cubicBezTo>
                <a:cubicBezTo>
                  <a:pt x="2025" y="2606"/>
                  <a:pt x="2607" y="2024"/>
                  <a:pt x="2607" y="1314"/>
                </a:cubicBezTo>
                <a:cubicBezTo>
                  <a:pt x="2607" y="582"/>
                  <a:pt x="2025" y="0"/>
                  <a:pt x="13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4" name="Google Shape;1704;p15"/>
          <p:cNvSpPr/>
          <p:nvPr/>
        </p:nvSpPr>
        <p:spPr>
          <a:xfrm rot="-5400000">
            <a:off x="286241" y="4861839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5" name="Google Shape;1705;p15"/>
          <p:cNvSpPr/>
          <p:nvPr/>
        </p:nvSpPr>
        <p:spPr>
          <a:xfrm rot="-5400000">
            <a:off x="285987" y="4961264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6" name="Google Shape;1706;p15"/>
          <p:cNvSpPr/>
          <p:nvPr/>
        </p:nvSpPr>
        <p:spPr>
          <a:xfrm rot="-5400000">
            <a:off x="281058" y="4657802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7" name="Google Shape;1707;p15"/>
          <p:cNvSpPr/>
          <p:nvPr/>
        </p:nvSpPr>
        <p:spPr>
          <a:xfrm rot="5400000">
            <a:off x="12148907" y="4380390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8" name="Google Shape;1708;p15"/>
          <p:cNvSpPr/>
          <p:nvPr/>
        </p:nvSpPr>
        <p:spPr>
          <a:xfrm rot="5400000">
            <a:off x="12148541" y="4481206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9" name="Google Shape;1709;p15"/>
          <p:cNvSpPr/>
          <p:nvPr/>
        </p:nvSpPr>
        <p:spPr>
          <a:xfrm rot="5400000">
            <a:off x="12148541" y="458242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0" name="Google Shape;1710;p15"/>
          <p:cNvSpPr/>
          <p:nvPr/>
        </p:nvSpPr>
        <p:spPr>
          <a:xfrm rot="5400000">
            <a:off x="12148541" y="468005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1" name="Google Shape;1711;p15"/>
          <p:cNvSpPr/>
          <p:nvPr/>
        </p:nvSpPr>
        <p:spPr>
          <a:xfrm rot="5400000">
            <a:off x="12148907" y="4779740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2" name="Google Shape;1712;p15"/>
          <p:cNvSpPr/>
          <p:nvPr/>
        </p:nvSpPr>
        <p:spPr>
          <a:xfrm rot="5400000">
            <a:off x="12148907" y="4977224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3" name="Google Shape;1713;p15"/>
          <p:cNvSpPr/>
          <p:nvPr/>
        </p:nvSpPr>
        <p:spPr>
          <a:xfrm rot="5400000">
            <a:off x="12148541" y="507569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4" name="Google Shape;1714;p15"/>
          <p:cNvSpPr/>
          <p:nvPr/>
        </p:nvSpPr>
        <p:spPr>
          <a:xfrm rot="5400000">
            <a:off x="12147723" y="5178672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5" name="Google Shape;1715;p15"/>
          <p:cNvSpPr/>
          <p:nvPr/>
        </p:nvSpPr>
        <p:spPr>
          <a:xfrm rot="5400000">
            <a:off x="12148541" y="547529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6" name="Google Shape;1716;p15"/>
          <p:cNvSpPr/>
          <p:nvPr/>
        </p:nvSpPr>
        <p:spPr>
          <a:xfrm rot="5400000">
            <a:off x="12148541" y="557292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7" name="Google Shape;1717;p15"/>
          <p:cNvSpPr/>
          <p:nvPr/>
        </p:nvSpPr>
        <p:spPr>
          <a:xfrm rot="5400000">
            <a:off x="12148907" y="5672606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8" name="Google Shape;1718;p15"/>
          <p:cNvSpPr/>
          <p:nvPr/>
        </p:nvSpPr>
        <p:spPr>
          <a:xfrm rot="5400000">
            <a:off x="12148907" y="5870090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9" name="Google Shape;1719;p15"/>
          <p:cNvSpPr/>
          <p:nvPr/>
        </p:nvSpPr>
        <p:spPr>
          <a:xfrm rot="5400000">
            <a:off x="12148541" y="596855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0" name="Google Shape;1720;p15"/>
          <p:cNvSpPr/>
          <p:nvPr/>
        </p:nvSpPr>
        <p:spPr>
          <a:xfrm rot="5400000">
            <a:off x="12147723" y="6071539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1" name="Google Shape;1721;p15"/>
          <p:cNvSpPr/>
          <p:nvPr/>
        </p:nvSpPr>
        <p:spPr>
          <a:xfrm rot="5400000">
            <a:off x="12147723" y="6370505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2" name="Google Shape;1722;p15"/>
          <p:cNvSpPr/>
          <p:nvPr/>
        </p:nvSpPr>
        <p:spPr>
          <a:xfrm rot="5400000">
            <a:off x="12148541" y="667029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3" name="Google Shape;1723;p15"/>
          <p:cNvSpPr/>
          <p:nvPr/>
        </p:nvSpPr>
        <p:spPr>
          <a:xfrm rot="5400000">
            <a:off x="12147723" y="6773272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4" name="Google Shape;1724;p15"/>
          <p:cNvSpPr/>
          <p:nvPr/>
        </p:nvSpPr>
        <p:spPr>
          <a:xfrm rot="-5400000">
            <a:off x="-15081" y="6566808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5" name="Google Shape;1725;p15"/>
          <p:cNvSpPr/>
          <p:nvPr/>
        </p:nvSpPr>
        <p:spPr>
          <a:xfrm rot="-5400000">
            <a:off x="-15447" y="627087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6" name="Google Shape;1726;p15"/>
          <p:cNvSpPr/>
          <p:nvPr/>
        </p:nvSpPr>
        <p:spPr>
          <a:xfrm rot="-5400000">
            <a:off x="-15081" y="6171190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7" name="Google Shape;1727;p15"/>
          <p:cNvSpPr/>
          <p:nvPr/>
        </p:nvSpPr>
        <p:spPr>
          <a:xfrm rot="-5400000">
            <a:off x="-15081" y="5973708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8" name="Google Shape;1728;p15"/>
          <p:cNvSpPr/>
          <p:nvPr/>
        </p:nvSpPr>
        <p:spPr>
          <a:xfrm rot="-5400000">
            <a:off x="-15447" y="587524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9" name="Google Shape;1729;p15"/>
          <p:cNvSpPr/>
          <p:nvPr/>
        </p:nvSpPr>
        <p:spPr>
          <a:xfrm rot="-5400000">
            <a:off x="-15081" y="566194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0" name="Google Shape;1730;p15"/>
          <p:cNvSpPr/>
          <p:nvPr/>
        </p:nvSpPr>
        <p:spPr>
          <a:xfrm rot="-5400000">
            <a:off x="-15447" y="556347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1" name="Google Shape;1731;p15"/>
          <p:cNvSpPr/>
          <p:nvPr/>
        </p:nvSpPr>
        <p:spPr>
          <a:xfrm rot="-5400000">
            <a:off x="-14630" y="5458856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2" name="Google Shape;1732;p15"/>
          <p:cNvSpPr/>
          <p:nvPr/>
        </p:nvSpPr>
        <p:spPr>
          <a:xfrm rot="-5400000">
            <a:off x="-15447" y="498089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3" name="Google Shape;1733;p15"/>
          <p:cNvSpPr/>
          <p:nvPr/>
        </p:nvSpPr>
        <p:spPr>
          <a:xfrm rot="-5400000">
            <a:off x="-15447" y="487347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4" name="Google Shape;1734;p15"/>
          <p:cNvSpPr/>
          <p:nvPr/>
        </p:nvSpPr>
        <p:spPr>
          <a:xfrm rot="-5400000">
            <a:off x="-15447" y="477377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5" name="Google Shape;1735;p15"/>
          <p:cNvSpPr/>
          <p:nvPr/>
        </p:nvSpPr>
        <p:spPr>
          <a:xfrm rot="-5400000">
            <a:off x="-15081" y="4674457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6" name="Google Shape;1736;p15"/>
          <p:cNvSpPr/>
          <p:nvPr/>
        </p:nvSpPr>
        <p:spPr>
          <a:xfrm rot="-5400000">
            <a:off x="715857" y="4050371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7" name="Google Shape;1737;p15"/>
          <p:cNvSpPr/>
          <p:nvPr/>
        </p:nvSpPr>
        <p:spPr>
          <a:xfrm rot="-5400000">
            <a:off x="75223" y="4543081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33" y="1"/>
                </a:moveTo>
                <a:cubicBezTo>
                  <a:pt x="664" y="1"/>
                  <a:pt x="22" y="522"/>
                  <a:pt x="22" y="1309"/>
                </a:cubicBezTo>
                <a:cubicBezTo>
                  <a:pt x="0" y="2020"/>
                  <a:pt x="603" y="2601"/>
                  <a:pt x="1314" y="2601"/>
                </a:cubicBezTo>
                <a:cubicBezTo>
                  <a:pt x="2477" y="2601"/>
                  <a:pt x="3058" y="1202"/>
                  <a:pt x="2240" y="383"/>
                </a:cubicBezTo>
                <a:cubicBezTo>
                  <a:pt x="1976" y="119"/>
                  <a:pt x="1651" y="1"/>
                  <a:pt x="13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8" name="Google Shape;1738;p15"/>
          <p:cNvSpPr/>
          <p:nvPr/>
        </p:nvSpPr>
        <p:spPr>
          <a:xfrm rot="-5400000">
            <a:off x="80407" y="4348905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9" name="Google Shape;1739;p15"/>
          <p:cNvSpPr/>
          <p:nvPr/>
        </p:nvSpPr>
        <p:spPr>
          <a:xfrm rot="-5400000">
            <a:off x="80407" y="4448585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0" name="Google Shape;1740;p15"/>
          <p:cNvSpPr/>
          <p:nvPr/>
        </p:nvSpPr>
        <p:spPr>
          <a:xfrm rot="-5400000">
            <a:off x="80407" y="3951199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1" name="Google Shape;1741;p15"/>
          <p:cNvSpPr/>
          <p:nvPr/>
        </p:nvSpPr>
        <p:spPr>
          <a:xfrm rot="-5400000">
            <a:off x="80407" y="4050371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2" name="Google Shape;1742;p15"/>
          <p:cNvSpPr/>
          <p:nvPr/>
        </p:nvSpPr>
        <p:spPr>
          <a:xfrm rot="-5400000">
            <a:off x="75467" y="4144624"/>
            <a:ext cx="70309" cy="60219"/>
          </a:xfrm>
          <a:custGeom>
            <a:avLst/>
            <a:gdLst/>
            <a:ahLst/>
            <a:cxnLst/>
            <a:rect l="l" t="t" r="r" b="b"/>
            <a:pathLst>
              <a:path w="3038" h="2602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293" y="2601"/>
                </a:cubicBezTo>
                <a:cubicBezTo>
                  <a:pt x="2456" y="2601"/>
                  <a:pt x="3037" y="1202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3" name="Google Shape;1743;p15"/>
          <p:cNvSpPr/>
          <p:nvPr/>
        </p:nvSpPr>
        <p:spPr>
          <a:xfrm rot="-5400000">
            <a:off x="179523" y="4552814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9" y="2101"/>
                  <a:pt x="3059" y="1314"/>
                </a:cubicBezTo>
                <a:cubicBezTo>
                  <a:pt x="3059" y="582"/>
                  <a:pt x="2456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4" name="Google Shape;1744;p15"/>
          <p:cNvSpPr/>
          <p:nvPr/>
        </p:nvSpPr>
        <p:spPr>
          <a:xfrm rot="-5400000">
            <a:off x="184568" y="4448596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5" name="Google Shape;1745;p15"/>
          <p:cNvSpPr/>
          <p:nvPr/>
        </p:nvSpPr>
        <p:spPr>
          <a:xfrm rot="-5400000">
            <a:off x="184568" y="4348915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6" name="Google Shape;1746;p15"/>
          <p:cNvSpPr/>
          <p:nvPr/>
        </p:nvSpPr>
        <p:spPr>
          <a:xfrm rot="-5400000">
            <a:off x="179523" y="4155109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67" y="0"/>
                </a:moveTo>
                <a:cubicBezTo>
                  <a:pt x="582" y="0"/>
                  <a:pt x="1" y="1422"/>
                  <a:pt x="841" y="2240"/>
                </a:cubicBezTo>
                <a:cubicBezTo>
                  <a:pt x="1105" y="2504"/>
                  <a:pt x="1430" y="2622"/>
                  <a:pt x="1748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7" name="Google Shape;1747;p15"/>
          <p:cNvSpPr/>
          <p:nvPr/>
        </p:nvSpPr>
        <p:spPr>
          <a:xfrm rot="-5400000">
            <a:off x="184568" y="4050381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8" name="Google Shape;1748;p15"/>
          <p:cNvSpPr/>
          <p:nvPr/>
        </p:nvSpPr>
        <p:spPr>
          <a:xfrm rot="-5400000">
            <a:off x="184568" y="3951209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9" name="Google Shape;1749;p15"/>
          <p:cNvSpPr/>
          <p:nvPr/>
        </p:nvSpPr>
        <p:spPr>
          <a:xfrm rot="-5400000">
            <a:off x="184568" y="3851529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0" name="Google Shape;1750;p15"/>
          <p:cNvSpPr/>
          <p:nvPr/>
        </p:nvSpPr>
        <p:spPr>
          <a:xfrm rot="-5400000">
            <a:off x="281058" y="4543093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33" y="0"/>
                </a:moveTo>
                <a:cubicBezTo>
                  <a:pt x="664" y="0"/>
                  <a:pt x="22" y="521"/>
                  <a:pt x="22" y="1309"/>
                </a:cubicBezTo>
                <a:cubicBezTo>
                  <a:pt x="0" y="2019"/>
                  <a:pt x="603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51" y="0"/>
                  <a:pt x="13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1" name="Google Shape;1751;p15"/>
          <p:cNvSpPr/>
          <p:nvPr/>
        </p:nvSpPr>
        <p:spPr>
          <a:xfrm rot="-5400000">
            <a:off x="629379" y="4249488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5" y="2606"/>
                  <a:pt x="2628" y="2025"/>
                  <a:pt x="2628" y="1314"/>
                </a:cubicBezTo>
                <a:cubicBezTo>
                  <a:pt x="2628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2" name="Google Shape;1752;p15"/>
          <p:cNvSpPr/>
          <p:nvPr/>
        </p:nvSpPr>
        <p:spPr>
          <a:xfrm rot="-5400000">
            <a:off x="286241" y="4348915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3" name="Google Shape;1753;p15"/>
          <p:cNvSpPr/>
          <p:nvPr/>
        </p:nvSpPr>
        <p:spPr>
          <a:xfrm rot="-5400000">
            <a:off x="286241" y="3951209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4" name="Google Shape;1754;p15"/>
          <p:cNvSpPr/>
          <p:nvPr/>
        </p:nvSpPr>
        <p:spPr>
          <a:xfrm rot="-5400000">
            <a:off x="499065" y="4050371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292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5" name="Google Shape;1755;p15"/>
          <p:cNvSpPr/>
          <p:nvPr/>
        </p:nvSpPr>
        <p:spPr>
          <a:xfrm rot="-5400000">
            <a:off x="281300" y="4144635"/>
            <a:ext cx="70309" cy="60196"/>
          </a:xfrm>
          <a:custGeom>
            <a:avLst/>
            <a:gdLst/>
            <a:ahLst/>
            <a:cxnLst/>
            <a:rect l="l" t="t" r="r" b="b"/>
            <a:pathLst>
              <a:path w="3038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293" y="2601"/>
                </a:cubicBezTo>
                <a:cubicBezTo>
                  <a:pt x="2456" y="2601"/>
                  <a:pt x="3037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6" name="Google Shape;1756;p15"/>
          <p:cNvSpPr/>
          <p:nvPr/>
        </p:nvSpPr>
        <p:spPr>
          <a:xfrm rot="-5400000">
            <a:off x="449212" y="3851518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2" y="1"/>
                  <a:pt x="0" y="582"/>
                  <a:pt x="0" y="1293"/>
                </a:cubicBezTo>
                <a:cubicBezTo>
                  <a:pt x="0" y="2025"/>
                  <a:pt x="582" y="2607"/>
                  <a:pt x="1292" y="2607"/>
                </a:cubicBezTo>
                <a:cubicBezTo>
                  <a:pt x="2024" y="2607"/>
                  <a:pt x="2606" y="2025"/>
                  <a:pt x="2606" y="1293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7" name="Google Shape;1757;p15"/>
          <p:cNvSpPr/>
          <p:nvPr/>
        </p:nvSpPr>
        <p:spPr>
          <a:xfrm rot="-5400000">
            <a:off x="-15447" y="456237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8" name="Google Shape;1758;p15"/>
          <p:cNvSpPr/>
          <p:nvPr/>
        </p:nvSpPr>
        <p:spPr>
          <a:xfrm rot="-5400000">
            <a:off x="-15447" y="446474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9" name="Google Shape;1759;p15"/>
          <p:cNvSpPr/>
          <p:nvPr/>
        </p:nvSpPr>
        <p:spPr>
          <a:xfrm rot="-5400000">
            <a:off x="-15081" y="4365057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0" name="Google Shape;1760;p15"/>
          <p:cNvSpPr/>
          <p:nvPr/>
        </p:nvSpPr>
        <p:spPr>
          <a:xfrm rot="-5400000">
            <a:off x="-15081" y="4167574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1" name="Google Shape;1761;p15"/>
          <p:cNvSpPr/>
          <p:nvPr/>
        </p:nvSpPr>
        <p:spPr>
          <a:xfrm rot="-5400000">
            <a:off x="-15447" y="406910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2" name="Google Shape;1762;p15"/>
          <p:cNvSpPr/>
          <p:nvPr/>
        </p:nvSpPr>
        <p:spPr>
          <a:xfrm rot="-5400000">
            <a:off x="-14630" y="3964489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3" name="Google Shape;1763;p15"/>
          <p:cNvSpPr/>
          <p:nvPr/>
        </p:nvSpPr>
        <p:spPr>
          <a:xfrm rot="-5400000">
            <a:off x="330783" y="3458589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744" y="1"/>
                </a:moveTo>
                <a:cubicBezTo>
                  <a:pt x="582" y="1"/>
                  <a:pt x="0" y="1400"/>
                  <a:pt x="819" y="2219"/>
                </a:cubicBezTo>
                <a:cubicBezTo>
                  <a:pt x="1090" y="2483"/>
                  <a:pt x="1419" y="2601"/>
                  <a:pt x="1741" y="2601"/>
                </a:cubicBezTo>
                <a:cubicBezTo>
                  <a:pt x="2416" y="2601"/>
                  <a:pt x="3058" y="2080"/>
                  <a:pt x="3058" y="1293"/>
                </a:cubicBezTo>
                <a:cubicBezTo>
                  <a:pt x="3058" y="582"/>
                  <a:pt x="2477" y="1"/>
                  <a:pt x="17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4" name="Google Shape;1764;p15"/>
          <p:cNvSpPr/>
          <p:nvPr/>
        </p:nvSpPr>
        <p:spPr>
          <a:xfrm rot="-5400000">
            <a:off x="435754" y="3751835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0" y="582"/>
                  <a:pt x="0" y="1293"/>
                </a:cubicBezTo>
                <a:cubicBezTo>
                  <a:pt x="0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293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5" name="Google Shape;1765;p15"/>
          <p:cNvSpPr/>
          <p:nvPr/>
        </p:nvSpPr>
        <p:spPr>
          <a:xfrm rot="-5400000">
            <a:off x="80154" y="3652421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1"/>
                </a:moveTo>
                <a:cubicBezTo>
                  <a:pt x="604" y="1"/>
                  <a:pt x="1" y="582"/>
                  <a:pt x="1" y="1314"/>
                </a:cubicBezTo>
                <a:cubicBezTo>
                  <a:pt x="1" y="2025"/>
                  <a:pt x="604" y="2606"/>
                  <a:pt x="1314" y="2606"/>
                </a:cubicBezTo>
                <a:cubicBezTo>
                  <a:pt x="2025" y="2606"/>
                  <a:pt x="2628" y="2025"/>
                  <a:pt x="2628" y="1314"/>
                </a:cubicBezTo>
                <a:cubicBezTo>
                  <a:pt x="2628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6" name="Google Shape;1766;p15"/>
          <p:cNvSpPr/>
          <p:nvPr/>
        </p:nvSpPr>
        <p:spPr>
          <a:xfrm rot="-5400000">
            <a:off x="80397" y="3751835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7" name="Google Shape;1767;p15"/>
          <p:cNvSpPr/>
          <p:nvPr/>
        </p:nvSpPr>
        <p:spPr>
          <a:xfrm rot="-5400000">
            <a:off x="80397" y="3354130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314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314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8" name="Google Shape;1768;p15"/>
          <p:cNvSpPr/>
          <p:nvPr/>
        </p:nvSpPr>
        <p:spPr>
          <a:xfrm rot="-5400000">
            <a:off x="75478" y="3448383"/>
            <a:ext cx="70287" cy="60219"/>
          </a:xfrm>
          <a:custGeom>
            <a:avLst/>
            <a:gdLst/>
            <a:ahLst/>
            <a:cxnLst/>
            <a:rect l="l" t="t" r="r" b="b"/>
            <a:pathLst>
              <a:path w="3037" h="2602" extrusionOk="0">
                <a:moveTo>
                  <a:pt x="1311" y="1"/>
                </a:moveTo>
                <a:cubicBezTo>
                  <a:pt x="642" y="1"/>
                  <a:pt x="0" y="522"/>
                  <a:pt x="0" y="1309"/>
                </a:cubicBezTo>
                <a:cubicBezTo>
                  <a:pt x="0" y="2020"/>
                  <a:pt x="582" y="2601"/>
                  <a:pt x="1292" y="2601"/>
                </a:cubicBezTo>
                <a:cubicBezTo>
                  <a:pt x="2455" y="2601"/>
                  <a:pt x="3037" y="1202"/>
                  <a:pt x="2218" y="383"/>
                </a:cubicBezTo>
                <a:cubicBezTo>
                  <a:pt x="1954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9" name="Google Shape;1769;p15"/>
          <p:cNvSpPr/>
          <p:nvPr/>
        </p:nvSpPr>
        <p:spPr>
          <a:xfrm rot="-5400000">
            <a:off x="75223" y="3547809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314" y="2601"/>
                </a:cubicBezTo>
                <a:cubicBezTo>
                  <a:pt x="2477" y="2601"/>
                  <a:pt x="3058" y="1202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0" name="Google Shape;1770;p15"/>
          <p:cNvSpPr/>
          <p:nvPr/>
        </p:nvSpPr>
        <p:spPr>
          <a:xfrm rot="-5400000">
            <a:off x="75223" y="3050424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18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314" y="2601"/>
                </a:cubicBezTo>
                <a:cubicBezTo>
                  <a:pt x="2477" y="2601"/>
                  <a:pt x="3059" y="1202"/>
                  <a:pt x="2240" y="383"/>
                </a:cubicBezTo>
                <a:cubicBezTo>
                  <a:pt x="1969" y="119"/>
                  <a:pt x="1640" y="1"/>
                  <a:pt x="13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1" name="Google Shape;1771;p15"/>
          <p:cNvSpPr/>
          <p:nvPr/>
        </p:nvSpPr>
        <p:spPr>
          <a:xfrm rot="-5400000">
            <a:off x="75223" y="3150104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33" y="1"/>
                </a:moveTo>
                <a:cubicBezTo>
                  <a:pt x="664" y="1"/>
                  <a:pt x="22" y="522"/>
                  <a:pt x="22" y="1309"/>
                </a:cubicBezTo>
                <a:cubicBezTo>
                  <a:pt x="1" y="2020"/>
                  <a:pt x="604" y="2601"/>
                  <a:pt x="1314" y="2601"/>
                </a:cubicBezTo>
                <a:cubicBezTo>
                  <a:pt x="2477" y="2601"/>
                  <a:pt x="3059" y="1202"/>
                  <a:pt x="2240" y="383"/>
                </a:cubicBezTo>
                <a:cubicBezTo>
                  <a:pt x="1976" y="119"/>
                  <a:pt x="1652" y="1"/>
                  <a:pt x="13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2" name="Google Shape;1772;p15"/>
          <p:cNvSpPr/>
          <p:nvPr/>
        </p:nvSpPr>
        <p:spPr>
          <a:xfrm rot="-5400000">
            <a:off x="80397" y="3254449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3" name="Google Shape;1773;p15"/>
          <p:cNvSpPr/>
          <p:nvPr/>
        </p:nvSpPr>
        <p:spPr>
          <a:xfrm rot="-5400000">
            <a:off x="184558" y="3751845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4" name="Google Shape;1774;p15"/>
          <p:cNvSpPr/>
          <p:nvPr/>
        </p:nvSpPr>
        <p:spPr>
          <a:xfrm rot="-5400000">
            <a:off x="184314" y="3652431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4" y="0"/>
                  <a:pt x="1" y="582"/>
                  <a:pt x="1" y="1314"/>
                </a:cubicBezTo>
                <a:cubicBezTo>
                  <a:pt x="1" y="2024"/>
                  <a:pt x="604" y="2606"/>
                  <a:pt x="1314" y="2606"/>
                </a:cubicBezTo>
                <a:cubicBezTo>
                  <a:pt x="2025" y="2606"/>
                  <a:pt x="2628" y="2024"/>
                  <a:pt x="2628" y="1314"/>
                </a:cubicBezTo>
                <a:cubicBezTo>
                  <a:pt x="2628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5" name="Google Shape;1775;p15"/>
          <p:cNvSpPr/>
          <p:nvPr/>
        </p:nvSpPr>
        <p:spPr>
          <a:xfrm rot="-5400000">
            <a:off x="179767" y="3557785"/>
            <a:ext cx="70309" cy="60705"/>
          </a:xfrm>
          <a:custGeom>
            <a:avLst/>
            <a:gdLst/>
            <a:ahLst/>
            <a:cxnLst/>
            <a:rect l="l" t="t" r="r" b="b"/>
            <a:pathLst>
              <a:path w="3038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08" y="2622"/>
                  <a:pt x="1727" y="2622"/>
                </a:cubicBezTo>
                <a:cubicBezTo>
                  <a:pt x="2395" y="2622"/>
                  <a:pt x="3037" y="2101"/>
                  <a:pt x="3037" y="1314"/>
                </a:cubicBezTo>
                <a:cubicBezTo>
                  <a:pt x="3037" y="582"/>
                  <a:pt x="2456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6" name="Google Shape;1776;p15"/>
          <p:cNvSpPr/>
          <p:nvPr/>
        </p:nvSpPr>
        <p:spPr>
          <a:xfrm rot="-5400000">
            <a:off x="179523" y="3458347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4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6" y="2622"/>
                  <a:pt x="3058" y="2101"/>
                  <a:pt x="3058" y="1314"/>
                </a:cubicBezTo>
                <a:cubicBezTo>
                  <a:pt x="3058" y="582"/>
                  <a:pt x="2477" y="0"/>
                  <a:pt x="17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7" name="Google Shape;1777;p15"/>
          <p:cNvSpPr/>
          <p:nvPr/>
        </p:nvSpPr>
        <p:spPr>
          <a:xfrm rot="-5400000">
            <a:off x="184558" y="3254460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8" name="Google Shape;1778;p15"/>
          <p:cNvSpPr/>
          <p:nvPr/>
        </p:nvSpPr>
        <p:spPr>
          <a:xfrm rot="-5400000">
            <a:off x="179523" y="3159814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4" y="0"/>
                </a:moveTo>
                <a:cubicBezTo>
                  <a:pt x="582" y="0"/>
                  <a:pt x="0" y="1422"/>
                  <a:pt x="818" y="2240"/>
                </a:cubicBezTo>
                <a:cubicBezTo>
                  <a:pt x="1083" y="2504"/>
                  <a:pt x="1410" y="2622"/>
                  <a:pt x="1731" y="2622"/>
                </a:cubicBezTo>
                <a:cubicBezTo>
                  <a:pt x="2406" y="2622"/>
                  <a:pt x="3058" y="2101"/>
                  <a:pt x="3058" y="1314"/>
                </a:cubicBezTo>
                <a:cubicBezTo>
                  <a:pt x="3058" y="582"/>
                  <a:pt x="2455" y="0"/>
                  <a:pt x="17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9" name="Google Shape;1779;p15"/>
          <p:cNvSpPr/>
          <p:nvPr/>
        </p:nvSpPr>
        <p:spPr>
          <a:xfrm rot="-5400000">
            <a:off x="498811" y="3652421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0"/>
                </a:moveTo>
                <a:cubicBezTo>
                  <a:pt x="604" y="0"/>
                  <a:pt x="1" y="582"/>
                  <a:pt x="1" y="1292"/>
                </a:cubicBezTo>
                <a:cubicBezTo>
                  <a:pt x="1" y="2025"/>
                  <a:pt x="604" y="2606"/>
                  <a:pt x="1314" y="2606"/>
                </a:cubicBezTo>
                <a:cubicBezTo>
                  <a:pt x="2025" y="2606"/>
                  <a:pt x="2628" y="2025"/>
                  <a:pt x="2628" y="1292"/>
                </a:cubicBezTo>
                <a:cubicBezTo>
                  <a:pt x="2628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0" name="Google Shape;1780;p15"/>
          <p:cNvSpPr/>
          <p:nvPr/>
        </p:nvSpPr>
        <p:spPr>
          <a:xfrm rot="-5400000">
            <a:off x="286230" y="3751845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1" name="Google Shape;1781;p15"/>
          <p:cNvSpPr/>
          <p:nvPr/>
        </p:nvSpPr>
        <p:spPr>
          <a:xfrm rot="-5400000">
            <a:off x="286230" y="3354141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4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2" name="Google Shape;1782;p15"/>
          <p:cNvSpPr/>
          <p:nvPr/>
        </p:nvSpPr>
        <p:spPr>
          <a:xfrm rot="-5400000">
            <a:off x="468967" y="3448141"/>
            <a:ext cx="70287" cy="60705"/>
          </a:xfrm>
          <a:custGeom>
            <a:avLst/>
            <a:gdLst/>
            <a:ahLst/>
            <a:cxnLst/>
            <a:rect l="l" t="t" r="r" b="b"/>
            <a:pathLst>
              <a:path w="3037" h="2623" extrusionOk="0">
                <a:moveTo>
                  <a:pt x="1311" y="0"/>
                </a:moveTo>
                <a:cubicBezTo>
                  <a:pt x="642" y="0"/>
                  <a:pt x="0" y="521"/>
                  <a:pt x="0" y="1309"/>
                </a:cubicBezTo>
                <a:cubicBezTo>
                  <a:pt x="0" y="2041"/>
                  <a:pt x="582" y="2622"/>
                  <a:pt x="1292" y="2622"/>
                </a:cubicBezTo>
                <a:cubicBezTo>
                  <a:pt x="2455" y="2622"/>
                  <a:pt x="3037" y="1201"/>
                  <a:pt x="2218" y="383"/>
                </a:cubicBezTo>
                <a:cubicBezTo>
                  <a:pt x="1954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3" name="Google Shape;1783;p15"/>
          <p:cNvSpPr/>
          <p:nvPr/>
        </p:nvSpPr>
        <p:spPr>
          <a:xfrm rot="-5400000">
            <a:off x="281058" y="3547822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4" name="Google Shape;1784;p15"/>
          <p:cNvSpPr/>
          <p:nvPr/>
        </p:nvSpPr>
        <p:spPr>
          <a:xfrm rot="-5400000">
            <a:off x="412634" y="3150117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33" y="0"/>
                </a:moveTo>
                <a:cubicBezTo>
                  <a:pt x="664" y="0"/>
                  <a:pt x="22" y="521"/>
                  <a:pt x="22" y="1309"/>
                </a:cubicBezTo>
                <a:cubicBezTo>
                  <a:pt x="1" y="2020"/>
                  <a:pt x="604" y="2601"/>
                  <a:pt x="1314" y="2601"/>
                </a:cubicBezTo>
                <a:cubicBezTo>
                  <a:pt x="2477" y="2601"/>
                  <a:pt x="3059" y="1201"/>
                  <a:pt x="2240" y="383"/>
                </a:cubicBezTo>
                <a:cubicBezTo>
                  <a:pt x="1976" y="119"/>
                  <a:pt x="1652" y="0"/>
                  <a:pt x="13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5" name="Google Shape;1785;p15"/>
          <p:cNvSpPr/>
          <p:nvPr/>
        </p:nvSpPr>
        <p:spPr>
          <a:xfrm rot="-5400000">
            <a:off x="-14630" y="3667756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6" name="Google Shape;1786;p15"/>
          <p:cNvSpPr/>
          <p:nvPr/>
        </p:nvSpPr>
        <p:spPr>
          <a:xfrm rot="-5400000">
            <a:off x="-15447" y="336960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7" name="Google Shape;1787;p15"/>
          <p:cNvSpPr/>
          <p:nvPr/>
        </p:nvSpPr>
        <p:spPr>
          <a:xfrm rot="-5400000">
            <a:off x="-14630" y="3264989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8" name="Google Shape;1788;p15"/>
          <p:cNvSpPr/>
          <p:nvPr/>
        </p:nvSpPr>
        <p:spPr>
          <a:xfrm rot="-5400000">
            <a:off x="190919" y="295737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9" name="Google Shape;1789;p15"/>
          <p:cNvSpPr/>
          <p:nvPr/>
        </p:nvSpPr>
        <p:spPr>
          <a:xfrm rot="-5400000">
            <a:off x="-15447" y="297207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0" name="Google Shape;1790;p15"/>
          <p:cNvSpPr/>
          <p:nvPr/>
        </p:nvSpPr>
        <p:spPr>
          <a:xfrm rot="-5400000">
            <a:off x="190919" y="284684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1" name="Google Shape;1791;p15"/>
          <p:cNvSpPr/>
          <p:nvPr/>
        </p:nvSpPr>
        <p:spPr>
          <a:xfrm rot="-5400000">
            <a:off x="80386" y="284684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2" name="Google Shape;1792;p15"/>
          <p:cNvSpPr/>
          <p:nvPr/>
        </p:nvSpPr>
        <p:spPr>
          <a:xfrm rot="-5400000">
            <a:off x="-15447" y="286227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3" name="Google Shape;1793;p15"/>
          <p:cNvSpPr/>
          <p:nvPr/>
        </p:nvSpPr>
        <p:spPr>
          <a:xfrm rot="-5400000">
            <a:off x="-15447" y="275170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4" name="Google Shape;1794;p15"/>
          <p:cNvSpPr/>
          <p:nvPr/>
        </p:nvSpPr>
        <p:spPr>
          <a:xfrm rot="-5400000">
            <a:off x="-15447" y="253134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5" name="Google Shape;1795;p15"/>
          <p:cNvSpPr/>
          <p:nvPr/>
        </p:nvSpPr>
        <p:spPr>
          <a:xfrm rot="-5400000">
            <a:off x="80386" y="240610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6" name="Google Shape;1796;p15"/>
          <p:cNvSpPr/>
          <p:nvPr/>
        </p:nvSpPr>
        <p:spPr>
          <a:xfrm rot="-5400000">
            <a:off x="-15447" y="242154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7" name="Google Shape;1797;p15"/>
          <p:cNvSpPr/>
          <p:nvPr/>
        </p:nvSpPr>
        <p:spPr>
          <a:xfrm rot="-5400000">
            <a:off x="249819" y="246100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8" name="Google Shape;1798;p15"/>
          <p:cNvSpPr/>
          <p:nvPr/>
        </p:nvSpPr>
        <p:spPr>
          <a:xfrm rot="-5400000">
            <a:off x="190919" y="229554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9" name="Google Shape;1799;p15"/>
          <p:cNvSpPr/>
          <p:nvPr/>
        </p:nvSpPr>
        <p:spPr>
          <a:xfrm rot="-5400000">
            <a:off x="80386" y="229554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0" name="Google Shape;1800;p15"/>
          <p:cNvSpPr/>
          <p:nvPr/>
        </p:nvSpPr>
        <p:spPr>
          <a:xfrm rot="-5400000">
            <a:off x="-15447" y="231097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1" name="Google Shape;1801;p15"/>
          <p:cNvSpPr/>
          <p:nvPr/>
        </p:nvSpPr>
        <p:spPr>
          <a:xfrm rot="-5400000">
            <a:off x="190919" y="218574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2" name="Google Shape;1802;p15"/>
          <p:cNvSpPr/>
          <p:nvPr/>
        </p:nvSpPr>
        <p:spPr>
          <a:xfrm rot="-5400000">
            <a:off x="80386" y="218574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3" name="Google Shape;1803;p15"/>
          <p:cNvSpPr/>
          <p:nvPr/>
        </p:nvSpPr>
        <p:spPr>
          <a:xfrm rot="-5400000">
            <a:off x="-15447" y="220117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4" name="Google Shape;1804;p15"/>
          <p:cNvSpPr/>
          <p:nvPr/>
        </p:nvSpPr>
        <p:spPr>
          <a:xfrm rot="-5400000">
            <a:off x="-15447" y="209060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5" name="Google Shape;1805;p15"/>
          <p:cNvSpPr/>
          <p:nvPr/>
        </p:nvSpPr>
        <p:spPr>
          <a:xfrm rot="-5400000">
            <a:off x="80407" y="1863438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6" name="Google Shape;1806;p15"/>
          <p:cNvSpPr/>
          <p:nvPr/>
        </p:nvSpPr>
        <p:spPr>
          <a:xfrm rot="-5400000">
            <a:off x="80407" y="1963118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7" name="Google Shape;1807;p15"/>
          <p:cNvSpPr/>
          <p:nvPr/>
        </p:nvSpPr>
        <p:spPr>
          <a:xfrm rot="-5400000">
            <a:off x="184568" y="1963129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8" name="Google Shape;1808;p15"/>
          <p:cNvSpPr/>
          <p:nvPr/>
        </p:nvSpPr>
        <p:spPr>
          <a:xfrm rot="-5400000">
            <a:off x="486601" y="1863448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2" y="0"/>
                  <a:pt x="0" y="581"/>
                  <a:pt x="0" y="1292"/>
                </a:cubicBezTo>
                <a:cubicBezTo>
                  <a:pt x="0" y="2024"/>
                  <a:pt x="582" y="2606"/>
                  <a:pt x="1292" y="2606"/>
                </a:cubicBezTo>
                <a:cubicBezTo>
                  <a:pt x="2024" y="2606"/>
                  <a:pt x="2606" y="2024"/>
                  <a:pt x="2606" y="1292"/>
                </a:cubicBezTo>
                <a:cubicBezTo>
                  <a:pt x="2606" y="581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9" name="Google Shape;1809;p15"/>
          <p:cNvSpPr/>
          <p:nvPr/>
        </p:nvSpPr>
        <p:spPr>
          <a:xfrm rot="-5400000">
            <a:off x="779157" y="1863438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0" name="Google Shape;1810;p15"/>
          <p:cNvSpPr/>
          <p:nvPr/>
        </p:nvSpPr>
        <p:spPr>
          <a:xfrm rot="-5400000">
            <a:off x="286241" y="1963129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1" name="Google Shape;1811;p15"/>
          <p:cNvSpPr/>
          <p:nvPr/>
        </p:nvSpPr>
        <p:spPr>
          <a:xfrm rot="-5400000">
            <a:off x="-15081" y="1980407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2" name="Google Shape;1812;p15"/>
          <p:cNvSpPr/>
          <p:nvPr/>
        </p:nvSpPr>
        <p:spPr>
          <a:xfrm rot="-5400000">
            <a:off x="-15447" y="187959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3" name="Google Shape;1813;p15"/>
          <p:cNvSpPr/>
          <p:nvPr/>
        </p:nvSpPr>
        <p:spPr>
          <a:xfrm rot="-5400000" flipH="1">
            <a:off x="-15081" y="15074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4" name="Google Shape;1814;p15"/>
          <p:cNvSpPr/>
          <p:nvPr/>
        </p:nvSpPr>
        <p:spPr>
          <a:xfrm rot="-5400000" flipH="1">
            <a:off x="80386" y="11054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5" name="Google Shape;1815;p15"/>
          <p:cNvSpPr/>
          <p:nvPr/>
        </p:nvSpPr>
        <p:spPr>
          <a:xfrm rot="-5400000" flipH="1">
            <a:off x="-15447" y="12524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6" name="Google Shape;1816;p15"/>
          <p:cNvSpPr/>
          <p:nvPr/>
        </p:nvSpPr>
        <p:spPr>
          <a:xfrm rot="-5400000" flipH="1">
            <a:off x="-14630" y="234956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7" name="Google Shape;1817;p15"/>
          <p:cNvSpPr/>
          <p:nvPr/>
        </p:nvSpPr>
        <p:spPr>
          <a:xfrm rot="-5400000" flipH="1">
            <a:off x="190919" y="33017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8" name="Google Shape;1818;p15"/>
          <p:cNvSpPr/>
          <p:nvPr/>
        </p:nvSpPr>
        <p:spPr>
          <a:xfrm rot="-5400000" flipH="1">
            <a:off x="-15447" y="34634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9" name="Google Shape;1819;p15"/>
          <p:cNvSpPr/>
          <p:nvPr/>
        </p:nvSpPr>
        <p:spPr>
          <a:xfrm rot="-5400000" flipH="1">
            <a:off x="322719" y="19094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0" name="Google Shape;1820;p15"/>
          <p:cNvSpPr/>
          <p:nvPr/>
        </p:nvSpPr>
        <p:spPr>
          <a:xfrm rot="-5400000" flipH="1">
            <a:off x="190919" y="44070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1" name="Google Shape;1821;p15"/>
          <p:cNvSpPr/>
          <p:nvPr/>
        </p:nvSpPr>
        <p:spPr>
          <a:xfrm rot="-5400000" flipH="1">
            <a:off x="80386" y="44070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2" name="Google Shape;1822;p15"/>
          <p:cNvSpPr/>
          <p:nvPr/>
        </p:nvSpPr>
        <p:spPr>
          <a:xfrm rot="-5400000" flipH="1">
            <a:off x="-15447" y="45614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3" name="Google Shape;1823;p15"/>
          <p:cNvSpPr/>
          <p:nvPr/>
        </p:nvSpPr>
        <p:spPr>
          <a:xfrm rot="-5400000" flipH="1">
            <a:off x="-15447" y="56670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4" name="Google Shape;1824;p15"/>
          <p:cNvSpPr/>
          <p:nvPr/>
        </p:nvSpPr>
        <p:spPr>
          <a:xfrm rot="-5400000" flipH="1">
            <a:off x="-15447" y="78707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5" name="Google Shape;1825;p15"/>
          <p:cNvSpPr/>
          <p:nvPr/>
        </p:nvSpPr>
        <p:spPr>
          <a:xfrm rot="-5400000" flipH="1">
            <a:off x="80386" y="88144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6" name="Google Shape;1826;p15"/>
          <p:cNvSpPr/>
          <p:nvPr/>
        </p:nvSpPr>
        <p:spPr>
          <a:xfrm rot="-5400000" flipH="1">
            <a:off x="-15447" y="89687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7" name="Google Shape;1827;p15"/>
          <p:cNvSpPr/>
          <p:nvPr/>
        </p:nvSpPr>
        <p:spPr>
          <a:xfrm rot="-5400000" flipH="1">
            <a:off x="249819" y="82654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8" name="Google Shape;1828;p15"/>
          <p:cNvSpPr/>
          <p:nvPr/>
        </p:nvSpPr>
        <p:spPr>
          <a:xfrm rot="-5400000" flipH="1">
            <a:off x="190919" y="99200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9" name="Google Shape;1829;p15"/>
          <p:cNvSpPr/>
          <p:nvPr/>
        </p:nvSpPr>
        <p:spPr>
          <a:xfrm rot="-5400000" flipH="1">
            <a:off x="80386" y="99200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0" name="Google Shape;1830;p15"/>
          <p:cNvSpPr/>
          <p:nvPr/>
        </p:nvSpPr>
        <p:spPr>
          <a:xfrm rot="-5400000" flipH="1">
            <a:off x="-15447" y="100744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1" name="Google Shape;1831;p15"/>
          <p:cNvSpPr/>
          <p:nvPr/>
        </p:nvSpPr>
        <p:spPr>
          <a:xfrm rot="-5400000">
            <a:off x="80407" y="1737233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2" name="Google Shape;1832;p15"/>
          <p:cNvSpPr/>
          <p:nvPr/>
        </p:nvSpPr>
        <p:spPr>
          <a:xfrm rot="-5400000">
            <a:off x="184568" y="1737243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3" name="Google Shape;1833;p15"/>
          <p:cNvSpPr/>
          <p:nvPr/>
        </p:nvSpPr>
        <p:spPr>
          <a:xfrm rot="-5400000">
            <a:off x="184568" y="1637563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4" name="Google Shape;1834;p15"/>
          <p:cNvSpPr/>
          <p:nvPr/>
        </p:nvSpPr>
        <p:spPr>
          <a:xfrm rot="-5400000">
            <a:off x="286241" y="1737243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5" name="Google Shape;1835;p15"/>
          <p:cNvSpPr/>
          <p:nvPr/>
        </p:nvSpPr>
        <p:spPr>
          <a:xfrm rot="-5400000">
            <a:off x="449212" y="1637551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2" y="1"/>
                  <a:pt x="0" y="582"/>
                  <a:pt x="0" y="1293"/>
                </a:cubicBezTo>
                <a:cubicBezTo>
                  <a:pt x="0" y="2025"/>
                  <a:pt x="582" y="2607"/>
                  <a:pt x="1292" y="2607"/>
                </a:cubicBezTo>
                <a:cubicBezTo>
                  <a:pt x="2024" y="2607"/>
                  <a:pt x="2606" y="2025"/>
                  <a:pt x="2606" y="1293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6" name="Google Shape;1836;p15"/>
          <p:cNvSpPr/>
          <p:nvPr/>
        </p:nvSpPr>
        <p:spPr>
          <a:xfrm rot="-5400000">
            <a:off x="-14630" y="1750523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7" name="Google Shape;1837;p15"/>
          <p:cNvSpPr/>
          <p:nvPr/>
        </p:nvSpPr>
        <p:spPr>
          <a:xfrm rot="-5400000">
            <a:off x="435754" y="1537869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0" y="582"/>
                  <a:pt x="0" y="1293"/>
                </a:cubicBezTo>
                <a:cubicBezTo>
                  <a:pt x="0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293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8" name="Google Shape;1838;p15"/>
          <p:cNvSpPr/>
          <p:nvPr/>
        </p:nvSpPr>
        <p:spPr>
          <a:xfrm rot="-5400000">
            <a:off x="80154" y="1438454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1"/>
                </a:moveTo>
                <a:cubicBezTo>
                  <a:pt x="604" y="1"/>
                  <a:pt x="1" y="582"/>
                  <a:pt x="1" y="1314"/>
                </a:cubicBezTo>
                <a:cubicBezTo>
                  <a:pt x="1" y="2025"/>
                  <a:pt x="604" y="2606"/>
                  <a:pt x="1314" y="2606"/>
                </a:cubicBezTo>
                <a:cubicBezTo>
                  <a:pt x="2025" y="2606"/>
                  <a:pt x="2628" y="2025"/>
                  <a:pt x="2628" y="1314"/>
                </a:cubicBezTo>
                <a:cubicBezTo>
                  <a:pt x="2628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9" name="Google Shape;1839;p15"/>
          <p:cNvSpPr/>
          <p:nvPr/>
        </p:nvSpPr>
        <p:spPr>
          <a:xfrm rot="-5400000">
            <a:off x="80397" y="1537869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0" name="Google Shape;1840;p15"/>
          <p:cNvSpPr/>
          <p:nvPr/>
        </p:nvSpPr>
        <p:spPr>
          <a:xfrm rot="-5400000">
            <a:off x="75223" y="1333843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314" y="2601"/>
                </a:cubicBezTo>
                <a:cubicBezTo>
                  <a:pt x="2477" y="2601"/>
                  <a:pt x="3058" y="1202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1" name="Google Shape;1841;p15"/>
          <p:cNvSpPr/>
          <p:nvPr/>
        </p:nvSpPr>
        <p:spPr>
          <a:xfrm rot="-5400000">
            <a:off x="184558" y="1537879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2" name="Google Shape;1842;p15"/>
          <p:cNvSpPr/>
          <p:nvPr/>
        </p:nvSpPr>
        <p:spPr>
          <a:xfrm rot="-5400000">
            <a:off x="184314" y="1438464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4" y="0"/>
                  <a:pt x="1" y="582"/>
                  <a:pt x="1" y="1314"/>
                </a:cubicBezTo>
                <a:cubicBezTo>
                  <a:pt x="1" y="2024"/>
                  <a:pt x="604" y="2606"/>
                  <a:pt x="1314" y="2606"/>
                </a:cubicBezTo>
                <a:cubicBezTo>
                  <a:pt x="2025" y="2606"/>
                  <a:pt x="2628" y="2024"/>
                  <a:pt x="2628" y="1314"/>
                </a:cubicBezTo>
                <a:cubicBezTo>
                  <a:pt x="2628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3" name="Google Shape;1843;p15"/>
          <p:cNvSpPr/>
          <p:nvPr/>
        </p:nvSpPr>
        <p:spPr>
          <a:xfrm rot="-5400000">
            <a:off x="179767" y="1343818"/>
            <a:ext cx="70309" cy="60705"/>
          </a:xfrm>
          <a:custGeom>
            <a:avLst/>
            <a:gdLst/>
            <a:ahLst/>
            <a:cxnLst/>
            <a:rect l="l" t="t" r="r" b="b"/>
            <a:pathLst>
              <a:path w="3038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08" y="2622"/>
                  <a:pt x="1727" y="2622"/>
                </a:cubicBezTo>
                <a:cubicBezTo>
                  <a:pt x="2395" y="2622"/>
                  <a:pt x="3037" y="2101"/>
                  <a:pt x="3037" y="1314"/>
                </a:cubicBezTo>
                <a:cubicBezTo>
                  <a:pt x="3037" y="582"/>
                  <a:pt x="2456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4" name="Google Shape;1844;p15"/>
          <p:cNvSpPr/>
          <p:nvPr/>
        </p:nvSpPr>
        <p:spPr>
          <a:xfrm rot="-5400000">
            <a:off x="498811" y="1438454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0"/>
                </a:moveTo>
                <a:cubicBezTo>
                  <a:pt x="604" y="0"/>
                  <a:pt x="1" y="582"/>
                  <a:pt x="1" y="1292"/>
                </a:cubicBezTo>
                <a:cubicBezTo>
                  <a:pt x="1" y="2025"/>
                  <a:pt x="604" y="2606"/>
                  <a:pt x="1314" y="2606"/>
                </a:cubicBezTo>
                <a:cubicBezTo>
                  <a:pt x="2025" y="2606"/>
                  <a:pt x="2628" y="2025"/>
                  <a:pt x="2628" y="1292"/>
                </a:cubicBezTo>
                <a:cubicBezTo>
                  <a:pt x="2628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5" name="Google Shape;1845;p15"/>
          <p:cNvSpPr/>
          <p:nvPr/>
        </p:nvSpPr>
        <p:spPr>
          <a:xfrm rot="-5400000">
            <a:off x="286230" y="1537879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6" name="Google Shape;1846;p15"/>
          <p:cNvSpPr/>
          <p:nvPr/>
        </p:nvSpPr>
        <p:spPr>
          <a:xfrm rot="-5400000">
            <a:off x="281058" y="1333855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7" name="Google Shape;1847;p15"/>
          <p:cNvSpPr/>
          <p:nvPr/>
        </p:nvSpPr>
        <p:spPr>
          <a:xfrm rot="-5400000">
            <a:off x="-14630" y="1453789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8" name="Google Shape;1848;p15"/>
          <p:cNvSpPr/>
          <p:nvPr/>
        </p:nvSpPr>
        <p:spPr>
          <a:xfrm rot="-5400000" flipH="1">
            <a:off x="80386" y="1104990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9" name="Google Shape;1849;p15"/>
          <p:cNvSpPr/>
          <p:nvPr/>
        </p:nvSpPr>
        <p:spPr>
          <a:xfrm rot="-5400000" flipH="1">
            <a:off x="-15447" y="112042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0" name="Google Shape;1850;p15"/>
          <p:cNvSpPr/>
          <p:nvPr/>
        </p:nvSpPr>
        <p:spPr>
          <a:xfrm rot="-5400000" flipH="1">
            <a:off x="80386" y="121555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1" name="Google Shape;1851;p15"/>
          <p:cNvSpPr/>
          <p:nvPr/>
        </p:nvSpPr>
        <p:spPr>
          <a:xfrm rot="-5400000" flipH="1">
            <a:off x="-15447" y="123099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2" name="Google Shape;1852;p15"/>
          <p:cNvSpPr/>
          <p:nvPr/>
        </p:nvSpPr>
        <p:spPr>
          <a:xfrm rot="5400000" flipH="1">
            <a:off x="11639095" y="1430845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3" name="Google Shape;1853;p15"/>
          <p:cNvSpPr/>
          <p:nvPr/>
        </p:nvSpPr>
        <p:spPr>
          <a:xfrm rot="5400000" flipH="1">
            <a:off x="11272270" y="1828560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1" y="582"/>
                  <a:pt x="1" y="1293"/>
                </a:cubicBezTo>
                <a:cubicBezTo>
                  <a:pt x="1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293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4" name="Google Shape;1854;p15"/>
          <p:cNvSpPr/>
          <p:nvPr/>
        </p:nvSpPr>
        <p:spPr>
          <a:xfrm rot="5400000" flipH="1">
            <a:off x="11493564" y="1430845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292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5" name="Google Shape;1855;p15"/>
          <p:cNvSpPr/>
          <p:nvPr/>
        </p:nvSpPr>
        <p:spPr>
          <a:xfrm rot="5400000" flipH="1">
            <a:off x="12045985" y="1724204"/>
            <a:ext cx="70772" cy="60219"/>
          </a:xfrm>
          <a:custGeom>
            <a:avLst/>
            <a:gdLst/>
            <a:ahLst/>
            <a:cxnLst/>
            <a:rect l="l" t="t" r="r" b="b"/>
            <a:pathLst>
              <a:path w="3058" h="2602" extrusionOk="0">
                <a:moveTo>
                  <a:pt x="1327" y="1"/>
                </a:moveTo>
                <a:cubicBezTo>
                  <a:pt x="652" y="1"/>
                  <a:pt x="0" y="522"/>
                  <a:pt x="0" y="1309"/>
                </a:cubicBezTo>
                <a:cubicBezTo>
                  <a:pt x="0" y="2020"/>
                  <a:pt x="582" y="2601"/>
                  <a:pt x="1314" y="2601"/>
                </a:cubicBezTo>
                <a:cubicBezTo>
                  <a:pt x="2477" y="2601"/>
                  <a:pt x="3058" y="1202"/>
                  <a:pt x="2240" y="383"/>
                </a:cubicBezTo>
                <a:cubicBezTo>
                  <a:pt x="1976" y="119"/>
                  <a:pt x="1649" y="1"/>
                  <a:pt x="132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6" name="Google Shape;1856;p15"/>
          <p:cNvSpPr/>
          <p:nvPr/>
        </p:nvSpPr>
        <p:spPr>
          <a:xfrm rot="5400000" flipH="1">
            <a:off x="12051262" y="1828560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7" name="Google Shape;1857;p15"/>
          <p:cNvSpPr/>
          <p:nvPr/>
        </p:nvSpPr>
        <p:spPr>
          <a:xfrm rot="5400000" flipH="1">
            <a:off x="12051272" y="1430845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8" name="Google Shape;1858;p15"/>
          <p:cNvSpPr/>
          <p:nvPr/>
        </p:nvSpPr>
        <p:spPr>
          <a:xfrm rot="5400000" flipH="1">
            <a:off x="12051018" y="1530270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1"/>
                </a:moveTo>
                <a:cubicBezTo>
                  <a:pt x="603" y="1"/>
                  <a:pt x="0" y="582"/>
                  <a:pt x="0" y="1314"/>
                </a:cubicBezTo>
                <a:cubicBezTo>
                  <a:pt x="0" y="2025"/>
                  <a:pt x="603" y="2606"/>
                  <a:pt x="1314" y="2606"/>
                </a:cubicBezTo>
                <a:cubicBezTo>
                  <a:pt x="2024" y="2606"/>
                  <a:pt x="2627" y="2025"/>
                  <a:pt x="2627" y="1314"/>
                </a:cubicBezTo>
                <a:cubicBezTo>
                  <a:pt x="2627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9" name="Google Shape;1859;p15"/>
          <p:cNvSpPr/>
          <p:nvPr/>
        </p:nvSpPr>
        <p:spPr>
          <a:xfrm rot="5400000" flipH="1">
            <a:off x="12046216" y="1624779"/>
            <a:ext cx="70309" cy="60219"/>
          </a:xfrm>
          <a:custGeom>
            <a:avLst/>
            <a:gdLst/>
            <a:ahLst/>
            <a:cxnLst/>
            <a:rect l="l" t="t" r="r" b="b"/>
            <a:pathLst>
              <a:path w="3038" h="2602" extrusionOk="0">
                <a:moveTo>
                  <a:pt x="1312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293" y="2601"/>
                </a:cubicBezTo>
                <a:cubicBezTo>
                  <a:pt x="2456" y="2601"/>
                  <a:pt x="3037" y="1202"/>
                  <a:pt x="2219" y="383"/>
                </a:cubicBezTo>
                <a:cubicBezTo>
                  <a:pt x="1955" y="119"/>
                  <a:pt x="1630" y="1"/>
                  <a:pt x="13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0" name="Google Shape;1860;p15"/>
          <p:cNvSpPr/>
          <p:nvPr/>
        </p:nvSpPr>
        <p:spPr>
          <a:xfrm rot="5400000" flipH="1">
            <a:off x="11947101" y="1828572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1" name="Google Shape;1861;p15"/>
          <p:cNvSpPr/>
          <p:nvPr/>
        </p:nvSpPr>
        <p:spPr>
          <a:xfrm rot="5400000" flipH="1">
            <a:off x="11941929" y="1734180"/>
            <a:ext cx="70287" cy="60705"/>
          </a:xfrm>
          <a:custGeom>
            <a:avLst/>
            <a:gdLst/>
            <a:ahLst/>
            <a:cxnLst/>
            <a:rect l="l" t="t" r="r" b="b"/>
            <a:pathLst>
              <a:path w="3037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07" y="2622"/>
                  <a:pt x="1726" y="2622"/>
                </a:cubicBezTo>
                <a:cubicBezTo>
                  <a:pt x="2395" y="2622"/>
                  <a:pt x="3037" y="2101"/>
                  <a:pt x="3037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2" name="Google Shape;1862;p15"/>
          <p:cNvSpPr/>
          <p:nvPr/>
        </p:nvSpPr>
        <p:spPr>
          <a:xfrm rot="5400000" flipH="1">
            <a:off x="11946858" y="1530281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3" name="Google Shape;1863;p15"/>
          <p:cNvSpPr/>
          <p:nvPr/>
        </p:nvSpPr>
        <p:spPr>
          <a:xfrm rot="5400000" flipH="1">
            <a:off x="11947112" y="1430855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4" name="Google Shape;1864;p15"/>
          <p:cNvSpPr/>
          <p:nvPr/>
        </p:nvSpPr>
        <p:spPr>
          <a:xfrm rot="5400000" flipH="1">
            <a:off x="11941674" y="1336221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5" name="Google Shape;1865;p15"/>
          <p:cNvSpPr/>
          <p:nvPr/>
        </p:nvSpPr>
        <p:spPr>
          <a:xfrm rot="5400000" flipH="1">
            <a:off x="11941674" y="1236540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6" name="Google Shape;1866;p15"/>
          <p:cNvSpPr/>
          <p:nvPr/>
        </p:nvSpPr>
        <p:spPr>
          <a:xfrm rot="5400000" flipH="1">
            <a:off x="11840151" y="1724217"/>
            <a:ext cx="70772" cy="60196"/>
          </a:xfrm>
          <a:custGeom>
            <a:avLst/>
            <a:gdLst/>
            <a:ahLst/>
            <a:cxnLst/>
            <a:rect l="l" t="t" r="r" b="b"/>
            <a:pathLst>
              <a:path w="3058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7" name="Google Shape;1867;p15"/>
          <p:cNvSpPr/>
          <p:nvPr/>
        </p:nvSpPr>
        <p:spPr>
          <a:xfrm rot="5400000" flipH="1">
            <a:off x="11845427" y="1828572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8" name="Google Shape;1868;p15"/>
          <p:cNvSpPr/>
          <p:nvPr/>
        </p:nvSpPr>
        <p:spPr>
          <a:xfrm rot="5400000" flipH="1">
            <a:off x="11845439" y="1430855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9" name="Google Shape;1869;p15"/>
          <p:cNvSpPr/>
          <p:nvPr/>
        </p:nvSpPr>
        <p:spPr>
          <a:xfrm rot="5400000" flipH="1">
            <a:off x="11845184" y="1530281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0" name="Google Shape;1870;p15"/>
          <p:cNvSpPr/>
          <p:nvPr/>
        </p:nvSpPr>
        <p:spPr>
          <a:xfrm rot="5400000" flipH="1">
            <a:off x="11840139" y="1226819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1" name="Google Shape;1871;p15"/>
          <p:cNvSpPr/>
          <p:nvPr/>
        </p:nvSpPr>
        <p:spPr>
          <a:xfrm rot="5400000" flipH="1">
            <a:off x="12148539" y="154990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2" name="Google Shape;1872;p15"/>
          <p:cNvSpPr/>
          <p:nvPr/>
        </p:nvSpPr>
        <p:spPr>
          <a:xfrm rot="5400000" flipH="1">
            <a:off x="12148539" y="144249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3" name="Google Shape;1873;p15"/>
          <p:cNvSpPr/>
          <p:nvPr/>
        </p:nvSpPr>
        <p:spPr>
          <a:xfrm rot="5400000" flipH="1">
            <a:off x="12148539" y="134279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4" name="Google Shape;1874;p15"/>
          <p:cNvSpPr/>
          <p:nvPr/>
        </p:nvSpPr>
        <p:spPr>
          <a:xfrm rot="5400000" flipH="1">
            <a:off x="12148906" y="1243474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5" name="Google Shape;1875;p15"/>
          <p:cNvSpPr/>
          <p:nvPr/>
        </p:nvSpPr>
        <p:spPr>
          <a:xfrm rot="5400000" flipH="1">
            <a:off x="11415821" y="619387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6" name="Google Shape;1876;p15"/>
          <p:cNvSpPr/>
          <p:nvPr/>
        </p:nvSpPr>
        <p:spPr>
          <a:xfrm rot="5400000" flipH="1">
            <a:off x="12045974" y="1112097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33" y="1"/>
                </a:moveTo>
                <a:cubicBezTo>
                  <a:pt x="664" y="1"/>
                  <a:pt x="22" y="522"/>
                  <a:pt x="22" y="1309"/>
                </a:cubicBezTo>
                <a:cubicBezTo>
                  <a:pt x="0" y="2020"/>
                  <a:pt x="603" y="2601"/>
                  <a:pt x="1314" y="2601"/>
                </a:cubicBezTo>
                <a:cubicBezTo>
                  <a:pt x="2477" y="2601"/>
                  <a:pt x="3058" y="1202"/>
                  <a:pt x="2240" y="383"/>
                </a:cubicBezTo>
                <a:cubicBezTo>
                  <a:pt x="1976" y="119"/>
                  <a:pt x="1651" y="1"/>
                  <a:pt x="133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7" name="Google Shape;1877;p15"/>
          <p:cNvSpPr/>
          <p:nvPr/>
        </p:nvSpPr>
        <p:spPr>
          <a:xfrm rot="5400000" flipH="1">
            <a:off x="12051272" y="917921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8" name="Google Shape;1878;p15"/>
          <p:cNvSpPr/>
          <p:nvPr/>
        </p:nvSpPr>
        <p:spPr>
          <a:xfrm rot="5400000" flipH="1">
            <a:off x="12051272" y="1017602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9" name="Google Shape;1879;p15"/>
          <p:cNvSpPr/>
          <p:nvPr/>
        </p:nvSpPr>
        <p:spPr>
          <a:xfrm rot="5400000" flipH="1">
            <a:off x="12051272" y="520215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0" name="Google Shape;1880;p15"/>
          <p:cNvSpPr/>
          <p:nvPr/>
        </p:nvSpPr>
        <p:spPr>
          <a:xfrm rot="5400000" flipH="1">
            <a:off x="12051272" y="619387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1" name="Google Shape;1881;p15"/>
          <p:cNvSpPr/>
          <p:nvPr/>
        </p:nvSpPr>
        <p:spPr>
          <a:xfrm rot="5400000" flipH="1">
            <a:off x="12046216" y="713640"/>
            <a:ext cx="70309" cy="60219"/>
          </a:xfrm>
          <a:custGeom>
            <a:avLst/>
            <a:gdLst/>
            <a:ahLst/>
            <a:cxnLst/>
            <a:rect l="l" t="t" r="r" b="b"/>
            <a:pathLst>
              <a:path w="3038" h="2602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293" y="2601"/>
                </a:cubicBezTo>
                <a:cubicBezTo>
                  <a:pt x="2456" y="2601"/>
                  <a:pt x="3037" y="1202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2" name="Google Shape;1882;p15"/>
          <p:cNvSpPr/>
          <p:nvPr/>
        </p:nvSpPr>
        <p:spPr>
          <a:xfrm rot="5400000" flipH="1">
            <a:off x="11941674" y="1121830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9" y="2101"/>
                  <a:pt x="3059" y="1314"/>
                </a:cubicBezTo>
                <a:cubicBezTo>
                  <a:pt x="3059" y="582"/>
                  <a:pt x="2456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3" name="Google Shape;1883;p15"/>
          <p:cNvSpPr/>
          <p:nvPr/>
        </p:nvSpPr>
        <p:spPr>
          <a:xfrm rot="5400000" flipH="1">
            <a:off x="11947112" y="1017612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4" name="Google Shape;1884;p15"/>
          <p:cNvSpPr/>
          <p:nvPr/>
        </p:nvSpPr>
        <p:spPr>
          <a:xfrm rot="5400000" flipH="1">
            <a:off x="11947112" y="917932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5" name="Google Shape;1885;p15"/>
          <p:cNvSpPr/>
          <p:nvPr/>
        </p:nvSpPr>
        <p:spPr>
          <a:xfrm rot="5400000" flipH="1">
            <a:off x="11941674" y="724125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67" y="0"/>
                </a:moveTo>
                <a:cubicBezTo>
                  <a:pt x="582" y="0"/>
                  <a:pt x="1" y="1422"/>
                  <a:pt x="841" y="2240"/>
                </a:cubicBezTo>
                <a:cubicBezTo>
                  <a:pt x="1105" y="2504"/>
                  <a:pt x="1430" y="2622"/>
                  <a:pt x="1748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6" name="Google Shape;1886;p15"/>
          <p:cNvSpPr/>
          <p:nvPr/>
        </p:nvSpPr>
        <p:spPr>
          <a:xfrm rot="5400000" flipH="1">
            <a:off x="11947112" y="619399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7" name="Google Shape;1887;p15"/>
          <p:cNvSpPr/>
          <p:nvPr/>
        </p:nvSpPr>
        <p:spPr>
          <a:xfrm rot="5400000" flipH="1">
            <a:off x="11947112" y="520227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8" name="Google Shape;1888;p15"/>
          <p:cNvSpPr/>
          <p:nvPr/>
        </p:nvSpPr>
        <p:spPr>
          <a:xfrm rot="5400000" flipH="1">
            <a:off x="11947112" y="420545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9" name="Google Shape;1889;p15"/>
          <p:cNvSpPr/>
          <p:nvPr/>
        </p:nvSpPr>
        <p:spPr>
          <a:xfrm rot="5400000" flipH="1">
            <a:off x="11840139" y="1112110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33" y="0"/>
                </a:moveTo>
                <a:cubicBezTo>
                  <a:pt x="664" y="0"/>
                  <a:pt x="22" y="521"/>
                  <a:pt x="22" y="1309"/>
                </a:cubicBezTo>
                <a:cubicBezTo>
                  <a:pt x="0" y="2019"/>
                  <a:pt x="603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51" y="0"/>
                  <a:pt x="13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0" name="Google Shape;1890;p15"/>
          <p:cNvSpPr/>
          <p:nvPr/>
        </p:nvSpPr>
        <p:spPr>
          <a:xfrm rot="5400000" flipH="1">
            <a:off x="11501792" y="818505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5" y="2606"/>
                  <a:pt x="2628" y="2025"/>
                  <a:pt x="2628" y="1314"/>
                </a:cubicBezTo>
                <a:cubicBezTo>
                  <a:pt x="2628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1" name="Google Shape;1891;p15"/>
          <p:cNvSpPr/>
          <p:nvPr/>
        </p:nvSpPr>
        <p:spPr>
          <a:xfrm rot="5400000" flipH="1">
            <a:off x="11845439" y="917932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2" name="Google Shape;1892;p15"/>
          <p:cNvSpPr/>
          <p:nvPr/>
        </p:nvSpPr>
        <p:spPr>
          <a:xfrm rot="5400000" flipH="1">
            <a:off x="11845439" y="520227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3" name="Google Shape;1893;p15"/>
          <p:cNvSpPr/>
          <p:nvPr/>
        </p:nvSpPr>
        <p:spPr>
          <a:xfrm rot="5400000" flipH="1">
            <a:off x="11632615" y="619387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292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4" name="Google Shape;1894;p15"/>
          <p:cNvSpPr/>
          <p:nvPr/>
        </p:nvSpPr>
        <p:spPr>
          <a:xfrm rot="5400000" flipH="1">
            <a:off x="11840382" y="713653"/>
            <a:ext cx="70309" cy="60196"/>
          </a:xfrm>
          <a:custGeom>
            <a:avLst/>
            <a:gdLst/>
            <a:ahLst/>
            <a:cxnLst/>
            <a:rect l="l" t="t" r="r" b="b"/>
            <a:pathLst>
              <a:path w="3038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293" y="2601"/>
                </a:cubicBezTo>
                <a:cubicBezTo>
                  <a:pt x="2456" y="2601"/>
                  <a:pt x="3037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5" name="Google Shape;1895;p15"/>
          <p:cNvSpPr/>
          <p:nvPr/>
        </p:nvSpPr>
        <p:spPr>
          <a:xfrm rot="5400000" flipH="1">
            <a:off x="11682468" y="420535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2" y="1"/>
                  <a:pt x="0" y="582"/>
                  <a:pt x="0" y="1293"/>
                </a:cubicBezTo>
                <a:cubicBezTo>
                  <a:pt x="0" y="2025"/>
                  <a:pt x="582" y="2607"/>
                  <a:pt x="1292" y="2607"/>
                </a:cubicBezTo>
                <a:cubicBezTo>
                  <a:pt x="2024" y="2607"/>
                  <a:pt x="2606" y="2025"/>
                  <a:pt x="2606" y="1293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6" name="Google Shape;1896;p15"/>
          <p:cNvSpPr/>
          <p:nvPr/>
        </p:nvSpPr>
        <p:spPr>
          <a:xfrm rot="5400000" flipH="1">
            <a:off x="12148539" y="113139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7" name="Google Shape;1897;p15"/>
          <p:cNvSpPr/>
          <p:nvPr/>
        </p:nvSpPr>
        <p:spPr>
          <a:xfrm rot="5400000" flipH="1">
            <a:off x="12148539" y="103375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8" name="Google Shape;1898;p15"/>
          <p:cNvSpPr/>
          <p:nvPr/>
        </p:nvSpPr>
        <p:spPr>
          <a:xfrm rot="5400000" flipH="1">
            <a:off x="12148906" y="934074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9" name="Google Shape;1899;p15"/>
          <p:cNvSpPr/>
          <p:nvPr/>
        </p:nvSpPr>
        <p:spPr>
          <a:xfrm rot="5400000" flipH="1">
            <a:off x="12148906" y="736590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0" name="Google Shape;1900;p15"/>
          <p:cNvSpPr/>
          <p:nvPr/>
        </p:nvSpPr>
        <p:spPr>
          <a:xfrm rot="5400000" flipH="1">
            <a:off x="12148539" y="63812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1" name="Google Shape;1901;p15"/>
          <p:cNvSpPr/>
          <p:nvPr/>
        </p:nvSpPr>
        <p:spPr>
          <a:xfrm rot="5400000" flipH="1">
            <a:off x="12147723" y="533507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2" name="Google Shape;1902;p15"/>
          <p:cNvSpPr/>
          <p:nvPr/>
        </p:nvSpPr>
        <p:spPr>
          <a:xfrm rot="5400000" flipH="1">
            <a:off x="11639095" y="218645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3" name="Google Shape;1903;p15"/>
          <p:cNvSpPr/>
          <p:nvPr/>
        </p:nvSpPr>
        <p:spPr>
          <a:xfrm rot="5400000" flipH="1">
            <a:off x="11493564" y="218645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292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4" name="Google Shape;1904;p15"/>
          <p:cNvSpPr/>
          <p:nvPr/>
        </p:nvSpPr>
        <p:spPr>
          <a:xfrm rot="5400000" flipH="1">
            <a:off x="12051272" y="218645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5" name="Google Shape;1905;p15"/>
          <p:cNvSpPr/>
          <p:nvPr/>
        </p:nvSpPr>
        <p:spPr>
          <a:xfrm rot="5400000" flipH="1">
            <a:off x="12051018" y="318070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1"/>
                </a:moveTo>
                <a:cubicBezTo>
                  <a:pt x="603" y="1"/>
                  <a:pt x="0" y="582"/>
                  <a:pt x="0" y="1314"/>
                </a:cubicBezTo>
                <a:cubicBezTo>
                  <a:pt x="0" y="2025"/>
                  <a:pt x="603" y="2606"/>
                  <a:pt x="1314" y="2606"/>
                </a:cubicBezTo>
                <a:cubicBezTo>
                  <a:pt x="2024" y="2606"/>
                  <a:pt x="2627" y="2025"/>
                  <a:pt x="2627" y="1314"/>
                </a:cubicBezTo>
                <a:cubicBezTo>
                  <a:pt x="2627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6" name="Google Shape;1906;p15"/>
          <p:cNvSpPr/>
          <p:nvPr/>
        </p:nvSpPr>
        <p:spPr>
          <a:xfrm rot="5400000" flipH="1">
            <a:off x="11946858" y="318081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7" name="Google Shape;1907;p15"/>
          <p:cNvSpPr/>
          <p:nvPr/>
        </p:nvSpPr>
        <p:spPr>
          <a:xfrm rot="5400000" flipH="1">
            <a:off x="11947112" y="218655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8" name="Google Shape;1908;p15"/>
          <p:cNvSpPr/>
          <p:nvPr/>
        </p:nvSpPr>
        <p:spPr>
          <a:xfrm rot="5400000" flipH="1">
            <a:off x="11941674" y="124021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9" name="Google Shape;1909;p15"/>
          <p:cNvSpPr/>
          <p:nvPr/>
        </p:nvSpPr>
        <p:spPr>
          <a:xfrm rot="5400000" flipH="1">
            <a:off x="11941674" y="24340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0" name="Google Shape;1910;p15"/>
          <p:cNvSpPr/>
          <p:nvPr/>
        </p:nvSpPr>
        <p:spPr>
          <a:xfrm rot="5400000" flipH="1">
            <a:off x="11845439" y="218655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1" name="Google Shape;1911;p15"/>
          <p:cNvSpPr/>
          <p:nvPr/>
        </p:nvSpPr>
        <p:spPr>
          <a:xfrm rot="5400000" flipH="1">
            <a:off x="11845184" y="318081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2" name="Google Shape;1912;p15"/>
          <p:cNvSpPr/>
          <p:nvPr/>
        </p:nvSpPr>
        <p:spPr>
          <a:xfrm rot="5400000" flipH="1">
            <a:off x="11840139" y="14619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3" name="Google Shape;1913;p15"/>
          <p:cNvSpPr/>
          <p:nvPr/>
        </p:nvSpPr>
        <p:spPr>
          <a:xfrm rot="5400000" flipH="1">
            <a:off x="12148539" y="33770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4" name="Google Shape;1914;p15"/>
          <p:cNvSpPr/>
          <p:nvPr/>
        </p:nvSpPr>
        <p:spPr>
          <a:xfrm rot="5400000" flipH="1">
            <a:off x="12148539" y="23029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5" name="Google Shape;1915;p15"/>
          <p:cNvSpPr/>
          <p:nvPr/>
        </p:nvSpPr>
        <p:spPr>
          <a:xfrm rot="5400000" flipH="1">
            <a:off x="12148539" y="13059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6" name="Google Shape;1916;p15"/>
          <p:cNvSpPr/>
          <p:nvPr/>
        </p:nvSpPr>
        <p:spPr>
          <a:xfrm rot="5400000" flipH="1">
            <a:off x="12148906" y="31274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917" name="Google Shape;1917;p15"/>
          <p:cNvCxnSpPr/>
          <p:nvPr/>
        </p:nvCxnSpPr>
        <p:spPr>
          <a:xfrm>
            <a:off x="4619600" y="2545351"/>
            <a:ext cx="29528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8" name="Google Shape;1918;p15"/>
          <p:cNvCxnSpPr/>
          <p:nvPr/>
        </p:nvCxnSpPr>
        <p:spPr>
          <a:xfrm>
            <a:off x="4619600" y="4576384"/>
            <a:ext cx="29528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081744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itle and text 1">
  <p:cSld name="Tiitle and text 1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16"/>
          <p:cNvSpPr txBox="1">
            <a:spLocks noGrp="1"/>
          </p:cNvSpPr>
          <p:nvPr>
            <p:ph type="subTitle" idx="1"/>
          </p:nvPr>
        </p:nvSpPr>
        <p:spPr>
          <a:xfrm>
            <a:off x="950967" y="3514500"/>
            <a:ext cx="3765200" cy="17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1921" name="Google Shape;1921;p16"/>
          <p:cNvSpPr txBox="1">
            <a:spLocks noGrp="1"/>
          </p:cNvSpPr>
          <p:nvPr>
            <p:ph type="title"/>
          </p:nvPr>
        </p:nvSpPr>
        <p:spPr>
          <a:xfrm>
            <a:off x="950967" y="1386967"/>
            <a:ext cx="3184400" cy="1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cxnSp>
        <p:nvCxnSpPr>
          <p:cNvPr id="1922" name="Google Shape;1922;p16"/>
          <p:cNvCxnSpPr/>
          <p:nvPr/>
        </p:nvCxnSpPr>
        <p:spPr>
          <a:xfrm>
            <a:off x="0" y="12853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3" name="Google Shape;1923;p16"/>
          <p:cNvCxnSpPr/>
          <p:nvPr/>
        </p:nvCxnSpPr>
        <p:spPr>
          <a:xfrm>
            <a:off x="0" y="6756384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830597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itle and text 2">
  <p:cSld name="Tiitle and text 2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17"/>
          <p:cNvSpPr txBox="1">
            <a:spLocks noGrp="1"/>
          </p:cNvSpPr>
          <p:nvPr>
            <p:ph type="subTitle" idx="1"/>
          </p:nvPr>
        </p:nvSpPr>
        <p:spPr>
          <a:xfrm flipH="1">
            <a:off x="7605500" y="3577667"/>
            <a:ext cx="3605600" cy="17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1926" name="Google Shape;1926;p17"/>
          <p:cNvSpPr txBox="1">
            <a:spLocks noGrp="1"/>
          </p:cNvSpPr>
          <p:nvPr>
            <p:ph type="title"/>
          </p:nvPr>
        </p:nvSpPr>
        <p:spPr>
          <a:xfrm flipH="1">
            <a:off x="8241100" y="1323467"/>
            <a:ext cx="2970000" cy="14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grpSp>
        <p:nvGrpSpPr>
          <p:cNvPr id="1927" name="Google Shape;1927;p17"/>
          <p:cNvGrpSpPr/>
          <p:nvPr/>
        </p:nvGrpSpPr>
        <p:grpSpPr>
          <a:xfrm>
            <a:off x="950953" y="1677665"/>
            <a:ext cx="4925961" cy="3542481"/>
            <a:chOff x="1053452" y="1243323"/>
            <a:chExt cx="3694471" cy="2656861"/>
          </a:xfrm>
        </p:grpSpPr>
        <p:sp>
          <p:nvSpPr>
            <p:cNvPr id="1928" name="Google Shape;1928;p17"/>
            <p:cNvSpPr/>
            <p:nvPr/>
          </p:nvSpPr>
          <p:spPr>
            <a:xfrm rot="5400000" flipH="1">
              <a:off x="1638792" y="2400236"/>
              <a:ext cx="44150" cy="44175"/>
            </a:xfrm>
            <a:custGeom>
              <a:avLst/>
              <a:gdLst/>
              <a:ahLst/>
              <a:cxnLst/>
              <a:rect l="l" t="t" r="r" b="b"/>
              <a:pathLst>
                <a:path w="1766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78" y="1766"/>
                    <a:pt x="1766" y="1379"/>
                    <a:pt x="1766" y="884"/>
                  </a:cubicBezTo>
                  <a:cubicBezTo>
                    <a:pt x="1766" y="410"/>
                    <a:pt x="1378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9" name="Google Shape;1929;p17"/>
            <p:cNvSpPr/>
            <p:nvPr/>
          </p:nvSpPr>
          <p:spPr>
            <a:xfrm rot="5400000" flipH="1">
              <a:off x="1511705" y="2226748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0" name="Google Shape;1930;p17"/>
            <p:cNvSpPr/>
            <p:nvPr/>
          </p:nvSpPr>
          <p:spPr>
            <a:xfrm rot="5400000" flipH="1">
              <a:off x="1555880" y="2317323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389"/>
                    <a:pt x="0" y="884"/>
                  </a:cubicBezTo>
                  <a:cubicBezTo>
                    <a:pt x="0" y="1379"/>
                    <a:pt x="388" y="1767"/>
                    <a:pt x="883" y="1767"/>
                  </a:cubicBezTo>
                  <a:cubicBezTo>
                    <a:pt x="1357" y="1767"/>
                    <a:pt x="1766" y="1379"/>
                    <a:pt x="1766" y="884"/>
                  </a:cubicBezTo>
                  <a:cubicBezTo>
                    <a:pt x="1766" y="389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1" name="Google Shape;1931;p17"/>
            <p:cNvSpPr/>
            <p:nvPr/>
          </p:nvSpPr>
          <p:spPr>
            <a:xfrm rot="5400000" flipH="1">
              <a:off x="1638780" y="2317323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2" name="Google Shape;1932;p17"/>
            <p:cNvSpPr/>
            <p:nvPr/>
          </p:nvSpPr>
          <p:spPr>
            <a:xfrm rot="5400000" flipH="1">
              <a:off x="1638780" y="2152598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410" y="1"/>
                    <a:pt x="1" y="410"/>
                    <a:pt x="1" y="884"/>
                  </a:cubicBezTo>
                  <a:cubicBezTo>
                    <a:pt x="1" y="1379"/>
                    <a:pt x="410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3" name="Google Shape;1933;p17"/>
            <p:cNvSpPr/>
            <p:nvPr/>
          </p:nvSpPr>
          <p:spPr>
            <a:xfrm rot="5400000" flipH="1">
              <a:off x="1555880" y="1986773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389"/>
                    <a:pt x="0" y="884"/>
                  </a:cubicBezTo>
                  <a:cubicBezTo>
                    <a:pt x="0" y="1379"/>
                    <a:pt x="388" y="1767"/>
                    <a:pt x="883" y="1767"/>
                  </a:cubicBezTo>
                  <a:cubicBezTo>
                    <a:pt x="1357" y="1767"/>
                    <a:pt x="1766" y="1379"/>
                    <a:pt x="1766" y="884"/>
                  </a:cubicBezTo>
                  <a:cubicBezTo>
                    <a:pt x="1766" y="389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4" name="Google Shape;1934;p17"/>
            <p:cNvSpPr/>
            <p:nvPr/>
          </p:nvSpPr>
          <p:spPr>
            <a:xfrm rot="5400000" flipH="1">
              <a:off x="1638780" y="1986773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5" name="Google Shape;1935;p17"/>
            <p:cNvSpPr/>
            <p:nvPr/>
          </p:nvSpPr>
          <p:spPr>
            <a:xfrm rot="5400000" flipH="1">
              <a:off x="1638780" y="1904423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6" name="Google Shape;1936;p17"/>
            <p:cNvSpPr/>
            <p:nvPr/>
          </p:nvSpPr>
          <p:spPr>
            <a:xfrm rot="5400000" flipH="1">
              <a:off x="1638780" y="1656223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7" name="Google Shape;1937;p17"/>
            <p:cNvSpPr/>
            <p:nvPr/>
          </p:nvSpPr>
          <p:spPr>
            <a:xfrm rot="5400000" flipH="1">
              <a:off x="1638780" y="1490948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8" name="Google Shape;1938;p17"/>
            <p:cNvSpPr/>
            <p:nvPr/>
          </p:nvSpPr>
          <p:spPr>
            <a:xfrm rot="5400000" flipH="1">
              <a:off x="1555880" y="1326223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410" y="1"/>
                    <a:pt x="1" y="389"/>
                    <a:pt x="1" y="884"/>
                  </a:cubicBezTo>
                  <a:cubicBezTo>
                    <a:pt x="1" y="1379"/>
                    <a:pt x="410" y="1767"/>
                    <a:pt x="884" y="1767"/>
                  </a:cubicBezTo>
                  <a:cubicBezTo>
                    <a:pt x="1379" y="1767"/>
                    <a:pt x="1767" y="1379"/>
                    <a:pt x="1767" y="884"/>
                  </a:cubicBezTo>
                  <a:cubicBezTo>
                    <a:pt x="1767" y="389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9" name="Google Shape;1939;p17"/>
            <p:cNvSpPr/>
            <p:nvPr/>
          </p:nvSpPr>
          <p:spPr>
            <a:xfrm rot="5400000" flipH="1">
              <a:off x="1511705" y="1709086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410" y="1"/>
                    <a:pt x="1" y="410"/>
                    <a:pt x="1" y="884"/>
                  </a:cubicBezTo>
                  <a:cubicBezTo>
                    <a:pt x="1" y="1379"/>
                    <a:pt x="410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0" name="Google Shape;1940;p17"/>
            <p:cNvSpPr/>
            <p:nvPr/>
          </p:nvSpPr>
          <p:spPr>
            <a:xfrm rot="5400000" flipH="1">
              <a:off x="1457030" y="1430648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1" name="Google Shape;1941;p17"/>
            <p:cNvSpPr/>
            <p:nvPr/>
          </p:nvSpPr>
          <p:spPr>
            <a:xfrm rot="5400000" flipH="1">
              <a:off x="1555880" y="1243323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389"/>
                    <a:pt x="1" y="884"/>
                  </a:cubicBezTo>
                  <a:cubicBezTo>
                    <a:pt x="1" y="1379"/>
                    <a:pt x="389" y="1767"/>
                    <a:pt x="884" y="1767"/>
                  </a:cubicBezTo>
                  <a:cubicBezTo>
                    <a:pt x="1379" y="1767"/>
                    <a:pt x="1767" y="1379"/>
                    <a:pt x="1767" y="884"/>
                  </a:cubicBezTo>
                  <a:cubicBezTo>
                    <a:pt x="1767" y="389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2" name="Google Shape;1942;p17"/>
            <p:cNvSpPr/>
            <p:nvPr/>
          </p:nvSpPr>
          <p:spPr>
            <a:xfrm rot="5400000" flipH="1">
              <a:off x="1638780" y="1243323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3" name="Google Shape;1943;p17"/>
            <p:cNvSpPr/>
            <p:nvPr/>
          </p:nvSpPr>
          <p:spPr>
            <a:xfrm rot="-5400000">
              <a:off x="4178602" y="3391023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4" name="Google Shape;1944;p17"/>
            <p:cNvSpPr/>
            <p:nvPr/>
          </p:nvSpPr>
          <p:spPr>
            <a:xfrm rot="-5400000">
              <a:off x="4305677" y="3432198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5" name="Google Shape;1945;p17"/>
            <p:cNvSpPr/>
            <p:nvPr/>
          </p:nvSpPr>
          <p:spPr>
            <a:xfrm rot="-5400000">
              <a:off x="4261502" y="3308098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389"/>
                    <a:pt x="0" y="884"/>
                  </a:cubicBezTo>
                  <a:cubicBezTo>
                    <a:pt x="0" y="1379"/>
                    <a:pt x="388" y="1767"/>
                    <a:pt x="883" y="1767"/>
                  </a:cubicBezTo>
                  <a:cubicBezTo>
                    <a:pt x="1357" y="1767"/>
                    <a:pt x="1766" y="1379"/>
                    <a:pt x="1766" y="884"/>
                  </a:cubicBezTo>
                  <a:cubicBezTo>
                    <a:pt x="1766" y="389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6" name="Google Shape;1946;p17"/>
            <p:cNvSpPr/>
            <p:nvPr/>
          </p:nvSpPr>
          <p:spPr>
            <a:xfrm rot="-5400000">
              <a:off x="4178602" y="3308098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7" name="Google Shape;1947;p17"/>
            <p:cNvSpPr/>
            <p:nvPr/>
          </p:nvSpPr>
          <p:spPr>
            <a:xfrm rot="-5400000">
              <a:off x="4261502" y="3225748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389"/>
                    <a:pt x="1" y="884"/>
                  </a:cubicBezTo>
                  <a:cubicBezTo>
                    <a:pt x="1" y="1379"/>
                    <a:pt x="389" y="1767"/>
                    <a:pt x="884" y="1767"/>
                  </a:cubicBezTo>
                  <a:cubicBezTo>
                    <a:pt x="1379" y="1767"/>
                    <a:pt x="1767" y="1379"/>
                    <a:pt x="1767" y="884"/>
                  </a:cubicBezTo>
                  <a:cubicBezTo>
                    <a:pt x="1767" y="389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8" name="Google Shape;1948;p17"/>
            <p:cNvSpPr/>
            <p:nvPr/>
          </p:nvSpPr>
          <p:spPr>
            <a:xfrm rot="-5400000">
              <a:off x="4178602" y="3225748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9" name="Google Shape;1949;p17"/>
            <p:cNvSpPr/>
            <p:nvPr/>
          </p:nvSpPr>
          <p:spPr>
            <a:xfrm rot="-5400000">
              <a:off x="4366400" y="1421060"/>
              <a:ext cx="53097" cy="45164"/>
            </a:xfrm>
            <a:custGeom>
              <a:avLst/>
              <a:gdLst/>
              <a:ahLst/>
              <a:cxnLst/>
              <a:rect l="l" t="t" r="r" b="b"/>
              <a:pathLst>
                <a:path w="3059" h="2602" extrusionOk="0">
                  <a:moveTo>
                    <a:pt x="1744" y="1"/>
                  </a:moveTo>
                  <a:cubicBezTo>
                    <a:pt x="582" y="1"/>
                    <a:pt x="0" y="1400"/>
                    <a:pt x="819" y="2219"/>
                  </a:cubicBezTo>
                  <a:cubicBezTo>
                    <a:pt x="1090" y="2483"/>
                    <a:pt x="1419" y="2601"/>
                    <a:pt x="1741" y="2601"/>
                  </a:cubicBezTo>
                  <a:cubicBezTo>
                    <a:pt x="2416" y="2601"/>
                    <a:pt x="3058" y="2080"/>
                    <a:pt x="3058" y="1293"/>
                  </a:cubicBezTo>
                  <a:cubicBezTo>
                    <a:pt x="3058" y="582"/>
                    <a:pt x="2477" y="1"/>
                    <a:pt x="17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0" name="Google Shape;1950;p17"/>
            <p:cNvSpPr/>
            <p:nvPr/>
          </p:nvSpPr>
          <p:spPr>
            <a:xfrm rot="-5400000">
              <a:off x="4655206" y="2536221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1" y="1"/>
                    <a:pt x="0" y="582"/>
                    <a:pt x="0" y="1314"/>
                  </a:cubicBezTo>
                  <a:cubicBezTo>
                    <a:pt x="0" y="2025"/>
                    <a:pt x="581" y="2606"/>
                    <a:pt x="1292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1" name="Google Shape;1951;p17"/>
            <p:cNvSpPr/>
            <p:nvPr/>
          </p:nvSpPr>
          <p:spPr>
            <a:xfrm rot="-5400000">
              <a:off x="4445128" y="1640994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293" y="1"/>
                  </a:moveTo>
                  <a:cubicBezTo>
                    <a:pt x="582" y="1"/>
                    <a:pt x="0" y="582"/>
                    <a:pt x="0" y="1293"/>
                  </a:cubicBezTo>
                  <a:cubicBezTo>
                    <a:pt x="0" y="2025"/>
                    <a:pt x="582" y="2606"/>
                    <a:pt x="1293" y="2606"/>
                  </a:cubicBezTo>
                  <a:cubicBezTo>
                    <a:pt x="2025" y="2606"/>
                    <a:pt x="2606" y="2025"/>
                    <a:pt x="2606" y="1293"/>
                  </a:cubicBezTo>
                  <a:cubicBezTo>
                    <a:pt x="2606" y="582"/>
                    <a:pt x="2025" y="1"/>
                    <a:pt x="12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2" name="Google Shape;1952;p17"/>
            <p:cNvSpPr/>
            <p:nvPr/>
          </p:nvSpPr>
          <p:spPr>
            <a:xfrm rot="-5400000">
              <a:off x="4174730" y="2905754"/>
              <a:ext cx="53097" cy="45164"/>
            </a:xfrm>
            <a:custGeom>
              <a:avLst/>
              <a:gdLst/>
              <a:ahLst/>
              <a:cxnLst/>
              <a:rect l="l" t="t" r="r" b="b"/>
              <a:pathLst>
                <a:path w="3059" h="2602" extrusionOk="0">
                  <a:moveTo>
                    <a:pt x="1333" y="1"/>
                  </a:moveTo>
                  <a:cubicBezTo>
                    <a:pt x="664" y="1"/>
                    <a:pt x="22" y="522"/>
                    <a:pt x="22" y="1309"/>
                  </a:cubicBezTo>
                  <a:cubicBezTo>
                    <a:pt x="0" y="2020"/>
                    <a:pt x="603" y="2601"/>
                    <a:pt x="1314" y="2601"/>
                  </a:cubicBezTo>
                  <a:cubicBezTo>
                    <a:pt x="2477" y="2601"/>
                    <a:pt x="3058" y="1202"/>
                    <a:pt x="2240" y="383"/>
                  </a:cubicBezTo>
                  <a:cubicBezTo>
                    <a:pt x="1976" y="119"/>
                    <a:pt x="1651" y="1"/>
                    <a:pt x="1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3" name="Google Shape;1953;p17"/>
            <p:cNvSpPr/>
            <p:nvPr/>
          </p:nvSpPr>
          <p:spPr>
            <a:xfrm rot="-5400000">
              <a:off x="4178618" y="2984021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292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4" name="Google Shape;1954;p17"/>
            <p:cNvSpPr/>
            <p:nvPr/>
          </p:nvSpPr>
          <p:spPr>
            <a:xfrm rot="-5400000">
              <a:off x="4178618" y="3058782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314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314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5" name="Google Shape;1955;p17"/>
            <p:cNvSpPr/>
            <p:nvPr/>
          </p:nvSpPr>
          <p:spPr>
            <a:xfrm rot="-5400000">
              <a:off x="4178618" y="2760121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1" y="1"/>
                    <a:pt x="0" y="582"/>
                    <a:pt x="0" y="1314"/>
                  </a:cubicBezTo>
                  <a:cubicBezTo>
                    <a:pt x="0" y="2025"/>
                    <a:pt x="581" y="2606"/>
                    <a:pt x="1292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6" name="Google Shape;1956;p17"/>
            <p:cNvSpPr/>
            <p:nvPr/>
          </p:nvSpPr>
          <p:spPr>
            <a:xfrm rot="-5400000">
              <a:off x="4178618" y="2834882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314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314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7" name="Google Shape;1957;p17"/>
            <p:cNvSpPr/>
            <p:nvPr/>
          </p:nvSpPr>
          <p:spPr>
            <a:xfrm rot="-5400000">
              <a:off x="4178618" y="2461842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314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314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8" name="Google Shape;1958;p17"/>
            <p:cNvSpPr/>
            <p:nvPr/>
          </p:nvSpPr>
          <p:spPr>
            <a:xfrm rot="-5400000">
              <a:off x="4178618" y="2536221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1" y="1"/>
                    <a:pt x="0" y="582"/>
                    <a:pt x="0" y="1314"/>
                  </a:cubicBezTo>
                  <a:cubicBezTo>
                    <a:pt x="0" y="2025"/>
                    <a:pt x="581" y="2606"/>
                    <a:pt x="1292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9" name="Google Shape;1959;p17"/>
            <p:cNvSpPr/>
            <p:nvPr/>
          </p:nvSpPr>
          <p:spPr>
            <a:xfrm rot="-5400000">
              <a:off x="4174912" y="2606911"/>
              <a:ext cx="52732" cy="45164"/>
            </a:xfrm>
            <a:custGeom>
              <a:avLst/>
              <a:gdLst/>
              <a:ahLst/>
              <a:cxnLst/>
              <a:rect l="l" t="t" r="r" b="b"/>
              <a:pathLst>
                <a:path w="3038" h="2602" extrusionOk="0">
                  <a:moveTo>
                    <a:pt x="1311" y="1"/>
                  </a:moveTo>
                  <a:cubicBezTo>
                    <a:pt x="643" y="1"/>
                    <a:pt x="1" y="522"/>
                    <a:pt x="1" y="1309"/>
                  </a:cubicBezTo>
                  <a:cubicBezTo>
                    <a:pt x="1" y="2020"/>
                    <a:pt x="582" y="2601"/>
                    <a:pt x="1293" y="2601"/>
                  </a:cubicBezTo>
                  <a:cubicBezTo>
                    <a:pt x="2456" y="2601"/>
                    <a:pt x="3037" y="1202"/>
                    <a:pt x="2219" y="383"/>
                  </a:cubicBezTo>
                  <a:cubicBezTo>
                    <a:pt x="1955" y="119"/>
                    <a:pt x="1630" y="1"/>
                    <a:pt x="1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0" name="Google Shape;1960;p17"/>
            <p:cNvSpPr/>
            <p:nvPr/>
          </p:nvSpPr>
          <p:spPr>
            <a:xfrm rot="-5400000">
              <a:off x="4174921" y="2010345"/>
              <a:ext cx="52715" cy="45164"/>
            </a:xfrm>
            <a:custGeom>
              <a:avLst/>
              <a:gdLst/>
              <a:ahLst/>
              <a:cxnLst/>
              <a:rect l="l" t="t" r="r" b="b"/>
              <a:pathLst>
                <a:path w="3037" h="2602" extrusionOk="0">
                  <a:moveTo>
                    <a:pt x="1311" y="1"/>
                  </a:moveTo>
                  <a:cubicBezTo>
                    <a:pt x="642" y="1"/>
                    <a:pt x="0" y="522"/>
                    <a:pt x="0" y="1309"/>
                  </a:cubicBezTo>
                  <a:cubicBezTo>
                    <a:pt x="0" y="2020"/>
                    <a:pt x="582" y="2601"/>
                    <a:pt x="1292" y="2601"/>
                  </a:cubicBezTo>
                  <a:cubicBezTo>
                    <a:pt x="2455" y="2601"/>
                    <a:pt x="3037" y="1202"/>
                    <a:pt x="2218" y="383"/>
                  </a:cubicBezTo>
                  <a:cubicBezTo>
                    <a:pt x="1954" y="119"/>
                    <a:pt x="1630" y="1"/>
                    <a:pt x="1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1" name="Google Shape;1961;p17"/>
            <p:cNvSpPr/>
            <p:nvPr/>
          </p:nvSpPr>
          <p:spPr>
            <a:xfrm rot="-5400000">
              <a:off x="4178609" y="2088794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314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314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2" name="Google Shape;1962;p17"/>
            <p:cNvSpPr/>
            <p:nvPr/>
          </p:nvSpPr>
          <p:spPr>
            <a:xfrm rot="-5400000">
              <a:off x="4178427" y="2163372"/>
              <a:ext cx="45616" cy="45251"/>
            </a:xfrm>
            <a:custGeom>
              <a:avLst/>
              <a:gdLst/>
              <a:ahLst/>
              <a:cxnLst/>
              <a:rect l="l" t="t" r="r" b="b"/>
              <a:pathLst>
                <a:path w="2628" h="2607" extrusionOk="0">
                  <a:moveTo>
                    <a:pt x="1314" y="1"/>
                  </a:moveTo>
                  <a:cubicBezTo>
                    <a:pt x="604" y="1"/>
                    <a:pt x="1" y="582"/>
                    <a:pt x="1" y="1314"/>
                  </a:cubicBezTo>
                  <a:cubicBezTo>
                    <a:pt x="1" y="2025"/>
                    <a:pt x="604" y="2606"/>
                    <a:pt x="1314" y="2606"/>
                  </a:cubicBezTo>
                  <a:cubicBezTo>
                    <a:pt x="2046" y="2606"/>
                    <a:pt x="2628" y="2025"/>
                    <a:pt x="2628" y="1314"/>
                  </a:cubicBezTo>
                  <a:cubicBezTo>
                    <a:pt x="2628" y="582"/>
                    <a:pt x="2046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3" name="Google Shape;1963;p17"/>
            <p:cNvSpPr/>
            <p:nvPr/>
          </p:nvSpPr>
          <p:spPr>
            <a:xfrm rot="-5400000">
              <a:off x="4178618" y="1790142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292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4" name="Google Shape;1964;p17"/>
            <p:cNvSpPr/>
            <p:nvPr/>
          </p:nvSpPr>
          <p:spPr>
            <a:xfrm rot="-5400000">
              <a:off x="4178609" y="1864894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314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314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5" name="Google Shape;1965;p17"/>
            <p:cNvSpPr/>
            <p:nvPr/>
          </p:nvSpPr>
          <p:spPr>
            <a:xfrm rot="-5400000">
              <a:off x="4178427" y="1939472"/>
              <a:ext cx="45616" cy="45251"/>
            </a:xfrm>
            <a:custGeom>
              <a:avLst/>
              <a:gdLst/>
              <a:ahLst/>
              <a:cxnLst/>
              <a:rect l="l" t="t" r="r" b="b"/>
              <a:pathLst>
                <a:path w="2628" h="2607" extrusionOk="0">
                  <a:moveTo>
                    <a:pt x="1314" y="1"/>
                  </a:moveTo>
                  <a:cubicBezTo>
                    <a:pt x="604" y="1"/>
                    <a:pt x="1" y="582"/>
                    <a:pt x="1" y="1314"/>
                  </a:cubicBezTo>
                  <a:cubicBezTo>
                    <a:pt x="1" y="2025"/>
                    <a:pt x="604" y="2606"/>
                    <a:pt x="1314" y="2606"/>
                  </a:cubicBezTo>
                  <a:cubicBezTo>
                    <a:pt x="2025" y="2606"/>
                    <a:pt x="2628" y="2025"/>
                    <a:pt x="2628" y="1314"/>
                  </a:cubicBezTo>
                  <a:cubicBezTo>
                    <a:pt x="2628" y="582"/>
                    <a:pt x="2025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6" name="Google Shape;1966;p17"/>
            <p:cNvSpPr/>
            <p:nvPr/>
          </p:nvSpPr>
          <p:spPr>
            <a:xfrm rot="-5400000">
              <a:off x="4178427" y="1566433"/>
              <a:ext cx="45616" cy="45251"/>
            </a:xfrm>
            <a:custGeom>
              <a:avLst/>
              <a:gdLst/>
              <a:ahLst/>
              <a:cxnLst/>
              <a:rect l="l" t="t" r="r" b="b"/>
              <a:pathLst>
                <a:path w="2628" h="2607" extrusionOk="0">
                  <a:moveTo>
                    <a:pt x="1314" y="1"/>
                  </a:moveTo>
                  <a:cubicBezTo>
                    <a:pt x="604" y="1"/>
                    <a:pt x="1" y="582"/>
                    <a:pt x="1" y="1314"/>
                  </a:cubicBezTo>
                  <a:cubicBezTo>
                    <a:pt x="1" y="2025"/>
                    <a:pt x="604" y="2606"/>
                    <a:pt x="1314" y="2606"/>
                  </a:cubicBezTo>
                  <a:cubicBezTo>
                    <a:pt x="2025" y="2606"/>
                    <a:pt x="2628" y="2025"/>
                    <a:pt x="2628" y="1314"/>
                  </a:cubicBezTo>
                  <a:cubicBezTo>
                    <a:pt x="2628" y="582"/>
                    <a:pt x="2025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7" name="Google Shape;1967;p17"/>
            <p:cNvSpPr/>
            <p:nvPr/>
          </p:nvSpPr>
          <p:spPr>
            <a:xfrm rot="-5400000">
              <a:off x="4178609" y="1640994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293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293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2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8" name="Google Shape;1968;p17"/>
            <p:cNvSpPr/>
            <p:nvPr/>
          </p:nvSpPr>
          <p:spPr>
            <a:xfrm rot="-5400000">
              <a:off x="4174730" y="1711875"/>
              <a:ext cx="53097" cy="45164"/>
            </a:xfrm>
            <a:custGeom>
              <a:avLst/>
              <a:gdLst/>
              <a:ahLst/>
              <a:cxnLst/>
              <a:rect l="l" t="t" r="r" b="b"/>
              <a:pathLst>
                <a:path w="3059" h="2602" extrusionOk="0">
                  <a:moveTo>
                    <a:pt x="1327" y="1"/>
                  </a:moveTo>
                  <a:cubicBezTo>
                    <a:pt x="652" y="1"/>
                    <a:pt x="1" y="522"/>
                    <a:pt x="1" y="1309"/>
                  </a:cubicBezTo>
                  <a:cubicBezTo>
                    <a:pt x="1" y="2020"/>
                    <a:pt x="582" y="2601"/>
                    <a:pt x="1314" y="2601"/>
                  </a:cubicBezTo>
                  <a:cubicBezTo>
                    <a:pt x="2477" y="2601"/>
                    <a:pt x="3058" y="1202"/>
                    <a:pt x="2240" y="383"/>
                  </a:cubicBezTo>
                  <a:cubicBezTo>
                    <a:pt x="1976" y="119"/>
                    <a:pt x="1649" y="1"/>
                    <a:pt x="1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9" name="Google Shape;1969;p17"/>
            <p:cNvSpPr/>
            <p:nvPr/>
          </p:nvSpPr>
          <p:spPr>
            <a:xfrm rot="-5400000">
              <a:off x="4178609" y="1342715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314" y="1"/>
                  </a:moveTo>
                  <a:cubicBezTo>
                    <a:pt x="582" y="1"/>
                    <a:pt x="1" y="582"/>
                    <a:pt x="1" y="1314"/>
                  </a:cubicBezTo>
                  <a:cubicBezTo>
                    <a:pt x="1" y="2025"/>
                    <a:pt x="582" y="2606"/>
                    <a:pt x="1314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0" name="Google Shape;1970;p17"/>
            <p:cNvSpPr/>
            <p:nvPr/>
          </p:nvSpPr>
          <p:spPr>
            <a:xfrm rot="-5400000">
              <a:off x="4174921" y="1413406"/>
              <a:ext cx="52715" cy="45164"/>
            </a:xfrm>
            <a:custGeom>
              <a:avLst/>
              <a:gdLst/>
              <a:ahLst/>
              <a:cxnLst/>
              <a:rect l="l" t="t" r="r" b="b"/>
              <a:pathLst>
                <a:path w="3037" h="2602" extrusionOk="0">
                  <a:moveTo>
                    <a:pt x="1311" y="1"/>
                  </a:moveTo>
                  <a:cubicBezTo>
                    <a:pt x="642" y="1"/>
                    <a:pt x="0" y="522"/>
                    <a:pt x="0" y="1309"/>
                  </a:cubicBezTo>
                  <a:cubicBezTo>
                    <a:pt x="0" y="2020"/>
                    <a:pt x="582" y="2601"/>
                    <a:pt x="1292" y="2601"/>
                  </a:cubicBezTo>
                  <a:cubicBezTo>
                    <a:pt x="2455" y="2601"/>
                    <a:pt x="3037" y="1202"/>
                    <a:pt x="2218" y="383"/>
                  </a:cubicBezTo>
                  <a:cubicBezTo>
                    <a:pt x="1954" y="119"/>
                    <a:pt x="1630" y="1"/>
                    <a:pt x="1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1" name="Google Shape;1971;p17"/>
            <p:cNvSpPr/>
            <p:nvPr/>
          </p:nvSpPr>
          <p:spPr>
            <a:xfrm rot="-5400000">
              <a:off x="4174730" y="1487975"/>
              <a:ext cx="53097" cy="45164"/>
            </a:xfrm>
            <a:custGeom>
              <a:avLst/>
              <a:gdLst/>
              <a:ahLst/>
              <a:cxnLst/>
              <a:rect l="l" t="t" r="r" b="b"/>
              <a:pathLst>
                <a:path w="3059" h="2602" extrusionOk="0">
                  <a:moveTo>
                    <a:pt x="1311" y="1"/>
                  </a:moveTo>
                  <a:cubicBezTo>
                    <a:pt x="643" y="1"/>
                    <a:pt x="1" y="522"/>
                    <a:pt x="1" y="1309"/>
                  </a:cubicBezTo>
                  <a:cubicBezTo>
                    <a:pt x="1" y="2020"/>
                    <a:pt x="582" y="2601"/>
                    <a:pt x="1314" y="2601"/>
                  </a:cubicBezTo>
                  <a:cubicBezTo>
                    <a:pt x="2477" y="2601"/>
                    <a:pt x="3058" y="1202"/>
                    <a:pt x="2219" y="383"/>
                  </a:cubicBezTo>
                  <a:cubicBezTo>
                    <a:pt x="1955" y="119"/>
                    <a:pt x="1630" y="1"/>
                    <a:pt x="1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2" name="Google Shape;1972;p17"/>
            <p:cNvSpPr/>
            <p:nvPr/>
          </p:nvSpPr>
          <p:spPr>
            <a:xfrm rot="-5400000">
              <a:off x="4178609" y="1267955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293" y="1"/>
                  </a:moveTo>
                  <a:cubicBezTo>
                    <a:pt x="582" y="1"/>
                    <a:pt x="1" y="582"/>
                    <a:pt x="1" y="1314"/>
                  </a:cubicBezTo>
                  <a:cubicBezTo>
                    <a:pt x="1" y="2025"/>
                    <a:pt x="582" y="2606"/>
                    <a:pt x="1293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2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3" name="Google Shape;1973;p17"/>
            <p:cNvSpPr/>
            <p:nvPr/>
          </p:nvSpPr>
          <p:spPr>
            <a:xfrm rot="-5400000">
              <a:off x="4256739" y="3058790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4" name="Google Shape;1974;p17"/>
            <p:cNvSpPr/>
            <p:nvPr/>
          </p:nvSpPr>
          <p:spPr>
            <a:xfrm rot="-5400000">
              <a:off x="4483264" y="2984030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2" y="0"/>
                    <a:pt x="0" y="581"/>
                    <a:pt x="0" y="1292"/>
                  </a:cubicBezTo>
                  <a:cubicBezTo>
                    <a:pt x="0" y="2024"/>
                    <a:pt x="582" y="2606"/>
                    <a:pt x="1292" y="2606"/>
                  </a:cubicBezTo>
                  <a:cubicBezTo>
                    <a:pt x="2024" y="2606"/>
                    <a:pt x="2606" y="2024"/>
                    <a:pt x="2606" y="1292"/>
                  </a:cubicBezTo>
                  <a:cubicBezTo>
                    <a:pt x="2606" y="581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5" name="Google Shape;1975;p17"/>
            <p:cNvSpPr/>
            <p:nvPr/>
          </p:nvSpPr>
          <p:spPr>
            <a:xfrm rot="-5400000">
              <a:off x="4252955" y="2913053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45" y="0"/>
                  </a:moveTo>
                  <a:cubicBezTo>
                    <a:pt x="582" y="0"/>
                    <a:pt x="1" y="1422"/>
                    <a:pt x="819" y="2240"/>
                  </a:cubicBezTo>
                  <a:cubicBezTo>
                    <a:pt x="1083" y="2504"/>
                    <a:pt x="1410" y="2622"/>
                    <a:pt x="1732" y="2622"/>
                  </a:cubicBezTo>
                  <a:cubicBezTo>
                    <a:pt x="2407" y="2622"/>
                    <a:pt x="3059" y="2101"/>
                    <a:pt x="3059" y="1314"/>
                  </a:cubicBezTo>
                  <a:cubicBezTo>
                    <a:pt x="3059" y="582"/>
                    <a:pt x="2456" y="0"/>
                    <a:pt x="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6" name="Google Shape;1976;p17"/>
            <p:cNvSpPr/>
            <p:nvPr/>
          </p:nvSpPr>
          <p:spPr>
            <a:xfrm rot="-5400000">
              <a:off x="4256739" y="2834890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7" name="Google Shape;1977;p17"/>
            <p:cNvSpPr/>
            <p:nvPr/>
          </p:nvSpPr>
          <p:spPr>
            <a:xfrm rot="-5400000">
              <a:off x="4256739" y="2760130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1" y="0"/>
                    <a:pt x="0" y="582"/>
                    <a:pt x="0" y="1314"/>
                  </a:cubicBezTo>
                  <a:cubicBezTo>
                    <a:pt x="0" y="2024"/>
                    <a:pt x="581" y="2606"/>
                    <a:pt x="1292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8" name="Google Shape;1978;p17"/>
            <p:cNvSpPr/>
            <p:nvPr/>
          </p:nvSpPr>
          <p:spPr>
            <a:xfrm rot="-5400000">
              <a:off x="4252955" y="2614774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67" y="0"/>
                  </a:moveTo>
                  <a:cubicBezTo>
                    <a:pt x="582" y="0"/>
                    <a:pt x="1" y="1422"/>
                    <a:pt x="841" y="2240"/>
                  </a:cubicBezTo>
                  <a:cubicBezTo>
                    <a:pt x="1105" y="2504"/>
                    <a:pt x="1430" y="2622"/>
                    <a:pt x="1748" y="2622"/>
                  </a:cubicBezTo>
                  <a:cubicBezTo>
                    <a:pt x="2417" y="2622"/>
                    <a:pt x="3059" y="2101"/>
                    <a:pt x="3059" y="1314"/>
                  </a:cubicBezTo>
                  <a:cubicBezTo>
                    <a:pt x="3059" y="582"/>
                    <a:pt x="2477" y="0"/>
                    <a:pt x="17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9" name="Google Shape;1979;p17"/>
            <p:cNvSpPr/>
            <p:nvPr/>
          </p:nvSpPr>
          <p:spPr>
            <a:xfrm rot="-5400000">
              <a:off x="4256739" y="2536230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1" y="0"/>
                    <a:pt x="0" y="582"/>
                    <a:pt x="0" y="1314"/>
                  </a:cubicBezTo>
                  <a:cubicBezTo>
                    <a:pt x="0" y="2024"/>
                    <a:pt x="581" y="2606"/>
                    <a:pt x="1292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0" name="Google Shape;1980;p17"/>
            <p:cNvSpPr/>
            <p:nvPr/>
          </p:nvSpPr>
          <p:spPr>
            <a:xfrm rot="-5400000">
              <a:off x="4256739" y="2461851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1" name="Google Shape;1981;p17"/>
            <p:cNvSpPr/>
            <p:nvPr/>
          </p:nvSpPr>
          <p:spPr>
            <a:xfrm rot="-5400000">
              <a:off x="4256739" y="2387090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292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2" name="Google Shape;1982;p17"/>
            <p:cNvSpPr/>
            <p:nvPr/>
          </p:nvSpPr>
          <p:spPr>
            <a:xfrm rot="-5400000">
              <a:off x="4252955" y="2316114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45" y="0"/>
                  </a:moveTo>
                  <a:cubicBezTo>
                    <a:pt x="582" y="0"/>
                    <a:pt x="1" y="1422"/>
                    <a:pt x="819" y="2240"/>
                  </a:cubicBezTo>
                  <a:cubicBezTo>
                    <a:pt x="1083" y="2504"/>
                    <a:pt x="1410" y="2622"/>
                    <a:pt x="1732" y="2622"/>
                  </a:cubicBezTo>
                  <a:cubicBezTo>
                    <a:pt x="2407" y="2622"/>
                    <a:pt x="3059" y="2101"/>
                    <a:pt x="3059" y="1314"/>
                  </a:cubicBezTo>
                  <a:cubicBezTo>
                    <a:pt x="3037" y="582"/>
                    <a:pt x="2456" y="0"/>
                    <a:pt x="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3" name="Google Shape;1983;p17"/>
            <p:cNvSpPr/>
            <p:nvPr/>
          </p:nvSpPr>
          <p:spPr>
            <a:xfrm rot="-5400000">
              <a:off x="4256739" y="2237951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292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4" name="Google Shape;1984;p17"/>
            <p:cNvSpPr/>
            <p:nvPr/>
          </p:nvSpPr>
          <p:spPr>
            <a:xfrm rot="-5400000">
              <a:off x="4256548" y="2163381"/>
              <a:ext cx="45616" cy="45234"/>
            </a:xfrm>
            <a:custGeom>
              <a:avLst/>
              <a:gdLst/>
              <a:ahLst/>
              <a:cxnLst/>
              <a:rect l="l" t="t" r="r" b="b"/>
              <a:pathLst>
                <a:path w="2628" h="2606" extrusionOk="0">
                  <a:moveTo>
                    <a:pt x="1314" y="0"/>
                  </a:moveTo>
                  <a:cubicBezTo>
                    <a:pt x="604" y="0"/>
                    <a:pt x="1" y="582"/>
                    <a:pt x="1" y="1314"/>
                  </a:cubicBezTo>
                  <a:cubicBezTo>
                    <a:pt x="1" y="2024"/>
                    <a:pt x="604" y="2606"/>
                    <a:pt x="1314" y="2606"/>
                  </a:cubicBezTo>
                  <a:cubicBezTo>
                    <a:pt x="2046" y="2606"/>
                    <a:pt x="2628" y="2024"/>
                    <a:pt x="2628" y="1314"/>
                  </a:cubicBezTo>
                  <a:cubicBezTo>
                    <a:pt x="2628" y="582"/>
                    <a:pt x="2046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5" name="Google Shape;1985;p17"/>
            <p:cNvSpPr/>
            <p:nvPr/>
          </p:nvSpPr>
          <p:spPr>
            <a:xfrm rot="-5400000">
              <a:off x="4256730" y="2088803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6" name="Google Shape;1986;p17"/>
            <p:cNvSpPr/>
            <p:nvPr/>
          </p:nvSpPr>
          <p:spPr>
            <a:xfrm rot="-5400000">
              <a:off x="4256548" y="1939481"/>
              <a:ext cx="45616" cy="45234"/>
            </a:xfrm>
            <a:custGeom>
              <a:avLst/>
              <a:gdLst/>
              <a:ahLst/>
              <a:cxnLst/>
              <a:rect l="l" t="t" r="r" b="b"/>
              <a:pathLst>
                <a:path w="2628" h="2606" extrusionOk="0">
                  <a:moveTo>
                    <a:pt x="1314" y="0"/>
                  </a:moveTo>
                  <a:cubicBezTo>
                    <a:pt x="604" y="0"/>
                    <a:pt x="1" y="582"/>
                    <a:pt x="1" y="1314"/>
                  </a:cubicBezTo>
                  <a:cubicBezTo>
                    <a:pt x="1" y="2024"/>
                    <a:pt x="604" y="2606"/>
                    <a:pt x="1314" y="2606"/>
                  </a:cubicBezTo>
                  <a:cubicBezTo>
                    <a:pt x="2025" y="2606"/>
                    <a:pt x="2628" y="2024"/>
                    <a:pt x="2628" y="1314"/>
                  </a:cubicBezTo>
                  <a:cubicBezTo>
                    <a:pt x="2628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7" name="Google Shape;1987;p17"/>
            <p:cNvSpPr/>
            <p:nvPr/>
          </p:nvSpPr>
          <p:spPr>
            <a:xfrm rot="-5400000">
              <a:off x="4256730" y="1864903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8" name="Google Shape;1988;p17"/>
            <p:cNvSpPr/>
            <p:nvPr/>
          </p:nvSpPr>
          <p:spPr>
            <a:xfrm rot="-5400000">
              <a:off x="4256739" y="1790151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292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9" name="Google Shape;1989;p17"/>
            <p:cNvSpPr/>
            <p:nvPr/>
          </p:nvSpPr>
          <p:spPr>
            <a:xfrm rot="-5400000">
              <a:off x="4253137" y="1719357"/>
              <a:ext cx="52732" cy="45529"/>
            </a:xfrm>
            <a:custGeom>
              <a:avLst/>
              <a:gdLst/>
              <a:ahLst/>
              <a:cxnLst/>
              <a:rect l="l" t="t" r="r" b="b"/>
              <a:pathLst>
                <a:path w="3038" h="2623" extrusionOk="0">
                  <a:moveTo>
                    <a:pt x="1745" y="0"/>
                  </a:moveTo>
                  <a:cubicBezTo>
                    <a:pt x="582" y="0"/>
                    <a:pt x="1" y="1422"/>
                    <a:pt x="819" y="2240"/>
                  </a:cubicBezTo>
                  <a:cubicBezTo>
                    <a:pt x="1083" y="2504"/>
                    <a:pt x="1408" y="2622"/>
                    <a:pt x="1727" y="2622"/>
                  </a:cubicBezTo>
                  <a:cubicBezTo>
                    <a:pt x="2395" y="2622"/>
                    <a:pt x="3037" y="2101"/>
                    <a:pt x="3037" y="1314"/>
                  </a:cubicBezTo>
                  <a:cubicBezTo>
                    <a:pt x="3037" y="582"/>
                    <a:pt x="2456" y="0"/>
                    <a:pt x="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0" name="Google Shape;1990;p17"/>
            <p:cNvSpPr/>
            <p:nvPr/>
          </p:nvSpPr>
          <p:spPr>
            <a:xfrm rot="-5400000">
              <a:off x="4256730" y="1641003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293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293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1" name="Google Shape;1991;p17"/>
            <p:cNvSpPr/>
            <p:nvPr/>
          </p:nvSpPr>
          <p:spPr>
            <a:xfrm rot="-5400000">
              <a:off x="4256548" y="1566442"/>
              <a:ext cx="45616" cy="45234"/>
            </a:xfrm>
            <a:custGeom>
              <a:avLst/>
              <a:gdLst/>
              <a:ahLst/>
              <a:cxnLst/>
              <a:rect l="l" t="t" r="r" b="b"/>
              <a:pathLst>
                <a:path w="2628" h="2606" extrusionOk="0">
                  <a:moveTo>
                    <a:pt x="1314" y="0"/>
                  </a:moveTo>
                  <a:cubicBezTo>
                    <a:pt x="604" y="0"/>
                    <a:pt x="1" y="582"/>
                    <a:pt x="1" y="1314"/>
                  </a:cubicBezTo>
                  <a:cubicBezTo>
                    <a:pt x="1" y="2024"/>
                    <a:pt x="604" y="2606"/>
                    <a:pt x="1314" y="2606"/>
                  </a:cubicBezTo>
                  <a:cubicBezTo>
                    <a:pt x="2025" y="2606"/>
                    <a:pt x="2628" y="2024"/>
                    <a:pt x="2628" y="1314"/>
                  </a:cubicBezTo>
                  <a:cubicBezTo>
                    <a:pt x="2628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2" name="Google Shape;1992;p17"/>
            <p:cNvSpPr/>
            <p:nvPr/>
          </p:nvSpPr>
          <p:spPr>
            <a:xfrm rot="-5400000">
              <a:off x="4253137" y="1495457"/>
              <a:ext cx="52732" cy="45529"/>
            </a:xfrm>
            <a:custGeom>
              <a:avLst/>
              <a:gdLst/>
              <a:ahLst/>
              <a:cxnLst/>
              <a:rect l="l" t="t" r="r" b="b"/>
              <a:pathLst>
                <a:path w="3038" h="2623" extrusionOk="0">
                  <a:moveTo>
                    <a:pt x="1745" y="0"/>
                  </a:moveTo>
                  <a:cubicBezTo>
                    <a:pt x="582" y="0"/>
                    <a:pt x="1" y="1422"/>
                    <a:pt x="819" y="2240"/>
                  </a:cubicBezTo>
                  <a:cubicBezTo>
                    <a:pt x="1083" y="2504"/>
                    <a:pt x="1408" y="2622"/>
                    <a:pt x="1727" y="2622"/>
                  </a:cubicBezTo>
                  <a:cubicBezTo>
                    <a:pt x="2395" y="2622"/>
                    <a:pt x="3037" y="2101"/>
                    <a:pt x="3037" y="1314"/>
                  </a:cubicBezTo>
                  <a:cubicBezTo>
                    <a:pt x="3037" y="582"/>
                    <a:pt x="2456" y="0"/>
                    <a:pt x="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3" name="Google Shape;1993;p17"/>
            <p:cNvSpPr/>
            <p:nvPr/>
          </p:nvSpPr>
          <p:spPr>
            <a:xfrm rot="-5400000">
              <a:off x="4252955" y="1420878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44" y="0"/>
                  </a:moveTo>
                  <a:cubicBezTo>
                    <a:pt x="582" y="0"/>
                    <a:pt x="0" y="1422"/>
                    <a:pt x="819" y="2240"/>
                  </a:cubicBezTo>
                  <a:cubicBezTo>
                    <a:pt x="1090" y="2504"/>
                    <a:pt x="1419" y="2622"/>
                    <a:pt x="1741" y="2622"/>
                  </a:cubicBezTo>
                  <a:cubicBezTo>
                    <a:pt x="2416" y="2622"/>
                    <a:pt x="3058" y="2101"/>
                    <a:pt x="3058" y="1314"/>
                  </a:cubicBezTo>
                  <a:cubicBezTo>
                    <a:pt x="3058" y="582"/>
                    <a:pt x="2477" y="0"/>
                    <a:pt x="17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4" name="Google Shape;1994;p17"/>
            <p:cNvSpPr/>
            <p:nvPr/>
          </p:nvSpPr>
          <p:spPr>
            <a:xfrm rot="-5400000">
              <a:off x="4256730" y="1267963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293" y="0"/>
                  </a:moveTo>
                  <a:cubicBezTo>
                    <a:pt x="582" y="0"/>
                    <a:pt x="1" y="582"/>
                    <a:pt x="1" y="1314"/>
                  </a:cubicBezTo>
                  <a:cubicBezTo>
                    <a:pt x="1" y="2024"/>
                    <a:pt x="582" y="2606"/>
                    <a:pt x="1293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5" name="Google Shape;1995;p17"/>
            <p:cNvSpPr/>
            <p:nvPr/>
          </p:nvSpPr>
          <p:spPr>
            <a:xfrm rot="-5400000">
              <a:off x="4329105" y="2905763"/>
              <a:ext cx="53097" cy="45147"/>
            </a:xfrm>
            <a:custGeom>
              <a:avLst/>
              <a:gdLst/>
              <a:ahLst/>
              <a:cxnLst/>
              <a:rect l="l" t="t" r="r" b="b"/>
              <a:pathLst>
                <a:path w="3059" h="2601" extrusionOk="0">
                  <a:moveTo>
                    <a:pt x="1333" y="0"/>
                  </a:moveTo>
                  <a:cubicBezTo>
                    <a:pt x="664" y="0"/>
                    <a:pt x="22" y="521"/>
                    <a:pt x="22" y="1309"/>
                  </a:cubicBezTo>
                  <a:cubicBezTo>
                    <a:pt x="0" y="2019"/>
                    <a:pt x="603" y="2601"/>
                    <a:pt x="1314" y="2601"/>
                  </a:cubicBezTo>
                  <a:cubicBezTo>
                    <a:pt x="2477" y="2601"/>
                    <a:pt x="3058" y="1201"/>
                    <a:pt x="2240" y="383"/>
                  </a:cubicBezTo>
                  <a:cubicBezTo>
                    <a:pt x="1976" y="119"/>
                    <a:pt x="1651" y="0"/>
                    <a:pt x="1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6" name="Google Shape;1996;p17"/>
            <p:cNvSpPr/>
            <p:nvPr/>
          </p:nvSpPr>
          <p:spPr>
            <a:xfrm rot="-5400000">
              <a:off x="4702681" y="2984021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292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7" name="Google Shape;1997;p17"/>
            <p:cNvSpPr/>
            <p:nvPr/>
          </p:nvSpPr>
          <p:spPr>
            <a:xfrm rot="-5400000">
              <a:off x="4332994" y="3058790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8" name="Google Shape;1998;p17"/>
            <p:cNvSpPr/>
            <p:nvPr/>
          </p:nvSpPr>
          <p:spPr>
            <a:xfrm rot="-5400000">
              <a:off x="4590347" y="2685560"/>
              <a:ext cx="45616" cy="45234"/>
            </a:xfrm>
            <a:custGeom>
              <a:avLst/>
              <a:gdLst/>
              <a:ahLst/>
              <a:cxnLst/>
              <a:rect l="l" t="t" r="r" b="b"/>
              <a:pathLst>
                <a:path w="2628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5"/>
                    <a:pt x="582" y="2606"/>
                    <a:pt x="1314" y="2606"/>
                  </a:cubicBezTo>
                  <a:cubicBezTo>
                    <a:pt x="2025" y="2606"/>
                    <a:pt x="2628" y="2025"/>
                    <a:pt x="2628" y="1314"/>
                  </a:cubicBezTo>
                  <a:cubicBezTo>
                    <a:pt x="2628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9" name="Google Shape;1999;p17"/>
            <p:cNvSpPr/>
            <p:nvPr/>
          </p:nvSpPr>
          <p:spPr>
            <a:xfrm rot="-5400000">
              <a:off x="4332994" y="2760130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1" y="0"/>
                    <a:pt x="0" y="582"/>
                    <a:pt x="0" y="1314"/>
                  </a:cubicBezTo>
                  <a:cubicBezTo>
                    <a:pt x="0" y="2024"/>
                    <a:pt x="581" y="2606"/>
                    <a:pt x="1292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0" name="Google Shape;2000;p17"/>
            <p:cNvSpPr/>
            <p:nvPr/>
          </p:nvSpPr>
          <p:spPr>
            <a:xfrm rot="-5400000">
              <a:off x="4332994" y="2461851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1" name="Google Shape;2001;p17"/>
            <p:cNvSpPr/>
            <p:nvPr/>
          </p:nvSpPr>
          <p:spPr>
            <a:xfrm rot="-5400000">
              <a:off x="4492611" y="2536221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0"/>
                  </a:moveTo>
                  <a:cubicBezTo>
                    <a:pt x="581" y="0"/>
                    <a:pt x="0" y="582"/>
                    <a:pt x="0" y="1292"/>
                  </a:cubicBezTo>
                  <a:cubicBezTo>
                    <a:pt x="0" y="2025"/>
                    <a:pt x="581" y="2606"/>
                    <a:pt x="1292" y="2606"/>
                  </a:cubicBezTo>
                  <a:cubicBezTo>
                    <a:pt x="2024" y="2606"/>
                    <a:pt x="2606" y="2025"/>
                    <a:pt x="2606" y="1292"/>
                  </a:cubicBezTo>
                  <a:cubicBezTo>
                    <a:pt x="2606" y="582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2" name="Google Shape;2002;p17"/>
            <p:cNvSpPr/>
            <p:nvPr/>
          </p:nvSpPr>
          <p:spPr>
            <a:xfrm rot="-5400000">
              <a:off x="4329288" y="2606920"/>
              <a:ext cx="52732" cy="45147"/>
            </a:xfrm>
            <a:custGeom>
              <a:avLst/>
              <a:gdLst/>
              <a:ahLst/>
              <a:cxnLst/>
              <a:rect l="l" t="t" r="r" b="b"/>
              <a:pathLst>
                <a:path w="3038" h="2601" extrusionOk="0">
                  <a:moveTo>
                    <a:pt x="1311" y="0"/>
                  </a:moveTo>
                  <a:cubicBezTo>
                    <a:pt x="643" y="0"/>
                    <a:pt x="1" y="521"/>
                    <a:pt x="1" y="1309"/>
                  </a:cubicBezTo>
                  <a:cubicBezTo>
                    <a:pt x="1" y="2019"/>
                    <a:pt x="582" y="2601"/>
                    <a:pt x="1293" y="2601"/>
                  </a:cubicBezTo>
                  <a:cubicBezTo>
                    <a:pt x="2456" y="2601"/>
                    <a:pt x="3037" y="1201"/>
                    <a:pt x="2219" y="383"/>
                  </a:cubicBezTo>
                  <a:cubicBezTo>
                    <a:pt x="1955" y="119"/>
                    <a:pt x="1630" y="0"/>
                    <a:pt x="1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3" name="Google Shape;2003;p17"/>
            <p:cNvSpPr/>
            <p:nvPr/>
          </p:nvSpPr>
          <p:spPr>
            <a:xfrm rot="-5400000">
              <a:off x="4332994" y="2237951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292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4" name="Google Shape;2004;p17"/>
            <p:cNvSpPr/>
            <p:nvPr/>
          </p:nvSpPr>
          <p:spPr>
            <a:xfrm rot="-5400000">
              <a:off x="4329105" y="2308823"/>
              <a:ext cx="53097" cy="45147"/>
            </a:xfrm>
            <a:custGeom>
              <a:avLst/>
              <a:gdLst/>
              <a:ahLst/>
              <a:cxnLst/>
              <a:rect l="l" t="t" r="r" b="b"/>
              <a:pathLst>
                <a:path w="3059" h="2601" extrusionOk="0">
                  <a:moveTo>
                    <a:pt x="1327" y="0"/>
                  </a:moveTo>
                  <a:cubicBezTo>
                    <a:pt x="652" y="0"/>
                    <a:pt x="1" y="521"/>
                    <a:pt x="1" y="1309"/>
                  </a:cubicBezTo>
                  <a:cubicBezTo>
                    <a:pt x="1" y="2019"/>
                    <a:pt x="582" y="2601"/>
                    <a:pt x="1314" y="2601"/>
                  </a:cubicBezTo>
                  <a:cubicBezTo>
                    <a:pt x="2477" y="2601"/>
                    <a:pt x="3058" y="1201"/>
                    <a:pt x="2240" y="383"/>
                  </a:cubicBezTo>
                  <a:cubicBezTo>
                    <a:pt x="1976" y="119"/>
                    <a:pt x="1649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5" name="Google Shape;2005;p17"/>
            <p:cNvSpPr/>
            <p:nvPr/>
          </p:nvSpPr>
          <p:spPr>
            <a:xfrm rot="-5400000">
              <a:off x="4455222" y="2387082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2" y="1"/>
                    <a:pt x="0" y="582"/>
                    <a:pt x="0" y="1293"/>
                  </a:cubicBezTo>
                  <a:cubicBezTo>
                    <a:pt x="0" y="2025"/>
                    <a:pt x="582" y="2607"/>
                    <a:pt x="1292" y="2607"/>
                  </a:cubicBezTo>
                  <a:cubicBezTo>
                    <a:pt x="2024" y="2607"/>
                    <a:pt x="2606" y="2025"/>
                    <a:pt x="2606" y="1293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6" name="Google Shape;2006;p17"/>
            <p:cNvSpPr/>
            <p:nvPr/>
          </p:nvSpPr>
          <p:spPr>
            <a:xfrm rot="-5400000">
              <a:off x="4329296" y="2010354"/>
              <a:ext cx="52715" cy="45147"/>
            </a:xfrm>
            <a:custGeom>
              <a:avLst/>
              <a:gdLst/>
              <a:ahLst/>
              <a:cxnLst/>
              <a:rect l="l" t="t" r="r" b="b"/>
              <a:pathLst>
                <a:path w="3037" h="2601" extrusionOk="0">
                  <a:moveTo>
                    <a:pt x="1311" y="0"/>
                  </a:moveTo>
                  <a:cubicBezTo>
                    <a:pt x="642" y="0"/>
                    <a:pt x="0" y="521"/>
                    <a:pt x="0" y="1309"/>
                  </a:cubicBezTo>
                  <a:cubicBezTo>
                    <a:pt x="0" y="2019"/>
                    <a:pt x="582" y="2601"/>
                    <a:pt x="1292" y="2601"/>
                  </a:cubicBezTo>
                  <a:cubicBezTo>
                    <a:pt x="2455" y="2601"/>
                    <a:pt x="3037" y="1201"/>
                    <a:pt x="2218" y="383"/>
                  </a:cubicBezTo>
                  <a:cubicBezTo>
                    <a:pt x="1954" y="119"/>
                    <a:pt x="1630" y="0"/>
                    <a:pt x="1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7" name="Google Shape;2007;p17"/>
            <p:cNvSpPr/>
            <p:nvPr/>
          </p:nvSpPr>
          <p:spPr>
            <a:xfrm rot="-5400000">
              <a:off x="4511289" y="2088803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292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292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8" name="Google Shape;2008;p17"/>
            <p:cNvSpPr/>
            <p:nvPr/>
          </p:nvSpPr>
          <p:spPr>
            <a:xfrm rot="-5400000">
              <a:off x="4403451" y="2163381"/>
              <a:ext cx="45616" cy="45234"/>
            </a:xfrm>
            <a:custGeom>
              <a:avLst/>
              <a:gdLst/>
              <a:ahLst/>
              <a:cxnLst/>
              <a:rect l="l" t="t" r="r" b="b"/>
              <a:pathLst>
                <a:path w="2628" h="2606" extrusionOk="0">
                  <a:moveTo>
                    <a:pt x="1314" y="0"/>
                  </a:moveTo>
                  <a:cubicBezTo>
                    <a:pt x="604" y="0"/>
                    <a:pt x="1" y="582"/>
                    <a:pt x="1" y="1314"/>
                  </a:cubicBezTo>
                  <a:cubicBezTo>
                    <a:pt x="1" y="2024"/>
                    <a:pt x="604" y="2606"/>
                    <a:pt x="1314" y="2606"/>
                  </a:cubicBezTo>
                  <a:cubicBezTo>
                    <a:pt x="2046" y="2606"/>
                    <a:pt x="2628" y="2024"/>
                    <a:pt x="2628" y="1314"/>
                  </a:cubicBezTo>
                  <a:cubicBezTo>
                    <a:pt x="2628" y="582"/>
                    <a:pt x="2046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9" name="Google Shape;2009;p17"/>
            <p:cNvSpPr/>
            <p:nvPr/>
          </p:nvSpPr>
          <p:spPr>
            <a:xfrm rot="-5400000">
              <a:off x="4332994" y="1790151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292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0" name="Google Shape;2010;p17"/>
            <p:cNvSpPr/>
            <p:nvPr/>
          </p:nvSpPr>
          <p:spPr>
            <a:xfrm rot="-5400000">
              <a:off x="4332985" y="1864903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1" name="Google Shape;2011;p17"/>
            <p:cNvSpPr/>
            <p:nvPr/>
          </p:nvSpPr>
          <p:spPr>
            <a:xfrm rot="-5400000">
              <a:off x="4398217" y="1939472"/>
              <a:ext cx="45616" cy="45251"/>
            </a:xfrm>
            <a:custGeom>
              <a:avLst/>
              <a:gdLst/>
              <a:ahLst/>
              <a:cxnLst/>
              <a:rect l="l" t="t" r="r" b="b"/>
              <a:pathLst>
                <a:path w="2628" h="2607" extrusionOk="0">
                  <a:moveTo>
                    <a:pt x="1314" y="1"/>
                  </a:moveTo>
                  <a:cubicBezTo>
                    <a:pt x="604" y="1"/>
                    <a:pt x="1" y="582"/>
                    <a:pt x="1" y="1293"/>
                  </a:cubicBezTo>
                  <a:cubicBezTo>
                    <a:pt x="1" y="2025"/>
                    <a:pt x="604" y="2606"/>
                    <a:pt x="1314" y="2606"/>
                  </a:cubicBezTo>
                  <a:cubicBezTo>
                    <a:pt x="2025" y="2606"/>
                    <a:pt x="2628" y="2025"/>
                    <a:pt x="2628" y="1293"/>
                  </a:cubicBezTo>
                  <a:cubicBezTo>
                    <a:pt x="2628" y="582"/>
                    <a:pt x="2025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2" name="Google Shape;2012;p17"/>
            <p:cNvSpPr/>
            <p:nvPr/>
          </p:nvSpPr>
          <p:spPr>
            <a:xfrm rot="-5400000">
              <a:off x="4492420" y="1566433"/>
              <a:ext cx="45616" cy="45251"/>
            </a:xfrm>
            <a:custGeom>
              <a:avLst/>
              <a:gdLst/>
              <a:ahLst/>
              <a:cxnLst/>
              <a:rect l="l" t="t" r="r" b="b"/>
              <a:pathLst>
                <a:path w="2628" h="2607" extrusionOk="0">
                  <a:moveTo>
                    <a:pt x="1314" y="0"/>
                  </a:moveTo>
                  <a:cubicBezTo>
                    <a:pt x="604" y="0"/>
                    <a:pt x="1" y="582"/>
                    <a:pt x="1" y="1292"/>
                  </a:cubicBezTo>
                  <a:cubicBezTo>
                    <a:pt x="1" y="2025"/>
                    <a:pt x="604" y="2606"/>
                    <a:pt x="1314" y="2606"/>
                  </a:cubicBezTo>
                  <a:cubicBezTo>
                    <a:pt x="2025" y="2606"/>
                    <a:pt x="2628" y="2025"/>
                    <a:pt x="2628" y="1292"/>
                  </a:cubicBezTo>
                  <a:cubicBezTo>
                    <a:pt x="2628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3" name="Google Shape;2013;p17"/>
            <p:cNvSpPr/>
            <p:nvPr/>
          </p:nvSpPr>
          <p:spPr>
            <a:xfrm rot="-5400000">
              <a:off x="4332985" y="1641003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293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293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4" name="Google Shape;2014;p17"/>
            <p:cNvSpPr/>
            <p:nvPr/>
          </p:nvSpPr>
          <p:spPr>
            <a:xfrm rot="-5400000">
              <a:off x="4332985" y="1342724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314" y="0"/>
                  </a:moveTo>
                  <a:cubicBezTo>
                    <a:pt x="582" y="0"/>
                    <a:pt x="1" y="582"/>
                    <a:pt x="1" y="1314"/>
                  </a:cubicBezTo>
                  <a:cubicBezTo>
                    <a:pt x="1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5" name="Google Shape;2015;p17"/>
            <p:cNvSpPr/>
            <p:nvPr/>
          </p:nvSpPr>
          <p:spPr>
            <a:xfrm rot="-5400000">
              <a:off x="4470037" y="1413223"/>
              <a:ext cx="52715" cy="45529"/>
            </a:xfrm>
            <a:custGeom>
              <a:avLst/>
              <a:gdLst/>
              <a:ahLst/>
              <a:cxnLst/>
              <a:rect l="l" t="t" r="r" b="b"/>
              <a:pathLst>
                <a:path w="3037" h="2623" extrusionOk="0">
                  <a:moveTo>
                    <a:pt x="1311" y="0"/>
                  </a:moveTo>
                  <a:cubicBezTo>
                    <a:pt x="642" y="0"/>
                    <a:pt x="0" y="521"/>
                    <a:pt x="0" y="1309"/>
                  </a:cubicBezTo>
                  <a:cubicBezTo>
                    <a:pt x="0" y="2041"/>
                    <a:pt x="582" y="2622"/>
                    <a:pt x="1292" y="2622"/>
                  </a:cubicBezTo>
                  <a:cubicBezTo>
                    <a:pt x="2455" y="2622"/>
                    <a:pt x="3037" y="1201"/>
                    <a:pt x="2218" y="383"/>
                  </a:cubicBezTo>
                  <a:cubicBezTo>
                    <a:pt x="1954" y="119"/>
                    <a:pt x="1630" y="0"/>
                    <a:pt x="1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6" name="Google Shape;2016;p17"/>
            <p:cNvSpPr/>
            <p:nvPr/>
          </p:nvSpPr>
          <p:spPr>
            <a:xfrm rot="-5400000">
              <a:off x="4329105" y="1487984"/>
              <a:ext cx="53097" cy="45147"/>
            </a:xfrm>
            <a:custGeom>
              <a:avLst/>
              <a:gdLst/>
              <a:ahLst/>
              <a:cxnLst/>
              <a:rect l="l" t="t" r="r" b="b"/>
              <a:pathLst>
                <a:path w="3059" h="2601" extrusionOk="0">
                  <a:moveTo>
                    <a:pt x="1311" y="0"/>
                  </a:moveTo>
                  <a:cubicBezTo>
                    <a:pt x="643" y="0"/>
                    <a:pt x="1" y="521"/>
                    <a:pt x="1" y="1309"/>
                  </a:cubicBezTo>
                  <a:cubicBezTo>
                    <a:pt x="1" y="2019"/>
                    <a:pt x="582" y="2601"/>
                    <a:pt x="1314" y="2601"/>
                  </a:cubicBezTo>
                  <a:cubicBezTo>
                    <a:pt x="2477" y="2601"/>
                    <a:pt x="3058" y="1201"/>
                    <a:pt x="2219" y="383"/>
                  </a:cubicBezTo>
                  <a:cubicBezTo>
                    <a:pt x="1955" y="119"/>
                    <a:pt x="1630" y="0"/>
                    <a:pt x="1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7" name="Google Shape;2017;p17"/>
            <p:cNvSpPr/>
            <p:nvPr/>
          </p:nvSpPr>
          <p:spPr>
            <a:xfrm rot="-5400000">
              <a:off x="4552402" y="1267955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293" y="1"/>
                  </a:moveTo>
                  <a:cubicBezTo>
                    <a:pt x="582" y="1"/>
                    <a:pt x="1" y="582"/>
                    <a:pt x="1" y="1314"/>
                  </a:cubicBezTo>
                  <a:cubicBezTo>
                    <a:pt x="1" y="2025"/>
                    <a:pt x="582" y="2607"/>
                    <a:pt x="1293" y="2607"/>
                  </a:cubicBezTo>
                  <a:cubicBezTo>
                    <a:pt x="2025" y="2607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2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8" name="Google Shape;2018;p17"/>
            <p:cNvSpPr/>
            <p:nvPr/>
          </p:nvSpPr>
          <p:spPr>
            <a:xfrm rot="5400000">
              <a:off x="1328571" y="2781431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314" y="0"/>
                  </a:moveTo>
                  <a:cubicBezTo>
                    <a:pt x="581" y="0"/>
                    <a:pt x="0" y="582"/>
                    <a:pt x="0" y="1314"/>
                  </a:cubicBezTo>
                  <a:cubicBezTo>
                    <a:pt x="0" y="2025"/>
                    <a:pt x="581" y="2606"/>
                    <a:pt x="1314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9" name="Google Shape;2019;p17"/>
            <p:cNvSpPr/>
            <p:nvPr/>
          </p:nvSpPr>
          <p:spPr>
            <a:xfrm rot="5400000">
              <a:off x="1053452" y="2483144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293" y="1"/>
                  </a:moveTo>
                  <a:cubicBezTo>
                    <a:pt x="582" y="1"/>
                    <a:pt x="1" y="582"/>
                    <a:pt x="1" y="1293"/>
                  </a:cubicBezTo>
                  <a:cubicBezTo>
                    <a:pt x="1" y="2025"/>
                    <a:pt x="582" y="2606"/>
                    <a:pt x="1293" y="2606"/>
                  </a:cubicBezTo>
                  <a:cubicBezTo>
                    <a:pt x="2025" y="2606"/>
                    <a:pt x="2606" y="2025"/>
                    <a:pt x="2606" y="1293"/>
                  </a:cubicBezTo>
                  <a:cubicBezTo>
                    <a:pt x="2606" y="582"/>
                    <a:pt x="2025" y="1"/>
                    <a:pt x="12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0" name="Google Shape;2020;p17"/>
            <p:cNvSpPr/>
            <p:nvPr/>
          </p:nvSpPr>
          <p:spPr>
            <a:xfrm rot="5400000">
              <a:off x="1219423" y="2781431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314" y="0"/>
                  </a:moveTo>
                  <a:cubicBezTo>
                    <a:pt x="581" y="0"/>
                    <a:pt x="0" y="582"/>
                    <a:pt x="0" y="1292"/>
                  </a:cubicBezTo>
                  <a:cubicBezTo>
                    <a:pt x="0" y="2025"/>
                    <a:pt x="581" y="2606"/>
                    <a:pt x="1314" y="2606"/>
                  </a:cubicBezTo>
                  <a:cubicBezTo>
                    <a:pt x="2024" y="2606"/>
                    <a:pt x="2606" y="2025"/>
                    <a:pt x="2606" y="1292"/>
                  </a:cubicBezTo>
                  <a:cubicBezTo>
                    <a:pt x="2606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1" name="Google Shape;2021;p17"/>
            <p:cNvSpPr/>
            <p:nvPr/>
          </p:nvSpPr>
          <p:spPr>
            <a:xfrm rot="5400000">
              <a:off x="1633738" y="2561497"/>
              <a:ext cx="53079" cy="45164"/>
            </a:xfrm>
            <a:custGeom>
              <a:avLst/>
              <a:gdLst/>
              <a:ahLst/>
              <a:cxnLst/>
              <a:rect l="l" t="t" r="r" b="b"/>
              <a:pathLst>
                <a:path w="3058" h="2602" extrusionOk="0">
                  <a:moveTo>
                    <a:pt x="1327" y="1"/>
                  </a:moveTo>
                  <a:cubicBezTo>
                    <a:pt x="652" y="1"/>
                    <a:pt x="0" y="522"/>
                    <a:pt x="0" y="1309"/>
                  </a:cubicBezTo>
                  <a:cubicBezTo>
                    <a:pt x="0" y="2020"/>
                    <a:pt x="582" y="2601"/>
                    <a:pt x="1314" y="2601"/>
                  </a:cubicBezTo>
                  <a:cubicBezTo>
                    <a:pt x="2477" y="2601"/>
                    <a:pt x="3058" y="1202"/>
                    <a:pt x="2240" y="383"/>
                  </a:cubicBezTo>
                  <a:cubicBezTo>
                    <a:pt x="1976" y="119"/>
                    <a:pt x="1649" y="1"/>
                    <a:pt x="1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2" name="Google Shape;2022;p17"/>
            <p:cNvSpPr/>
            <p:nvPr/>
          </p:nvSpPr>
          <p:spPr>
            <a:xfrm rot="5400000">
              <a:off x="1637696" y="2483144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293" y="1"/>
                  </a:moveTo>
                  <a:cubicBezTo>
                    <a:pt x="582" y="1"/>
                    <a:pt x="1" y="582"/>
                    <a:pt x="1" y="1314"/>
                  </a:cubicBezTo>
                  <a:cubicBezTo>
                    <a:pt x="1" y="2025"/>
                    <a:pt x="582" y="2606"/>
                    <a:pt x="1293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2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3" name="Google Shape;2023;p17"/>
            <p:cNvSpPr/>
            <p:nvPr/>
          </p:nvSpPr>
          <p:spPr>
            <a:xfrm rot="5400000">
              <a:off x="1637704" y="2781431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314" y="1"/>
                  </a:moveTo>
                  <a:cubicBezTo>
                    <a:pt x="581" y="1"/>
                    <a:pt x="0" y="582"/>
                    <a:pt x="0" y="1314"/>
                  </a:cubicBezTo>
                  <a:cubicBezTo>
                    <a:pt x="0" y="2025"/>
                    <a:pt x="581" y="2606"/>
                    <a:pt x="1314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4" name="Google Shape;2024;p17"/>
            <p:cNvSpPr/>
            <p:nvPr/>
          </p:nvSpPr>
          <p:spPr>
            <a:xfrm rot="5400000">
              <a:off x="1637513" y="2706861"/>
              <a:ext cx="45616" cy="45251"/>
            </a:xfrm>
            <a:custGeom>
              <a:avLst/>
              <a:gdLst/>
              <a:ahLst/>
              <a:cxnLst/>
              <a:rect l="l" t="t" r="r" b="b"/>
              <a:pathLst>
                <a:path w="2628" h="2607" extrusionOk="0">
                  <a:moveTo>
                    <a:pt x="1314" y="1"/>
                  </a:moveTo>
                  <a:cubicBezTo>
                    <a:pt x="603" y="1"/>
                    <a:pt x="0" y="582"/>
                    <a:pt x="0" y="1314"/>
                  </a:cubicBezTo>
                  <a:cubicBezTo>
                    <a:pt x="0" y="2025"/>
                    <a:pt x="603" y="2606"/>
                    <a:pt x="1314" y="2606"/>
                  </a:cubicBezTo>
                  <a:cubicBezTo>
                    <a:pt x="2024" y="2606"/>
                    <a:pt x="2627" y="2025"/>
                    <a:pt x="2627" y="1314"/>
                  </a:cubicBezTo>
                  <a:cubicBezTo>
                    <a:pt x="2627" y="582"/>
                    <a:pt x="2024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5" name="Google Shape;2025;p17"/>
            <p:cNvSpPr/>
            <p:nvPr/>
          </p:nvSpPr>
          <p:spPr>
            <a:xfrm rot="5400000">
              <a:off x="1633912" y="2636067"/>
              <a:ext cx="52732" cy="45164"/>
            </a:xfrm>
            <a:custGeom>
              <a:avLst/>
              <a:gdLst/>
              <a:ahLst/>
              <a:cxnLst/>
              <a:rect l="l" t="t" r="r" b="b"/>
              <a:pathLst>
                <a:path w="3038" h="2602" extrusionOk="0">
                  <a:moveTo>
                    <a:pt x="1312" y="1"/>
                  </a:moveTo>
                  <a:cubicBezTo>
                    <a:pt x="643" y="1"/>
                    <a:pt x="1" y="522"/>
                    <a:pt x="1" y="1309"/>
                  </a:cubicBezTo>
                  <a:cubicBezTo>
                    <a:pt x="1" y="2020"/>
                    <a:pt x="582" y="2601"/>
                    <a:pt x="1293" y="2601"/>
                  </a:cubicBezTo>
                  <a:cubicBezTo>
                    <a:pt x="2456" y="2601"/>
                    <a:pt x="3037" y="1202"/>
                    <a:pt x="2219" y="383"/>
                  </a:cubicBezTo>
                  <a:cubicBezTo>
                    <a:pt x="1955" y="119"/>
                    <a:pt x="1630" y="1"/>
                    <a:pt x="1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6" name="Google Shape;2026;p17"/>
            <p:cNvSpPr/>
            <p:nvPr/>
          </p:nvSpPr>
          <p:spPr>
            <a:xfrm rot="5400000">
              <a:off x="1559575" y="2483152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293" y="0"/>
                  </a:moveTo>
                  <a:cubicBezTo>
                    <a:pt x="582" y="0"/>
                    <a:pt x="1" y="582"/>
                    <a:pt x="1" y="1314"/>
                  </a:cubicBezTo>
                  <a:cubicBezTo>
                    <a:pt x="1" y="2024"/>
                    <a:pt x="582" y="2606"/>
                    <a:pt x="1293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7" name="Google Shape;2027;p17"/>
            <p:cNvSpPr/>
            <p:nvPr/>
          </p:nvSpPr>
          <p:spPr>
            <a:xfrm rot="5400000">
              <a:off x="1555696" y="2553651"/>
              <a:ext cx="52715" cy="45529"/>
            </a:xfrm>
            <a:custGeom>
              <a:avLst/>
              <a:gdLst/>
              <a:ahLst/>
              <a:cxnLst/>
              <a:rect l="l" t="t" r="r" b="b"/>
              <a:pathLst>
                <a:path w="3037" h="2623" extrusionOk="0">
                  <a:moveTo>
                    <a:pt x="1745" y="0"/>
                  </a:moveTo>
                  <a:cubicBezTo>
                    <a:pt x="582" y="0"/>
                    <a:pt x="0" y="1422"/>
                    <a:pt x="819" y="2240"/>
                  </a:cubicBezTo>
                  <a:cubicBezTo>
                    <a:pt x="1083" y="2504"/>
                    <a:pt x="1407" y="2622"/>
                    <a:pt x="1726" y="2622"/>
                  </a:cubicBezTo>
                  <a:cubicBezTo>
                    <a:pt x="2395" y="2622"/>
                    <a:pt x="3037" y="2101"/>
                    <a:pt x="3037" y="1314"/>
                  </a:cubicBezTo>
                  <a:cubicBezTo>
                    <a:pt x="3037" y="582"/>
                    <a:pt x="2455" y="0"/>
                    <a:pt x="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8" name="Google Shape;2028;p17"/>
            <p:cNvSpPr/>
            <p:nvPr/>
          </p:nvSpPr>
          <p:spPr>
            <a:xfrm rot="5400000">
              <a:off x="1559393" y="2706870"/>
              <a:ext cx="45616" cy="45234"/>
            </a:xfrm>
            <a:custGeom>
              <a:avLst/>
              <a:gdLst/>
              <a:ahLst/>
              <a:cxnLst/>
              <a:rect l="l" t="t" r="r" b="b"/>
              <a:pathLst>
                <a:path w="2628" h="2606" extrusionOk="0">
                  <a:moveTo>
                    <a:pt x="1314" y="0"/>
                  </a:moveTo>
                  <a:cubicBezTo>
                    <a:pt x="603" y="0"/>
                    <a:pt x="0" y="582"/>
                    <a:pt x="0" y="1314"/>
                  </a:cubicBezTo>
                  <a:cubicBezTo>
                    <a:pt x="0" y="2024"/>
                    <a:pt x="603" y="2606"/>
                    <a:pt x="1314" y="2606"/>
                  </a:cubicBezTo>
                  <a:cubicBezTo>
                    <a:pt x="2024" y="2606"/>
                    <a:pt x="2627" y="2024"/>
                    <a:pt x="2627" y="1314"/>
                  </a:cubicBezTo>
                  <a:cubicBezTo>
                    <a:pt x="2627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9" name="Google Shape;2029;p17"/>
            <p:cNvSpPr/>
            <p:nvPr/>
          </p:nvSpPr>
          <p:spPr>
            <a:xfrm rot="5400000">
              <a:off x="1559584" y="2781440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1" y="0"/>
                    <a:pt x="0" y="582"/>
                    <a:pt x="0" y="1314"/>
                  </a:cubicBezTo>
                  <a:cubicBezTo>
                    <a:pt x="0" y="2024"/>
                    <a:pt x="581" y="2606"/>
                    <a:pt x="1314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0" name="Google Shape;2030;p17"/>
            <p:cNvSpPr/>
            <p:nvPr/>
          </p:nvSpPr>
          <p:spPr>
            <a:xfrm rot="5400000">
              <a:off x="1555505" y="2852121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45" y="0"/>
                  </a:moveTo>
                  <a:cubicBezTo>
                    <a:pt x="582" y="0"/>
                    <a:pt x="1" y="1422"/>
                    <a:pt x="819" y="2240"/>
                  </a:cubicBezTo>
                  <a:cubicBezTo>
                    <a:pt x="1090" y="2504"/>
                    <a:pt x="1419" y="2622"/>
                    <a:pt x="1741" y="2622"/>
                  </a:cubicBezTo>
                  <a:cubicBezTo>
                    <a:pt x="2417" y="2622"/>
                    <a:pt x="3059" y="2101"/>
                    <a:pt x="3059" y="1314"/>
                  </a:cubicBezTo>
                  <a:cubicBezTo>
                    <a:pt x="3059" y="582"/>
                    <a:pt x="2477" y="0"/>
                    <a:pt x="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1" name="Google Shape;2031;p17"/>
            <p:cNvSpPr/>
            <p:nvPr/>
          </p:nvSpPr>
          <p:spPr>
            <a:xfrm rot="5400000">
              <a:off x="1555505" y="2926882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45" y="0"/>
                  </a:moveTo>
                  <a:cubicBezTo>
                    <a:pt x="582" y="0"/>
                    <a:pt x="1" y="1422"/>
                    <a:pt x="819" y="2240"/>
                  </a:cubicBezTo>
                  <a:cubicBezTo>
                    <a:pt x="1083" y="2504"/>
                    <a:pt x="1410" y="2622"/>
                    <a:pt x="1732" y="2622"/>
                  </a:cubicBezTo>
                  <a:cubicBezTo>
                    <a:pt x="2407" y="2622"/>
                    <a:pt x="3058" y="2101"/>
                    <a:pt x="3058" y="1314"/>
                  </a:cubicBezTo>
                  <a:cubicBezTo>
                    <a:pt x="3037" y="582"/>
                    <a:pt x="2455" y="0"/>
                    <a:pt x="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2" name="Google Shape;2032;p17"/>
            <p:cNvSpPr/>
            <p:nvPr/>
          </p:nvSpPr>
          <p:spPr>
            <a:xfrm rot="5400000">
              <a:off x="1479363" y="2561506"/>
              <a:ext cx="53079" cy="45147"/>
            </a:xfrm>
            <a:custGeom>
              <a:avLst/>
              <a:gdLst/>
              <a:ahLst/>
              <a:cxnLst/>
              <a:rect l="l" t="t" r="r" b="b"/>
              <a:pathLst>
                <a:path w="3058" h="2601" extrusionOk="0">
                  <a:moveTo>
                    <a:pt x="1327" y="0"/>
                  </a:moveTo>
                  <a:cubicBezTo>
                    <a:pt x="652" y="0"/>
                    <a:pt x="0" y="521"/>
                    <a:pt x="0" y="1309"/>
                  </a:cubicBezTo>
                  <a:cubicBezTo>
                    <a:pt x="0" y="2019"/>
                    <a:pt x="582" y="2601"/>
                    <a:pt x="1314" y="2601"/>
                  </a:cubicBezTo>
                  <a:cubicBezTo>
                    <a:pt x="2477" y="2601"/>
                    <a:pt x="3058" y="1201"/>
                    <a:pt x="2240" y="383"/>
                  </a:cubicBezTo>
                  <a:cubicBezTo>
                    <a:pt x="1976" y="119"/>
                    <a:pt x="1649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3" name="Google Shape;2033;p17"/>
            <p:cNvSpPr/>
            <p:nvPr/>
          </p:nvSpPr>
          <p:spPr>
            <a:xfrm rot="5400000">
              <a:off x="1483320" y="2483152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293" y="0"/>
                  </a:moveTo>
                  <a:cubicBezTo>
                    <a:pt x="582" y="0"/>
                    <a:pt x="1" y="582"/>
                    <a:pt x="1" y="1314"/>
                  </a:cubicBezTo>
                  <a:cubicBezTo>
                    <a:pt x="1" y="2024"/>
                    <a:pt x="582" y="2606"/>
                    <a:pt x="1293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4" name="Google Shape;2034;p17"/>
            <p:cNvSpPr/>
            <p:nvPr/>
          </p:nvSpPr>
          <p:spPr>
            <a:xfrm rot="5400000">
              <a:off x="1483329" y="2781440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1" y="0"/>
                    <a:pt x="0" y="582"/>
                    <a:pt x="0" y="1314"/>
                  </a:cubicBezTo>
                  <a:cubicBezTo>
                    <a:pt x="0" y="2024"/>
                    <a:pt x="581" y="2606"/>
                    <a:pt x="1314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5" name="Google Shape;2035;p17"/>
            <p:cNvSpPr/>
            <p:nvPr/>
          </p:nvSpPr>
          <p:spPr>
            <a:xfrm rot="5400000">
              <a:off x="1483138" y="2706870"/>
              <a:ext cx="45616" cy="45234"/>
            </a:xfrm>
            <a:custGeom>
              <a:avLst/>
              <a:gdLst/>
              <a:ahLst/>
              <a:cxnLst/>
              <a:rect l="l" t="t" r="r" b="b"/>
              <a:pathLst>
                <a:path w="2628" h="2606" extrusionOk="0">
                  <a:moveTo>
                    <a:pt x="1314" y="0"/>
                  </a:moveTo>
                  <a:cubicBezTo>
                    <a:pt x="603" y="0"/>
                    <a:pt x="0" y="582"/>
                    <a:pt x="0" y="1314"/>
                  </a:cubicBezTo>
                  <a:cubicBezTo>
                    <a:pt x="0" y="2024"/>
                    <a:pt x="603" y="2606"/>
                    <a:pt x="1314" y="2606"/>
                  </a:cubicBezTo>
                  <a:cubicBezTo>
                    <a:pt x="2024" y="2606"/>
                    <a:pt x="2627" y="2024"/>
                    <a:pt x="2627" y="1314"/>
                  </a:cubicBezTo>
                  <a:cubicBezTo>
                    <a:pt x="2627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6" name="Google Shape;2036;p17"/>
            <p:cNvSpPr/>
            <p:nvPr/>
          </p:nvSpPr>
          <p:spPr>
            <a:xfrm rot="5400000">
              <a:off x="1479354" y="2934554"/>
              <a:ext cx="53097" cy="45147"/>
            </a:xfrm>
            <a:custGeom>
              <a:avLst/>
              <a:gdLst/>
              <a:ahLst/>
              <a:cxnLst/>
              <a:rect l="l" t="t" r="r" b="b"/>
              <a:pathLst>
                <a:path w="3059" h="2601" extrusionOk="0">
                  <a:moveTo>
                    <a:pt x="1327" y="0"/>
                  </a:moveTo>
                  <a:cubicBezTo>
                    <a:pt x="652" y="0"/>
                    <a:pt x="0" y="521"/>
                    <a:pt x="0" y="1309"/>
                  </a:cubicBezTo>
                  <a:cubicBezTo>
                    <a:pt x="0" y="2019"/>
                    <a:pt x="582" y="2601"/>
                    <a:pt x="1314" y="2601"/>
                  </a:cubicBezTo>
                  <a:cubicBezTo>
                    <a:pt x="2477" y="2601"/>
                    <a:pt x="3058" y="1201"/>
                    <a:pt x="2240" y="383"/>
                  </a:cubicBezTo>
                  <a:cubicBezTo>
                    <a:pt x="1976" y="119"/>
                    <a:pt x="1649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7" name="Google Shape;2037;p17"/>
            <p:cNvSpPr/>
            <p:nvPr/>
          </p:nvSpPr>
          <p:spPr>
            <a:xfrm rot="5400000">
              <a:off x="1161116" y="3390024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1" y="1"/>
                    <a:pt x="0" y="582"/>
                    <a:pt x="0" y="1314"/>
                  </a:cubicBezTo>
                  <a:cubicBezTo>
                    <a:pt x="0" y="2025"/>
                    <a:pt x="581" y="2606"/>
                    <a:pt x="1292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8" name="Google Shape;2038;p17"/>
            <p:cNvSpPr/>
            <p:nvPr/>
          </p:nvSpPr>
          <p:spPr>
            <a:xfrm rot="5400000">
              <a:off x="1633730" y="3020577"/>
              <a:ext cx="53097" cy="45164"/>
            </a:xfrm>
            <a:custGeom>
              <a:avLst/>
              <a:gdLst/>
              <a:ahLst/>
              <a:cxnLst/>
              <a:rect l="l" t="t" r="r" b="b"/>
              <a:pathLst>
                <a:path w="3059" h="2602" extrusionOk="0">
                  <a:moveTo>
                    <a:pt x="1333" y="1"/>
                  </a:moveTo>
                  <a:cubicBezTo>
                    <a:pt x="664" y="1"/>
                    <a:pt x="22" y="522"/>
                    <a:pt x="22" y="1309"/>
                  </a:cubicBezTo>
                  <a:cubicBezTo>
                    <a:pt x="0" y="2020"/>
                    <a:pt x="603" y="2601"/>
                    <a:pt x="1314" y="2601"/>
                  </a:cubicBezTo>
                  <a:cubicBezTo>
                    <a:pt x="2477" y="2601"/>
                    <a:pt x="3058" y="1202"/>
                    <a:pt x="2240" y="383"/>
                  </a:cubicBezTo>
                  <a:cubicBezTo>
                    <a:pt x="1976" y="119"/>
                    <a:pt x="1651" y="1"/>
                    <a:pt x="1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9" name="Google Shape;2039;p17"/>
            <p:cNvSpPr/>
            <p:nvPr/>
          </p:nvSpPr>
          <p:spPr>
            <a:xfrm rot="5400000">
              <a:off x="1637704" y="3166124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1" y="1"/>
                    <a:pt x="0" y="582"/>
                    <a:pt x="0" y="1314"/>
                  </a:cubicBezTo>
                  <a:cubicBezTo>
                    <a:pt x="0" y="2025"/>
                    <a:pt x="581" y="2606"/>
                    <a:pt x="1292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0" name="Google Shape;2040;p17"/>
            <p:cNvSpPr/>
            <p:nvPr/>
          </p:nvSpPr>
          <p:spPr>
            <a:xfrm rot="5400000">
              <a:off x="1637704" y="3091363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314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314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1" name="Google Shape;2041;p17"/>
            <p:cNvSpPr/>
            <p:nvPr/>
          </p:nvSpPr>
          <p:spPr>
            <a:xfrm rot="5400000">
              <a:off x="1637704" y="3464402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314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314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2" name="Google Shape;2042;p17"/>
            <p:cNvSpPr/>
            <p:nvPr/>
          </p:nvSpPr>
          <p:spPr>
            <a:xfrm rot="5400000">
              <a:off x="1637704" y="3390024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1" y="1"/>
                    <a:pt x="0" y="582"/>
                    <a:pt x="0" y="1314"/>
                  </a:cubicBezTo>
                  <a:cubicBezTo>
                    <a:pt x="0" y="2025"/>
                    <a:pt x="581" y="2606"/>
                    <a:pt x="1292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3" name="Google Shape;2043;p17"/>
            <p:cNvSpPr/>
            <p:nvPr/>
          </p:nvSpPr>
          <p:spPr>
            <a:xfrm rot="5400000">
              <a:off x="1633912" y="3319420"/>
              <a:ext cx="52732" cy="45164"/>
            </a:xfrm>
            <a:custGeom>
              <a:avLst/>
              <a:gdLst/>
              <a:ahLst/>
              <a:cxnLst/>
              <a:rect l="l" t="t" r="r" b="b"/>
              <a:pathLst>
                <a:path w="3038" h="2602" extrusionOk="0">
                  <a:moveTo>
                    <a:pt x="1311" y="1"/>
                  </a:moveTo>
                  <a:cubicBezTo>
                    <a:pt x="643" y="1"/>
                    <a:pt x="1" y="522"/>
                    <a:pt x="1" y="1309"/>
                  </a:cubicBezTo>
                  <a:cubicBezTo>
                    <a:pt x="1" y="2020"/>
                    <a:pt x="582" y="2601"/>
                    <a:pt x="1293" y="2601"/>
                  </a:cubicBezTo>
                  <a:cubicBezTo>
                    <a:pt x="2456" y="2601"/>
                    <a:pt x="3037" y="1202"/>
                    <a:pt x="2219" y="383"/>
                  </a:cubicBezTo>
                  <a:cubicBezTo>
                    <a:pt x="1955" y="119"/>
                    <a:pt x="1630" y="1"/>
                    <a:pt x="1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4" name="Google Shape;2044;p17"/>
            <p:cNvSpPr/>
            <p:nvPr/>
          </p:nvSpPr>
          <p:spPr>
            <a:xfrm rot="5400000">
              <a:off x="1555505" y="3012914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45" y="0"/>
                  </a:moveTo>
                  <a:cubicBezTo>
                    <a:pt x="582" y="0"/>
                    <a:pt x="1" y="1422"/>
                    <a:pt x="819" y="2240"/>
                  </a:cubicBezTo>
                  <a:cubicBezTo>
                    <a:pt x="1083" y="2504"/>
                    <a:pt x="1410" y="2622"/>
                    <a:pt x="1732" y="2622"/>
                  </a:cubicBezTo>
                  <a:cubicBezTo>
                    <a:pt x="2407" y="2622"/>
                    <a:pt x="3059" y="2101"/>
                    <a:pt x="3059" y="1314"/>
                  </a:cubicBezTo>
                  <a:cubicBezTo>
                    <a:pt x="3059" y="582"/>
                    <a:pt x="2456" y="0"/>
                    <a:pt x="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5" name="Google Shape;2045;p17"/>
            <p:cNvSpPr/>
            <p:nvPr/>
          </p:nvSpPr>
          <p:spPr>
            <a:xfrm rot="5400000">
              <a:off x="1559584" y="3091372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6" name="Google Shape;2046;p17"/>
            <p:cNvSpPr/>
            <p:nvPr/>
          </p:nvSpPr>
          <p:spPr>
            <a:xfrm rot="5400000">
              <a:off x="1559584" y="3166132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1" y="0"/>
                    <a:pt x="0" y="582"/>
                    <a:pt x="0" y="1314"/>
                  </a:cubicBezTo>
                  <a:cubicBezTo>
                    <a:pt x="0" y="2024"/>
                    <a:pt x="581" y="2606"/>
                    <a:pt x="1292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7" name="Google Shape;2047;p17"/>
            <p:cNvSpPr/>
            <p:nvPr/>
          </p:nvSpPr>
          <p:spPr>
            <a:xfrm rot="5400000">
              <a:off x="1555505" y="3311192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67" y="0"/>
                  </a:moveTo>
                  <a:cubicBezTo>
                    <a:pt x="582" y="0"/>
                    <a:pt x="1" y="1422"/>
                    <a:pt x="841" y="2240"/>
                  </a:cubicBezTo>
                  <a:cubicBezTo>
                    <a:pt x="1105" y="2504"/>
                    <a:pt x="1430" y="2622"/>
                    <a:pt x="1748" y="2622"/>
                  </a:cubicBezTo>
                  <a:cubicBezTo>
                    <a:pt x="2417" y="2622"/>
                    <a:pt x="3059" y="2101"/>
                    <a:pt x="3059" y="1314"/>
                  </a:cubicBezTo>
                  <a:cubicBezTo>
                    <a:pt x="3059" y="582"/>
                    <a:pt x="2477" y="0"/>
                    <a:pt x="17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8" name="Google Shape;2048;p17"/>
            <p:cNvSpPr/>
            <p:nvPr/>
          </p:nvSpPr>
          <p:spPr>
            <a:xfrm rot="5400000">
              <a:off x="1559584" y="3390032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1" y="0"/>
                    <a:pt x="0" y="582"/>
                    <a:pt x="0" y="1314"/>
                  </a:cubicBezTo>
                  <a:cubicBezTo>
                    <a:pt x="0" y="2024"/>
                    <a:pt x="581" y="2606"/>
                    <a:pt x="1292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9" name="Google Shape;2049;p17"/>
            <p:cNvSpPr/>
            <p:nvPr/>
          </p:nvSpPr>
          <p:spPr>
            <a:xfrm rot="5400000">
              <a:off x="1559584" y="3464411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0" name="Google Shape;2050;p17"/>
            <p:cNvSpPr/>
            <p:nvPr/>
          </p:nvSpPr>
          <p:spPr>
            <a:xfrm rot="5400000">
              <a:off x="1559584" y="3539172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292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1" name="Google Shape;2051;p17"/>
            <p:cNvSpPr/>
            <p:nvPr/>
          </p:nvSpPr>
          <p:spPr>
            <a:xfrm rot="5400000">
              <a:off x="1479354" y="3020586"/>
              <a:ext cx="53097" cy="45147"/>
            </a:xfrm>
            <a:custGeom>
              <a:avLst/>
              <a:gdLst/>
              <a:ahLst/>
              <a:cxnLst/>
              <a:rect l="l" t="t" r="r" b="b"/>
              <a:pathLst>
                <a:path w="3059" h="2601" extrusionOk="0">
                  <a:moveTo>
                    <a:pt x="1333" y="0"/>
                  </a:moveTo>
                  <a:cubicBezTo>
                    <a:pt x="664" y="0"/>
                    <a:pt x="22" y="521"/>
                    <a:pt x="22" y="1309"/>
                  </a:cubicBezTo>
                  <a:cubicBezTo>
                    <a:pt x="0" y="2019"/>
                    <a:pt x="603" y="2601"/>
                    <a:pt x="1314" y="2601"/>
                  </a:cubicBezTo>
                  <a:cubicBezTo>
                    <a:pt x="2477" y="2601"/>
                    <a:pt x="3058" y="1201"/>
                    <a:pt x="2240" y="383"/>
                  </a:cubicBezTo>
                  <a:cubicBezTo>
                    <a:pt x="1976" y="119"/>
                    <a:pt x="1651" y="0"/>
                    <a:pt x="1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2" name="Google Shape;2052;p17"/>
            <p:cNvSpPr/>
            <p:nvPr/>
          </p:nvSpPr>
          <p:spPr>
            <a:xfrm rot="5400000">
              <a:off x="1225594" y="3240702"/>
              <a:ext cx="45616" cy="45234"/>
            </a:xfrm>
            <a:custGeom>
              <a:avLst/>
              <a:gdLst/>
              <a:ahLst/>
              <a:cxnLst/>
              <a:rect l="l" t="t" r="r" b="b"/>
              <a:pathLst>
                <a:path w="2628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5"/>
                    <a:pt x="582" y="2606"/>
                    <a:pt x="1314" y="2606"/>
                  </a:cubicBezTo>
                  <a:cubicBezTo>
                    <a:pt x="2025" y="2606"/>
                    <a:pt x="2628" y="2025"/>
                    <a:pt x="2628" y="1314"/>
                  </a:cubicBezTo>
                  <a:cubicBezTo>
                    <a:pt x="2628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3" name="Google Shape;2053;p17"/>
            <p:cNvSpPr/>
            <p:nvPr/>
          </p:nvSpPr>
          <p:spPr>
            <a:xfrm rot="5400000">
              <a:off x="1483329" y="3166132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1" y="0"/>
                    <a:pt x="0" y="582"/>
                    <a:pt x="0" y="1314"/>
                  </a:cubicBezTo>
                  <a:cubicBezTo>
                    <a:pt x="0" y="2024"/>
                    <a:pt x="581" y="2606"/>
                    <a:pt x="1292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4" name="Google Shape;2054;p17"/>
            <p:cNvSpPr/>
            <p:nvPr/>
          </p:nvSpPr>
          <p:spPr>
            <a:xfrm rot="5400000">
              <a:off x="1483329" y="3464411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5" name="Google Shape;2055;p17"/>
            <p:cNvSpPr/>
            <p:nvPr/>
          </p:nvSpPr>
          <p:spPr>
            <a:xfrm rot="5400000">
              <a:off x="1323711" y="3390024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0"/>
                  </a:moveTo>
                  <a:cubicBezTo>
                    <a:pt x="581" y="0"/>
                    <a:pt x="0" y="582"/>
                    <a:pt x="0" y="1292"/>
                  </a:cubicBezTo>
                  <a:cubicBezTo>
                    <a:pt x="0" y="2025"/>
                    <a:pt x="581" y="2606"/>
                    <a:pt x="1292" y="2606"/>
                  </a:cubicBezTo>
                  <a:cubicBezTo>
                    <a:pt x="2024" y="2606"/>
                    <a:pt x="2606" y="2025"/>
                    <a:pt x="2606" y="1292"/>
                  </a:cubicBezTo>
                  <a:cubicBezTo>
                    <a:pt x="2606" y="582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6" name="Google Shape;2056;p17"/>
            <p:cNvSpPr/>
            <p:nvPr/>
          </p:nvSpPr>
          <p:spPr>
            <a:xfrm rot="5400000">
              <a:off x="1479536" y="3319429"/>
              <a:ext cx="52732" cy="45147"/>
            </a:xfrm>
            <a:custGeom>
              <a:avLst/>
              <a:gdLst/>
              <a:ahLst/>
              <a:cxnLst/>
              <a:rect l="l" t="t" r="r" b="b"/>
              <a:pathLst>
                <a:path w="3038" h="2601" extrusionOk="0">
                  <a:moveTo>
                    <a:pt x="1311" y="0"/>
                  </a:moveTo>
                  <a:cubicBezTo>
                    <a:pt x="643" y="0"/>
                    <a:pt x="1" y="521"/>
                    <a:pt x="1" y="1309"/>
                  </a:cubicBezTo>
                  <a:cubicBezTo>
                    <a:pt x="1" y="2019"/>
                    <a:pt x="582" y="2601"/>
                    <a:pt x="1293" y="2601"/>
                  </a:cubicBezTo>
                  <a:cubicBezTo>
                    <a:pt x="2456" y="2601"/>
                    <a:pt x="3037" y="1201"/>
                    <a:pt x="2219" y="383"/>
                  </a:cubicBezTo>
                  <a:cubicBezTo>
                    <a:pt x="1955" y="119"/>
                    <a:pt x="1630" y="0"/>
                    <a:pt x="1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7" name="Google Shape;2057;p17"/>
            <p:cNvSpPr/>
            <p:nvPr/>
          </p:nvSpPr>
          <p:spPr>
            <a:xfrm rot="5400000">
              <a:off x="1361101" y="3539163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2" y="1"/>
                    <a:pt x="0" y="582"/>
                    <a:pt x="0" y="1293"/>
                  </a:cubicBezTo>
                  <a:cubicBezTo>
                    <a:pt x="0" y="2025"/>
                    <a:pt x="582" y="2607"/>
                    <a:pt x="1292" y="2607"/>
                  </a:cubicBezTo>
                  <a:cubicBezTo>
                    <a:pt x="2024" y="2607"/>
                    <a:pt x="2606" y="2025"/>
                    <a:pt x="2606" y="1293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8" name="Google Shape;2058;p17"/>
            <p:cNvSpPr/>
            <p:nvPr/>
          </p:nvSpPr>
          <p:spPr>
            <a:xfrm rot="5400000">
              <a:off x="1328571" y="3690581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314" y="0"/>
                  </a:moveTo>
                  <a:cubicBezTo>
                    <a:pt x="581" y="0"/>
                    <a:pt x="0" y="582"/>
                    <a:pt x="0" y="1314"/>
                  </a:cubicBezTo>
                  <a:cubicBezTo>
                    <a:pt x="0" y="2025"/>
                    <a:pt x="581" y="2606"/>
                    <a:pt x="1314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9" name="Google Shape;2059;p17"/>
            <p:cNvSpPr/>
            <p:nvPr/>
          </p:nvSpPr>
          <p:spPr>
            <a:xfrm rot="5400000">
              <a:off x="1219423" y="3690581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314" y="0"/>
                  </a:moveTo>
                  <a:cubicBezTo>
                    <a:pt x="581" y="0"/>
                    <a:pt x="0" y="582"/>
                    <a:pt x="0" y="1292"/>
                  </a:cubicBezTo>
                  <a:cubicBezTo>
                    <a:pt x="0" y="2025"/>
                    <a:pt x="581" y="2606"/>
                    <a:pt x="1314" y="2606"/>
                  </a:cubicBezTo>
                  <a:cubicBezTo>
                    <a:pt x="2024" y="2606"/>
                    <a:pt x="2606" y="2025"/>
                    <a:pt x="2606" y="1292"/>
                  </a:cubicBezTo>
                  <a:cubicBezTo>
                    <a:pt x="2606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0" name="Google Shape;2060;p17"/>
            <p:cNvSpPr/>
            <p:nvPr/>
          </p:nvSpPr>
          <p:spPr>
            <a:xfrm rot="5400000">
              <a:off x="1637704" y="3690581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314" y="1"/>
                  </a:moveTo>
                  <a:cubicBezTo>
                    <a:pt x="581" y="1"/>
                    <a:pt x="0" y="582"/>
                    <a:pt x="0" y="1314"/>
                  </a:cubicBezTo>
                  <a:cubicBezTo>
                    <a:pt x="0" y="2025"/>
                    <a:pt x="581" y="2606"/>
                    <a:pt x="1314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1" name="Google Shape;2061;p17"/>
            <p:cNvSpPr/>
            <p:nvPr/>
          </p:nvSpPr>
          <p:spPr>
            <a:xfrm rot="5400000">
              <a:off x="1637513" y="3616011"/>
              <a:ext cx="45616" cy="45251"/>
            </a:xfrm>
            <a:custGeom>
              <a:avLst/>
              <a:gdLst/>
              <a:ahLst/>
              <a:cxnLst/>
              <a:rect l="l" t="t" r="r" b="b"/>
              <a:pathLst>
                <a:path w="2628" h="2607" extrusionOk="0">
                  <a:moveTo>
                    <a:pt x="1314" y="1"/>
                  </a:moveTo>
                  <a:cubicBezTo>
                    <a:pt x="603" y="1"/>
                    <a:pt x="0" y="582"/>
                    <a:pt x="0" y="1314"/>
                  </a:cubicBezTo>
                  <a:cubicBezTo>
                    <a:pt x="0" y="2025"/>
                    <a:pt x="603" y="2606"/>
                    <a:pt x="1314" y="2606"/>
                  </a:cubicBezTo>
                  <a:cubicBezTo>
                    <a:pt x="2024" y="2606"/>
                    <a:pt x="2627" y="2025"/>
                    <a:pt x="2627" y="1314"/>
                  </a:cubicBezTo>
                  <a:cubicBezTo>
                    <a:pt x="2627" y="582"/>
                    <a:pt x="2024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2" name="Google Shape;2062;p17"/>
            <p:cNvSpPr/>
            <p:nvPr/>
          </p:nvSpPr>
          <p:spPr>
            <a:xfrm rot="5400000">
              <a:off x="1559393" y="3616020"/>
              <a:ext cx="45616" cy="45234"/>
            </a:xfrm>
            <a:custGeom>
              <a:avLst/>
              <a:gdLst/>
              <a:ahLst/>
              <a:cxnLst/>
              <a:rect l="l" t="t" r="r" b="b"/>
              <a:pathLst>
                <a:path w="2628" h="2606" extrusionOk="0">
                  <a:moveTo>
                    <a:pt x="1314" y="0"/>
                  </a:moveTo>
                  <a:cubicBezTo>
                    <a:pt x="603" y="0"/>
                    <a:pt x="0" y="582"/>
                    <a:pt x="0" y="1314"/>
                  </a:cubicBezTo>
                  <a:cubicBezTo>
                    <a:pt x="0" y="2024"/>
                    <a:pt x="603" y="2606"/>
                    <a:pt x="1314" y="2606"/>
                  </a:cubicBezTo>
                  <a:cubicBezTo>
                    <a:pt x="2024" y="2606"/>
                    <a:pt x="2627" y="2024"/>
                    <a:pt x="2627" y="1314"/>
                  </a:cubicBezTo>
                  <a:cubicBezTo>
                    <a:pt x="2627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3" name="Google Shape;2063;p17"/>
            <p:cNvSpPr/>
            <p:nvPr/>
          </p:nvSpPr>
          <p:spPr>
            <a:xfrm rot="5400000">
              <a:off x="1559584" y="3690590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1" y="0"/>
                    <a:pt x="0" y="582"/>
                    <a:pt x="0" y="1314"/>
                  </a:cubicBezTo>
                  <a:cubicBezTo>
                    <a:pt x="0" y="2024"/>
                    <a:pt x="581" y="2606"/>
                    <a:pt x="1314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4" name="Google Shape;2064;p17"/>
            <p:cNvSpPr/>
            <p:nvPr/>
          </p:nvSpPr>
          <p:spPr>
            <a:xfrm rot="5400000">
              <a:off x="1555505" y="3761271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45" y="0"/>
                  </a:moveTo>
                  <a:cubicBezTo>
                    <a:pt x="582" y="0"/>
                    <a:pt x="1" y="1422"/>
                    <a:pt x="819" y="2240"/>
                  </a:cubicBezTo>
                  <a:cubicBezTo>
                    <a:pt x="1090" y="2504"/>
                    <a:pt x="1419" y="2622"/>
                    <a:pt x="1741" y="2622"/>
                  </a:cubicBezTo>
                  <a:cubicBezTo>
                    <a:pt x="2417" y="2622"/>
                    <a:pt x="3059" y="2101"/>
                    <a:pt x="3059" y="1314"/>
                  </a:cubicBezTo>
                  <a:cubicBezTo>
                    <a:pt x="3059" y="582"/>
                    <a:pt x="2477" y="0"/>
                    <a:pt x="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5" name="Google Shape;2065;p17"/>
            <p:cNvSpPr/>
            <p:nvPr/>
          </p:nvSpPr>
          <p:spPr>
            <a:xfrm rot="5400000">
              <a:off x="1555505" y="3836032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45" y="0"/>
                  </a:moveTo>
                  <a:cubicBezTo>
                    <a:pt x="582" y="0"/>
                    <a:pt x="1" y="1422"/>
                    <a:pt x="819" y="2240"/>
                  </a:cubicBezTo>
                  <a:cubicBezTo>
                    <a:pt x="1083" y="2504"/>
                    <a:pt x="1410" y="2622"/>
                    <a:pt x="1732" y="2622"/>
                  </a:cubicBezTo>
                  <a:cubicBezTo>
                    <a:pt x="2407" y="2622"/>
                    <a:pt x="3058" y="2101"/>
                    <a:pt x="3058" y="1314"/>
                  </a:cubicBezTo>
                  <a:cubicBezTo>
                    <a:pt x="3037" y="582"/>
                    <a:pt x="2455" y="0"/>
                    <a:pt x="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6" name="Google Shape;2066;p17"/>
            <p:cNvSpPr/>
            <p:nvPr/>
          </p:nvSpPr>
          <p:spPr>
            <a:xfrm rot="5400000">
              <a:off x="1483329" y="3690590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1" y="0"/>
                    <a:pt x="0" y="582"/>
                    <a:pt x="0" y="1314"/>
                  </a:cubicBezTo>
                  <a:cubicBezTo>
                    <a:pt x="0" y="2024"/>
                    <a:pt x="581" y="2606"/>
                    <a:pt x="1314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7" name="Google Shape;2067;p17"/>
            <p:cNvSpPr/>
            <p:nvPr/>
          </p:nvSpPr>
          <p:spPr>
            <a:xfrm rot="5400000">
              <a:off x="1483138" y="3616020"/>
              <a:ext cx="45616" cy="45234"/>
            </a:xfrm>
            <a:custGeom>
              <a:avLst/>
              <a:gdLst/>
              <a:ahLst/>
              <a:cxnLst/>
              <a:rect l="l" t="t" r="r" b="b"/>
              <a:pathLst>
                <a:path w="2628" h="2606" extrusionOk="0">
                  <a:moveTo>
                    <a:pt x="1314" y="0"/>
                  </a:moveTo>
                  <a:cubicBezTo>
                    <a:pt x="603" y="0"/>
                    <a:pt x="0" y="582"/>
                    <a:pt x="0" y="1314"/>
                  </a:cubicBezTo>
                  <a:cubicBezTo>
                    <a:pt x="0" y="2024"/>
                    <a:pt x="603" y="2606"/>
                    <a:pt x="1314" y="2606"/>
                  </a:cubicBezTo>
                  <a:cubicBezTo>
                    <a:pt x="2024" y="2606"/>
                    <a:pt x="2627" y="2024"/>
                    <a:pt x="2627" y="1314"/>
                  </a:cubicBezTo>
                  <a:cubicBezTo>
                    <a:pt x="2627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8" name="Google Shape;2068;p17"/>
            <p:cNvSpPr/>
            <p:nvPr/>
          </p:nvSpPr>
          <p:spPr>
            <a:xfrm rot="5400000">
              <a:off x="1479354" y="3843704"/>
              <a:ext cx="53097" cy="45147"/>
            </a:xfrm>
            <a:custGeom>
              <a:avLst/>
              <a:gdLst/>
              <a:ahLst/>
              <a:cxnLst/>
              <a:rect l="l" t="t" r="r" b="b"/>
              <a:pathLst>
                <a:path w="3059" h="2601" extrusionOk="0">
                  <a:moveTo>
                    <a:pt x="1327" y="0"/>
                  </a:moveTo>
                  <a:cubicBezTo>
                    <a:pt x="652" y="0"/>
                    <a:pt x="0" y="521"/>
                    <a:pt x="0" y="1309"/>
                  </a:cubicBezTo>
                  <a:cubicBezTo>
                    <a:pt x="0" y="2019"/>
                    <a:pt x="582" y="2601"/>
                    <a:pt x="1314" y="2601"/>
                  </a:cubicBezTo>
                  <a:cubicBezTo>
                    <a:pt x="2477" y="2601"/>
                    <a:pt x="3058" y="1201"/>
                    <a:pt x="2240" y="383"/>
                  </a:cubicBezTo>
                  <a:cubicBezTo>
                    <a:pt x="1976" y="119"/>
                    <a:pt x="1649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9" name="Google Shape;2069;p17"/>
            <p:cNvSpPr/>
            <p:nvPr/>
          </p:nvSpPr>
          <p:spPr>
            <a:xfrm rot="-5400000">
              <a:off x="4337218" y="3705421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1" y="1"/>
                    <a:pt x="0" y="582"/>
                    <a:pt x="0" y="1314"/>
                  </a:cubicBezTo>
                  <a:cubicBezTo>
                    <a:pt x="0" y="2025"/>
                    <a:pt x="581" y="2606"/>
                    <a:pt x="1292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0" name="Google Shape;2070;p17"/>
            <p:cNvSpPr/>
            <p:nvPr/>
          </p:nvSpPr>
          <p:spPr>
            <a:xfrm rot="-5400000">
              <a:off x="4272359" y="3854760"/>
              <a:ext cx="45616" cy="45234"/>
            </a:xfrm>
            <a:custGeom>
              <a:avLst/>
              <a:gdLst/>
              <a:ahLst/>
              <a:cxnLst/>
              <a:rect l="l" t="t" r="r" b="b"/>
              <a:pathLst>
                <a:path w="2628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5"/>
                    <a:pt x="582" y="2606"/>
                    <a:pt x="1314" y="2606"/>
                  </a:cubicBezTo>
                  <a:cubicBezTo>
                    <a:pt x="2025" y="2606"/>
                    <a:pt x="2628" y="2025"/>
                    <a:pt x="2628" y="1314"/>
                  </a:cubicBezTo>
                  <a:cubicBezTo>
                    <a:pt x="2628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1" name="Google Shape;2071;p17"/>
            <p:cNvSpPr/>
            <p:nvPr/>
          </p:nvSpPr>
          <p:spPr>
            <a:xfrm rot="-5400000">
              <a:off x="4174624" y="3705421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0"/>
                  </a:moveTo>
                  <a:cubicBezTo>
                    <a:pt x="581" y="0"/>
                    <a:pt x="0" y="582"/>
                    <a:pt x="0" y="1292"/>
                  </a:cubicBezTo>
                  <a:cubicBezTo>
                    <a:pt x="0" y="2025"/>
                    <a:pt x="581" y="2606"/>
                    <a:pt x="1292" y="2606"/>
                  </a:cubicBezTo>
                  <a:cubicBezTo>
                    <a:pt x="2024" y="2606"/>
                    <a:pt x="2606" y="2025"/>
                    <a:pt x="2606" y="1292"/>
                  </a:cubicBezTo>
                  <a:cubicBezTo>
                    <a:pt x="2606" y="582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2" name="Google Shape;2072;p17"/>
            <p:cNvSpPr/>
            <p:nvPr/>
          </p:nvSpPr>
          <p:spPr>
            <a:xfrm rot="-5400000">
              <a:off x="4137234" y="3556282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2" y="1"/>
                    <a:pt x="0" y="582"/>
                    <a:pt x="0" y="1293"/>
                  </a:cubicBezTo>
                  <a:cubicBezTo>
                    <a:pt x="0" y="2025"/>
                    <a:pt x="582" y="2607"/>
                    <a:pt x="1292" y="2607"/>
                  </a:cubicBezTo>
                  <a:cubicBezTo>
                    <a:pt x="2024" y="2607"/>
                    <a:pt x="2606" y="2025"/>
                    <a:pt x="2606" y="1293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2073" name="Google Shape;2073;p17"/>
          <p:cNvCxnSpPr/>
          <p:nvPr/>
        </p:nvCxnSpPr>
        <p:spPr>
          <a:xfrm>
            <a:off x="0" y="12853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4" name="Google Shape;2074;p17"/>
          <p:cNvCxnSpPr/>
          <p:nvPr/>
        </p:nvCxnSpPr>
        <p:spPr>
          <a:xfrm>
            <a:off x="0" y="6756384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458201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itle and text 3">
  <p:cSld name="Tiitle and text 3"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18"/>
          <p:cNvSpPr txBox="1">
            <a:spLocks noGrp="1"/>
          </p:cNvSpPr>
          <p:nvPr>
            <p:ph type="subTitle" idx="1"/>
          </p:nvPr>
        </p:nvSpPr>
        <p:spPr>
          <a:xfrm>
            <a:off x="1506567" y="2411567"/>
            <a:ext cx="4511200" cy="3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Darker Grotesque Black"/>
              <a:buAutoNum type="arabicPeriod"/>
              <a:defRPr sz="2133"/>
            </a:lvl1pPr>
            <a:lvl2pPr lvl="1" rtl="0">
              <a:spcBef>
                <a:spcPts val="1333"/>
              </a:spcBef>
              <a:spcAft>
                <a:spcPts val="0"/>
              </a:spcAft>
              <a:buSzPts val="1600"/>
              <a:buAutoNum type="alphaLcPeriod"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AutoNum type="romanLcPeriod"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AutoNum type="arabicPeriod"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AutoNum type="alphaLcPeriod"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AutoNum type="romanLcPeriod"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AutoNum type="arabicPeriod"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AutoNum type="alphaLcPeriod"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AutoNum type="romanLcPeriod"/>
              <a:defRPr sz="2133"/>
            </a:lvl9pPr>
          </a:lstStyle>
          <a:p>
            <a:endParaRPr/>
          </a:p>
        </p:txBody>
      </p:sp>
      <p:sp>
        <p:nvSpPr>
          <p:cNvPr id="2077" name="Google Shape;2077;p1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8353200" cy="8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078" name="Google Shape;2078;p18"/>
          <p:cNvSpPr/>
          <p:nvPr/>
        </p:nvSpPr>
        <p:spPr>
          <a:xfrm rot="10800000" flipH="1">
            <a:off x="11615132" y="129414"/>
            <a:ext cx="70104" cy="60556"/>
          </a:xfrm>
          <a:custGeom>
            <a:avLst/>
            <a:gdLst/>
            <a:ahLst/>
            <a:cxnLst/>
            <a:rect l="l" t="t" r="r" b="b"/>
            <a:pathLst>
              <a:path w="3037" h="2623" extrusionOk="0">
                <a:moveTo>
                  <a:pt x="1745" y="1"/>
                </a:moveTo>
                <a:cubicBezTo>
                  <a:pt x="582" y="1"/>
                  <a:pt x="0" y="1400"/>
                  <a:pt x="819" y="2240"/>
                </a:cubicBezTo>
                <a:cubicBezTo>
                  <a:pt x="1083" y="2504"/>
                  <a:pt x="1407" y="2623"/>
                  <a:pt x="1726" y="2623"/>
                </a:cubicBezTo>
                <a:cubicBezTo>
                  <a:pt x="2395" y="2623"/>
                  <a:pt x="3037" y="2102"/>
                  <a:pt x="3037" y="1314"/>
                </a:cubicBezTo>
                <a:cubicBezTo>
                  <a:pt x="3037" y="582"/>
                  <a:pt x="2455" y="1"/>
                  <a:pt x="17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79" name="Google Shape;2079;p18"/>
          <p:cNvSpPr/>
          <p:nvPr/>
        </p:nvSpPr>
        <p:spPr>
          <a:xfrm rot="10800000" flipH="1">
            <a:off x="11228225" y="254119"/>
            <a:ext cx="70612" cy="60048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9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0" name="Google Shape;2080;p18"/>
          <p:cNvSpPr/>
          <p:nvPr/>
        </p:nvSpPr>
        <p:spPr>
          <a:xfrm rot="10800000" flipH="1">
            <a:off x="11823506" y="512213"/>
            <a:ext cx="60663" cy="60672"/>
          </a:xfrm>
          <a:custGeom>
            <a:avLst/>
            <a:gdLst/>
            <a:ahLst/>
            <a:cxnLst/>
            <a:rect l="l" t="t" r="r" b="b"/>
            <a:pathLst>
              <a:path w="2628" h="2628" extrusionOk="0">
                <a:moveTo>
                  <a:pt x="1314" y="0"/>
                </a:moveTo>
                <a:cubicBezTo>
                  <a:pt x="603" y="0"/>
                  <a:pt x="0" y="603"/>
                  <a:pt x="0" y="1314"/>
                </a:cubicBezTo>
                <a:cubicBezTo>
                  <a:pt x="0" y="2046"/>
                  <a:pt x="603" y="2627"/>
                  <a:pt x="1314" y="2627"/>
                </a:cubicBezTo>
                <a:cubicBezTo>
                  <a:pt x="2024" y="2627"/>
                  <a:pt x="2627" y="2046"/>
                  <a:pt x="2627" y="1314"/>
                </a:cubicBezTo>
                <a:cubicBezTo>
                  <a:pt x="2627" y="603"/>
                  <a:pt x="2024" y="0"/>
                  <a:pt x="131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1" name="Google Shape;2081;p18"/>
          <p:cNvSpPr/>
          <p:nvPr/>
        </p:nvSpPr>
        <p:spPr>
          <a:xfrm rot="10800000" flipH="1">
            <a:off x="12011971" y="512330"/>
            <a:ext cx="70612" cy="60556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603"/>
                  <a:pt x="2477" y="22"/>
                  <a:pt x="17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2" name="Google Shape;2082;p18"/>
          <p:cNvSpPr/>
          <p:nvPr/>
        </p:nvSpPr>
        <p:spPr>
          <a:xfrm rot="10800000" flipH="1">
            <a:off x="12111435" y="512330"/>
            <a:ext cx="70612" cy="60556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58" y="603"/>
                  <a:pt x="2455" y="22"/>
                  <a:pt x="17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3" name="Google Shape;2083;p18"/>
          <p:cNvSpPr/>
          <p:nvPr/>
        </p:nvSpPr>
        <p:spPr>
          <a:xfrm rot="10800000" flipH="1">
            <a:off x="11922969" y="719087"/>
            <a:ext cx="60155" cy="60187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1" y="1"/>
                  <a:pt x="0" y="582"/>
                  <a:pt x="0" y="1293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293"/>
                </a:cubicBezTo>
                <a:cubicBezTo>
                  <a:pt x="2606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4" name="Google Shape;2084;p18"/>
          <p:cNvSpPr/>
          <p:nvPr/>
        </p:nvSpPr>
        <p:spPr>
          <a:xfrm rot="10800000" flipH="1">
            <a:off x="11823506" y="410763"/>
            <a:ext cx="60663" cy="60672"/>
          </a:xfrm>
          <a:custGeom>
            <a:avLst/>
            <a:gdLst/>
            <a:ahLst/>
            <a:cxnLst/>
            <a:rect l="l" t="t" r="r" b="b"/>
            <a:pathLst>
              <a:path w="2628" h="2628" extrusionOk="0">
                <a:moveTo>
                  <a:pt x="1314" y="0"/>
                </a:moveTo>
                <a:cubicBezTo>
                  <a:pt x="603" y="0"/>
                  <a:pt x="0" y="603"/>
                  <a:pt x="0" y="1314"/>
                </a:cubicBezTo>
                <a:cubicBezTo>
                  <a:pt x="0" y="2025"/>
                  <a:pt x="603" y="2627"/>
                  <a:pt x="1314" y="2627"/>
                </a:cubicBezTo>
                <a:cubicBezTo>
                  <a:pt x="2024" y="2627"/>
                  <a:pt x="2627" y="2025"/>
                  <a:pt x="2627" y="1314"/>
                </a:cubicBezTo>
                <a:cubicBezTo>
                  <a:pt x="2627" y="603"/>
                  <a:pt x="2024" y="0"/>
                  <a:pt x="131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5" name="Google Shape;2085;p18"/>
          <p:cNvSpPr/>
          <p:nvPr/>
        </p:nvSpPr>
        <p:spPr>
          <a:xfrm rot="10800000" flipH="1">
            <a:off x="11724527" y="410763"/>
            <a:ext cx="70127" cy="60556"/>
          </a:xfrm>
          <a:custGeom>
            <a:avLst/>
            <a:gdLst/>
            <a:ahLst/>
            <a:cxnLst/>
            <a:rect l="l" t="t" r="r" b="b"/>
            <a:pathLst>
              <a:path w="3038" h="2623" extrusionOk="0">
                <a:moveTo>
                  <a:pt x="1312" y="1"/>
                </a:moveTo>
                <a:cubicBezTo>
                  <a:pt x="643" y="1"/>
                  <a:pt x="1" y="521"/>
                  <a:pt x="1" y="1309"/>
                </a:cubicBezTo>
                <a:cubicBezTo>
                  <a:pt x="1" y="2020"/>
                  <a:pt x="582" y="2622"/>
                  <a:pt x="1293" y="2622"/>
                </a:cubicBezTo>
                <a:cubicBezTo>
                  <a:pt x="2456" y="2601"/>
                  <a:pt x="3037" y="1201"/>
                  <a:pt x="2219" y="383"/>
                </a:cubicBezTo>
                <a:cubicBezTo>
                  <a:pt x="1955" y="119"/>
                  <a:pt x="1630" y="1"/>
                  <a:pt x="131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6" name="Google Shape;2086;p18"/>
          <p:cNvSpPr/>
          <p:nvPr/>
        </p:nvSpPr>
        <p:spPr>
          <a:xfrm rot="10800000" flipH="1">
            <a:off x="12121389" y="731534"/>
            <a:ext cx="70612" cy="60556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327" y="1"/>
                </a:moveTo>
                <a:cubicBezTo>
                  <a:pt x="652" y="1"/>
                  <a:pt x="0" y="522"/>
                  <a:pt x="0" y="1309"/>
                </a:cubicBezTo>
                <a:cubicBezTo>
                  <a:pt x="0" y="2041"/>
                  <a:pt x="582" y="2623"/>
                  <a:pt x="1314" y="2623"/>
                </a:cubicBezTo>
                <a:cubicBezTo>
                  <a:pt x="2477" y="2623"/>
                  <a:pt x="3058" y="1202"/>
                  <a:pt x="2240" y="383"/>
                </a:cubicBezTo>
                <a:cubicBezTo>
                  <a:pt x="1976" y="119"/>
                  <a:pt x="1649" y="1"/>
                  <a:pt x="13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7" name="Google Shape;2087;p18"/>
          <p:cNvSpPr/>
          <p:nvPr/>
        </p:nvSpPr>
        <p:spPr>
          <a:xfrm rot="10800000" flipH="1">
            <a:off x="12022410" y="887185"/>
            <a:ext cx="70127" cy="60048"/>
          </a:xfrm>
          <a:custGeom>
            <a:avLst/>
            <a:gdLst/>
            <a:ahLst/>
            <a:cxnLst/>
            <a:rect l="l" t="t" r="r" b="b"/>
            <a:pathLst>
              <a:path w="3038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293" y="2601"/>
                </a:cubicBezTo>
                <a:cubicBezTo>
                  <a:pt x="2456" y="2601"/>
                  <a:pt x="3037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8" name="Google Shape;2088;p18"/>
          <p:cNvSpPr/>
          <p:nvPr/>
        </p:nvSpPr>
        <p:spPr>
          <a:xfrm rot="10800000" flipH="1">
            <a:off x="11714089" y="781369"/>
            <a:ext cx="70612" cy="60072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745" y="1"/>
                </a:moveTo>
                <a:cubicBezTo>
                  <a:pt x="582" y="1"/>
                  <a:pt x="1" y="1401"/>
                  <a:pt x="841" y="2219"/>
                </a:cubicBezTo>
                <a:cubicBezTo>
                  <a:pt x="1105" y="2483"/>
                  <a:pt x="1429" y="2601"/>
                  <a:pt x="1748" y="2601"/>
                </a:cubicBezTo>
                <a:cubicBezTo>
                  <a:pt x="2417" y="2601"/>
                  <a:pt x="3059" y="2080"/>
                  <a:pt x="3059" y="1293"/>
                </a:cubicBezTo>
                <a:cubicBezTo>
                  <a:pt x="3059" y="582"/>
                  <a:pt x="2477" y="1"/>
                  <a:pt x="17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9" name="Google Shape;2089;p18"/>
          <p:cNvSpPr/>
          <p:nvPr/>
        </p:nvSpPr>
        <p:spPr>
          <a:xfrm rot="10800000" flipH="1">
            <a:off x="11823506" y="306819"/>
            <a:ext cx="60663" cy="60187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0"/>
                </a:moveTo>
                <a:cubicBezTo>
                  <a:pt x="603" y="0"/>
                  <a:pt x="0" y="582"/>
                  <a:pt x="0" y="1293"/>
                </a:cubicBezTo>
                <a:cubicBezTo>
                  <a:pt x="0" y="2025"/>
                  <a:pt x="603" y="2606"/>
                  <a:pt x="1314" y="2606"/>
                </a:cubicBezTo>
                <a:cubicBezTo>
                  <a:pt x="2024" y="2606"/>
                  <a:pt x="2627" y="2025"/>
                  <a:pt x="2627" y="1293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90" name="Google Shape;2090;p18"/>
          <p:cNvSpPr/>
          <p:nvPr/>
        </p:nvSpPr>
        <p:spPr>
          <a:xfrm rot="10800000" flipH="1">
            <a:off x="11922969" y="306819"/>
            <a:ext cx="60155" cy="60187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293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293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91" name="Google Shape;2091;p18"/>
          <p:cNvSpPr/>
          <p:nvPr/>
        </p:nvSpPr>
        <p:spPr>
          <a:xfrm rot="10800000" flipH="1">
            <a:off x="12011971" y="306957"/>
            <a:ext cx="70612" cy="60048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745" y="0"/>
                </a:moveTo>
                <a:cubicBezTo>
                  <a:pt x="582" y="0"/>
                  <a:pt x="1" y="1400"/>
                  <a:pt x="819" y="2219"/>
                </a:cubicBezTo>
                <a:cubicBezTo>
                  <a:pt x="1090" y="2483"/>
                  <a:pt x="1419" y="2601"/>
                  <a:pt x="1741" y="2601"/>
                </a:cubicBezTo>
                <a:cubicBezTo>
                  <a:pt x="2417" y="2601"/>
                  <a:pt x="3059" y="2080"/>
                  <a:pt x="3059" y="1293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92" name="Google Shape;2092;p18"/>
          <p:cNvSpPr/>
          <p:nvPr/>
        </p:nvSpPr>
        <p:spPr>
          <a:xfrm rot="10800000" flipH="1">
            <a:off x="12111435" y="306957"/>
            <a:ext cx="70612" cy="60048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745" y="0"/>
                </a:moveTo>
                <a:cubicBezTo>
                  <a:pt x="582" y="0"/>
                  <a:pt x="1" y="1400"/>
                  <a:pt x="819" y="2219"/>
                </a:cubicBezTo>
                <a:cubicBezTo>
                  <a:pt x="1083" y="2483"/>
                  <a:pt x="1410" y="2601"/>
                  <a:pt x="1732" y="2601"/>
                </a:cubicBezTo>
                <a:cubicBezTo>
                  <a:pt x="2407" y="2601"/>
                  <a:pt x="3058" y="2080"/>
                  <a:pt x="3058" y="1293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93" name="Google Shape;2093;p18"/>
          <p:cNvSpPr/>
          <p:nvPr/>
        </p:nvSpPr>
        <p:spPr>
          <a:xfrm rot="10800000" flipH="1">
            <a:off x="11922969" y="205368"/>
            <a:ext cx="60155" cy="60695"/>
          </a:xfrm>
          <a:custGeom>
            <a:avLst/>
            <a:gdLst/>
            <a:ahLst/>
            <a:cxnLst/>
            <a:rect l="l" t="t" r="r" b="b"/>
            <a:pathLst>
              <a:path w="2606" h="2629" extrusionOk="0">
                <a:moveTo>
                  <a:pt x="1314" y="1"/>
                </a:moveTo>
                <a:cubicBezTo>
                  <a:pt x="581" y="1"/>
                  <a:pt x="0" y="604"/>
                  <a:pt x="0" y="1315"/>
                </a:cubicBezTo>
                <a:cubicBezTo>
                  <a:pt x="0" y="2047"/>
                  <a:pt x="581" y="2628"/>
                  <a:pt x="1314" y="2628"/>
                </a:cubicBezTo>
                <a:cubicBezTo>
                  <a:pt x="2024" y="2628"/>
                  <a:pt x="2606" y="2047"/>
                  <a:pt x="2606" y="1315"/>
                </a:cubicBezTo>
                <a:cubicBezTo>
                  <a:pt x="2606" y="604"/>
                  <a:pt x="2024" y="1"/>
                  <a:pt x="1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94" name="Google Shape;2094;p18"/>
          <p:cNvSpPr/>
          <p:nvPr/>
        </p:nvSpPr>
        <p:spPr>
          <a:xfrm rot="10800000" flipH="1">
            <a:off x="11823506" y="205368"/>
            <a:ext cx="60663" cy="60695"/>
          </a:xfrm>
          <a:custGeom>
            <a:avLst/>
            <a:gdLst/>
            <a:ahLst/>
            <a:cxnLst/>
            <a:rect l="l" t="t" r="r" b="b"/>
            <a:pathLst>
              <a:path w="2628" h="2629" extrusionOk="0">
                <a:moveTo>
                  <a:pt x="1314" y="1"/>
                </a:moveTo>
                <a:cubicBezTo>
                  <a:pt x="603" y="1"/>
                  <a:pt x="0" y="604"/>
                  <a:pt x="0" y="1315"/>
                </a:cubicBezTo>
                <a:cubicBezTo>
                  <a:pt x="0" y="2047"/>
                  <a:pt x="603" y="2628"/>
                  <a:pt x="1314" y="2628"/>
                </a:cubicBezTo>
                <a:cubicBezTo>
                  <a:pt x="2024" y="2628"/>
                  <a:pt x="2627" y="2047"/>
                  <a:pt x="2627" y="1315"/>
                </a:cubicBezTo>
                <a:cubicBezTo>
                  <a:pt x="2627" y="604"/>
                  <a:pt x="2024" y="1"/>
                  <a:pt x="1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95" name="Google Shape;2095;p18"/>
          <p:cNvSpPr/>
          <p:nvPr/>
        </p:nvSpPr>
        <p:spPr>
          <a:xfrm rot="10800000" flipH="1">
            <a:off x="11724527" y="205369"/>
            <a:ext cx="70127" cy="60556"/>
          </a:xfrm>
          <a:custGeom>
            <a:avLst/>
            <a:gdLst/>
            <a:ahLst/>
            <a:cxnLst/>
            <a:rect l="l" t="t" r="r" b="b"/>
            <a:pathLst>
              <a:path w="3038" h="2623" extrusionOk="0">
                <a:moveTo>
                  <a:pt x="1312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41"/>
                  <a:pt x="582" y="2622"/>
                  <a:pt x="1293" y="2622"/>
                </a:cubicBezTo>
                <a:cubicBezTo>
                  <a:pt x="2456" y="2622"/>
                  <a:pt x="3037" y="1201"/>
                  <a:pt x="2219" y="383"/>
                </a:cubicBezTo>
                <a:cubicBezTo>
                  <a:pt x="1955" y="118"/>
                  <a:pt x="1630" y="0"/>
                  <a:pt x="13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96" name="Google Shape;2096;p18"/>
          <p:cNvSpPr/>
          <p:nvPr/>
        </p:nvSpPr>
        <p:spPr>
          <a:xfrm rot="10800000" flipH="1">
            <a:off x="12121389" y="205369"/>
            <a:ext cx="70612" cy="60556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41"/>
                  <a:pt x="582" y="2622"/>
                  <a:pt x="1314" y="2622"/>
                </a:cubicBezTo>
                <a:cubicBezTo>
                  <a:pt x="2477" y="2622"/>
                  <a:pt x="3058" y="1201"/>
                  <a:pt x="2240" y="383"/>
                </a:cubicBezTo>
                <a:cubicBezTo>
                  <a:pt x="1976" y="118"/>
                  <a:pt x="1649" y="0"/>
                  <a:pt x="132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97" name="Google Shape;2097;p18"/>
          <p:cNvSpPr/>
          <p:nvPr/>
        </p:nvSpPr>
        <p:spPr>
          <a:xfrm rot="10800000" flipH="1">
            <a:off x="12022410" y="205369"/>
            <a:ext cx="70127" cy="60556"/>
          </a:xfrm>
          <a:custGeom>
            <a:avLst/>
            <a:gdLst/>
            <a:ahLst/>
            <a:cxnLst/>
            <a:rect l="l" t="t" r="r" b="b"/>
            <a:pathLst>
              <a:path w="3038" h="2623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41"/>
                  <a:pt x="582" y="2622"/>
                  <a:pt x="1293" y="2622"/>
                </a:cubicBezTo>
                <a:cubicBezTo>
                  <a:pt x="2456" y="2622"/>
                  <a:pt x="3037" y="1201"/>
                  <a:pt x="2219" y="383"/>
                </a:cubicBezTo>
                <a:cubicBezTo>
                  <a:pt x="1955" y="118"/>
                  <a:pt x="1630" y="0"/>
                  <a:pt x="13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98" name="Google Shape;2098;p18"/>
          <p:cNvSpPr/>
          <p:nvPr/>
        </p:nvSpPr>
        <p:spPr>
          <a:xfrm rot="10800000" flipH="1">
            <a:off x="11714089" y="101216"/>
            <a:ext cx="70612" cy="60395"/>
          </a:xfrm>
          <a:custGeom>
            <a:avLst/>
            <a:gdLst/>
            <a:ahLst/>
            <a:cxnLst/>
            <a:rect l="l" t="t" r="r" b="b"/>
            <a:pathLst>
              <a:path w="3059" h="2616" extrusionOk="0">
                <a:moveTo>
                  <a:pt x="1745" y="0"/>
                </a:moveTo>
                <a:cubicBezTo>
                  <a:pt x="582" y="0"/>
                  <a:pt x="1" y="1400"/>
                  <a:pt x="841" y="2218"/>
                </a:cubicBezTo>
                <a:cubicBezTo>
                  <a:pt x="1108" y="2493"/>
                  <a:pt x="1438" y="2616"/>
                  <a:pt x="1761" y="2616"/>
                </a:cubicBezTo>
                <a:cubicBezTo>
                  <a:pt x="2425" y="2616"/>
                  <a:pt x="3059" y="2096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99" name="Google Shape;2099;p18"/>
          <p:cNvSpPr/>
          <p:nvPr/>
        </p:nvSpPr>
        <p:spPr>
          <a:xfrm rot="10800000" flipH="1">
            <a:off x="11823506" y="101447"/>
            <a:ext cx="60663" cy="6016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0" name="Google Shape;2100;p18"/>
          <p:cNvSpPr/>
          <p:nvPr/>
        </p:nvSpPr>
        <p:spPr>
          <a:xfrm rot="10800000" flipH="1">
            <a:off x="11922969" y="101447"/>
            <a:ext cx="60155" cy="6016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1" name="Google Shape;2101;p18"/>
          <p:cNvSpPr/>
          <p:nvPr/>
        </p:nvSpPr>
        <p:spPr>
          <a:xfrm rot="10800000" flipH="1">
            <a:off x="12011971" y="101216"/>
            <a:ext cx="70612" cy="60395"/>
          </a:xfrm>
          <a:custGeom>
            <a:avLst/>
            <a:gdLst/>
            <a:ahLst/>
            <a:cxnLst/>
            <a:rect l="l" t="t" r="r" b="b"/>
            <a:pathLst>
              <a:path w="3059" h="2616" extrusionOk="0">
                <a:moveTo>
                  <a:pt x="1745" y="0"/>
                </a:moveTo>
                <a:cubicBezTo>
                  <a:pt x="582" y="0"/>
                  <a:pt x="1" y="1400"/>
                  <a:pt x="819" y="2218"/>
                </a:cubicBezTo>
                <a:cubicBezTo>
                  <a:pt x="1094" y="2493"/>
                  <a:pt x="1428" y="2616"/>
                  <a:pt x="1754" y="2616"/>
                </a:cubicBezTo>
                <a:cubicBezTo>
                  <a:pt x="2425" y="2616"/>
                  <a:pt x="3059" y="2096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2" name="Google Shape;2102;p18"/>
          <p:cNvSpPr/>
          <p:nvPr/>
        </p:nvSpPr>
        <p:spPr>
          <a:xfrm rot="10800000" flipH="1">
            <a:off x="12111435" y="101216"/>
            <a:ext cx="70612" cy="60395"/>
          </a:xfrm>
          <a:custGeom>
            <a:avLst/>
            <a:gdLst/>
            <a:ahLst/>
            <a:cxnLst/>
            <a:rect l="l" t="t" r="r" b="b"/>
            <a:pathLst>
              <a:path w="3059" h="2616" extrusionOk="0">
                <a:moveTo>
                  <a:pt x="1745" y="0"/>
                </a:moveTo>
                <a:cubicBezTo>
                  <a:pt x="582" y="0"/>
                  <a:pt x="1" y="1400"/>
                  <a:pt x="819" y="2218"/>
                </a:cubicBezTo>
                <a:cubicBezTo>
                  <a:pt x="1086" y="2493"/>
                  <a:pt x="1416" y="2616"/>
                  <a:pt x="1740" y="2616"/>
                </a:cubicBezTo>
                <a:cubicBezTo>
                  <a:pt x="2405" y="2616"/>
                  <a:pt x="3044" y="2096"/>
                  <a:pt x="3058" y="1314"/>
                </a:cubicBezTo>
                <a:cubicBezTo>
                  <a:pt x="3058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3" name="Google Shape;2103;p18"/>
          <p:cNvSpPr/>
          <p:nvPr/>
        </p:nvSpPr>
        <p:spPr>
          <a:xfrm rot="10800000" flipH="1">
            <a:off x="11029805" y="-3"/>
            <a:ext cx="60179" cy="6016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292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292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4" name="Google Shape;2104;p18"/>
          <p:cNvSpPr/>
          <p:nvPr/>
        </p:nvSpPr>
        <p:spPr>
          <a:xfrm rot="10800000" flipH="1">
            <a:off x="11327689" y="259085"/>
            <a:ext cx="70612" cy="60556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41"/>
                  <a:pt x="582" y="2622"/>
                  <a:pt x="1314" y="2622"/>
                </a:cubicBezTo>
                <a:cubicBezTo>
                  <a:pt x="2477" y="2622"/>
                  <a:pt x="3058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5" name="Google Shape;2105;p18"/>
          <p:cNvSpPr/>
          <p:nvPr/>
        </p:nvSpPr>
        <p:spPr>
          <a:xfrm rot="10800000" flipH="1">
            <a:off x="11228225" y="-3"/>
            <a:ext cx="70612" cy="60556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41"/>
                  <a:pt x="582" y="2623"/>
                  <a:pt x="1314" y="2623"/>
                </a:cubicBezTo>
                <a:cubicBezTo>
                  <a:pt x="2477" y="2623"/>
                  <a:pt x="3059" y="1223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6" name="Google Shape;2106;p18"/>
          <p:cNvSpPr/>
          <p:nvPr/>
        </p:nvSpPr>
        <p:spPr>
          <a:xfrm rot="10800000" flipH="1">
            <a:off x="11128760" y="-3"/>
            <a:ext cx="60179" cy="6016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5" y="0"/>
                </a:moveTo>
                <a:cubicBezTo>
                  <a:pt x="582" y="0"/>
                  <a:pt x="1" y="582"/>
                  <a:pt x="1" y="1292"/>
                </a:cubicBezTo>
                <a:cubicBezTo>
                  <a:pt x="1" y="2024"/>
                  <a:pt x="582" y="2606"/>
                  <a:pt x="1315" y="2606"/>
                </a:cubicBezTo>
                <a:cubicBezTo>
                  <a:pt x="2025" y="2606"/>
                  <a:pt x="2607" y="2024"/>
                  <a:pt x="2607" y="1292"/>
                </a:cubicBezTo>
                <a:cubicBezTo>
                  <a:pt x="2607" y="582"/>
                  <a:pt x="2025" y="0"/>
                  <a:pt x="13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7" name="Google Shape;2107;p18"/>
          <p:cNvSpPr/>
          <p:nvPr/>
        </p:nvSpPr>
        <p:spPr>
          <a:xfrm rot="10800000" flipH="1">
            <a:off x="11625086" y="-3"/>
            <a:ext cx="70589" cy="60556"/>
          </a:xfrm>
          <a:custGeom>
            <a:avLst/>
            <a:gdLst/>
            <a:ahLst/>
            <a:cxnLst/>
            <a:rect l="l" t="t" r="r" b="b"/>
            <a:pathLst>
              <a:path w="3058" h="2623" extrusionOk="0">
                <a:moveTo>
                  <a:pt x="1327" y="1"/>
                </a:moveTo>
                <a:cubicBezTo>
                  <a:pt x="652" y="1"/>
                  <a:pt x="0" y="522"/>
                  <a:pt x="0" y="1309"/>
                </a:cubicBezTo>
                <a:cubicBezTo>
                  <a:pt x="0" y="2041"/>
                  <a:pt x="582" y="2623"/>
                  <a:pt x="1314" y="2623"/>
                </a:cubicBezTo>
                <a:cubicBezTo>
                  <a:pt x="2477" y="2623"/>
                  <a:pt x="3058" y="1223"/>
                  <a:pt x="2240" y="383"/>
                </a:cubicBezTo>
                <a:cubicBezTo>
                  <a:pt x="1976" y="119"/>
                  <a:pt x="1649" y="1"/>
                  <a:pt x="132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8" name="Google Shape;2108;p18"/>
          <p:cNvSpPr/>
          <p:nvPr/>
        </p:nvSpPr>
        <p:spPr>
          <a:xfrm rot="10800000" flipH="1">
            <a:off x="11526107" y="-3"/>
            <a:ext cx="60179" cy="6016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292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292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9" name="Google Shape;2109;p18"/>
          <p:cNvSpPr/>
          <p:nvPr/>
        </p:nvSpPr>
        <p:spPr>
          <a:xfrm rot="10800000" flipH="1">
            <a:off x="11426644" y="-3"/>
            <a:ext cx="60179" cy="6016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5" y="0"/>
                </a:moveTo>
                <a:cubicBezTo>
                  <a:pt x="582" y="0"/>
                  <a:pt x="1" y="582"/>
                  <a:pt x="1" y="1292"/>
                </a:cubicBezTo>
                <a:cubicBezTo>
                  <a:pt x="1" y="2024"/>
                  <a:pt x="582" y="2606"/>
                  <a:pt x="1315" y="2606"/>
                </a:cubicBezTo>
                <a:cubicBezTo>
                  <a:pt x="2025" y="2606"/>
                  <a:pt x="2607" y="2024"/>
                  <a:pt x="2607" y="1292"/>
                </a:cubicBezTo>
                <a:cubicBezTo>
                  <a:pt x="2607" y="582"/>
                  <a:pt x="2025" y="0"/>
                  <a:pt x="13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0" name="Google Shape;2110;p18"/>
          <p:cNvSpPr/>
          <p:nvPr/>
        </p:nvSpPr>
        <p:spPr>
          <a:xfrm rot="10800000" flipH="1">
            <a:off x="11922969" y="-3"/>
            <a:ext cx="60155" cy="6016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292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1" name="Google Shape;2111;p18"/>
          <p:cNvSpPr/>
          <p:nvPr/>
        </p:nvSpPr>
        <p:spPr>
          <a:xfrm rot="10800000" flipH="1">
            <a:off x="11823506" y="-3"/>
            <a:ext cx="60663" cy="6016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292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292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2" name="Google Shape;2112;p18"/>
          <p:cNvSpPr/>
          <p:nvPr/>
        </p:nvSpPr>
        <p:spPr>
          <a:xfrm rot="10800000" flipH="1">
            <a:off x="11724527" y="-3"/>
            <a:ext cx="70127" cy="60556"/>
          </a:xfrm>
          <a:custGeom>
            <a:avLst/>
            <a:gdLst/>
            <a:ahLst/>
            <a:cxnLst/>
            <a:rect l="l" t="t" r="r" b="b"/>
            <a:pathLst>
              <a:path w="3038" h="2623" extrusionOk="0">
                <a:moveTo>
                  <a:pt x="1312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41"/>
                  <a:pt x="582" y="2623"/>
                  <a:pt x="1293" y="2623"/>
                </a:cubicBezTo>
                <a:cubicBezTo>
                  <a:pt x="2456" y="2623"/>
                  <a:pt x="3037" y="1223"/>
                  <a:pt x="2219" y="383"/>
                </a:cubicBezTo>
                <a:cubicBezTo>
                  <a:pt x="1955" y="119"/>
                  <a:pt x="1630" y="1"/>
                  <a:pt x="131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3" name="Google Shape;2113;p18"/>
          <p:cNvSpPr/>
          <p:nvPr/>
        </p:nvSpPr>
        <p:spPr>
          <a:xfrm rot="10800000" flipH="1">
            <a:off x="12022410" y="-3"/>
            <a:ext cx="70127" cy="60556"/>
          </a:xfrm>
          <a:custGeom>
            <a:avLst/>
            <a:gdLst/>
            <a:ahLst/>
            <a:cxnLst/>
            <a:rect l="l" t="t" r="r" b="b"/>
            <a:pathLst>
              <a:path w="3038" h="2623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41"/>
                  <a:pt x="582" y="2623"/>
                  <a:pt x="1293" y="2623"/>
                </a:cubicBezTo>
                <a:cubicBezTo>
                  <a:pt x="2456" y="2623"/>
                  <a:pt x="3037" y="1223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4" name="Google Shape;2114;p18"/>
          <p:cNvSpPr/>
          <p:nvPr/>
        </p:nvSpPr>
        <p:spPr>
          <a:xfrm rot="10800000" flipH="1">
            <a:off x="11029805" y="781255"/>
            <a:ext cx="60179" cy="60187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1" y="582"/>
                  <a:pt x="1" y="1293"/>
                </a:cubicBezTo>
                <a:cubicBezTo>
                  <a:pt x="1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293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5" name="Google Shape;2115;p18"/>
          <p:cNvSpPr/>
          <p:nvPr/>
        </p:nvSpPr>
        <p:spPr>
          <a:xfrm rot="10800000" flipH="1">
            <a:off x="11526107" y="308805"/>
            <a:ext cx="60179" cy="60695"/>
          </a:xfrm>
          <a:custGeom>
            <a:avLst/>
            <a:gdLst/>
            <a:ahLst/>
            <a:cxnLst/>
            <a:rect l="l" t="t" r="r" b="b"/>
            <a:pathLst>
              <a:path w="2607" h="2629" extrusionOk="0">
                <a:moveTo>
                  <a:pt x="1293" y="1"/>
                </a:moveTo>
                <a:cubicBezTo>
                  <a:pt x="582" y="1"/>
                  <a:pt x="1" y="604"/>
                  <a:pt x="1" y="1314"/>
                </a:cubicBezTo>
                <a:cubicBezTo>
                  <a:pt x="1" y="2047"/>
                  <a:pt x="582" y="2628"/>
                  <a:pt x="1293" y="2628"/>
                </a:cubicBezTo>
                <a:cubicBezTo>
                  <a:pt x="2025" y="2628"/>
                  <a:pt x="2606" y="2047"/>
                  <a:pt x="2606" y="1314"/>
                </a:cubicBezTo>
                <a:cubicBezTo>
                  <a:pt x="2606" y="604"/>
                  <a:pt x="2025" y="1"/>
                  <a:pt x="12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116" name="Google Shape;2116;p18"/>
          <p:cNvCxnSpPr/>
          <p:nvPr/>
        </p:nvCxnSpPr>
        <p:spPr>
          <a:xfrm>
            <a:off x="6891067" y="2515667"/>
            <a:ext cx="53008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192374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itle and text 3">
  <p:cSld name="1_Tiitle and text 3"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p19"/>
          <p:cNvSpPr txBox="1">
            <a:spLocks noGrp="1"/>
          </p:cNvSpPr>
          <p:nvPr>
            <p:ph type="ctrTitle"/>
          </p:nvPr>
        </p:nvSpPr>
        <p:spPr>
          <a:xfrm>
            <a:off x="951000" y="1903917"/>
            <a:ext cx="10290000" cy="10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2119" name="Google Shape;2119;p19"/>
          <p:cNvSpPr txBox="1">
            <a:spLocks noGrp="1"/>
          </p:cNvSpPr>
          <p:nvPr>
            <p:ph type="subTitle" idx="1"/>
          </p:nvPr>
        </p:nvSpPr>
        <p:spPr>
          <a:xfrm>
            <a:off x="2333600" y="2977933"/>
            <a:ext cx="7524800" cy="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120" name="Google Shape;2120;p19"/>
          <p:cNvGrpSpPr/>
          <p:nvPr/>
        </p:nvGrpSpPr>
        <p:grpSpPr>
          <a:xfrm>
            <a:off x="0" y="0"/>
            <a:ext cx="12165067" cy="919736"/>
            <a:chOff x="0" y="0"/>
            <a:chExt cx="9123800" cy="689802"/>
          </a:xfrm>
        </p:grpSpPr>
        <p:sp>
          <p:nvSpPr>
            <p:cNvPr id="2121" name="Google Shape;2121;p19"/>
            <p:cNvSpPr/>
            <p:nvPr/>
          </p:nvSpPr>
          <p:spPr>
            <a:xfrm>
              <a:off x="0" y="60300"/>
              <a:ext cx="44150" cy="44175"/>
            </a:xfrm>
            <a:custGeom>
              <a:avLst/>
              <a:gdLst/>
              <a:ahLst/>
              <a:cxnLst/>
              <a:rect l="l" t="t" r="r" b="b"/>
              <a:pathLst>
                <a:path w="1766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78" y="1766"/>
                    <a:pt x="1766" y="1379"/>
                    <a:pt x="1766" y="884"/>
                  </a:cubicBezTo>
                  <a:cubicBezTo>
                    <a:pt x="1766" y="410"/>
                    <a:pt x="1378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2" name="Google Shape;2122;p19"/>
            <p:cNvSpPr/>
            <p:nvPr/>
          </p:nvSpPr>
          <p:spPr>
            <a:xfrm>
              <a:off x="0" y="0"/>
              <a:ext cx="44150" cy="21025"/>
            </a:xfrm>
            <a:custGeom>
              <a:avLst/>
              <a:gdLst/>
              <a:ahLst/>
              <a:cxnLst/>
              <a:rect l="l" t="t" r="r" b="b"/>
              <a:pathLst>
                <a:path w="1766" h="841" extrusionOk="0">
                  <a:moveTo>
                    <a:pt x="0" y="1"/>
                  </a:moveTo>
                  <a:cubicBezTo>
                    <a:pt x="32" y="561"/>
                    <a:pt x="458" y="841"/>
                    <a:pt x="883" y="841"/>
                  </a:cubicBezTo>
                  <a:cubicBezTo>
                    <a:pt x="1308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3" name="Google Shape;2123;p19"/>
            <p:cNvSpPr/>
            <p:nvPr/>
          </p:nvSpPr>
          <p:spPr>
            <a:xfrm>
              <a:off x="173475" y="18737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4" name="Google Shape;2124;p19"/>
            <p:cNvSpPr/>
            <p:nvPr/>
          </p:nvSpPr>
          <p:spPr>
            <a:xfrm>
              <a:off x="82900" y="1432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389"/>
                    <a:pt x="0" y="884"/>
                  </a:cubicBezTo>
                  <a:cubicBezTo>
                    <a:pt x="0" y="1379"/>
                    <a:pt x="388" y="1767"/>
                    <a:pt x="883" y="1767"/>
                  </a:cubicBezTo>
                  <a:cubicBezTo>
                    <a:pt x="1357" y="1767"/>
                    <a:pt x="1766" y="1379"/>
                    <a:pt x="1766" y="884"/>
                  </a:cubicBezTo>
                  <a:cubicBezTo>
                    <a:pt x="1766" y="389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5" name="Google Shape;2125;p19"/>
            <p:cNvSpPr/>
            <p:nvPr/>
          </p:nvSpPr>
          <p:spPr>
            <a:xfrm>
              <a:off x="82900" y="60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6" name="Google Shape;2126;p19"/>
            <p:cNvSpPr/>
            <p:nvPr/>
          </p:nvSpPr>
          <p:spPr>
            <a:xfrm>
              <a:off x="82350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64" y="841"/>
                    <a:pt x="892" y="841"/>
                  </a:cubicBezTo>
                  <a:cubicBezTo>
                    <a:pt x="1320" y="841"/>
                    <a:pt x="1745" y="561"/>
                    <a:pt x="1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7" name="Google Shape;2127;p19"/>
            <p:cNvSpPr/>
            <p:nvPr/>
          </p:nvSpPr>
          <p:spPr>
            <a:xfrm>
              <a:off x="247625" y="60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410" y="1"/>
                    <a:pt x="1" y="410"/>
                    <a:pt x="1" y="884"/>
                  </a:cubicBezTo>
                  <a:cubicBezTo>
                    <a:pt x="1" y="1379"/>
                    <a:pt x="410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8" name="Google Shape;2128;p19"/>
            <p:cNvSpPr/>
            <p:nvPr/>
          </p:nvSpPr>
          <p:spPr>
            <a:xfrm>
              <a:off x="248175" y="0"/>
              <a:ext cx="43625" cy="21025"/>
            </a:xfrm>
            <a:custGeom>
              <a:avLst/>
              <a:gdLst/>
              <a:ahLst/>
              <a:cxnLst/>
              <a:rect l="l" t="t" r="r" b="b"/>
              <a:pathLst>
                <a:path w="1745" h="841" extrusionOk="0">
                  <a:moveTo>
                    <a:pt x="0" y="1"/>
                  </a:moveTo>
                  <a:cubicBezTo>
                    <a:pt x="22" y="561"/>
                    <a:pt x="447" y="841"/>
                    <a:pt x="872" y="841"/>
                  </a:cubicBezTo>
                  <a:cubicBezTo>
                    <a:pt x="1298" y="841"/>
                    <a:pt x="1723" y="561"/>
                    <a:pt x="17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9" name="Google Shape;2129;p19"/>
            <p:cNvSpPr/>
            <p:nvPr/>
          </p:nvSpPr>
          <p:spPr>
            <a:xfrm>
              <a:off x="33052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0" name="Google Shape;2130;p19"/>
            <p:cNvSpPr/>
            <p:nvPr/>
          </p:nvSpPr>
          <p:spPr>
            <a:xfrm>
              <a:off x="413450" y="1432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389"/>
                    <a:pt x="0" y="884"/>
                  </a:cubicBezTo>
                  <a:cubicBezTo>
                    <a:pt x="0" y="1379"/>
                    <a:pt x="388" y="1767"/>
                    <a:pt x="883" y="1767"/>
                  </a:cubicBezTo>
                  <a:cubicBezTo>
                    <a:pt x="1357" y="1767"/>
                    <a:pt x="1766" y="1379"/>
                    <a:pt x="1766" y="884"/>
                  </a:cubicBezTo>
                  <a:cubicBezTo>
                    <a:pt x="1766" y="389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1" name="Google Shape;2131;p19"/>
            <p:cNvSpPr/>
            <p:nvPr/>
          </p:nvSpPr>
          <p:spPr>
            <a:xfrm>
              <a:off x="413450" y="60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2" name="Google Shape;2132;p19"/>
            <p:cNvSpPr/>
            <p:nvPr/>
          </p:nvSpPr>
          <p:spPr>
            <a:xfrm>
              <a:off x="413450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33" y="561"/>
                    <a:pt x="458" y="841"/>
                    <a:pt x="883" y="841"/>
                  </a:cubicBezTo>
                  <a:cubicBezTo>
                    <a:pt x="1308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3" name="Google Shape;2133;p19"/>
            <p:cNvSpPr/>
            <p:nvPr/>
          </p:nvSpPr>
          <p:spPr>
            <a:xfrm>
              <a:off x="495800" y="60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4" name="Google Shape;2134;p19"/>
            <p:cNvSpPr/>
            <p:nvPr/>
          </p:nvSpPr>
          <p:spPr>
            <a:xfrm>
              <a:off x="495800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5" name="Google Shape;2135;p19"/>
            <p:cNvSpPr/>
            <p:nvPr/>
          </p:nvSpPr>
          <p:spPr>
            <a:xfrm>
              <a:off x="578725" y="0"/>
              <a:ext cx="43625" cy="21025"/>
            </a:xfrm>
            <a:custGeom>
              <a:avLst/>
              <a:gdLst/>
              <a:ahLst/>
              <a:cxnLst/>
              <a:rect l="l" t="t" r="r" b="b"/>
              <a:pathLst>
                <a:path w="1745" h="841" extrusionOk="0">
                  <a:moveTo>
                    <a:pt x="0" y="1"/>
                  </a:moveTo>
                  <a:cubicBezTo>
                    <a:pt x="22" y="561"/>
                    <a:pt x="447" y="841"/>
                    <a:pt x="872" y="841"/>
                  </a:cubicBezTo>
                  <a:cubicBezTo>
                    <a:pt x="1298" y="841"/>
                    <a:pt x="1723" y="561"/>
                    <a:pt x="17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6" name="Google Shape;2136;p19"/>
            <p:cNvSpPr/>
            <p:nvPr/>
          </p:nvSpPr>
          <p:spPr>
            <a:xfrm>
              <a:off x="744000" y="60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7" name="Google Shape;2137;p19"/>
            <p:cNvSpPr/>
            <p:nvPr/>
          </p:nvSpPr>
          <p:spPr>
            <a:xfrm>
              <a:off x="744000" y="0"/>
              <a:ext cx="43625" cy="21025"/>
            </a:xfrm>
            <a:custGeom>
              <a:avLst/>
              <a:gdLst/>
              <a:ahLst/>
              <a:cxnLst/>
              <a:rect l="l" t="t" r="r" b="b"/>
              <a:pathLst>
                <a:path w="1745" h="841" extrusionOk="0">
                  <a:moveTo>
                    <a:pt x="0" y="1"/>
                  </a:moveTo>
                  <a:cubicBezTo>
                    <a:pt x="22" y="561"/>
                    <a:pt x="447" y="841"/>
                    <a:pt x="872" y="841"/>
                  </a:cubicBezTo>
                  <a:cubicBezTo>
                    <a:pt x="1298" y="841"/>
                    <a:pt x="1723" y="561"/>
                    <a:pt x="17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8" name="Google Shape;2138;p19"/>
            <p:cNvSpPr/>
            <p:nvPr/>
          </p:nvSpPr>
          <p:spPr>
            <a:xfrm>
              <a:off x="909275" y="60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9" name="Google Shape;2139;p19"/>
            <p:cNvSpPr/>
            <p:nvPr/>
          </p:nvSpPr>
          <p:spPr>
            <a:xfrm>
              <a:off x="90872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64" y="841"/>
                    <a:pt x="892" y="841"/>
                  </a:cubicBezTo>
                  <a:cubicBezTo>
                    <a:pt x="1320" y="841"/>
                    <a:pt x="1745" y="561"/>
                    <a:pt x="17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0" name="Google Shape;2140;p19"/>
            <p:cNvSpPr/>
            <p:nvPr/>
          </p:nvSpPr>
          <p:spPr>
            <a:xfrm>
              <a:off x="991625" y="0"/>
              <a:ext cx="44175" cy="22250"/>
            </a:xfrm>
            <a:custGeom>
              <a:avLst/>
              <a:gdLst/>
              <a:ahLst/>
              <a:cxnLst/>
              <a:rect l="l" t="t" r="r" b="b"/>
              <a:pathLst>
                <a:path w="1767" h="890" extrusionOk="0">
                  <a:moveTo>
                    <a:pt x="1" y="1"/>
                  </a:moveTo>
                  <a:cubicBezTo>
                    <a:pt x="1" y="593"/>
                    <a:pt x="442" y="889"/>
                    <a:pt x="884" y="889"/>
                  </a:cubicBezTo>
                  <a:cubicBezTo>
                    <a:pt x="1325" y="889"/>
                    <a:pt x="1767" y="593"/>
                    <a:pt x="1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1" name="Google Shape;2141;p19"/>
            <p:cNvSpPr/>
            <p:nvPr/>
          </p:nvSpPr>
          <p:spPr>
            <a:xfrm>
              <a:off x="1074000" y="1432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410" y="1"/>
                    <a:pt x="1" y="389"/>
                    <a:pt x="1" y="884"/>
                  </a:cubicBezTo>
                  <a:cubicBezTo>
                    <a:pt x="1" y="1379"/>
                    <a:pt x="410" y="1767"/>
                    <a:pt x="884" y="1767"/>
                  </a:cubicBezTo>
                  <a:cubicBezTo>
                    <a:pt x="1379" y="1767"/>
                    <a:pt x="1767" y="1379"/>
                    <a:pt x="1767" y="884"/>
                  </a:cubicBezTo>
                  <a:cubicBezTo>
                    <a:pt x="1767" y="389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2" name="Google Shape;2142;p19"/>
            <p:cNvSpPr/>
            <p:nvPr/>
          </p:nvSpPr>
          <p:spPr>
            <a:xfrm>
              <a:off x="691138" y="18737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410" y="1"/>
                    <a:pt x="1" y="410"/>
                    <a:pt x="1" y="884"/>
                  </a:cubicBezTo>
                  <a:cubicBezTo>
                    <a:pt x="1" y="1379"/>
                    <a:pt x="410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3" name="Google Shape;2143;p19"/>
            <p:cNvSpPr/>
            <p:nvPr/>
          </p:nvSpPr>
          <p:spPr>
            <a:xfrm>
              <a:off x="1074550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4" name="Google Shape;2144;p19"/>
            <p:cNvSpPr/>
            <p:nvPr/>
          </p:nvSpPr>
          <p:spPr>
            <a:xfrm>
              <a:off x="969575" y="24205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5" name="Google Shape;2145;p19"/>
            <p:cNvSpPr/>
            <p:nvPr/>
          </p:nvSpPr>
          <p:spPr>
            <a:xfrm>
              <a:off x="1156900" y="1432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389"/>
                    <a:pt x="1" y="884"/>
                  </a:cubicBezTo>
                  <a:cubicBezTo>
                    <a:pt x="1" y="1379"/>
                    <a:pt x="389" y="1767"/>
                    <a:pt x="884" y="1767"/>
                  </a:cubicBezTo>
                  <a:cubicBezTo>
                    <a:pt x="1379" y="1767"/>
                    <a:pt x="1767" y="1379"/>
                    <a:pt x="1767" y="884"/>
                  </a:cubicBezTo>
                  <a:cubicBezTo>
                    <a:pt x="1767" y="389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6" name="Google Shape;2146;p19"/>
            <p:cNvSpPr/>
            <p:nvPr/>
          </p:nvSpPr>
          <p:spPr>
            <a:xfrm>
              <a:off x="1156900" y="60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7" name="Google Shape;2147;p19"/>
            <p:cNvSpPr/>
            <p:nvPr/>
          </p:nvSpPr>
          <p:spPr>
            <a:xfrm>
              <a:off x="1156900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8" name="Google Shape;2148;p19"/>
            <p:cNvSpPr/>
            <p:nvPr/>
          </p:nvSpPr>
          <p:spPr>
            <a:xfrm>
              <a:off x="123982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9" name="Google Shape;2149;p19"/>
            <p:cNvSpPr/>
            <p:nvPr/>
          </p:nvSpPr>
          <p:spPr>
            <a:xfrm>
              <a:off x="1405100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0" name="Google Shape;2150;p19"/>
            <p:cNvSpPr/>
            <p:nvPr/>
          </p:nvSpPr>
          <p:spPr>
            <a:xfrm>
              <a:off x="1487450" y="60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1" name="Google Shape;2151;p19"/>
            <p:cNvSpPr/>
            <p:nvPr/>
          </p:nvSpPr>
          <p:spPr>
            <a:xfrm>
              <a:off x="1487450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2" name="Google Shape;2152;p19"/>
            <p:cNvSpPr/>
            <p:nvPr/>
          </p:nvSpPr>
          <p:spPr>
            <a:xfrm>
              <a:off x="1446275" y="18737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3" name="Google Shape;2153;p19"/>
            <p:cNvSpPr/>
            <p:nvPr/>
          </p:nvSpPr>
          <p:spPr>
            <a:xfrm>
              <a:off x="1570375" y="1432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389"/>
                    <a:pt x="0" y="884"/>
                  </a:cubicBezTo>
                  <a:cubicBezTo>
                    <a:pt x="0" y="1379"/>
                    <a:pt x="388" y="1767"/>
                    <a:pt x="883" y="1767"/>
                  </a:cubicBezTo>
                  <a:cubicBezTo>
                    <a:pt x="1357" y="1767"/>
                    <a:pt x="1766" y="1379"/>
                    <a:pt x="1766" y="884"/>
                  </a:cubicBezTo>
                  <a:cubicBezTo>
                    <a:pt x="1766" y="389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4" name="Google Shape;2154;p19"/>
            <p:cNvSpPr/>
            <p:nvPr/>
          </p:nvSpPr>
          <p:spPr>
            <a:xfrm>
              <a:off x="1570375" y="60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5" name="Google Shape;2155;p19"/>
            <p:cNvSpPr/>
            <p:nvPr/>
          </p:nvSpPr>
          <p:spPr>
            <a:xfrm>
              <a:off x="157037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6" name="Google Shape;2156;p19"/>
            <p:cNvSpPr/>
            <p:nvPr/>
          </p:nvSpPr>
          <p:spPr>
            <a:xfrm>
              <a:off x="1652725" y="1432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389"/>
                    <a:pt x="1" y="884"/>
                  </a:cubicBezTo>
                  <a:cubicBezTo>
                    <a:pt x="1" y="1379"/>
                    <a:pt x="389" y="1767"/>
                    <a:pt x="884" y="1767"/>
                  </a:cubicBezTo>
                  <a:cubicBezTo>
                    <a:pt x="1379" y="1767"/>
                    <a:pt x="1767" y="1379"/>
                    <a:pt x="1767" y="884"/>
                  </a:cubicBezTo>
                  <a:cubicBezTo>
                    <a:pt x="1767" y="389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7" name="Google Shape;2157;p19"/>
            <p:cNvSpPr/>
            <p:nvPr/>
          </p:nvSpPr>
          <p:spPr>
            <a:xfrm>
              <a:off x="1652725" y="60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8" name="Google Shape;2158;p19"/>
            <p:cNvSpPr/>
            <p:nvPr/>
          </p:nvSpPr>
          <p:spPr>
            <a:xfrm>
              <a:off x="165272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9" name="Google Shape;2159;p19"/>
            <p:cNvSpPr/>
            <p:nvPr/>
          </p:nvSpPr>
          <p:spPr>
            <a:xfrm>
              <a:off x="1735650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0" name="Google Shape;2160;p19"/>
            <p:cNvSpPr/>
            <p:nvPr/>
          </p:nvSpPr>
          <p:spPr>
            <a:xfrm>
              <a:off x="5101617" y="369440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314" y="0"/>
                  </a:moveTo>
                  <a:cubicBezTo>
                    <a:pt x="581" y="0"/>
                    <a:pt x="0" y="582"/>
                    <a:pt x="0" y="1314"/>
                  </a:cubicBezTo>
                  <a:cubicBezTo>
                    <a:pt x="0" y="2025"/>
                    <a:pt x="581" y="2606"/>
                    <a:pt x="1314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1" name="Google Shape;2161;p19"/>
            <p:cNvSpPr/>
            <p:nvPr/>
          </p:nvSpPr>
          <p:spPr>
            <a:xfrm>
              <a:off x="4355521" y="519051"/>
              <a:ext cx="53097" cy="45147"/>
            </a:xfrm>
            <a:custGeom>
              <a:avLst/>
              <a:gdLst/>
              <a:ahLst/>
              <a:cxnLst/>
              <a:rect l="l" t="t" r="r" b="b"/>
              <a:pathLst>
                <a:path w="3059" h="2601" extrusionOk="0">
                  <a:moveTo>
                    <a:pt x="1311" y="0"/>
                  </a:moveTo>
                  <a:cubicBezTo>
                    <a:pt x="643" y="0"/>
                    <a:pt x="1" y="521"/>
                    <a:pt x="1" y="1309"/>
                  </a:cubicBezTo>
                  <a:cubicBezTo>
                    <a:pt x="1" y="2019"/>
                    <a:pt x="582" y="2601"/>
                    <a:pt x="1314" y="2601"/>
                  </a:cubicBezTo>
                  <a:cubicBezTo>
                    <a:pt x="2477" y="2601"/>
                    <a:pt x="3059" y="1201"/>
                    <a:pt x="2219" y="383"/>
                  </a:cubicBezTo>
                  <a:cubicBezTo>
                    <a:pt x="1955" y="119"/>
                    <a:pt x="1630" y="0"/>
                    <a:pt x="13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2" name="Google Shape;2162;p19"/>
            <p:cNvSpPr/>
            <p:nvPr/>
          </p:nvSpPr>
          <p:spPr>
            <a:xfrm>
              <a:off x="4504660" y="345521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315" y="0"/>
                  </a:moveTo>
                  <a:cubicBezTo>
                    <a:pt x="582" y="0"/>
                    <a:pt x="1" y="582"/>
                    <a:pt x="1" y="1292"/>
                  </a:cubicBezTo>
                  <a:cubicBezTo>
                    <a:pt x="1" y="2024"/>
                    <a:pt x="582" y="2606"/>
                    <a:pt x="1315" y="2606"/>
                  </a:cubicBezTo>
                  <a:cubicBezTo>
                    <a:pt x="2025" y="2606"/>
                    <a:pt x="2607" y="2024"/>
                    <a:pt x="2607" y="1292"/>
                  </a:cubicBezTo>
                  <a:cubicBezTo>
                    <a:pt x="2607" y="582"/>
                    <a:pt x="2025" y="0"/>
                    <a:pt x="1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3" name="Google Shape;2163;p19"/>
            <p:cNvSpPr/>
            <p:nvPr/>
          </p:nvSpPr>
          <p:spPr>
            <a:xfrm>
              <a:off x="3452457" y="252064"/>
              <a:ext cx="53097" cy="45164"/>
            </a:xfrm>
            <a:custGeom>
              <a:avLst/>
              <a:gdLst/>
              <a:ahLst/>
              <a:cxnLst/>
              <a:rect l="l" t="t" r="r" b="b"/>
              <a:pathLst>
                <a:path w="3059" h="2602" extrusionOk="0">
                  <a:moveTo>
                    <a:pt x="1744" y="1"/>
                  </a:moveTo>
                  <a:cubicBezTo>
                    <a:pt x="582" y="1"/>
                    <a:pt x="0" y="1400"/>
                    <a:pt x="819" y="2219"/>
                  </a:cubicBezTo>
                  <a:cubicBezTo>
                    <a:pt x="1090" y="2483"/>
                    <a:pt x="1419" y="2601"/>
                    <a:pt x="1741" y="2601"/>
                  </a:cubicBezTo>
                  <a:cubicBezTo>
                    <a:pt x="2416" y="2601"/>
                    <a:pt x="3058" y="2080"/>
                    <a:pt x="3058" y="1293"/>
                  </a:cubicBezTo>
                  <a:cubicBezTo>
                    <a:pt x="3058" y="582"/>
                    <a:pt x="2477" y="1"/>
                    <a:pt x="17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4" name="Google Shape;2164;p19"/>
            <p:cNvSpPr/>
            <p:nvPr/>
          </p:nvSpPr>
          <p:spPr>
            <a:xfrm>
              <a:off x="4803321" y="644551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293" y="1"/>
                  </a:moveTo>
                  <a:cubicBezTo>
                    <a:pt x="582" y="1"/>
                    <a:pt x="1" y="582"/>
                    <a:pt x="1" y="1293"/>
                  </a:cubicBezTo>
                  <a:cubicBezTo>
                    <a:pt x="1" y="2025"/>
                    <a:pt x="582" y="2606"/>
                    <a:pt x="1293" y="2606"/>
                  </a:cubicBezTo>
                  <a:cubicBezTo>
                    <a:pt x="2025" y="2606"/>
                    <a:pt x="2606" y="2025"/>
                    <a:pt x="2606" y="1293"/>
                  </a:cubicBezTo>
                  <a:cubicBezTo>
                    <a:pt x="2606" y="582"/>
                    <a:pt x="2025" y="1"/>
                    <a:pt x="1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5" name="Google Shape;2165;p19"/>
            <p:cNvSpPr/>
            <p:nvPr/>
          </p:nvSpPr>
          <p:spPr>
            <a:xfrm>
              <a:off x="2341185" y="536895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1" y="1"/>
                    <a:pt x="0" y="582"/>
                    <a:pt x="0" y="1314"/>
                  </a:cubicBezTo>
                  <a:cubicBezTo>
                    <a:pt x="0" y="2025"/>
                    <a:pt x="581" y="2606"/>
                    <a:pt x="1292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6" name="Google Shape;2166;p19"/>
            <p:cNvSpPr/>
            <p:nvPr/>
          </p:nvSpPr>
          <p:spPr>
            <a:xfrm>
              <a:off x="5101617" y="478589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314" y="0"/>
                  </a:moveTo>
                  <a:cubicBezTo>
                    <a:pt x="581" y="0"/>
                    <a:pt x="0" y="582"/>
                    <a:pt x="0" y="1292"/>
                  </a:cubicBezTo>
                  <a:cubicBezTo>
                    <a:pt x="0" y="2025"/>
                    <a:pt x="581" y="2606"/>
                    <a:pt x="1314" y="2606"/>
                  </a:cubicBezTo>
                  <a:cubicBezTo>
                    <a:pt x="2024" y="2606"/>
                    <a:pt x="2606" y="2025"/>
                    <a:pt x="2606" y="1292"/>
                  </a:cubicBezTo>
                  <a:cubicBezTo>
                    <a:pt x="2606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7" name="Google Shape;2167;p19"/>
            <p:cNvSpPr/>
            <p:nvPr/>
          </p:nvSpPr>
          <p:spPr>
            <a:xfrm>
              <a:off x="3236403" y="326826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293" y="1"/>
                  </a:moveTo>
                  <a:cubicBezTo>
                    <a:pt x="582" y="1"/>
                    <a:pt x="0" y="582"/>
                    <a:pt x="0" y="1293"/>
                  </a:cubicBezTo>
                  <a:cubicBezTo>
                    <a:pt x="0" y="2025"/>
                    <a:pt x="582" y="2606"/>
                    <a:pt x="1293" y="2606"/>
                  </a:cubicBezTo>
                  <a:cubicBezTo>
                    <a:pt x="2025" y="2606"/>
                    <a:pt x="2606" y="2025"/>
                    <a:pt x="2606" y="1293"/>
                  </a:cubicBezTo>
                  <a:cubicBezTo>
                    <a:pt x="2606" y="582"/>
                    <a:pt x="2025" y="1"/>
                    <a:pt x="1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8" name="Google Shape;2168;p19"/>
            <p:cNvSpPr/>
            <p:nvPr/>
          </p:nvSpPr>
          <p:spPr>
            <a:xfrm>
              <a:off x="4728560" y="294678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315" y="1"/>
                  </a:moveTo>
                  <a:cubicBezTo>
                    <a:pt x="582" y="1"/>
                    <a:pt x="1" y="582"/>
                    <a:pt x="1" y="1314"/>
                  </a:cubicBezTo>
                  <a:cubicBezTo>
                    <a:pt x="1" y="2025"/>
                    <a:pt x="582" y="2606"/>
                    <a:pt x="1315" y="2606"/>
                  </a:cubicBezTo>
                  <a:cubicBezTo>
                    <a:pt x="2025" y="2606"/>
                    <a:pt x="2607" y="2025"/>
                    <a:pt x="2607" y="1314"/>
                  </a:cubicBezTo>
                  <a:cubicBezTo>
                    <a:pt x="2607" y="582"/>
                    <a:pt x="2025" y="1"/>
                    <a:pt x="1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9" name="Google Shape;2169;p19"/>
            <p:cNvSpPr/>
            <p:nvPr/>
          </p:nvSpPr>
          <p:spPr>
            <a:xfrm>
              <a:off x="1967764" y="60394"/>
              <a:ext cx="53097" cy="45164"/>
            </a:xfrm>
            <a:custGeom>
              <a:avLst/>
              <a:gdLst/>
              <a:ahLst/>
              <a:cxnLst/>
              <a:rect l="l" t="t" r="r" b="b"/>
              <a:pathLst>
                <a:path w="3059" h="2602" extrusionOk="0">
                  <a:moveTo>
                    <a:pt x="1333" y="1"/>
                  </a:moveTo>
                  <a:cubicBezTo>
                    <a:pt x="664" y="1"/>
                    <a:pt x="22" y="522"/>
                    <a:pt x="22" y="1309"/>
                  </a:cubicBezTo>
                  <a:cubicBezTo>
                    <a:pt x="0" y="2020"/>
                    <a:pt x="603" y="2601"/>
                    <a:pt x="1314" y="2601"/>
                  </a:cubicBezTo>
                  <a:cubicBezTo>
                    <a:pt x="2477" y="2601"/>
                    <a:pt x="3058" y="1202"/>
                    <a:pt x="2240" y="383"/>
                  </a:cubicBezTo>
                  <a:cubicBezTo>
                    <a:pt x="1976" y="119"/>
                    <a:pt x="1651" y="1"/>
                    <a:pt x="1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0" name="Google Shape;2170;p19"/>
            <p:cNvSpPr/>
            <p:nvPr/>
          </p:nvSpPr>
          <p:spPr>
            <a:xfrm>
              <a:off x="1893385" y="60307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292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1" name="Google Shape;2171;p19"/>
            <p:cNvSpPr/>
            <p:nvPr/>
          </p:nvSpPr>
          <p:spPr>
            <a:xfrm>
              <a:off x="1818624" y="60307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314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314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2" name="Google Shape;2172;p19"/>
            <p:cNvSpPr/>
            <p:nvPr/>
          </p:nvSpPr>
          <p:spPr>
            <a:xfrm>
              <a:off x="2117285" y="60307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1" y="1"/>
                    <a:pt x="0" y="582"/>
                    <a:pt x="0" y="1314"/>
                  </a:cubicBezTo>
                  <a:cubicBezTo>
                    <a:pt x="0" y="2025"/>
                    <a:pt x="581" y="2606"/>
                    <a:pt x="1292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3" name="Google Shape;2173;p19"/>
            <p:cNvSpPr/>
            <p:nvPr/>
          </p:nvSpPr>
          <p:spPr>
            <a:xfrm>
              <a:off x="2042524" y="60307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314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314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4" name="Google Shape;2174;p19"/>
            <p:cNvSpPr/>
            <p:nvPr/>
          </p:nvSpPr>
          <p:spPr>
            <a:xfrm>
              <a:off x="2415564" y="60307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314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314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5" name="Google Shape;2175;p19"/>
            <p:cNvSpPr/>
            <p:nvPr/>
          </p:nvSpPr>
          <p:spPr>
            <a:xfrm>
              <a:off x="2341185" y="60307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1" y="1"/>
                    <a:pt x="0" y="582"/>
                    <a:pt x="0" y="1314"/>
                  </a:cubicBezTo>
                  <a:cubicBezTo>
                    <a:pt x="0" y="2025"/>
                    <a:pt x="581" y="2606"/>
                    <a:pt x="1292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6" name="Google Shape;2176;p19"/>
            <p:cNvSpPr/>
            <p:nvPr/>
          </p:nvSpPr>
          <p:spPr>
            <a:xfrm>
              <a:off x="2266789" y="60394"/>
              <a:ext cx="52732" cy="45164"/>
            </a:xfrm>
            <a:custGeom>
              <a:avLst/>
              <a:gdLst/>
              <a:ahLst/>
              <a:cxnLst/>
              <a:rect l="l" t="t" r="r" b="b"/>
              <a:pathLst>
                <a:path w="3038" h="2602" extrusionOk="0">
                  <a:moveTo>
                    <a:pt x="1311" y="1"/>
                  </a:moveTo>
                  <a:cubicBezTo>
                    <a:pt x="643" y="1"/>
                    <a:pt x="1" y="522"/>
                    <a:pt x="1" y="1309"/>
                  </a:cubicBezTo>
                  <a:cubicBezTo>
                    <a:pt x="1" y="2020"/>
                    <a:pt x="582" y="2601"/>
                    <a:pt x="1293" y="2601"/>
                  </a:cubicBezTo>
                  <a:cubicBezTo>
                    <a:pt x="2456" y="2601"/>
                    <a:pt x="3037" y="1202"/>
                    <a:pt x="2219" y="383"/>
                  </a:cubicBezTo>
                  <a:cubicBezTo>
                    <a:pt x="1955" y="119"/>
                    <a:pt x="1630" y="1"/>
                    <a:pt x="13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7" name="Google Shape;2177;p19"/>
            <p:cNvSpPr/>
            <p:nvPr/>
          </p:nvSpPr>
          <p:spPr>
            <a:xfrm>
              <a:off x="2863364" y="60394"/>
              <a:ext cx="52715" cy="45164"/>
            </a:xfrm>
            <a:custGeom>
              <a:avLst/>
              <a:gdLst/>
              <a:ahLst/>
              <a:cxnLst/>
              <a:rect l="l" t="t" r="r" b="b"/>
              <a:pathLst>
                <a:path w="3037" h="2602" extrusionOk="0">
                  <a:moveTo>
                    <a:pt x="1311" y="1"/>
                  </a:moveTo>
                  <a:cubicBezTo>
                    <a:pt x="642" y="1"/>
                    <a:pt x="0" y="522"/>
                    <a:pt x="0" y="1309"/>
                  </a:cubicBezTo>
                  <a:cubicBezTo>
                    <a:pt x="0" y="2020"/>
                    <a:pt x="582" y="2601"/>
                    <a:pt x="1292" y="2601"/>
                  </a:cubicBezTo>
                  <a:cubicBezTo>
                    <a:pt x="2455" y="2601"/>
                    <a:pt x="3037" y="1202"/>
                    <a:pt x="2218" y="383"/>
                  </a:cubicBezTo>
                  <a:cubicBezTo>
                    <a:pt x="1954" y="119"/>
                    <a:pt x="1630" y="1"/>
                    <a:pt x="13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8" name="Google Shape;2178;p19"/>
            <p:cNvSpPr/>
            <p:nvPr/>
          </p:nvSpPr>
          <p:spPr>
            <a:xfrm>
              <a:off x="2788603" y="60307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314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314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9" name="Google Shape;2179;p19"/>
            <p:cNvSpPr/>
            <p:nvPr/>
          </p:nvSpPr>
          <p:spPr>
            <a:xfrm>
              <a:off x="2713842" y="60307"/>
              <a:ext cx="45616" cy="45251"/>
            </a:xfrm>
            <a:custGeom>
              <a:avLst/>
              <a:gdLst/>
              <a:ahLst/>
              <a:cxnLst/>
              <a:rect l="l" t="t" r="r" b="b"/>
              <a:pathLst>
                <a:path w="2628" h="2607" extrusionOk="0">
                  <a:moveTo>
                    <a:pt x="1314" y="1"/>
                  </a:moveTo>
                  <a:cubicBezTo>
                    <a:pt x="604" y="1"/>
                    <a:pt x="1" y="582"/>
                    <a:pt x="1" y="1314"/>
                  </a:cubicBezTo>
                  <a:cubicBezTo>
                    <a:pt x="1" y="2025"/>
                    <a:pt x="604" y="2606"/>
                    <a:pt x="1314" y="2606"/>
                  </a:cubicBezTo>
                  <a:cubicBezTo>
                    <a:pt x="2046" y="2606"/>
                    <a:pt x="2628" y="2025"/>
                    <a:pt x="2628" y="1314"/>
                  </a:cubicBezTo>
                  <a:cubicBezTo>
                    <a:pt x="2628" y="582"/>
                    <a:pt x="2046" y="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0" name="Google Shape;2180;p19"/>
            <p:cNvSpPr/>
            <p:nvPr/>
          </p:nvSpPr>
          <p:spPr>
            <a:xfrm>
              <a:off x="3087264" y="60307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292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1" name="Google Shape;2181;p19"/>
            <p:cNvSpPr/>
            <p:nvPr/>
          </p:nvSpPr>
          <p:spPr>
            <a:xfrm>
              <a:off x="3012503" y="60307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314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314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2" name="Google Shape;2182;p19"/>
            <p:cNvSpPr/>
            <p:nvPr/>
          </p:nvSpPr>
          <p:spPr>
            <a:xfrm>
              <a:off x="2937742" y="60307"/>
              <a:ext cx="45616" cy="45251"/>
            </a:xfrm>
            <a:custGeom>
              <a:avLst/>
              <a:gdLst/>
              <a:ahLst/>
              <a:cxnLst/>
              <a:rect l="l" t="t" r="r" b="b"/>
              <a:pathLst>
                <a:path w="2628" h="2607" extrusionOk="0">
                  <a:moveTo>
                    <a:pt x="1314" y="1"/>
                  </a:moveTo>
                  <a:cubicBezTo>
                    <a:pt x="604" y="1"/>
                    <a:pt x="1" y="582"/>
                    <a:pt x="1" y="1314"/>
                  </a:cubicBezTo>
                  <a:cubicBezTo>
                    <a:pt x="1" y="2025"/>
                    <a:pt x="604" y="2606"/>
                    <a:pt x="1314" y="2606"/>
                  </a:cubicBezTo>
                  <a:cubicBezTo>
                    <a:pt x="2025" y="2606"/>
                    <a:pt x="2628" y="2025"/>
                    <a:pt x="2628" y="1314"/>
                  </a:cubicBezTo>
                  <a:cubicBezTo>
                    <a:pt x="2628" y="582"/>
                    <a:pt x="2025" y="1"/>
                    <a:pt x="1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3" name="Google Shape;2183;p19"/>
            <p:cNvSpPr/>
            <p:nvPr/>
          </p:nvSpPr>
          <p:spPr>
            <a:xfrm>
              <a:off x="3310782" y="60307"/>
              <a:ext cx="45616" cy="45251"/>
            </a:xfrm>
            <a:custGeom>
              <a:avLst/>
              <a:gdLst/>
              <a:ahLst/>
              <a:cxnLst/>
              <a:rect l="l" t="t" r="r" b="b"/>
              <a:pathLst>
                <a:path w="2628" h="2607" extrusionOk="0">
                  <a:moveTo>
                    <a:pt x="1314" y="1"/>
                  </a:moveTo>
                  <a:cubicBezTo>
                    <a:pt x="604" y="1"/>
                    <a:pt x="1" y="582"/>
                    <a:pt x="1" y="1314"/>
                  </a:cubicBezTo>
                  <a:cubicBezTo>
                    <a:pt x="1" y="2025"/>
                    <a:pt x="604" y="2606"/>
                    <a:pt x="1314" y="2606"/>
                  </a:cubicBezTo>
                  <a:cubicBezTo>
                    <a:pt x="2025" y="2606"/>
                    <a:pt x="2628" y="2025"/>
                    <a:pt x="2628" y="1314"/>
                  </a:cubicBezTo>
                  <a:cubicBezTo>
                    <a:pt x="2628" y="582"/>
                    <a:pt x="2025" y="1"/>
                    <a:pt x="1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4" name="Google Shape;2184;p19"/>
            <p:cNvSpPr/>
            <p:nvPr/>
          </p:nvSpPr>
          <p:spPr>
            <a:xfrm>
              <a:off x="3236403" y="60307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293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293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5" name="Google Shape;2185;p19"/>
            <p:cNvSpPr/>
            <p:nvPr/>
          </p:nvSpPr>
          <p:spPr>
            <a:xfrm>
              <a:off x="3161642" y="60394"/>
              <a:ext cx="53097" cy="45164"/>
            </a:xfrm>
            <a:custGeom>
              <a:avLst/>
              <a:gdLst/>
              <a:ahLst/>
              <a:cxnLst/>
              <a:rect l="l" t="t" r="r" b="b"/>
              <a:pathLst>
                <a:path w="3059" h="2602" extrusionOk="0">
                  <a:moveTo>
                    <a:pt x="1327" y="1"/>
                  </a:moveTo>
                  <a:cubicBezTo>
                    <a:pt x="652" y="1"/>
                    <a:pt x="1" y="522"/>
                    <a:pt x="1" y="1309"/>
                  </a:cubicBezTo>
                  <a:cubicBezTo>
                    <a:pt x="1" y="2020"/>
                    <a:pt x="582" y="2601"/>
                    <a:pt x="1314" y="2601"/>
                  </a:cubicBezTo>
                  <a:cubicBezTo>
                    <a:pt x="2477" y="2601"/>
                    <a:pt x="3058" y="1202"/>
                    <a:pt x="2240" y="383"/>
                  </a:cubicBezTo>
                  <a:cubicBezTo>
                    <a:pt x="1976" y="119"/>
                    <a:pt x="1649" y="1"/>
                    <a:pt x="13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6" name="Google Shape;2186;p19"/>
            <p:cNvSpPr/>
            <p:nvPr/>
          </p:nvSpPr>
          <p:spPr>
            <a:xfrm>
              <a:off x="3534682" y="60307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314" y="1"/>
                  </a:moveTo>
                  <a:cubicBezTo>
                    <a:pt x="582" y="1"/>
                    <a:pt x="1" y="582"/>
                    <a:pt x="1" y="1314"/>
                  </a:cubicBezTo>
                  <a:cubicBezTo>
                    <a:pt x="1" y="2025"/>
                    <a:pt x="582" y="2606"/>
                    <a:pt x="1314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7" name="Google Shape;2187;p19"/>
            <p:cNvSpPr/>
            <p:nvPr/>
          </p:nvSpPr>
          <p:spPr>
            <a:xfrm>
              <a:off x="3460303" y="60394"/>
              <a:ext cx="52715" cy="45164"/>
            </a:xfrm>
            <a:custGeom>
              <a:avLst/>
              <a:gdLst/>
              <a:ahLst/>
              <a:cxnLst/>
              <a:rect l="l" t="t" r="r" b="b"/>
              <a:pathLst>
                <a:path w="3037" h="2602" extrusionOk="0">
                  <a:moveTo>
                    <a:pt x="1311" y="1"/>
                  </a:moveTo>
                  <a:cubicBezTo>
                    <a:pt x="642" y="1"/>
                    <a:pt x="0" y="522"/>
                    <a:pt x="0" y="1309"/>
                  </a:cubicBezTo>
                  <a:cubicBezTo>
                    <a:pt x="0" y="2020"/>
                    <a:pt x="582" y="2601"/>
                    <a:pt x="1292" y="2601"/>
                  </a:cubicBezTo>
                  <a:cubicBezTo>
                    <a:pt x="2455" y="2601"/>
                    <a:pt x="3037" y="1202"/>
                    <a:pt x="2218" y="383"/>
                  </a:cubicBezTo>
                  <a:cubicBezTo>
                    <a:pt x="1954" y="119"/>
                    <a:pt x="1630" y="1"/>
                    <a:pt x="1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8" name="Google Shape;2188;p19"/>
            <p:cNvSpPr/>
            <p:nvPr/>
          </p:nvSpPr>
          <p:spPr>
            <a:xfrm>
              <a:off x="3385542" y="60394"/>
              <a:ext cx="53097" cy="45164"/>
            </a:xfrm>
            <a:custGeom>
              <a:avLst/>
              <a:gdLst/>
              <a:ahLst/>
              <a:cxnLst/>
              <a:rect l="l" t="t" r="r" b="b"/>
              <a:pathLst>
                <a:path w="3059" h="2602" extrusionOk="0">
                  <a:moveTo>
                    <a:pt x="1311" y="1"/>
                  </a:moveTo>
                  <a:cubicBezTo>
                    <a:pt x="643" y="1"/>
                    <a:pt x="1" y="522"/>
                    <a:pt x="1" y="1309"/>
                  </a:cubicBezTo>
                  <a:cubicBezTo>
                    <a:pt x="1" y="2020"/>
                    <a:pt x="582" y="2601"/>
                    <a:pt x="1314" y="2601"/>
                  </a:cubicBezTo>
                  <a:cubicBezTo>
                    <a:pt x="2477" y="2601"/>
                    <a:pt x="3058" y="1202"/>
                    <a:pt x="2219" y="383"/>
                  </a:cubicBezTo>
                  <a:cubicBezTo>
                    <a:pt x="1955" y="119"/>
                    <a:pt x="1630" y="1"/>
                    <a:pt x="1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9" name="Google Shape;2189;p19"/>
            <p:cNvSpPr/>
            <p:nvPr/>
          </p:nvSpPr>
          <p:spPr>
            <a:xfrm>
              <a:off x="3758582" y="60394"/>
              <a:ext cx="53097" cy="45164"/>
            </a:xfrm>
            <a:custGeom>
              <a:avLst/>
              <a:gdLst/>
              <a:ahLst/>
              <a:cxnLst/>
              <a:rect l="l" t="t" r="r" b="b"/>
              <a:pathLst>
                <a:path w="3059" h="2602" extrusionOk="0">
                  <a:moveTo>
                    <a:pt x="1318" y="1"/>
                  </a:moveTo>
                  <a:cubicBezTo>
                    <a:pt x="643" y="1"/>
                    <a:pt x="1" y="522"/>
                    <a:pt x="1" y="1309"/>
                  </a:cubicBezTo>
                  <a:cubicBezTo>
                    <a:pt x="1" y="2020"/>
                    <a:pt x="582" y="2601"/>
                    <a:pt x="1314" y="2601"/>
                  </a:cubicBezTo>
                  <a:cubicBezTo>
                    <a:pt x="2477" y="2601"/>
                    <a:pt x="3059" y="1202"/>
                    <a:pt x="2240" y="383"/>
                  </a:cubicBezTo>
                  <a:cubicBezTo>
                    <a:pt x="1969" y="119"/>
                    <a:pt x="1640" y="1"/>
                    <a:pt x="13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0" name="Google Shape;2190;p19"/>
            <p:cNvSpPr/>
            <p:nvPr/>
          </p:nvSpPr>
          <p:spPr>
            <a:xfrm>
              <a:off x="3683821" y="60394"/>
              <a:ext cx="53097" cy="45164"/>
            </a:xfrm>
            <a:custGeom>
              <a:avLst/>
              <a:gdLst/>
              <a:ahLst/>
              <a:cxnLst/>
              <a:rect l="l" t="t" r="r" b="b"/>
              <a:pathLst>
                <a:path w="3059" h="2602" extrusionOk="0">
                  <a:moveTo>
                    <a:pt x="1333" y="1"/>
                  </a:moveTo>
                  <a:cubicBezTo>
                    <a:pt x="664" y="1"/>
                    <a:pt x="22" y="522"/>
                    <a:pt x="22" y="1309"/>
                  </a:cubicBezTo>
                  <a:cubicBezTo>
                    <a:pt x="1" y="2020"/>
                    <a:pt x="604" y="2601"/>
                    <a:pt x="1314" y="2601"/>
                  </a:cubicBezTo>
                  <a:cubicBezTo>
                    <a:pt x="2477" y="2601"/>
                    <a:pt x="3059" y="1202"/>
                    <a:pt x="2240" y="383"/>
                  </a:cubicBezTo>
                  <a:cubicBezTo>
                    <a:pt x="1976" y="119"/>
                    <a:pt x="1652" y="1"/>
                    <a:pt x="1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1" name="Google Shape;2191;p19"/>
            <p:cNvSpPr/>
            <p:nvPr/>
          </p:nvSpPr>
          <p:spPr>
            <a:xfrm>
              <a:off x="3609442" y="60307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293" y="1"/>
                  </a:moveTo>
                  <a:cubicBezTo>
                    <a:pt x="582" y="1"/>
                    <a:pt x="1" y="582"/>
                    <a:pt x="1" y="1314"/>
                  </a:cubicBezTo>
                  <a:cubicBezTo>
                    <a:pt x="1" y="2025"/>
                    <a:pt x="582" y="2606"/>
                    <a:pt x="1293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2" name="Google Shape;2192;p19"/>
            <p:cNvSpPr/>
            <p:nvPr/>
          </p:nvSpPr>
          <p:spPr>
            <a:xfrm>
              <a:off x="3982482" y="60394"/>
              <a:ext cx="53097" cy="45164"/>
            </a:xfrm>
            <a:custGeom>
              <a:avLst/>
              <a:gdLst/>
              <a:ahLst/>
              <a:cxnLst/>
              <a:rect l="l" t="t" r="r" b="b"/>
              <a:pathLst>
                <a:path w="3059" h="2602" extrusionOk="0">
                  <a:moveTo>
                    <a:pt x="1311" y="1"/>
                  </a:moveTo>
                  <a:cubicBezTo>
                    <a:pt x="643" y="1"/>
                    <a:pt x="1" y="522"/>
                    <a:pt x="1" y="1309"/>
                  </a:cubicBezTo>
                  <a:cubicBezTo>
                    <a:pt x="1" y="2020"/>
                    <a:pt x="582" y="2601"/>
                    <a:pt x="1314" y="2601"/>
                  </a:cubicBezTo>
                  <a:cubicBezTo>
                    <a:pt x="2477" y="2601"/>
                    <a:pt x="3059" y="1202"/>
                    <a:pt x="2219" y="383"/>
                  </a:cubicBezTo>
                  <a:cubicBezTo>
                    <a:pt x="1955" y="119"/>
                    <a:pt x="1630" y="1"/>
                    <a:pt x="13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3" name="Google Shape;2193;p19"/>
            <p:cNvSpPr/>
            <p:nvPr/>
          </p:nvSpPr>
          <p:spPr>
            <a:xfrm>
              <a:off x="3907721" y="60307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314" y="1"/>
                  </a:moveTo>
                  <a:cubicBezTo>
                    <a:pt x="582" y="1"/>
                    <a:pt x="1" y="582"/>
                    <a:pt x="1" y="1314"/>
                  </a:cubicBezTo>
                  <a:cubicBezTo>
                    <a:pt x="1" y="2025"/>
                    <a:pt x="582" y="2606"/>
                    <a:pt x="1314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4" name="Google Shape;2194;p19"/>
            <p:cNvSpPr/>
            <p:nvPr/>
          </p:nvSpPr>
          <p:spPr>
            <a:xfrm>
              <a:off x="3833342" y="60307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293" y="1"/>
                  </a:moveTo>
                  <a:cubicBezTo>
                    <a:pt x="582" y="1"/>
                    <a:pt x="1" y="582"/>
                    <a:pt x="1" y="1314"/>
                  </a:cubicBezTo>
                  <a:cubicBezTo>
                    <a:pt x="1" y="2025"/>
                    <a:pt x="582" y="2606"/>
                    <a:pt x="1293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5" name="Google Shape;2195;p19"/>
            <p:cNvSpPr/>
            <p:nvPr/>
          </p:nvSpPr>
          <p:spPr>
            <a:xfrm>
              <a:off x="4430282" y="60307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293" y="1"/>
                  </a:moveTo>
                  <a:cubicBezTo>
                    <a:pt x="582" y="1"/>
                    <a:pt x="1" y="582"/>
                    <a:pt x="1" y="1314"/>
                  </a:cubicBezTo>
                  <a:cubicBezTo>
                    <a:pt x="1" y="2025"/>
                    <a:pt x="582" y="2606"/>
                    <a:pt x="1293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6" name="Google Shape;2196;p19"/>
            <p:cNvSpPr/>
            <p:nvPr/>
          </p:nvSpPr>
          <p:spPr>
            <a:xfrm>
              <a:off x="4355521" y="60394"/>
              <a:ext cx="53097" cy="45164"/>
            </a:xfrm>
            <a:custGeom>
              <a:avLst/>
              <a:gdLst/>
              <a:ahLst/>
              <a:cxnLst/>
              <a:rect l="l" t="t" r="r" b="b"/>
              <a:pathLst>
                <a:path w="3059" h="2602" extrusionOk="0">
                  <a:moveTo>
                    <a:pt x="1311" y="1"/>
                  </a:moveTo>
                  <a:cubicBezTo>
                    <a:pt x="643" y="1"/>
                    <a:pt x="1" y="522"/>
                    <a:pt x="1" y="1309"/>
                  </a:cubicBezTo>
                  <a:cubicBezTo>
                    <a:pt x="1" y="2020"/>
                    <a:pt x="582" y="2601"/>
                    <a:pt x="1314" y="2601"/>
                  </a:cubicBezTo>
                  <a:cubicBezTo>
                    <a:pt x="2477" y="2601"/>
                    <a:pt x="3059" y="1202"/>
                    <a:pt x="2219" y="383"/>
                  </a:cubicBezTo>
                  <a:cubicBezTo>
                    <a:pt x="1955" y="119"/>
                    <a:pt x="1630" y="1"/>
                    <a:pt x="1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7" name="Google Shape;2197;p19"/>
            <p:cNvSpPr/>
            <p:nvPr/>
          </p:nvSpPr>
          <p:spPr>
            <a:xfrm>
              <a:off x="4280760" y="60394"/>
              <a:ext cx="53097" cy="45164"/>
            </a:xfrm>
            <a:custGeom>
              <a:avLst/>
              <a:gdLst/>
              <a:ahLst/>
              <a:cxnLst/>
              <a:rect l="l" t="t" r="r" b="b"/>
              <a:pathLst>
                <a:path w="3059" h="2602" extrusionOk="0">
                  <a:moveTo>
                    <a:pt x="1328" y="1"/>
                  </a:moveTo>
                  <a:cubicBezTo>
                    <a:pt x="653" y="1"/>
                    <a:pt x="1" y="522"/>
                    <a:pt x="1" y="1309"/>
                  </a:cubicBezTo>
                  <a:cubicBezTo>
                    <a:pt x="1" y="2020"/>
                    <a:pt x="582" y="2601"/>
                    <a:pt x="1315" y="2601"/>
                  </a:cubicBezTo>
                  <a:cubicBezTo>
                    <a:pt x="2477" y="2601"/>
                    <a:pt x="3059" y="1202"/>
                    <a:pt x="2241" y="383"/>
                  </a:cubicBezTo>
                  <a:cubicBezTo>
                    <a:pt x="1976" y="119"/>
                    <a:pt x="1649" y="1"/>
                    <a:pt x="13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8" name="Google Shape;2198;p19"/>
            <p:cNvSpPr/>
            <p:nvPr/>
          </p:nvSpPr>
          <p:spPr>
            <a:xfrm>
              <a:off x="4654182" y="60394"/>
              <a:ext cx="53097" cy="45164"/>
            </a:xfrm>
            <a:custGeom>
              <a:avLst/>
              <a:gdLst/>
              <a:ahLst/>
              <a:cxnLst/>
              <a:rect l="l" t="t" r="r" b="b"/>
              <a:pathLst>
                <a:path w="3059" h="2602" extrusionOk="0">
                  <a:moveTo>
                    <a:pt x="1311" y="1"/>
                  </a:moveTo>
                  <a:cubicBezTo>
                    <a:pt x="643" y="1"/>
                    <a:pt x="1" y="522"/>
                    <a:pt x="1" y="1309"/>
                  </a:cubicBezTo>
                  <a:cubicBezTo>
                    <a:pt x="1" y="2020"/>
                    <a:pt x="582" y="2601"/>
                    <a:pt x="1314" y="2601"/>
                  </a:cubicBezTo>
                  <a:cubicBezTo>
                    <a:pt x="2477" y="2601"/>
                    <a:pt x="3058" y="1202"/>
                    <a:pt x="2219" y="383"/>
                  </a:cubicBezTo>
                  <a:cubicBezTo>
                    <a:pt x="1955" y="119"/>
                    <a:pt x="1630" y="1"/>
                    <a:pt x="1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9" name="Google Shape;2199;p19"/>
            <p:cNvSpPr/>
            <p:nvPr/>
          </p:nvSpPr>
          <p:spPr>
            <a:xfrm>
              <a:off x="4579421" y="60394"/>
              <a:ext cx="53097" cy="45164"/>
            </a:xfrm>
            <a:custGeom>
              <a:avLst/>
              <a:gdLst/>
              <a:ahLst/>
              <a:cxnLst/>
              <a:rect l="l" t="t" r="r" b="b"/>
              <a:pathLst>
                <a:path w="3059" h="2602" extrusionOk="0">
                  <a:moveTo>
                    <a:pt x="1311" y="1"/>
                  </a:moveTo>
                  <a:cubicBezTo>
                    <a:pt x="643" y="1"/>
                    <a:pt x="1" y="522"/>
                    <a:pt x="1" y="1309"/>
                  </a:cubicBezTo>
                  <a:cubicBezTo>
                    <a:pt x="1" y="2020"/>
                    <a:pt x="582" y="2601"/>
                    <a:pt x="1314" y="2601"/>
                  </a:cubicBezTo>
                  <a:cubicBezTo>
                    <a:pt x="2477" y="2601"/>
                    <a:pt x="3059" y="1202"/>
                    <a:pt x="2219" y="383"/>
                  </a:cubicBezTo>
                  <a:cubicBezTo>
                    <a:pt x="1955" y="119"/>
                    <a:pt x="1630" y="1"/>
                    <a:pt x="1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0" name="Google Shape;2200;p19"/>
            <p:cNvSpPr/>
            <p:nvPr/>
          </p:nvSpPr>
          <p:spPr>
            <a:xfrm>
              <a:off x="4877717" y="60394"/>
              <a:ext cx="53079" cy="45164"/>
            </a:xfrm>
            <a:custGeom>
              <a:avLst/>
              <a:gdLst/>
              <a:ahLst/>
              <a:cxnLst/>
              <a:rect l="l" t="t" r="r" b="b"/>
              <a:pathLst>
                <a:path w="3058" h="2602" extrusionOk="0">
                  <a:moveTo>
                    <a:pt x="1327" y="1"/>
                  </a:moveTo>
                  <a:cubicBezTo>
                    <a:pt x="652" y="1"/>
                    <a:pt x="0" y="522"/>
                    <a:pt x="0" y="1309"/>
                  </a:cubicBezTo>
                  <a:cubicBezTo>
                    <a:pt x="0" y="2020"/>
                    <a:pt x="582" y="2601"/>
                    <a:pt x="1314" y="2601"/>
                  </a:cubicBezTo>
                  <a:cubicBezTo>
                    <a:pt x="2477" y="2601"/>
                    <a:pt x="3058" y="1202"/>
                    <a:pt x="2240" y="383"/>
                  </a:cubicBezTo>
                  <a:cubicBezTo>
                    <a:pt x="1976" y="119"/>
                    <a:pt x="1649" y="1"/>
                    <a:pt x="13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1" name="Google Shape;2201;p19"/>
            <p:cNvSpPr/>
            <p:nvPr/>
          </p:nvSpPr>
          <p:spPr>
            <a:xfrm>
              <a:off x="4803321" y="60307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293" y="1"/>
                  </a:moveTo>
                  <a:cubicBezTo>
                    <a:pt x="582" y="1"/>
                    <a:pt x="1" y="582"/>
                    <a:pt x="1" y="1314"/>
                  </a:cubicBezTo>
                  <a:cubicBezTo>
                    <a:pt x="1" y="2025"/>
                    <a:pt x="582" y="2606"/>
                    <a:pt x="1293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2" name="Google Shape;2202;p19"/>
            <p:cNvSpPr/>
            <p:nvPr/>
          </p:nvSpPr>
          <p:spPr>
            <a:xfrm>
              <a:off x="4728560" y="60307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315" y="1"/>
                  </a:moveTo>
                  <a:cubicBezTo>
                    <a:pt x="582" y="1"/>
                    <a:pt x="1" y="582"/>
                    <a:pt x="1" y="1314"/>
                  </a:cubicBezTo>
                  <a:cubicBezTo>
                    <a:pt x="1" y="2025"/>
                    <a:pt x="582" y="2606"/>
                    <a:pt x="1315" y="2606"/>
                  </a:cubicBezTo>
                  <a:cubicBezTo>
                    <a:pt x="2025" y="2606"/>
                    <a:pt x="2607" y="2025"/>
                    <a:pt x="2607" y="1314"/>
                  </a:cubicBezTo>
                  <a:cubicBezTo>
                    <a:pt x="2607" y="582"/>
                    <a:pt x="2025" y="1"/>
                    <a:pt x="13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3" name="Google Shape;2203;p19"/>
            <p:cNvSpPr/>
            <p:nvPr/>
          </p:nvSpPr>
          <p:spPr>
            <a:xfrm>
              <a:off x="5101617" y="60307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314" y="1"/>
                  </a:moveTo>
                  <a:cubicBezTo>
                    <a:pt x="581" y="1"/>
                    <a:pt x="0" y="582"/>
                    <a:pt x="0" y="1314"/>
                  </a:cubicBezTo>
                  <a:cubicBezTo>
                    <a:pt x="0" y="2025"/>
                    <a:pt x="581" y="2606"/>
                    <a:pt x="1314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4" name="Google Shape;2204;p19"/>
            <p:cNvSpPr/>
            <p:nvPr/>
          </p:nvSpPr>
          <p:spPr>
            <a:xfrm>
              <a:off x="5026857" y="60307"/>
              <a:ext cx="45616" cy="45251"/>
            </a:xfrm>
            <a:custGeom>
              <a:avLst/>
              <a:gdLst/>
              <a:ahLst/>
              <a:cxnLst/>
              <a:rect l="l" t="t" r="r" b="b"/>
              <a:pathLst>
                <a:path w="2628" h="2607" extrusionOk="0">
                  <a:moveTo>
                    <a:pt x="1314" y="1"/>
                  </a:moveTo>
                  <a:cubicBezTo>
                    <a:pt x="603" y="1"/>
                    <a:pt x="0" y="582"/>
                    <a:pt x="0" y="1314"/>
                  </a:cubicBezTo>
                  <a:cubicBezTo>
                    <a:pt x="0" y="2025"/>
                    <a:pt x="603" y="2606"/>
                    <a:pt x="1314" y="2606"/>
                  </a:cubicBezTo>
                  <a:cubicBezTo>
                    <a:pt x="2024" y="2606"/>
                    <a:pt x="2627" y="2025"/>
                    <a:pt x="2627" y="1314"/>
                  </a:cubicBezTo>
                  <a:cubicBezTo>
                    <a:pt x="2627" y="582"/>
                    <a:pt x="2024" y="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5" name="Google Shape;2205;p19"/>
            <p:cNvSpPr/>
            <p:nvPr/>
          </p:nvSpPr>
          <p:spPr>
            <a:xfrm>
              <a:off x="4952460" y="60394"/>
              <a:ext cx="52732" cy="45164"/>
            </a:xfrm>
            <a:custGeom>
              <a:avLst/>
              <a:gdLst/>
              <a:ahLst/>
              <a:cxnLst/>
              <a:rect l="l" t="t" r="r" b="b"/>
              <a:pathLst>
                <a:path w="3038" h="2602" extrusionOk="0">
                  <a:moveTo>
                    <a:pt x="1312" y="1"/>
                  </a:moveTo>
                  <a:cubicBezTo>
                    <a:pt x="643" y="1"/>
                    <a:pt x="1" y="522"/>
                    <a:pt x="1" y="1309"/>
                  </a:cubicBezTo>
                  <a:cubicBezTo>
                    <a:pt x="1" y="2020"/>
                    <a:pt x="582" y="2601"/>
                    <a:pt x="1293" y="2601"/>
                  </a:cubicBezTo>
                  <a:cubicBezTo>
                    <a:pt x="2456" y="2601"/>
                    <a:pt x="3037" y="1202"/>
                    <a:pt x="2219" y="383"/>
                  </a:cubicBezTo>
                  <a:cubicBezTo>
                    <a:pt x="1955" y="119"/>
                    <a:pt x="1630" y="1"/>
                    <a:pt x="13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6" name="Google Shape;2206;p19"/>
            <p:cNvSpPr/>
            <p:nvPr/>
          </p:nvSpPr>
          <p:spPr>
            <a:xfrm>
              <a:off x="1818624" y="138437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7" name="Google Shape;2207;p19"/>
            <p:cNvSpPr/>
            <p:nvPr/>
          </p:nvSpPr>
          <p:spPr>
            <a:xfrm>
              <a:off x="1893385" y="364962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2" y="0"/>
                    <a:pt x="0" y="581"/>
                    <a:pt x="0" y="1292"/>
                  </a:cubicBezTo>
                  <a:cubicBezTo>
                    <a:pt x="0" y="2024"/>
                    <a:pt x="582" y="2606"/>
                    <a:pt x="1292" y="2606"/>
                  </a:cubicBezTo>
                  <a:cubicBezTo>
                    <a:pt x="2024" y="2606"/>
                    <a:pt x="2606" y="2024"/>
                    <a:pt x="2606" y="1292"/>
                  </a:cubicBezTo>
                  <a:cubicBezTo>
                    <a:pt x="2606" y="581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8" name="Google Shape;2208;p19"/>
            <p:cNvSpPr/>
            <p:nvPr/>
          </p:nvSpPr>
          <p:spPr>
            <a:xfrm>
              <a:off x="1960282" y="138437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45" y="0"/>
                  </a:moveTo>
                  <a:cubicBezTo>
                    <a:pt x="582" y="0"/>
                    <a:pt x="1" y="1422"/>
                    <a:pt x="819" y="2240"/>
                  </a:cubicBezTo>
                  <a:cubicBezTo>
                    <a:pt x="1083" y="2504"/>
                    <a:pt x="1410" y="2622"/>
                    <a:pt x="1732" y="2622"/>
                  </a:cubicBezTo>
                  <a:cubicBezTo>
                    <a:pt x="2407" y="2622"/>
                    <a:pt x="3059" y="2101"/>
                    <a:pt x="3059" y="1314"/>
                  </a:cubicBezTo>
                  <a:cubicBezTo>
                    <a:pt x="3059" y="582"/>
                    <a:pt x="2456" y="0"/>
                    <a:pt x="17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9" name="Google Shape;2209;p19"/>
            <p:cNvSpPr/>
            <p:nvPr/>
          </p:nvSpPr>
          <p:spPr>
            <a:xfrm>
              <a:off x="2042524" y="138437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0" name="Google Shape;2210;p19"/>
            <p:cNvSpPr/>
            <p:nvPr/>
          </p:nvSpPr>
          <p:spPr>
            <a:xfrm>
              <a:off x="2117285" y="138437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1" y="0"/>
                    <a:pt x="0" y="582"/>
                    <a:pt x="0" y="1314"/>
                  </a:cubicBezTo>
                  <a:cubicBezTo>
                    <a:pt x="0" y="2024"/>
                    <a:pt x="581" y="2606"/>
                    <a:pt x="1292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1" name="Google Shape;2211;p19"/>
            <p:cNvSpPr/>
            <p:nvPr/>
          </p:nvSpPr>
          <p:spPr>
            <a:xfrm>
              <a:off x="2258561" y="138437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67" y="0"/>
                  </a:moveTo>
                  <a:cubicBezTo>
                    <a:pt x="582" y="0"/>
                    <a:pt x="1" y="1422"/>
                    <a:pt x="841" y="2240"/>
                  </a:cubicBezTo>
                  <a:cubicBezTo>
                    <a:pt x="1105" y="2504"/>
                    <a:pt x="1430" y="2622"/>
                    <a:pt x="1748" y="2622"/>
                  </a:cubicBezTo>
                  <a:cubicBezTo>
                    <a:pt x="2417" y="2622"/>
                    <a:pt x="3059" y="2101"/>
                    <a:pt x="3059" y="1314"/>
                  </a:cubicBezTo>
                  <a:cubicBezTo>
                    <a:pt x="3059" y="582"/>
                    <a:pt x="2477" y="0"/>
                    <a:pt x="1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2" name="Google Shape;2212;p19"/>
            <p:cNvSpPr/>
            <p:nvPr/>
          </p:nvSpPr>
          <p:spPr>
            <a:xfrm>
              <a:off x="2341185" y="138437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1" y="0"/>
                    <a:pt x="0" y="582"/>
                    <a:pt x="0" y="1314"/>
                  </a:cubicBezTo>
                  <a:cubicBezTo>
                    <a:pt x="0" y="2024"/>
                    <a:pt x="581" y="2606"/>
                    <a:pt x="1292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3" name="Google Shape;2213;p19"/>
            <p:cNvSpPr/>
            <p:nvPr/>
          </p:nvSpPr>
          <p:spPr>
            <a:xfrm>
              <a:off x="2415564" y="138437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4" name="Google Shape;2214;p19"/>
            <p:cNvSpPr/>
            <p:nvPr/>
          </p:nvSpPr>
          <p:spPr>
            <a:xfrm>
              <a:off x="2490324" y="138437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292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5" name="Google Shape;2215;p19"/>
            <p:cNvSpPr/>
            <p:nvPr/>
          </p:nvSpPr>
          <p:spPr>
            <a:xfrm>
              <a:off x="2557222" y="138437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45" y="0"/>
                  </a:moveTo>
                  <a:cubicBezTo>
                    <a:pt x="582" y="0"/>
                    <a:pt x="1" y="1422"/>
                    <a:pt x="819" y="2240"/>
                  </a:cubicBezTo>
                  <a:cubicBezTo>
                    <a:pt x="1083" y="2504"/>
                    <a:pt x="1410" y="2622"/>
                    <a:pt x="1732" y="2622"/>
                  </a:cubicBezTo>
                  <a:cubicBezTo>
                    <a:pt x="2407" y="2622"/>
                    <a:pt x="3059" y="2101"/>
                    <a:pt x="3059" y="1314"/>
                  </a:cubicBezTo>
                  <a:cubicBezTo>
                    <a:pt x="3037" y="582"/>
                    <a:pt x="2456" y="0"/>
                    <a:pt x="17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6" name="Google Shape;2216;p19"/>
            <p:cNvSpPr/>
            <p:nvPr/>
          </p:nvSpPr>
          <p:spPr>
            <a:xfrm>
              <a:off x="2639464" y="138437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292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7" name="Google Shape;2217;p19"/>
            <p:cNvSpPr/>
            <p:nvPr/>
          </p:nvSpPr>
          <p:spPr>
            <a:xfrm>
              <a:off x="2713842" y="138437"/>
              <a:ext cx="45616" cy="45234"/>
            </a:xfrm>
            <a:custGeom>
              <a:avLst/>
              <a:gdLst/>
              <a:ahLst/>
              <a:cxnLst/>
              <a:rect l="l" t="t" r="r" b="b"/>
              <a:pathLst>
                <a:path w="2628" h="2606" extrusionOk="0">
                  <a:moveTo>
                    <a:pt x="1314" y="0"/>
                  </a:moveTo>
                  <a:cubicBezTo>
                    <a:pt x="604" y="0"/>
                    <a:pt x="1" y="582"/>
                    <a:pt x="1" y="1314"/>
                  </a:cubicBezTo>
                  <a:cubicBezTo>
                    <a:pt x="1" y="2024"/>
                    <a:pt x="604" y="2606"/>
                    <a:pt x="1314" y="2606"/>
                  </a:cubicBezTo>
                  <a:cubicBezTo>
                    <a:pt x="2046" y="2606"/>
                    <a:pt x="2628" y="2024"/>
                    <a:pt x="2628" y="1314"/>
                  </a:cubicBezTo>
                  <a:cubicBezTo>
                    <a:pt x="2628" y="582"/>
                    <a:pt x="2046" y="0"/>
                    <a:pt x="1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8" name="Google Shape;2218;p19"/>
            <p:cNvSpPr/>
            <p:nvPr/>
          </p:nvSpPr>
          <p:spPr>
            <a:xfrm>
              <a:off x="2788603" y="138437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9" name="Google Shape;2219;p19"/>
            <p:cNvSpPr/>
            <p:nvPr/>
          </p:nvSpPr>
          <p:spPr>
            <a:xfrm>
              <a:off x="2937742" y="138437"/>
              <a:ext cx="45616" cy="45234"/>
            </a:xfrm>
            <a:custGeom>
              <a:avLst/>
              <a:gdLst/>
              <a:ahLst/>
              <a:cxnLst/>
              <a:rect l="l" t="t" r="r" b="b"/>
              <a:pathLst>
                <a:path w="2628" h="2606" extrusionOk="0">
                  <a:moveTo>
                    <a:pt x="1314" y="0"/>
                  </a:moveTo>
                  <a:cubicBezTo>
                    <a:pt x="604" y="0"/>
                    <a:pt x="1" y="582"/>
                    <a:pt x="1" y="1314"/>
                  </a:cubicBezTo>
                  <a:cubicBezTo>
                    <a:pt x="1" y="2024"/>
                    <a:pt x="604" y="2606"/>
                    <a:pt x="1314" y="2606"/>
                  </a:cubicBezTo>
                  <a:cubicBezTo>
                    <a:pt x="2025" y="2606"/>
                    <a:pt x="2628" y="2024"/>
                    <a:pt x="2628" y="1314"/>
                  </a:cubicBezTo>
                  <a:cubicBezTo>
                    <a:pt x="2628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0" name="Google Shape;2220;p19"/>
            <p:cNvSpPr/>
            <p:nvPr/>
          </p:nvSpPr>
          <p:spPr>
            <a:xfrm>
              <a:off x="3012503" y="138437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1" name="Google Shape;2221;p19"/>
            <p:cNvSpPr/>
            <p:nvPr/>
          </p:nvSpPr>
          <p:spPr>
            <a:xfrm>
              <a:off x="3087264" y="138437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292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2" name="Google Shape;2222;p19"/>
            <p:cNvSpPr/>
            <p:nvPr/>
          </p:nvSpPr>
          <p:spPr>
            <a:xfrm>
              <a:off x="3154161" y="138437"/>
              <a:ext cx="52732" cy="45529"/>
            </a:xfrm>
            <a:custGeom>
              <a:avLst/>
              <a:gdLst/>
              <a:ahLst/>
              <a:cxnLst/>
              <a:rect l="l" t="t" r="r" b="b"/>
              <a:pathLst>
                <a:path w="3038" h="2623" extrusionOk="0">
                  <a:moveTo>
                    <a:pt x="1745" y="0"/>
                  </a:moveTo>
                  <a:cubicBezTo>
                    <a:pt x="582" y="0"/>
                    <a:pt x="1" y="1422"/>
                    <a:pt x="819" y="2240"/>
                  </a:cubicBezTo>
                  <a:cubicBezTo>
                    <a:pt x="1083" y="2504"/>
                    <a:pt x="1408" y="2622"/>
                    <a:pt x="1727" y="2622"/>
                  </a:cubicBezTo>
                  <a:cubicBezTo>
                    <a:pt x="2395" y="2622"/>
                    <a:pt x="3037" y="2101"/>
                    <a:pt x="3037" y="1314"/>
                  </a:cubicBezTo>
                  <a:cubicBezTo>
                    <a:pt x="3037" y="582"/>
                    <a:pt x="2456" y="0"/>
                    <a:pt x="17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3" name="Google Shape;2223;p19"/>
            <p:cNvSpPr/>
            <p:nvPr/>
          </p:nvSpPr>
          <p:spPr>
            <a:xfrm>
              <a:off x="3236403" y="138437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293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293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4" name="Google Shape;2224;p19"/>
            <p:cNvSpPr/>
            <p:nvPr/>
          </p:nvSpPr>
          <p:spPr>
            <a:xfrm>
              <a:off x="3310782" y="138437"/>
              <a:ext cx="45616" cy="45234"/>
            </a:xfrm>
            <a:custGeom>
              <a:avLst/>
              <a:gdLst/>
              <a:ahLst/>
              <a:cxnLst/>
              <a:rect l="l" t="t" r="r" b="b"/>
              <a:pathLst>
                <a:path w="2628" h="2606" extrusionOk="0">
                  <a:moveTo>
                    <a:pt x="1314" y="0"/>
                  </a:moveTo>
                  <a:cubicBezTo>
                    <a:pt x="604" y="0"/>
                    <a:pt x="1" y="582"/>
                    <a:pt x="1" y="1314"/>
                  </a:cubicBezTo>
                  <a:cubicBezTo>
                    <a:pt x="1" y="2024"/>
                    <a:pt x="604" y="2606"/>
                    <a:pt x="1314" y="2606"/>
                  </a:cubicBezTo>
                  <a:cubicBezTo>
                    <a:pt x="2025" y="2606"/>
                    <a:pt x="2628" y="2024"/>
                    <a:pt x="2628" y="1314"/>
                  </a:cubicBezTo>
                  <a:cubicBezTo>
                    <a:pt x="2628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5" name="Google Shape;2225;p19"/>
            <p:cNvSpPr/>
            <p:nvPr/>
          </p:nvSpPr>
          <p:spPr>
            <a:xfrm>
              <a:off x="3378061" y="138437"/>
              <a:ext cx="52732" cy="45529"/>
            </a:xfrm>
            <a:custGeom>
              <a:avLst/>
              <a:gdLst/>
              <a:ahLst/>
              <a:cxnLst/>
              <a:rect l="l" t="t" r="r" b="b"/>
              <a:pathLst>
                <a:path w="3038" h="2623" extrusionOk="0">
                  <a:moveTo>
                    <a:pt x="1745" y="0"/>
                  </a:moveTo>
                  <a:cubicBezTo>
                    <a:pt x="582" y="0"/>
                    <a:pt x="1" y="1422"/>
                    <a:pt x="819" y="2240"/>
                  </a:cubicBezTo>
                  <a:cubicBezTo>
                    <a:pt x="1083" y="2504"/>
                    <a:pt x="1408" y="2622"/>
                    <a:pt x="1727" y="2622"/>
                  </a:cubicBezTo>
                  <a:cubicBezTo>
                    <a:pt x="2395" y="2622"/>
                    <a:pt x="3037" y="2101"/>
                    <a:pt x="3037" y="1314"/>
                  </a:cubicBezTo>
                  <a:cubicBezTo>
                    <a:pt x="3037" y="582"/>
                    <a:pt x="2456" y="0"/>
                    <a:pt x="17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6" name="Google Shape;2226;p19"/>
            <p:cNvSpPr/>
            <p:nvPr/>
          </p:nvSpPr>
          <p:spPr>
            <a:xfrm>
              <a:off x="3452457" y="138437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44" y="0"/>
                  </a:moveTo>
                  <a:cubicBezTo>
                    <a:pt x="582" y="0"/>
                    <a:pt x="0" y="1422"/>
                    <a:pt x="819" y="2240"/>
                  </a:cubicBezTo>
                  <a:cubicBezTo>
                    <a:pt x="1090" y="2504"/>
                    <a:pt x="1419" y="2622"/>
                    <a:pt x="1741" y="2622"/>
                  </a:cubicBezTo>
                  <a:cubicBezTo>
                    <a:pt x="2416" y="2622"/>
                    <a:pt x="3058" y="2101"/>
                    <a:pt x="3058" y="1314"/>
                  </a:cubicBezTo>
                  <a:cubicBezTo>
                    <a:pt x="3058" y="582"/>
                    <a:pt x="2477" y="0"/>
                    <a:pt x="17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7" name="Google Shape;2227;p19"/>
            <p:cNvSpPr/>
            <p:nvPr/>
          </p:nvSpPr>
          <p:spPr>
            <a:xfrm>
              <a:off x="3609442" y="138437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293" y="0"/>
                  </a:moveTo>
                  <a:cubicBezTo>
                    <a:pt x="582" y="0"/>
                    <a:pt x="1" y="582"/>
                    <a:pt x="1" y="1314"/>
                  </a:cubicBezTo>
                  <a:cubicBezTo>
                    <a:pt x="1" y="2024"/>
                    <a:pt x="582" y="2606"/>
                    <a:pt x="1293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8" name="Google Shape;2228;p19"/>
            <p:cNvSpPr/>
            <p:nvPr/>
          </p:nvSpPr>
          <p:spPr>
            <a:xfrm>
              <a:off x="3676357" y="138437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44" y="0"/>
                  </a:moveTo>
                  <a:cubicBezTo>
                    <a:pt x="582" y="0"/>
                    <a:pt x="0" y="1422"/>
                    <a:pt x="818" y="2240"/>
                  </a:cubicBezTo>
                  <a:cubicBezTo>
                    <a:pt x="1083" y="2504"/>
                    <a:pt x="1410" y="2622"/>
                    <a:pt x="1731" y="2622"/>
                  </a:cubicBezTo>
                  <a:cubicBezTo>
                    <a:pt x="2406" y="2622"/>
                    <a:pt x="3058" y="2101"/>
                    <a:pt x="3058" y="1314"/>
                  </a:cubicBezTo>
                  <a:cubicBezTo>
                    <a:pt x="3058" y="582"/>
                    <a:pt x="2455" y="0"/>
                    <a:pt x="17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9" name="Google Shape;2229;p19"/>
            <p:cNvSpPr/>
            <p:nvPr/>
          </p:nvSpPr>
          <p:spPr>
            <a:xfrm>
              <a:off x="3833342" y="138437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293" y="0"/>
                  </a:moveTo>
                  <a:cubicBezTo>
                    <a:pt x="582" y="0"/>
                    <a:pt x="1" y="582"/>
                    <a:pt x="1" y="1314"/>
                  </a:cubicBezTo>
                  <a:cubicBezTo>
                    <a:pt x="1" y="2024"/>
                    <a:pt x="582" y="2606"/>
                    <a:pt x="1293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0" name="Google Shape;2230;p19"/>
            <p:cNvSpPr/>
            <p:nvPr/>
          </p:nvSpPr>
          <p:spPr>
            <a:xfrm>
              <a:off x="3907721" y="138437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314" y="0"/>
                  </a:moveTo>
                  <a:cubicBezTo>
                    <a:pt x="582" y="0"/>
                    <a:pt x="1" y="582"/>
                    <a:pt x="1" y="1314"/>
                  </a:cubicBezTo>
                  <a:cubicBezTo>
                    <a:pt x="1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1" name="Google Shape;2231;p19"/>
            <p:cNvSpPr/>
            <p:nvPr/>
          </p:nvSpPr>
          <p:spPr>
            <a:xfrm>
              <a:off x="3974636" y="138437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45" y="0"/>
                  </a:moveTo>
                  <a:cubicBezTo>
                    <a:pt x="582" y="0"/>
                    <a:pt x="0" y="1422"/>
                    <a:pt x="840" y="2240"/>
                  </a:cubicBezTo>
                  <a:cubicBezTo>
                    <a:pt x="1104" y="2504"/>
                    <a:pt x="1429" y="2622"/>
                    <a:pt x="1748" y="2622"/>
                  </a:cubicBezTo>
                  <a:cubicBezTo>
                    <a:pt x="2416" y="2622"/>
                    <a:pt x="3058" y="2101"/>
                    <a:pt x="3058" y="1314"/>
                  </a:cubicBezTo>
                  <a:cubicBezTo>
                    <a:pt x="3058" y="582"/>
                    <a:pt x="2477" y="0"/>
                    <a:pt x="17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2" name="Google Shape;2232;p19"/>
            <p:cNvSpPr/>
            <p:nvPr/>
          </p:nvSpPr>
          <p:spPr>
            <a:xfrm>
              <a:off x="4049397" y="598205"/>
              <a:ext cx="53097" cy="45147"/>
            </a:xfrm>
            <a:custGeom>
              <a:avLst/>
              <a:gdLst/>
              <a:ahLst/>
              <a:cxnLst/>
              <a:rect l="l" t="t" r="r" b="b"/>
              <a:pathLst>
                <a:path w="3059" h="2601" extrusionOk="0">
                  <a:moveTo>
                    <a:pt x="1745" y="0"/>
                  </a:moveTo>
                  <a:cubicBezTo>
                    <a:pt x="582" y="0"/>
                    <a:pt x="0" y="1400"/>
                    <a:pt x="819" y="2218"/>
                  </a:cubicBezTo>
                  <a:cubicBezTo>
                    <a:pt x="1083" y="2483"/>
                    <a:pt x="1410" y="2601"/>
                    <a:pt x="1731" y="2601"/>
                  </a:cubicBezTo>
                  <a:cubicBezTo>
                    <a:pt x="2406" y="2601"/>
                    <a:pt x="3058" y="2080"/>
                    <a:pt x="3058" y="1292"/>
                  </a:cubicBezTo>
                  <a:cubicBezTo>
                    <a:pt x="3058" y="582"/>
                    <a:pt x="2477" y="0"/>
                    <a:pt x="17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3" name="Google Shape;2233;p19"/>
            <p:cNvSpPr/>
            <p:nvPr/>
          </p:nvSpPr>
          <p:spPr>
            <a:xfrm>
              <a:off x="4131621" y="421029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314" y="0"/>
                  </a:moveTo>
                  <a:cubicBezTo>
                    <a:pt x="582" y="0"/>
                    <a:pt x="1" y="582"/>
                    <a:pt x="1" y="1292"/>
                  </a:cubicBezTo>
                  <a:cubicBezTo>
                    <a:pt x="1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292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4" name="Google Shape;2234;p19"/>
            <p:cNvSpPr/>
            <p:nvPr/>
          </p:nvSpPr>
          <p:spPr>
            <a:xfrm>
              <a:off x="4206382" y="138437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293" y="0"/>
                  </a:moveTo>
                  <a:cubicBezTo>
                    <a:pt x="582" y="0"/>
                    <a:pt x="1" y="582"/>
                    <a:pt x="1" y="1314"/>
                  </a:cubicBezTo>
                  <a:cubicBezTo>
                    <a:pt x="1" y="2024"/>
                    <a:pt x="582" y="2606"/>
                    <a:pt x="1293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5" name="Google Shape;2235;p19"/>
            <p:cNvSpPr/>
            <p:nvPr/>
          </p:nvSpPr>
          <p:spPr>
            <a:xfrm>
              <a:off x="4273297" y="138437"/>
              <a:ext cx="52975" cy="45529"/>
            </a:xfrm>
            <a:custGeom>
              <a:avLst/>
              <a:gdLst/>
              <a:ahLst/>
              <a:cxnLst/>
              <a:rect l="l" t="t" r="r" b="b"/>
              <a:pathLst>
                <a:path w="3052" h="2623" extrusionOk="0">
                  <a:moveTo>
                    <a:pt x="1745" y="0"/>
                  </a:moveTo>
                  <a:cubicBezTo>
                    <a:pt x="582" y="0"/>
                    <a:pt x="0" y="1422"/>
                    <a:pt x="819" y="2240"/>
                  </a:cubicBezTo>
                  <a:cubicBezTo>
                    <a:pt x="1083" y="2504"/>
                    <a:pt x="1410" y="2622"/>
                    <a:pt x="1731" y="2622"/>
                  </a:cubicBezTo>
                  <a:cubicBezTo>
                    <a:pt x="2404" y="2622"/>
                    <a:pt x="3051" y="2101"/>
                    <a:pt x="3037" y="1314"/>
                  </a:cubicBezTo>
                  <a:cubicBezTo>
                    <a:pt x="3037" y="582"/>
                    <a:pt x="2455" y="0"/>
                    <a:pt x="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6" name="Google Shape;2236;p19"/>
            <p:cNvSpPr/>
            <p:nvPr/>
          </p:nvSpPr>
          <p:spPr>
            <a:xfrm>
              <a:off x="4347675" y="138437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45" y="0"/>
                  </a:moveTo>
                  <a:cubicBezTo>
                    <a:pt x="582" y="0"/>
                    <a:pt x="1" y="1422"/>
                    <a:pt x="840" y="2240"/>
                  </a:cubicBezTo>
                  <a:cubicBezTo>
                    <a:pt x="1105" y="2504"/>
                    <a:pt x="1429" y="2622"/>
                    <a:pt x="1748" y="2622"/>
                  </a:cubicBezTo>
                  <a:cubicBezTo>
                    <a:pt x="2416" y="2622"/>
                    <a:pt x="3058" y="2101"/>
                    <a:pt x="3058" y="1314"/>
                  </a:cubicBezTo>
                  <a:cubicBezTo>
                    <a:pt x="3058" y="582"/>
                    <a:pt x="2477" y="0"/>
                    <a:pt x="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7" name="Google Shape;2237;p19"/>
            <p:cNvSpPr/>
            <p:nvPr/>
          </p:nvSpPr>
          <p:spPr>
            <a:xfrm>
              <a:off x="4430282" y="138437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293" y="0"/>
                  </a:moveTo>
                  <a:cubicBezTo>
                    <a:pt x="582" y="0"/>
                    <a:pt x="1" y="582"/>
                    <a:pt x="1" y="1314"/>
                  </a:cubicBezTo>
                  <a:cubicBezTo>
                    <a:pt x="1" y="2024"/>
                    <a:pt x="582" y="2606"/>
                    <a:pt x="1293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8" name="Google Shape;2238;p19"/>
            <p:cNvSpPr/>
            <p:nvPr/>
          </p:nvSpPr>
          <p:spPr>
            <a:xfrm>
              <a:off x="4504660" y="138437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315" y="0"/>
                  </a:moveTo>
                  <a:cubicBezTo>
                    <a:pt x="582" y="0"/>
                    <a:pt x="1" y="582"/>
                    <a:pt x="1" y="1314"/>
                  </a:cubicBezTo>
                  <a:cubicBezTo>
                    <a:pt x="1" y="2024"/>
                    <a:pt x="582" y="2606"/>
                    <a:pt x="1315" y="2606"/>
                  </a:cubicBezTo>
                  <a:cubicBezTo>
                    <a:pt x="2025" y="2606"/>
                    <a:pt x="2607" y="2024"/>
                    <a:pt x="2607" y="1314"/>
                  </a:cubicBezTo>
                  <a:cubicBezTo>
                    <a:pt x="2607" y="582"/>
                    <a:pt x="2025" y="0"/>
                    <a:pt x="1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9" name="Google Shape;2239;p19"/>
            <p:cNvSpPr/>
            <p:nvPr/>
          </p:nvSpPr>
          <p:spPr>
            <a:xfrm>
              <a:off x="4571575" y="138437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45" y="0"/>
                  </a:moveTo>
                  <a:cubicBezTo>
                    <a:pt x="582" y="0"/>
                    <a:pt x="1" y="1422"/>
                    <a:pt x="840" y="2240"/>
                  </a:cubicBezTo>
                  <a:cubicBezTo>
                    <a:pt x="1105" y="2504"/>
                    <a:pt x="1429" y="2622"/>
                    <a:pt x="1748" y="2622"/>
                  </a:cubicBezTo>
                  <a:cubicBezTo>
                    <a:pt x="2416" y="2622"/>
                    <a:pt x="3058" y="2101"/>
                    <a:pt x="3058" y="1314"/>
                  </a:cubicBezTo>
                  <a:cubicBezTo>
                    <a:pt x="3058" y="582"/>
                    <a:pt x="2477" y="0"/>
                    <a:pt x="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0" name="Google Shape;2240;p19"/>
            <p:cNvSpPr/>
            <p:nvPr/>
          </p:nvSpPr>
          <p:spPr>
            <a:xfrm>
              <a:off x="4646336" y="138437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45" y="0"/>
                  </a:moveTo>
                  <a:cubicBezTo>
                    <a:pt x="582" y="0"/>
                    <a:pt x="0" y="1422"/>
                    <a:pt x="819" y="2240"/>
                  </a:cubicBezTo>
                  <a:cubicBezTo>
                    <a:pt x="1083" y="2504"/>
                    <a:pt x="1410" y="2622"/>
                    <a:pt x="1731" y="2622"/>
                  </a:cubicBezTo>
                  <a:cubicBezTo>
                    <a:pt x="2406" y="2622"/>
                    <a:pt x="3058" y="2101"/>
                    <a:pt x="3058" y="1314"/>
                  </a:cubicBezTo>
                  <a:cubicBezTo>
                    <a:pt x="3058" y="582"/>
                    <a:pt x="2455" y="0"/>
                    <a:pt x="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1" name="Google Shape;2241;p19"/>
            <p:cNvSpPr/>
            <p:nvPr/>
          </p:nvSpPr>
          <p:spPr>
            <a:xfrm>
              <a:off x="4803321" y="138437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293" y="0"/>
                  </a:moveTo>
                  <a:cubicBezTo>
                    <a:pt x="582" y="0"/>
                    <a:pt x="1" y="582"/>
                    <a:pt x="1" y="1314"/>
                  </a:cubicBezTo>
                  <a:cubicBezTo>
                    <a:pt x="1" y="2024"/>
                    <a:pt x="582" y="2606"/>
                    <a:pt x="1293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2" name="Google Shape;2242;p19"/>
            <p:cNvSpPr/>
            <p:nvPr/>
          </p:nvSpPr>
          <p:spPr>
            <a:xfrm>
              <a:off x="4870236" y="138437"/>
              <a:ext cx="52715" cy="45529"/>
            </a:xfrm>
            <a:custGeom>
              <a:avLst/>
              <a:gdLst/>
              <a:ahLst/>
              <a:cxnLst/>
              <a:rect l="l" t="t" r="r" b="b"/>
              <a:pathLst>
                <a:path w="3037" h="2623" extrusionOk="0">
                  <a:moveTo>
                    <a:pt x="1745" y="0"/>
                  </a:moveTo>
                  <a:cubicBezTo>
                    <a:pt x="582" y="0"/>
                    <a:pt x="0" y="1422"/>
                    <a:pt x="819" y="2240"/>
                  </a:cubicBezTo>
                  <a:cubicBezTo>
                    <a:pt x="1083" y="2504"/>
                    <a:pt x="1407" y="2622"/>
                    <a:pt x="1726" y="2622"/>
                  </a:cubicBezTo>
                  <a:cubicBezTo>
                    <a:pt x="2395" y="2622"/>
                    <a:pt x="3037" y="2101"/>
                    <a:pt x="3037" y="1314"/>
                  </a:cubicBezTo>
                  <a:cubicBezTo>
                    <a:pt x="3037" y="582"/>
                    <a:pt x="2455" y="0"/>
                    <a:pt x="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3" name="Google Shape;2243;p19"/>
            <p:cNvSpPr/>
            <p:nvPr/>
          </p:nvSpPr>
          <p:spPr>
            <a:xfrm>
              <a:off x="5026857" y="138437"/>
              <a:ext cx="45616" cy="45234"/>
            </a:xfrm>
            <a:custGeom>
              <a:avLst/>
              <a:gdLst/>
              <a:ahLst/>
              <a:cxnLst/>
              <a:rect l="l" t="t" r="r" b="b"/>
              <a:pathLst>
                <a:path w="2628" h="2606" extrusionOk="0">
                  <a:moveTo>
                    <a:pt x="1314" y="0"/>
                  </a:moveTo>
                  <a:cubicBezTo>
                    <a:pt x="603" y="0"/>
                    <a:pt x="0" y="582"/>
                    <a:pt x="0" y="1314"/>
                  </a:cubicBezTo>
                  <a:cubicBezTo>
                    <a:pt x="0" y="2024"/>
                    <a:pt x="603" y="2606"/>
                    <a:pt x="1314" y="2606"/>
                  </a:cubicBezTo>
                  <a:cubicBezTo>
                    <a:pt x="2024" y="2606"/>
                    <a:pt x="2627" y="2024"/>
                    <a:pt x="2627" y="1314"/>
                  </a:cubicBezTo>
                  <a:cubicBezTo>
                    <a:pt x="2627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4" name="Google Shape;2244;p19"/>
            <p:cNvSpPr/>
            <p:nvPr/>
          </p:nvSpPr>
          <p:spPr>
            <a:xfrm>
              <a:off x="5101617" y="138437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1" y="0"/>
                    <a:pt x="0" y="582"/>
                    <a:pt x="0" y="1314"/>
                  </a:cubicBezTo>
                  <a:cubicBezTo>
                    <a:pt x="0" y="2024"/>
                    <a:pt x="581" y="2606"/>
                    <a:pt x="1314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5" name="Google Shape;2245;p19"/>
            <p:cNvSpPr/>
            <p:nvPr/>
          </p:nvSpPr>
          <p:spPr>
            <a:xfrm>
              <a:off x="5168515" y="138437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45" y="0"/>
                  </a:moveTo>
                  <a:cubicBezTo>
                    <a:pt x="582" y="0"/>
                    <a:pt x="1" y="1422"/>
                    <a:pt x="819" y="2240"/>
                  </a:cubicBezTo>
                  <a:cubicBezTo>
                    <a:pt x="1090" y="2504"/>
                    <a:pt x="1419" y="2622"/>
                    <a:pt x="1741" y="2622"/>
                  </a:cubicBezTo>
                  <a:cubicBezTo>
                    <a:pt x="2417" y="2622"/>
                    <a:pt x="3059" y="2101"/>
                    <a:pt x="3059" y="1314"/>
                  </a:cubicBezTo>
                  <a:cubicBezTo>
                    <a:pt x="3059" y="582"/>
                    <a:pt x="2477" y="0"/>
                    <a:pt x="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6" name="Google Shape;2246;p19"/>
            <p:cNvSpPr/>
            <p:nvPr/>
          </p:nvSpPr>
          <p:spPr>
            <a:xfrm>
              <a:off x="5243275" y="138437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45" y="0"/>
                  </a:moveTo>
                  <a:cubicBezTo>
                    <a:pt x="582" y="0"/>
                    <a:pt x="1" y="1422"/>
                    <a:pt x="819" y="2240"/>
                  </a:cubicBezTo>
                  <a:cubicBezTo>
                    <a:pt x="1083" y="2504"/>
                    <a:pt x="1410" y="2622"/>
                    <a:pt x="1732" y="2622"/>
                  </a:cubicBezTo>
                  <a:cubicBezTo>
                    <a:pt x="2407" y="2622"/>
                    <a:pt x="3058" y="2101"/>
                    <a:pt x="3058" y="1314"/>
                  </a:cubicBezTo>
                  <a:cubicBezTo>
                    <a:pt x="3037" y="582"/>
                    <a:pt x="2455" y="0"/>
                    <a:pt x="1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7" name="Google Shape;2247;p19"/>
            <p:cNvSpPr/>
            <p:nvPr/>
          </p:nvSpPr>
          <p:spPr>
            <a:xfrm>
              <a:off x="1967764" y="214778"/>
              <a:ext cx="53097" cy="45147"/>
            </a:xfrm>
            <a:custGeom>
              <a:avLst/>
              <a:gdLst/>
              <a:ahLst/>
              <a:cxnLst/>
              <a:rect l="l" t="t" r="r" b="b"/>
              <a:pathLst>
                <a:path w="3059" h="2601" extrusionOk="0">
                  <a:moveTo>
                    <a:pt x="1333" y="0"/>
                  </a:moveTo>
                  <a:cubicBezTo>
                    <a:pt x="664" y="0"/>
                    <a:pt x="22" y="521"/>
                    <a:pt x="22" y="1309"/>
                  </a:cubicBezTo>
                  <a:cubicBezTo>
                    <a:pt x="0" y="2019"/>
                    <a:pt x="603" y="2601"/>
                    <a:pt x="1314" y="2601"/>
                  </a:cubicBezTo>
                  <a:cubicBezTo>
                    <a:pt x="2477" y="2601"/>
                    <a:pt x="3058" y="1201"/>
                    <a:pt x="2240" y="383"/>
                  </a:cubicBezTo>
                  <a:cubicBezTo>
                    <a:pt x="1976" y="119"/>
                    <a:pt x="1651" y="0"/>
                    <a:pt x="1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8" name="Google Shape;2248;p19"/>
            <p:cNvSpPr/>
            <p:nvPr/>
          </p:nvSpPr>
          <p:spPr>
            <a:xfrm>
              <a:off x="1893385" y="584370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292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9" name="Google Shape;2249;p19"/>
            <p:cNvSpPr/>
            <p:nvPr/>
          </p:nvSpPr>
          <p:spPr>
            <a:xfrm>
              <a:off x="1818624" y="214692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0" name="Google Shape;2250;p19"/>
            <p:cNvSpPr/>
            <p:nvPr/>
          </p:nvSpPr>
          <p:spPr>
            <a:xfrm>
              <a:off x="2191664" y="472236"/>
              <a:ext cx="45616" cy="45234"/>
            </a:xfrm>
            <a:custGeom>
              <a:avLst/>
              <a:gdLst/>
              <a:ahLst/>
              <a:cxnLst/>
              <a:rect l="l" t="t" r="r" b="b"/>
              <a:pathLst>
                <a:path w="2628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5"/>
                    <a:pt x="582" y="2606"/>
                    <a:pt x="1314" y="2606"/>
                  </a:cubicBezTo>
                  <a:cubicBezTo>
                    <a:pt x="2025" y="2606"/>
                    <a:pt x="2628" y="2025"/>
                    <a:pt x="2628" y="1314"/>
                  </a:cubicBezTo>
                  <a:cubicBezTo>
                    <a:pt x="2628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1" name="Google Shape;2251;p19"/>
            <p:cNvSpPr/>
            <p:nvPr/>
          </p:nvSpPr>
          <p:spPr>
            <a:xfrm>
              <a:off x="2117285" y="214692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1" y="0"/>
                    <a:pt x="0" y="582"/>
                    <a:pt x="0" y="1314"/>
                  </a:cubicBezTo>
                  <a:cubicBezTo>
                    <a:pt x="0" y="2024"/>
                    <a:pt x="581" y="2606"/>
                    <a:pt x="1292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2" name="Google Shape;2252;p19"/>
            <p:cNvSpPr/>
            <p:nvPr/>
          </p:nvSpPr>
          <p:spPr>
            <a:xfrm>
              <a:off x="2415564" y="214692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3" name="Google Shape;2253;p19"/>
            <p:cNvSpPr/>
            <p:nvPr/>
          </p:nvSpPr>
          <p:spPr>
            <a:xfrm>
              <a:off x="2341185" y="374301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0"/>
                  </a:moveTo>
                  <a:cubicBezTo>
                    <a:pt x="581" y="0"/>
                    <a:pt x="0" y="582"/>
                    <a:pt x="0" y="1292"/>
                  </a:cubicBezTo>
                  <a:cubicBezTo>
                    <a:pt x="0" y="2025"/>
                    <a:pt x="581" y="2606"/>
                    <a:pt x="1292" y="2606"/>
                  </a:cubicBezTo>
                  <a:cubicBezTo>
                    <a:pt x="2024" y="2606"/>
                    <a:pt x="2606" y="2025"/>
                    <a:pt x="2606" y="1292"/>
                  </a:cubicBezTo>
                  <a:cubicBezTo>
                    <a:pt x="2606" y="582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4" name="Google Shape;2254;p19"/>
            <p:cNvSpPr/>
            <p:nvPr/>
          </p:nvSpPr>
          <p:spPr>
            <a:xfrm>
              <a:off x="2266789" y="214778"/>
              <a:ext cx="52732" cy="45147"/>
            </a:xfrm>
            <a:custGeom>
              <a:avLst/>
              <a:gdLst/>
              <a:ahLst/>
              <a:cxnLst/>
              <a:rect l="l" t="t" r="r" b="b"/>
              <a:pathLst>
                <a:path w="3038" h="2601" extrusionOk="0">
                  <a:moveTo>
                    <a:pt x="1311" y="0"/>
                  </a:moveTo>
                  <a:cubicBezTo>
                    <a:pt x="643" y="0"/>
                    <a:pt x="1" y="521"/>
                    <a:pt x="1" y="1309"/>
                  </a:cubicBezTo>
                  <a:cubicBezTo>
                    <a:pt x="1" y="2019"/>
                    <a:pt x="582" y="2601"/>
                    <a:pt x="1293" y="2601"/>
                  </a:cubicBezTo>
                  <a:cubicBezTo>
                    <a:pt x="2456" y="2601"/>
                    <a:pt x="3037" y="1201"/>
                    <a:pt x="2219" y="383"/>
                  </a:cubicBezTo>
                  <a:cubicBezTo>
                    <a:pt x="1955" y="119"/>
                    <a:pt x="1630" y="0"/>
                    <a:pt x="1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5" name="Google Shape;2255;p19"/>
            <p:cNvSpPr/>
            <p:nvPr/>
          </p:nvSpPr>
          <p:spPr>
            <a:xfrm>
              <a:off x="2639464" y="214692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292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6" name="Google Shape;2256;p19"/>
            <p:cNvSpPr/>
            <p:nvPr/>
          </p:nvSpPr>
          <p:spPr>
            <a:xfrm>
              <a:off x="2564703" y="214778"/>
              <a:ext cx="53097" cy="45147"/>
            </a:xfrm>
            <a:custGeom>
              <a:avLst/>
              <a:gdLst/>
              <a:ahLst/>
              <a:cxnLst/>
              <a:rect l="l" t="t" r="r" b="b"/>
              <a:pathLst>
                <a:path w="3059" h="2601" extrusionOk="0">
                  <a:moveTo>
                    <a:pt x="1327" y="0"/>
                  </a:moveTo>
                  <a:cubicBezTo>
                    <a:pt x="652" y="0"/>
                    <a:pt x="1" y="521"/>
                    <a:pt x="1" y="1309"/>
                  </a:cubicBezTo>
                  <a:cubicBezTo>
                    <a:pt x="1" y="2019"/>
                    <a:pt x="582" y="2601"/>
                    <a:pt x="1314" y="2601"/>
                  </a:cubicBezTo>
                  <a:cubicBezTo>
                    <a:pt x="2477" y="2601"/>
                    <a:pt x="3058" y="1201"/>
                    <a:pt x="2240" y="383"/>
                  </a:cubicBezTo>
                  <a:cubicBezTo>
                    <a:pt x="1976" y="119"/>
                    <a:pt x="1649" y="0"/>
                    <a:pt x="13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7" name="Google Shape;2257;p19"/>
            <p:cNvSpPr/>
            <p:nvPr/>
          </p:nvSpPr>
          <p:spPr>
            <a:xfrm>
              <a:off x="2490324" y="336911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2" y="1"/>
                    <a:pt x="0" y="582"/>
                    <a:pt x="0" y="1293"/>
                  </a:cubicBezTo>
                  <a:cubicBezTo>
                    <a:pt x="0" y="2025"/>
                    <a:pt x="582" y="2607"/>
                    <a:pt x="1292" y="2607"/>
                  </a:cubicBezTo>
                  <a:cubicBezTo>
                    <a:pt x="2024" y="2607"/>
                    <a:pt x="2606" y="2025"/>
                    <a:pt x="2606" y="1293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8" name="Google Shape;2258;p19"/>
            <p:cNvSpPr/>
            <p:nvPr/>
          </p:nvSpPr>
          <p:spPr>
            <a:xfrm>
              <a:off x="2863364" y="214778"/>
              <a:ext cx="52715" cy="45147"/>
            </a:xfrm>
            <a:custGeom>
              <a:avLst/>
              <a:gdLst/>
              <a:ahLst/>
              <a:cxnLst/>
              <a:rect l="l" t="t" r="r" b="b"/>
              <a:pathLst>
                <a:path w="3037" h="2601" extrusionOk="0">
                  <a:moveTo>
                    <a:pt x="1311" y="0"/>
                  </a:moveTo>
                  <a:cubicBezTo>
                    <a:pt x="642" y="0"/>
                    <a:pt x="0" y="521"/>
                    <a:pt x="0" y="1309"/>
                  </a:cubicBezTo>
                  <a:cubicBezTo>
                    <a:pt x="0" y="2019"/>
                    <a:pt x="582" y="2601"/>
                    <a:pt x="1292" y="2601"/>
                  </a:cubicBezTo>
                  <a:cubicBezTo>
                    <a:pt x="2455" y="2601"/>
                    <a:pt x="3037" y="1201"/>
                    <a:pt x="2218" y="383"/>
                  </a:cubicBezTo>
                  <a:cubicBezTo>
                    <a:pt x="1954" y="119"/>
                    <a:pt x="1630" y="0"/>
                    <a:pt x="13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9" name="Google Shape;2259;p19"/>
            <p:cNvSpPr/>
            <p:nvPr/>
          </p:nvSpPr>
          <p:spPr>
            <a:xfrm>
              <a:off x="2788603" y="392995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292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292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0" name="Google Shape;2260;p19"/>
            <p:cNvSpPr/>
            <p:nvPr/>
          </p:nvSpPr>
          <p:spPr>
            <a:xfrm>
              <a:off x="2713842" y="285340"/>
              <a:ext cx="45616" cy="45234"/>
            </a:xfrm>
            <a:custGeom>
              <a:avLst/>
              <a:gdLst/>
              <a:ahLst/>
              <a:cxnLst/>
              <a:rect l="l" t="t" r="r" b="b"/>
              <a:pathLst>
                <a:path w="2628" h="2606" extrusionOk="0">
                  <a:moveTo>
                    <a:pt x="1314" y="0"/>
                  </a:moveTo>
                  <a:cubicBezTo>
                    <a:pt x="604" y="0"/>
                    <a:pt x="1" y="582"/>
                    <a:pt x="1" y="1314"/>
                  </a:cubicBezTo>
                  <a:cubicBezTo>
                    <a:pt x="1" y="2024"/>
                    <a:pt x="604" y="2606"/>
                    <a:pt x="1314" y="2606"/>
                  </a:cubicBezTo>
                  <a:cubicBezTo>
                    <a:pt x="2046" y="2606"/>
                    <a:pt x="2628" y="2024"/>
                    <a:pt x="2628" y="1314"/>
                  </a:cubicBezTo>
                  <a:cubicBezTo>
                    <a:pt x="2628" y="582"/>
                    <a:pt x="2046" y="0"/>
                    <a:pt x="1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1" name="Google Shape;2261;p19"/>
            <p:cNvSpPr/>
            <p:nvPr/>
          </p:nvSpPr>
          <p:spPr>
            <a:xfrm>
              <a:off x="3087264" y="214692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292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2" name="Google Shape;2262;p19"/>
            <p:cNvSpPr/>
            <p:nvPr/>
          </p:nvSpPr>
          <p:spPr>
            <a:xfrm>
              <a:off x="3012503" y="214692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3" name="Google Shape;2263;p19"/>
            <p:cNvSpPr/>
            <p:nvPr/>
          </p:nvSpPr>
          <p:spPr>
            <a:xfrm>
              <a:off x="2937742" y="280097"/>
              <a:ext cx="45616" cy="45251"/>
            </a:xfrm>
            <a:custGeom>
              <a:avLst/>
              <a:gdLst/>
              <a:ahLst/>
              <a:cxnLst/>
              <a:rect l="l" t="t" r="r" b="b"/>
              <a:pathLst>
                <a:path w="2628" h="2607" extrusionOk="0">
                  <a:moveTo>
                    <a:pt x="1314" y="1"/>
                  </a:moveTo>
                  <a:cubicBezTo>
                    <a:pt x="604" y="1"/>
                    <a:pt x="1" y="582"/>
                    <a:pt x="1" y="1293"/>
                  </a:cubicBezTo>
                  <a:cubicBezTo>
                    <a:pt x="1" y="2025"/>
                    <a:pt x="604" y="2606"/>
                    <a:pt x="1314" y="2606"/>
                  </a:cubicBezTo>
                  <a:cubicBezTo>
                    <a:pt x="2025" y="2606"/>
                    <a:pt x="2628" y="2025"/>
                    <a:pt x="2628" y="1293"/>
                  </a:cubicBezTo>
                  <a:cubicBezTo>
                    <a:pt x="2628" y="582"/>
                    <a:pt x="2025" y="1"/>
                    <a:pt x="1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4" name="Google Shape;2264;p19"/>
            <p:cNvSpPr/>
            <p:nvPr/>
          </p:nvSpPr>
          <p:spPr>
            <a:xfrm>
              <a:off x="3310782" y="374301"/>
              <a:ext cx="45616" cy="45251"/>
            </a:xfrm>
            <a:custGeom>
              <a:avLst/>
              <a:gdLst/>
              <a:ahLst/>
              <a:cxnLst/>
              <a:rect l="l" t="t" r="r" b="b"/>
              <a:pathLst>
                <a:path w="2628" h="2607" extrusionOk="0">
                  <a:moveTo>
                    <a:pt x="1314" y="0"/>
                  </a:moveTo>
                  <a:cubicBezTo>
                    <a:pt x="604" y="0"/>
                    <a:pt x="1" y="582"/>
                    <a:pt x="1" y="1292"/>
                  </a:cubicBezTo>
                  <a:cubicBezTo>
                    <a:pt x="1" y="2025"/>
                    <a:pt x="604" y="2606"/>
                    <a:pt x="1314" y="2606"/>
                  </a:cubicBezTo>
                  <a:cubicBezTo>
                    <a:pt x="2025" y="2606"/>
                    <a:pt x="2628" y="2025"/>
                    <a:pt x="2628" y="1292"/>
                  </a:cubicBezTo>
                  <a:cubicBezTo>
                    <a:pt x="2628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5" name="Google Shape;2265;p19"/>
            <p:cNvSpPr/>
            <p:nvPr/>
          </p:nvSpPr>
          <p:spPr>
            <a:xfrm>
              <a:off x="3236403" y="214692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293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293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6" name="Google Shape;2266;p19"/>
            <p:cNvSpPr/>
            <p:nvPr/>
          </p:nvSpPr>
          <p:spPr>
            <a:xfrm>
              <a:off x="3534682" y="214692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314" y="0"/>
                  </a:moveTo>
                  <a:cubicBezTo>
                    <a:pt x="582" y="0"/>
                    <a:pt x="1" y="582"/>
                    <a:pt x="1" y="1314"/>
                  </a:cubicBezTo>
                  <a:cubicBezTo>
                    <a:pt x="1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7" name="Google Shape;2267;p19"/>
            <p:cNvSpPr/>
            <p:nvPr/>
          </p:nvSpPr>
          <p:spPr>
            <a:xfrm>
              <a:off x="3460303" y="355328"/>
              <a:ext cx="52715" cy="45529"/>
            </a:xfrm>
            <a:custGeom>
              <a:avLst/>
              <a:gdLst/>
              <a:ahLst/>
              <a:cxnLst/>
              <a:rect l="l" t="t" r="r" b="b"/>
              <a:pathLst>
                <a:path w="3037" h="2623" extrusionOk="0">
                  <a:moveTo>
                    <a:pt x="1311" y="0"/>
                  </a:moveTo>
                  <a:cubicBezTo>
                    <a:pt x="642" y="0"/>
                    <a:pt x="0" y="521"/>
                    <a:pt x="0" y="1309"/>
                  </a:cubicBezTo>
                  <a:cubicBezTo>
                    <a:pt x="0" y="2041"/>
                    <a:pt x="582" y="2622"/>
                    <a:pt x="1292" y="2622"/>
                  </a:cubicBezTo>
                  <a:cubicBezTo>
                    <a:pt x="2455" y="2622"/>
                    <a:pt x="3037" y="1201"/>
                    <a:pt x="2218" y="383"/>
                  </a:cubicBezTo>
                  <a:cubicBezTo>
                    <a:pt x="1954" y="119"/>
                    <a:pt x="1630" y="0"/>
                    <a:pt x="1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8" name="Google Shape;2268;p19"/>
            <p:cNvSpPr/>
            <p:nvPr/>
          </p:nvSpPr>
          <p:spPr>
            <a:xfrm>
              <a:off x="3385542" y="214778"/>
              <a:ext cx="53097" cy="45147"/>
            </a:xfrm>
            <a:custGeom>
              <a:avLst/>
              <a:gdLst/>
              <a:ahLst/>
              <a:cxnLst/>
              <a:rect l="l" t="t" r="r" b="b"/>
              <a:pathLst>
                <a:path w="3059" h="2601" extrusionOk="0">
                  <a:moveTo>
                    <a:pt x="1311" y="0"/>
                  </a:moveTo>
                  <a:cubicBezTo>
                    <a:pt x="643" y="0"/>
                    <a:pt x="1" y="521"/>
                    <a:pt x="1" y="1309"/>
                  </a:cubicBezTo>
                  <a:cubicBezTo>
                    <a:pt x="1" y="2019"/>
                    <a:pt x="582" y="2601"/>
                    <a:pt x="1314" y="2601"/>
                  </a:cubicBezTo>
                  <a:cubicBezTo>
                    <a:pt x="2477" y="2601"/>
                    <a:pt x="3058" y="1201"/>
                    <a:pt x="2219" y="383"/>
                  </a:cubicBezTo>
                  <a:cubicBezTo>
                    <a:pt x="1955" y="119"/>
                    <a:pt x="1630" y="0"/>
                    <a:pt x="1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9" name="Google Shape;2269;p19"/>
            <p:cNvSpPr/>
            <p:nvPr/>
          </p:nvSpPr>
          <p:spPr>
            <a:xfrm>
              <a:off x="3683821" y="313460"/>
              <a:ext cx="53097" cy="45147"/>
            </a:xfrm>
            <a:custGeom>
              <a:avLst/>
              <a:gdLst/>
              <a:ahLst/>
              <a:cxnLst/>
              <a:rect l="l" t="t" r="r" b="b"/>
              <a:pathLst>
                <a:path w="3059" h="2601" extrusionOk="0">
                  <a:moveTo>
                    <a:pt x="1333" y="0"/>
                  </a:moveTo>
                  <a:cubicBezTo>
                    <a:pt x="664" y="0"/>
                    <a:pt x="22" y="521"/>
                    <a:pt x="22" y="1309"/>
                  </a:cubicBezTo>
                  <a:cubicBezTo>
                    <a:pt x="1" y="2020"/>
                    <a:pt x="604" y="2601"/>
                    <a:pt x="1314" y="2601"/>
                  </a:cubicBezTo>
                  <a:cubicBezTo>
                    <a:pt x="2477" y="2601"/>
                    <a:pt x="3059" y="1201"/>
                    <a:pt x="2240" y="383"/>
                  </a:cubicBezTo>
                  <a:cubicBezTo>
                    <a:pt x="1976" y="119"/>
                    <a:pt x="1652" y="0"/>
                    <a:pt x="13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0" name="Google Shape;2270;p19"/>
            <p:cNvSpPr/>
            <p:nvPr/>
          </p:nvSpPr>
          <p:spPr>
            <a:xfrm>
              <a:off x="3609442" y="434100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293" y="1"/>
                  </a:moveTo>
                  <a:cubicBezTo>
                    <a:pt x="582" y="1"/>
                    <a:pt x="1" y="582"/>
                    <a:pt x="1" y="1314"/>
                  </a:cubicBezTo>
                  <a:cubicBezTo>
                    <a:pt x="1" y="2025"/>
                    <a:pt x="582" y="2607"/>
                    <a:pt x="1293" y="2607"/>
                  </a:cubicBezTo>
                  <a:cubicBezTo>
                    <a:pt x="2025" y="2607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1" name="Google Shape;2271;p19"/>
            <p:cNvSpPr/>
            <p:nvPr/>
          </p:nvSpPr>
          <p:spPr>
            <a:xfrm>
              <a:off x="3982482" y="214778"/>
              <a:ext cx="53097" cy="45147"/>
            </a:xfrm>
            <a:custGeom>
              <a:avLst/>
              <a:gdLst/>
              <a:ahLst/>
              <a:cxnLst/>
              <a:rect l="l" t="t" r="r" b="b"/>
              <a:pathLst>
                <a:path w="3059" h="2601" extrusionOk="0">
                  <a:moveTo>
                    <a:pt x="1311" y="0"/>
                  </a:moveTo>
                  <a:cubicBezTo>
                    <a:pt x="643" y="0"/>
                    <a:pt x="1" y="521"/>
                    <a:pt x="1" y="1309"/>
                  </a:cubicBezTo>
                  <a:cubicBezTo>
                    <a:pt x="1" y="2019"/>
                    <a:pt x="582" y="2601"/>
                    <a:pt x="1314" y="2601"/>
                  </a:cubicBezTo>
                  <a:cubicBezTo>
                    <a:pt x="2477" y="2601"/>
                    <a:pt x="3059" y="1201"/>
                    <a:pt x="2219" y="383"/>
                  </a:cubicBezTo>
                  <a:cubicBezTo>
                    <a:pt x="1955" y="119"/>
                    <a:pt x="1630" y="0"/>
                    <a:pt x="1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2" name="Google Shape;2272;p19"/>
            <p:cNvSpPr/>
            <p:nvPr/>
          </p:nvSpPr>
          <p:spPr>
            <a:xfrm>
              <a:off x="3833342" y="214692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293" y="0"/>
                  </a:moveTo>
                  <a:cubicBezTo>
                    <a:pt x="582" y="0"/>
                    <a:pt x="1" y="582"/>
                    <a:pt x="1" y="1314"/>
                  </a:cubicBezTo>
                  <a:cubicBezTo>
                    <a:pt x="1" y="2024"/>
                    <a:pt x="582" y="2606"/>
                    <a:pt x="1293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3" name="Google Shape;2273;p19"/>
            <p:cNvSpPr/>
            <p:nvPr/>
          </p:nvSpPr>
          <p:spPr>
            <a:xfrm>
              <a:off x="4206382" y="214692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293" y="0"/>
                  </a:moveTo>
                  <a:cubicBezTo>
                    <a:pt x="582" y="0"/>
                    <a:pt x="1" y="582"/>
                    <a:pt x="1" y="1314"/>
                  </a:cubicBezTo>
                  <a:cubicBezTo>
                    <a:pt x="1" y="2024"/>
                    <a:pt x="582" y="2606"/>
                    <a:pt x="1293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4" name="Google Shape;2274;p19"/>
            <p:cNvSpPr/>
            <p:nvPr/>
          </p:nvSpPr>
          <p:spPr>
            <a:xfrm>
              <a:off x="4131621" y="214692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314" y="0"/>
                  </a:moveTo>
                  <a:cubicBezTo>
                    <a:pt x="582" y="0"/>
                    <a:pt x="1" y="582"/>
                    <a:pt x="1" y="1314"/>
                  </a:cubicBezTo>
                  <a:cubicBezTo>
                    <a:pt x="1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5" name="Google Shape;2275;p19"/>
            <p:cNvSpPr/>
            <p:nvPr/>
          </p:nvSpPr>
          <p:spPr>
            <a:xfrm>
              <a:off x="4057242" y="214778"/>
              <a:ext cx="52715" cy="45147"/>
            </a:xfrm>
            <a:custGeom>
              <a:avLst/>
              <a:gdLst/>
              <a:ahLst/>
              <a:cxnLst/>
              <a:rect l="l" t="t" r="r" b="b"/>
              <a:pathLst>
                <a:path w="3037" h="2601" extrusionOk="0">
                  <a:moveTo>
                    <a:pt x="1311" y="0"/>
                  </a:moveTo>
                  <a:cubicBezTo>
                    <a:pt x="643" y="0"/>
                    <a:pt x="1" y="521"/>
                    <a:pt x="1" y="1309"/>
                  </a:cubicBezTo>
                  <a:cubicBezTo>
                    <a:pt x="1" y="2019"/>
                    <a:pt x="582" y="2601"/>
                    <a:pt x="1293" y="2601"/>
                  </a:cubicBezTo>
                  <a:cubicBezTo>
                    <a:pt x="2455" y="2601"/>
                    <a:pt x="3037" y="1201"/>
                    <a:pt x="2219" y="383"/>
                  </a:cubicBezTo>
                  <a:cubicBezTo>
                    <a:pt x="1954" y="119"/>
                    <a:pt x="1630" y="0"/>
                    <a:pt x="1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6" name="Google Shape;2276;p19"/>
            <p:cNvSpPr/>
            <p:nvPr/>
          </p:nvSpPr>
          <p:spPr>
            <a:xfrm>
              <a:off x="4430282" y="214692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293" y="0"/>
                  </a:moveTo>
                  <a:cubicBezTo>
                    <a:pt x="582" y="0"/>
                    <a:pt x="1" y="582"/>
                    <a:pt x="1" y="1314"/>
                  </a:cubicBezTo>
                  <a:cubicBezTo>
                    <a:pt x="1" y="2024"/>
                    <a:pt x="582" y="2606"/>
                    <a:pt x="1293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7" name="Google Shape;2277;p19"/>
            <p:cNvSpPr/>
            <p:nvPr/>
          </p:nvSpPr>
          <p:spPr>
            <a:xfrm>
              <a:off x="4280760" y="214778"/>
              <a:ext cx="53097" cy="45147"/>
            </a:xfrm>
            <a:custGeom>
              <a:avLst/>
              <a:gdLst/>
              <a:ahLst/>
              <a:cxnLst/>
              <a:rect l="l" t="t" r="r" b="b"/>
              <a:pathLst>
                <a:path w="3059" h="2601" extrusionOk="0">
                  <a:moveTo>
                    <a:pt x="1328" y="0"/>
                  </a:moveTo>
                  <a:cubicBezTo>
                    <a:pt x="653" y="0"/>
                    <a:pt x="1" y="521"/>
                    <a:pt x="1" y="1309"/>
                  </a:cubicBezTo>
                  <a:cubicBezTo>
                    <a:pt x="1" y="2019"/>
                    <a:pt x="582" y="2601"/>
                    <a:pt x="1315" y="2601"/>
                  </a:cubicBezTo>
                  <a:cubicBezTo>
                    <a:pt x="2477" y="2601"/>
                    <a:pt x="3059" y="1201"/>
                    <a:pt x="2241" y="383"/>
                  </a:cubicBezTo>
                  <a:cubicBezTo>
                    <a:pt x="1976" y="119"/>
                    <a:pt x="1649" y="0"/>
                    <a:pt x="1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8" name="Google Shape;2278;p19"/>
            <p:cNvSpPr/>
            <p:nvPr/>
          </p:nvSpPr>
          <p:spPr>
            <a:xfrm>
              <a:off x="4654182" y="214778"/>
              <a:ext cx="53097" cy="45147"/>
            </a:xfrm>
            <a:custGeom>
              <a:avLst/>
              <a:gdLst/>
              <a:ahLst/>
              <a:cxnLst/>
              <a:rect l="l" t="t" r="r" b="b"/>
              <a:pathLst>
                <a:path w="3059" h="2601" extrusionOk="0">
                  <a:moveTo>
                    <a:pt x="1311" y="0"/>
                  </a:moveTo>
                  <a:cubicBezTo>
                    <a:pt x="643" y="0"/>
                    <a:pt x="1" y="521"/>
                    <a:pt x="1" y="1309"/>
                  </a:cubicBezTo>
                  <a:cubicBezTo>
                    <a:pt x="1" y="2019"/>
                    <a:pt x="582" y="2601"/>
                    <a:pt x="1314" y="2601"/>
                  </a:cubicBezTo>
                  <a:cubicBezTo>
                    <a:pt x="2477" y="2601"/>
                    <a:pt x="3058" y="1201"/>
                    <a:pt x="2219" y="383"/>
                  </a:cubicBezTo>
                  <a:cubicBezTo>
                    <a:pt x="1955" y="119"/>
                    <a:pt x="1630" y="0"/>
                    <a:pt x="1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9" name="Google Shape;2279;p19"/>
            <p:cNvSpPr/>
            <p:nvPr/>
          </p:nvSpPr>
          <p:spPr>
            <a:xfrm>
              <a:off x="4579421" y="214778"/>
              <a:ext cx="53097" cy="45147"/>
            </a:xfrm>
            <a:custGeom>
              <a:avLst/>
              <a:gdLst/>
              <a:ahLst/>
              <a:cxnLst/>
              <a:rect l="l" t="t" r="r" b="b"/>
              <a:pathLst>
                <a:path w="3059" h="2601" extrusionOk="0">
                  <a:moveTo>
                    <a:pt x="1311" y="0"/>
                  </a:moveTo>
                  <a:cubicBezTo>
                    <a:pt x="643" y="0"/>
                    <a:pt x="1" y="521"/>
                    <a:pt x="1" y="1309"/>
                  </a:cubicBezTo>
                  <a:cubicBezTo>
                    <a:pt x="1" y="2019"/>
                    <a:pt x="582" y="2601"/>
                    <a:pt x="1314" y="2601"/>
                  </a:cubicBezTo>
                  <a:cubicBezTo>
                    <a:pt x="2477" y="2601"/>
                    <a:pt x="3059" y="1201"/>
                    <a:pt x="2219" y="383"/>
                  </a:cubicBezTo>
                  <a:cubicBezTo>
                    <a:pt x="1955" y="119"/>
                    <a:pt x="1630" y="0"/>
                    <a:pt x="1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0" name="Google Shape;2280;p19"/>
            <p:cNvSpPr/>
            <p:nvPr/>
          </p:nvSpPr>
          <p:spPr>
            <a:xfrm>
              <a:off x="4877717" y="214778"/>
              <a:ext cx="53079" cy="45147"/>
            </a:xfrm>
            <a:custGeom>
              <a:avLst/>
              <a:gdLst/>
              <a:ahLst/>
              <a:cxnLst/>
              <a:rect l="l" t="t" r="r" b="b"/>
              <a:pathLst>
                <a:path w="3058" h="2601" extrusionOk="0">
                  <a:moveTo>
                    <a:pt x="1327" y="0"/>
                  </a:moveTo>
                  <a:cubicBezTo>
                    <a:pt x="652" y="0"/>
                    <a:pt x="0" y="521"/>
                    <a:pt x="0" y="1309"/>
                  </a:cubicBezTo>
                  <a:cubicBezTo>
                    <a:pt x="0" y="2019"/>
                    <a:pt x="582" y="2601"/>
                    <a:pt x="1314" y="2601"/>
                  </a:cubicBezTo>
                  <a:cubicBezTo>
                    <a:pt x="2477" y="2601"/>
                    <a:pt x="3058" y="1201"/>
                    <a:pt x="2240" y="383"/>
                  </a:cubicBezTo>
                  <a:cubicBezTo>
                    <a:pt x="1976" y="119"/>
                    <a:pt x="1649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1" name="Google Shape;2281;p19"/>
            <p:cNvSpPr/>
            <p:nvPr/>
          </p:nvSpPr>
          <p:spPr>
            <a:xfrm>
              <a:off x="4803321" y="214692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293" y="0"/>
                  </a:moveTo>
                  <a:cubicBezTo>
                    <a:pt x="582" y="0"/>
                    <a:pt x="1" y="582"/>
                    <a:pt x="1" y="1314"/>
                  </a:cubicBezTo>
                  <a:cubicBezTo>
                    <a:pt x="1" y="2024"/>
                    <a:pt x="582" y="2606"/>
                    <a:pt x="1293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2" name="Google Shape;2282;p19"/>
            <p:cNvSpPr/>
            <p:nvPr/>
          </p:nvSpPr>
          <p:spPr>
            <a:xfrm>
              <a:off x="4728560" y="416169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315" y="0"/>
                  </a:moveTo>
                  <a:cubicBezTo>
                    <a:pt x="582" y="0"/>
                    <a:pt x="1" y="582"/>
                    <a:pt x="1" y="1314"/>
                  </a:cubicBezTo>
                  <a:cubicBezTo>
                    <a:pt x="1" y="2024"/>
                    <a:pt x="582" y="2606"/>
                    <a:pt x="1315" y="2606"/>
                  </a:cubicBezTo>
                  <a:cubicBezTo>
                    <a:pt x="2025" y="2606"/>
                    <a:pt x="2607" y="2024"/>
                    <a:pt x="2607" y="1314"/>
                  </a:cubicBezTo>
                  <a:cubicBezTo>
                    <a:pt x="2607" y="582"/>
                    <a:pt x="2025" y="0"/>
                    <a:pt x="13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3" name="Google Shape;2283;p19"/>
            <p:cNvSpPr/>
            <p:nvPr/>
          </p:nvSpPr>
          <p:spPr>
            <a:xfrm>
              <a:off x="5101617" y="214692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1" y="0"/>
                    <a:pt x="0" y="582"/>
                    <a:pt x="0" y="1314"/>
                  </a:cubicBezTo>
                  <a:cubicBezTo>
                    <a:pt x="0" y="2024"/>
                    <a:pt x="581" y="2606"/>
                    <a:pt x="1314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4" name="Google Shape;2284;p19"/>
            <p:cNvSpPr/>
            <p:nvPr/>
          </p:nvSpPr>
          <p:spPr>
            <a:xfrm>
              <a:off x="5026857" y="214692"/>
              <a:ext cx="45616" cy="45234"/>
            </a:xfrm>
            <a:custGeom>
              <a:avLst/>
              <a:gdLst/>
              <a:ahLst/>
              <a:cxnLst/>
              <a:rect l="l" t="t" r="r" b="b"/>
              <a:pathLst>
                <a:path w="2628" h="2606" extrusionOk="0">
                  <a:moveTo>
                    <a:pt x="1314" y="0"/>
                  </a:moveTo>
                  <a:cubicBezTo>
                    <a:pt x="603" y="0"/>
                    <a:pt x="0" y="582"/>
                    <a:pt x="0" y="1314"/>
                  </a:cubicBezTo>
                  <a:cubicBezTo>
                    <a:pt x="0" y="2024"/>
                    <a:pt x="603" y="2606"/>
                    <a:pt x="1314" y="2606"/>
                  </a:cubicBezTo>
                  <a:cubicBezTo>
                    <a:pt x="2024" y="2606"/>
                    <a:pt x="2627" y="2024"/>
                    <a:pt x="2627" y="1314"/>
                  </a:cubicBezTo>
                  <a:cubicBezTo>
                    <a:pt x="2627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5" name="Google Shape;2285;p19"/>
            <p:cNvSpPr/>
            <p:nvPr/>
          </p:nvSpPr>
          <p:spPr>
            <a:xfrm>
              <a:off x="5250757" y="214778"/>
              <a:ext cx="53097" cy="45147"/>
            </a:xfrm>
            <a:custGeom>
              <a:avLst/>
              <a:gdLst/>
              <a:ahLst/>
              <a:cxnLst/>
              <a:rect l="l" t="t" r="r" b="b"/>
              <a:pathLst>
                <a:path w="3059" h="2601" extrusionOk="0">
                  <a:moveTo>
                    <a:pt x="1327" y="0"/>
                  </a:moveTo>
                  <a:cubicBezTo>
                    <a:pt x="652" y="0"/>
                    <a:pt x="0" y="521"/>
                    <a:pt x="0" y="1309"/>
                  </a:cubicBezTo>
                  <a:cubicBezTo>
                    <a:pt x="0" y="2019"/>
                    <a:pt x="582" y="2601"/>
                    <a:pt x="1314" y="2601"/>
                  </a:cubicBezTo>
                  <a:cubicBezTo>
                    <a:pt x="2477" y="2601"/>
                    <a:pt x="3058" y="1201"/>
                    <a:pt x="2240" y="383"/>
                  </a:cubicBezTo>
                  <a:cubicBezTo>
                    <a:pt x="1976" y="119"/>
                    <a:pt x="1649" y="0"/>
                    <a:pt x="13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6" name="Google Shape;2286;p19"/>
            <p:cNvSpPr/>
            <p:nvPr/>
          </p:nvSpPr>
          <p:spPr>
            <a:xfrm>
              <a:off x="1818575" y="0"/>
              <a:ext cx="43625" cy="21025"/>
            </a:xfrm>
            <a:custGeom>
              <a:avLst/>
              <a:gdLst/>
              <a:ahLst/>
              <a:cxnLst/>
              <a:rect l="l" t="t" r="r" b="b"/>
              <a:pathLst>
                <a:path w="1745" h="841" extrusionOk="0">
                  <a:moveTo>
                    <a:pt x="0" y="1"/>
                  </a:moveTo>
                  <a:cubicBezTo>
                    <a:pt x="22" y="561"/>
                    <a:pt x="447" y="841"/>
                    <a:pt x="872" y="841"/>
                  </a:cubicBezTo>
                  <a:cubicBezTo>
                    <a:pt x="1298" y="841"/>
                    <a:pt x="1723" y="561"/>
                    <a:pt x="17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7" name="Google Shape;2287;p19"/>
            <p:cNvSpPr/>
            <p:nvPr/>
          </p:nvSpPr>
          <p:spPr>
            <a:xfrm>
              <a:off x="1893913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8" name="Google Shape;2288;p19"/>
            <p:cNvSpPr/>
            <p:nvPr/>
          </p:nvSpPr>
          <p:spPr>
            <a:xfrm>
              <a:off x="196982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33" y="561"/>
                    <a:pt x="458" y="841"/>
                    <a:pt x="883" y="841"/>
                  </a:cubicBezTo>
                  <a:cubicBezTo>
                    <a:pt x="1308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9" name="Google Shape;2289;p19"/>
            <p:cNvSpPr/>
            <p:nvPr/>
          </p:nvSpPr>
          <p:spPr>
            <a:xfrm>
              <a:off x="2043050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0" name="Google Shape;2290;p19"/>
            <p:cNvSpPr/>
            <p:nvPr/>
          </p:nvSpPr>
          <p:spPr>
            <a:xfrm>
              <a:off x="2118088" y="0"/>
              <a:ext cx="43625" cy="21025"/>
            </a:xfrm>
            <a:custGeom>
              <a:avLst/>
              <a:gdLst/>
              <a:ahLst/>
              <a:cxnLst/>
              <a:rect l="l" t="t" r="r" b="b"/>
              <a:pathLst>
                <a:path w="1745" h="841" extrusionOk="0">
                  <a:moveTo>
                    <a:pt x="0" y="1"/>
                  </a:moveTo>
                  <a:cubicBezTo>
                    <a:pt x="22" y="561"/>
                    <a:pt x="447" y="841"/>
                    <a:pt x="872" y="841"/>
                  </a:cubicBezTo>
                  <a:cubicBezTo>
                    <a:pt x="1298" y="841"/>
                    <a:pt x="1723" y="561"/>
                    <a:pt x="17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1" name="Google Shape;2291;p19"/>
            <p:cNvSpPr/>
            <p:nvPr/>
          </p:nvSpPr>
          <p:spPr>
            <a:xfrm>
              <a:off x="2266200" y="0"/>
              <a:ext cx="43625" cy="21025"/>
            </a:xfrm>
            <a:custGeom>
              <a:avLst/>
              <a:gdLst/>
              <a:ahLst/>
              <a:cxnLst/>
              <a:rect l="l" t="t" r="r" b="b"/>
              <a:pathLst>
                <a:path w="1745" h="841" extrusionOk="0">
                  <a:moveTo>
                    <a:pt x="0" y="1"/>
                  </a:moveTo>
                  <a:cubicBezTo>
                    <a:pt x="22" y="561"/>
                    <a:pt x="447" y="841"/>
                    <a:pt x="872" y="841"/>
                  </a:cubicBezTo>
                  <a:cubicBezTo>
                    <a:pt x="1298" y="841"/>
                    <a:pt x="1723" y="561"/>
                    <a:pt x="17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2" name="Google Shape;2292;p19"/>
            <p:cNvSpPr/>
            <p:nvPr/>
          </p:nvSpPr>
          <p:spPr>
            <a:xfrm>
              <a:off x="233977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64" y="841"/>
                    <a:pt x="892" y="841"/>
                  </a:cubicBezTo>
                  <a:cubicBezTo>
                    <a:pt x="1320" y="841"/>
                    <a:pt x="1745" y="561"/>
                    <a:pt x="1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3" name="Google Shape;2293;p19"/>
            <p:cNvSpPr/>
            <p:nvPr/>
          </p:nvSpPr>
          <p:spPr>
            <a:xfrm>
              <a:off x="2417625" y="0"/>
              <a:ext cx="44175" cy="22250"/>
            </a:xfrm>
            <a:custGeom>
              <a:avLst/>
              <a:gdLst/>
              <a:ahLst/>
              <a:cxnLst/>
              <a:rect l="l" t="t" r="r" b="b"/>
              <a:pathLst>
                <a:path w="1767" h="890" extrusionOk="0">
                  <a:moveTo>
                    <a:pt x="1" y="1"/>
                  </a:moveTo>
                  <a:cubicBezTo>
                    <a:pt x="1" y="593"/>
                    <a:pt x="442" y="889"/>
                    <a:pt x="884" y="889"/>
                  </a:cubicBezTo>
                  <a:cubicBezTo>
                    <a:pt x="1325" y="889"/>
                    <a:pt x="1767" y="593"/>
                    <a:pt x="1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4" name="Google Shape;2294;p19"/>
            <p:cNvSpPr/>
            <p:nvPr/>
          </p:nvSpPr>
          <p:spPr>
            <a:xfrm>
              <a:off x="263947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33" y="561"/>
                    <a:pt x="458" y="841"/>
                    <a:pt x="883" y="841"/>
                  </a:cubicBezTo>
                  <a:cubicBezTo>
                    <a:pt x="1308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5" name="Google Shape;2295;p19"/>
            <p:cNvSpPr/>
            <p:nvPr/>
          </p:nvSpPr>
          <p:spPr>
            <a:xfrm>
              <a:off x="2712700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6" name="Google Shape;2296;p19"/>
            <p:cNvSpPr/>
            <p:nvPr/>
          </p:nvSpPr>
          <p:spPr>
            <a:xfrm>
              <a:off x="2787738" y="0"/>
              <a:ext cx="43625" cy="21025"/>
            </a:xfrm>
            <a:custGeom>
              <a:avLst/>
              <a:gdLst/>
              <a:ahLst/>
              <a:cxnLst/>
              <a:rect l="l" t="t" r="r" b="b"/>
              <a:pathLst>
                <a:path w="1745" h="841" extrusionOk="0">
                  <a:moveTo>
                    <a:pt x="0" y="1"/>
                  </a:moveTo>
                  <a:cubicBezTo>
                    <a:pt x="22" y="561"/>
                    <a:pt x="447" y="841"/>
                    <a:pt x="872" y="841"/>
                  </a:cubicBezTo>
                  <a:cubicBezTo>
                    <a:pt x="1298" y="841"/>
                    <a:pt x="1723" y="561"/>
                    <a:pt x="17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7" name="Google Shape;2297;p19"/>
            <p:cNvSpPr/>
            <p:nvPr/>
          </p:nvSpPr>
          <p:spPr>
            <a:xfrm>
              <a:off x="2935850" y="0"/>
              <a:ext cx="43625" cy="21025"/>
            </a:xfrm>
            <a:custGeom>
              <a:avLst/>
              <a:gdLst/>
              <a:ahLst/>
              <a:cxnLst/>
              <a:rect l="l" t="t" r="r" b="b"/>
              <a:pathLst>
                <a:path w="1745" h="841" extrusionOk="0">
                  <a:moveTo>
                    <a:pt x="0" y="1"/>
                  </a:moveTo>
                  <a:cubicBezTo>
                    <a:pt x="22" y="561"/>
                    <a:pt x="447" y="841"/>
                    <a:pt x="872" y="841"/>
                  </a:cubicBezTo>
                  <a:cubicBezTo>
                    <a:pt x="1298" y="841"/>
                    <a:pt x="1723" y="561"/>
                    <a:pt x="17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8" name="Google Shape;2298;p19"/>
            <p:cNvSpPr/>
            <p:nvPr/>
          </p:nvSpPr>
          <p:spPr>
            <a:xfrm>
              <a:off x="300942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64" y="841"/>
                    <a:pt x="892" y="841"/>
                  </a:cubicBezTo>
                  <a:cubicBezTo>
                    <a:pt x="1320" y="841"/>
                    <a:pt x="1745" y="56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9" name="Google Shape;2299;p19"/>
            <p:cNvSpPr/>
            <p:nvPr/>
          </p:nvSpPr>
          <p:spPr>
            <a:xfrm>
              <a:off x="3087275" y="0"/>
              <a:ext cx="44175" cy="22250"/>
            </a:xfrm>
            <a:custGeom>
              <a:avLst/>
              <a:gdLst/>
              <a:ahLst/>
              <a:cxnLst/>
              <a:rect l="l" t="t" r="r" b="b"/>
              <a:pathLst>
                <a:path w="1767" h="890" extrusionOk="0">
                  <a:moveTo>
                    <a:pt x="1" y="1"/>
                  </a:moveTo>
                  <a:cubicBezTo>
                    <a:pt x="1" y="593"/>
                    <a:pt x="442" y="889"/>
                    <a:pt x="884" y="889"/>
                  </a:cubicBezTo>
                  <a:cubicBezTo>
                    <a:pt x="1325" y="889"/>
                    <a:pt x="1767" y="593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0" name="Google Shape;2300;p19"/>
            <p:cNvSpPr/>
            <p:nvPr/>
          </p:nvSpPr>
          <p:spPr>
            <a:xfrm>
              <a:off x="3311500" y="0"/>
              <a:ext cx="44175" cy="22250"/>
            </a:xfrm>
            <a:custGeom>
              <a:avLst/>
              <a:gdLst/>
              <a:ahLst/>
              <a:cxnLst/>
              <a:rect l="l" t="t" r="r" b="b"/>
              <a:pathLst>
                <a:path w="1767" h="890" extrusionOk="0">
                  <a:moveTo>
                    <a:pt x="1" y="1"/>
                  </a:moveTo>
                  <a:cubicBezTo>
                    <a:pt x="1" y="593"/>
                    <a:pt x="442" y="889"/>
                    <a:pt x="884" y="889"/>
                  </a:cubicBezTo>
                  <a:cubicBezTo>
                    <a:pt x="1325" y="889"/>
                    <a:pt x="1767" y="593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1" name="Google Shape;2301;p19"/>
            <p:cNvSpPr/>
            <p:nvPr/>
          </p:nvSpPr>
          <p:spPr>
            <a:xfrm>
              <a:off x="353572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64" y="841"/>
                    <a:pt x="892" y="841"/>
                  </a:cubicBezTo>
                  <a:cubicBezTo>
                    <a:pt x="1320" y="841"/>
                    <a:pt x="1745" y="561"/>
                    <a:pt x="17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2" name="Google Shape;2302;p19"/>
            <p:cNvSpPr/>
            <p:nvPr/>
          </p:nvSpPr>
          <p:spPr>
            <a:xfrm>
              <a:off x="3613575" y="0"/>
              <a:ext cx="44175" cy="22250"/>
            </a:xfrm>
            <a:custGeom>
              <a:avLst/>
              <a:gdLst/>
              <a:ahLst/>
              <a:cxnLst/>
              <a:rect l="l" t="t" r="r" b="b"/>
              <a:pathLst>
                <a:path w="1767" h="890" extrusionOk="0">
                  <a:moveTo>
                    <a:pt x="1" y="1"/>
                  </a:moveTo>
                  <a:cubicBezTo>
                    <a:pt x="1" y="593"/>
                    <a:pt x="442" y="889"/>
                    <a:pt x="884" y="889"/>
                  </a:cubicBezTo>
                  <a:cubicBezTo>
                    <a:pt x="1325" y="889"/>
                    <a:pt x="1767" y="593"/>
                    <a:pt x="17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3" name="Google Shape;2303;p19"/>
            <p:cNvSpPr/>
            <p:nvPr/>
          </p:nvSpPr>
          <p:spPr>
            <a:xfrm>
              <a:off x="3835800" y="0"/>
              <a:ext cx="43625" cy="21025"/>
            </a:xfrm>
            <a:custGeom>
              <a:avLst/>
              <a:gdLst/>
              <a:ahLst/>
              <a:cxnLst/>
              <a:rect l="l" t="t" r="r" b="b"/>
              <a:pathLst>
                <a:path w="1745" h="841" extrusionOk="0">
                  <a:moveTo>
                    <a:pt x="0" y="1"/>
                  </a:moveTo>
                  <a:cubicBezTo>
                    <a:pt x="22" y="561"/>
                    <a:pt x="447" y="841"/>
                    <a:pt x="872" y="841"/>
                  </a:cubicBezTo>
                  <a:cubicBezTo>
                    <a:pt x="1298" y="841"/>
                    <a:pt x="1723" y="561"/>
                    <a:pt x="17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4" name="Google Shape;2304;p19"/>
            <p:cNvSpPr/>
            <p:nvPr/>
          </p:nvSpPr>
          <p:spPr>
            <a:xfrm>
              <a:off x="405747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5" name="Google Shape;2305;p19"/>
            <p:cNvSpPr/>
            <p:nvPr/>
          </p:nvSpPr>
          <p:spPr>
            <a:xfrm>
              <a:off x="4132513" y="0"/>
              <a:ext cx="43625" cy="21025"/>
            </a:xfrm>
            <a:custGeom>
              <a:avLst/>
              <a:gdLst/>
              <a:ahLst/>
              <a:cxnLst/>
              <a:rect l="l" t="t" r="r" b="b"/>
              <a:pathLst>
                <a:path w="1745" h="841" extrusionOk="0">
                  <a:moveTo>
                    <a:pt x="0" y="1"/>
                  </a:moveTo>
                  <a:cubicBezTo>
                    <a:pt x="22" y="561"/>
                    <a:pt x="447" y="841"/>
                    <a:pt x="872" y="841"/>
                  </a:cubicBezTo>
                  <a:cubicBezTo>
                    <a:pt x="1298" y="841"/>
                    <a:pt x="1723" y="561"/>
                    <a:pt x="17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6" name="Google Shape;2306;p19"/>
            <p:cNvSpPr/>
            <p:nvPr/>
          </p:nvSpPr>
          <p:spPr>
            <a:xfrm>
              <a:off x="4280625" y="0"/>
              <a:ext cx="43625" cy="21025"/>
            </a:xfrm>
            <a:custGeom>
              <a:avLst/>
              <a:gdLst/>
              <a:ahLst/>
              <a:cxnLst/>
              <a:rect l="l" t="t" r="r" b="b"/>
              <a:pathLst>
                <a:path w="1745" h="841" extrusionOk="0">
                  <a:moveTo>
                    <a:pt x="0" y="1"/>
                  </a:moveTo>
                  <a:cubicBezTo>
                    <a:pt x="22" y="561"/>
                    <a:pt x="447" y="841"/>
                    <a:pt x="872" y="841"/>
                  </a:cubicBezTo>
                  <a:cubicBezTo>
                    <a:pt x="1298" y="841"/>
                    <a:pt x="1723" y="561"/>
                    <a:pt x="17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7" name="Google Shape;2307;p19"/>
            <p:cNvSpPr/>
            <p:nvPr/>
          </p:nvSpPr>
          <p:spPr>
            <a:xfrm>
              <a:off x="4354200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64" y="841"/>
                    <a:pt x="892" y="841"/>
                  </a:cubicBezTo>
                  <a:cubicBezTo>
                    <a:pt x="1320" y="841"/>
                    <a:pt x="1745" y="561"/>
                    <a:pt x="17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8" name="Google Shape;2308;p19"/>
            <p:cNvSpPr/>
            <p:nvPr/>
          </p:nvSpPr>
          <p:spPr>
            <a:xfrm>
              <a:off x="4514450" y="0"/>
              <a:ext cx="43625" cy="21025"/>
            </a:xfrm>
            <a:custGeom>
              <a:avLst/>
              <a:gdLst/>
              <a:ahLst/>
              <a:cxnLst/>
              <a:rect l="l" t="t" r="r" b="b"/>
              <a:pathLst>
                <a:path w="1745" h="841" extrusionOk="0">
                  <a:moveTo>
                    <a:pt x="0" y="1"/>
                  </a:moveTo>
                  <a:cubicBezTo>
                    <a:pt x="22" y="561"/>
                    <a:pt x="447" y="841"/>
                    <a:pt x="872" y="841"/>
                  </a:cubicBezTo>
                  <a:cubicBezTo>
                    <a:pt x="1298" y="841"/>
                    <a:pt x="1723" y="561"/>
                    <a:pt x="17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9" name="Google Shape;2309;p19"/>
            <p:cNvSpPr/>
            <p:nvPr/>
          </p:nvSpPr>
          <p:spPr>
            <a:xfrm>
              <a:off x="458802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64" y="841"/>
                    <a:pt x="892" y="841"/>
                  </a:cubicBezTo>
                  <a:cubicBezTo>
                    <a:pt x="1320" y="841"/>
                    <a:pt x="1745" y="561"/>
                    <a:pt x="17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0" name="Google Shape;2310;p19"/>
            <p:cNvSpPr/>
            <p:nvPr/>
          </p:nvSpPr>
          <p:spPr>
            <a:xfrm>
              <a:off x="4665875" y="0"/>
              <a:ext cx="44175" cy="22250"/>
            </a:xfrm>
            <a:custGeom>
              <a:avLst/>
              <a:gdLst/>
              <a:ahLst/>
              <a:cxnLst/>
              <a:rect l="l" t="t" r="r" b="b"/>
              <a:pathLst>
                <a:path w="1767" h="890" extrusionOk="0">
                  <a:moveTo>
                    <a:pt x="1" y="1"/>
                  </a:moveTo>
                  <a:cubicBezTo>
                    <a:pt x="1" y="593"/>
                    <a:pt x="442" y="889"/>
                    <a:pt x="884" y="889"/>
                  </a:cubicBezTo>
                  <a:cubicBezTo>
                    <a:pt x="1325" y="889"/>
                    <a:pt x="1767" y="593"/>
                    <a:pt x="17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1" name="Google Shape;2311;p19"/>
            <p:cNvSpPr/>
            <p:nvPr/>
          </p:nvSpPr>
          <p:spPr>
            <a:xfrm>
              <a:off x="5024963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2" name="Google Shape;2312;p19"/>
            <p:cNvSpPr/>
            <p:nvPr/>
          </p:nvSpPr>
          <p:spPr>
            <a:xfrm>
              <a:off x="510552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33" y="561"/>
                    <a:pt x="458" y="841"/>
                    <a:pt x="883" y="841"/>
                  </a:cubicBezTo>
                  <a:cubicBezTo>
                    <a:pt x="1308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3" name="Google Shape;2313;p19"/>
            <p:cNvSpPr/>
            <p:nvPr/>
          </p:nvSpPr>
          <p:spPr>
            <a:xfrm>
              <a:off x="5180300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4" name="Google Shape;2314;p19"/>
            <p:cNvSpPr/>
            <p:nvPr/>
          </p:nvSpPr>
          <p:spPr>
            <a:xfrm>
              <a:off x="5255063" y="0"/>
              <a:ext cx="43625" cy="21025"/>
            </a:xfrm>
            <a:custGeom>
              <a:avLst/>
              <a:gdLst/>
              <a:ahLst/>
              <a:cxnLst/>
              <a:rect l="l" t="t" r="r" b="b"/>
              <a:pathLst>
                <a:path w="1745" h="841" extrusionOk="0">
                  <a:moveTo>
                    <a:pt x="0" y="1"/>
                  </a:moveTo>
                  <a:cubicBezTo>
                    <a:pt x="22" y="561"/>
                    <a:pt x="447" y="841"/>
                    <a:pt x="872" y="841"/>
                  </a:cubicBezTo>
                  <a:cubicBezTo>
                    <a:pt x="1298" y="841"/>
                    <a:pt x="1723" y="561"/>
                    <a:pt x="17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5" name="Google Shape;2315;p19"/>
            <p:cNvSpPr/>
            <p:nvPr/>
          </p:nvSpPr>
          <p:spPr>
            <a:xfrm>
              <a:off x="5710210" y="536895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1" y="1"/>
                    <a:pt x="0" y="582"/>
                    <a:pt x="0" y="1314"/>
                  </a:cubicBezTo>
                  <a:cubicBezTo>
                    <a:pt x="0" y="2025"/>
                    <a:pt x="581" y="2606"/>
                    <a:pt x="1292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6" name="Google Shape;2316;p19"/>
            <p:cNvSpPr/>
            <p:nvPr/>
          </p:nvSpPr>
          <p:spPr>
            <a:xfrm>
              <a:off x="5336789" y="60394"/>
              <a:ext cx="53097" cy="45164"/>
            </a:xfrm>
            <a:custGeom>
              <a:avLst/>
              <a:gdLst/>
              <a:ahLst/>
              <a:cxnLst/>
              <a:rect l="l" t="t" r="r" b="b"/>
              <a:pathLst>
                <a:path w="3059" h="2602" extrusionOk="0">
                  <a:moveTo>
                    <a:pt x="1333" y="1"/>
                  </a:moveTo>
                  <a:cubicBezTo>
                    <a:pt x="664" y="1"/>
                    <a:pt x="22" y="522"/>
                    <a:pt x="22" y="1309"/>
                  </a:cubicBezTo>
                  <a:cubicBezTo>
                    <a:pt x="0" y="2020"/>
                    <a:pt x="603" y="2601"/>
                    <a:pt x="1314" y="2601"/>
                  </a:cubicBezTo>
                  <a:cubicBezTo>
                    <a:pt x="2477" y="2601"/>
                    <a:pt x="3058" y="1202"/>
                    <a:pt x="2240" y="383"/>
                  </a:cubicBezTo>
                  <a:cubicBezTo>
                    <a:pt x="1976" y="119"/>
                    <a:pt x="1651" y="1"/>
                    <a:pt x="1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7" name="Google Shape;2317;p19"/>
            <p:cNvSpPr/>
            <p:nvPr/>
          </p:nvSpPr>
          <p:spPr>
            <a:xfrm>
              <a:off x="5486310" y="60307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1" y="1"/>
                    <a:pt x="0" y="582"/>
                    <a:pt x="0" y="1314"/>
                  </a:cubicBezTo>
                  <a:cubicBezTo>
                    <a:pt x="0" y="2025"/>
                    <a:pt x="581" y="2606"/>
                    <a:pt x="1292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8" name="Google Shape;2318;p19"/>
            <p:cNvSpPr/>
            <p:nvPr/>
          </p:nvSpPr>
          <p:spPr>
            <a:xfrm>
              <a:off x="5411549" y="60307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314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314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3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9" name="Google Shape;2319;p19"/>
            <p:cNvSpPr/>
            <p:nvPr/>
          </p:nvSpPr>
          <p:spPr>
            <a:xfrm>
              <a:off x="5784589" y="60307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314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314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0" name="Google Shape;2320;p19"/>
            <p:cNvSpPr/>
            <p:nvPr/>
          </p:nvSpPr>
          <p:spPr>
            <a:xfrm>
              <a:off x="5710210" y="60307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1" y="1"/>
                    <a:pt x="0" y="582"/>
                    <a:pt x="0" y="1314"/>
                  </a:cubicBezTo>
                  <a:cubicBezTo>
                    <a:pt x="0" y="2025"/>
                    <a:pt x="581" y="2606"/>
                    <a:pt x="1292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1" name="Google Shape;2321;p19"/>
            <p:cNvSpPr/>
            <p:nvPr/>
          </p:nvSpPr>
          <p:spPr>
            <a:xfrm>
              <a:off x="5635814" y="60394"/>
              <a:ext cx="52732" cy="45164"/>
            </a:xfrm>
            <a:custGeom>
              <a:avLst/>
              <a:gdLst/>
              <a:ahLst/>
              <a:cxnLst/>
              <a:rect l="l" t="t" r="r" b="b"/>
              <a:pathLst>
                <a:path w="3038" h="2602" extrusionOk="0">
                  <a:moveTo>
                    <a:pt x="1311" y="1"/>
                  </a:moveTo>
                  <a:cubicBezTo>
                    <a:pt x="643" y="1"/>
                    <a:pt x="1" y="522"/>
                    <a:pt x="1" y="1309"/>
                  </a:cubicBezTo>
                  <a:cubicBezTo>
                    <a:pt x="1" y="2020"/>
                    <a:pt x="582" y="2601"/>
                    <a:pt x="1293" y="2601"/>
                  </a:cubicBezTo>
                  <a:cubicBezTo>
                    <a:pt x="2456" y="2601"/>
                    <a:pt x="3037" y="1202"/>
                    <a:pt x="2219" y="383"/>
                  </a:cubicBezTo>
                  <a:cubicBezTo>
                    <a:pt x="1955" y="119"/>
                    <a:pt x="1630" y="1"/>
                    <a:pt x="13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2" name="Google Shape;2322;p19"/>
            <p:cNvSpPr/>
            <p:nvPr/>
          </p:nvSpPr>
          <p:spPr>
            <a:xfrm>
              <a:off x="5329307" y="138437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45" y="0"/>
                  </a:moveTo>
                  <a:cubicBezTo>
                    <a:pt x="582" y="0"/>
                    <a:pt x="1" y="1422"/>
                    <a:pt x="819" y="2240"/>
                  </a:cubicBezTo>
                  <a:cubicBezTo>
                    <a:pt x="1083" y="2504"/>
                    <a:pt x="1410" y="2622"/>
                    <a:pt x="1732" y="2622"/>
                  </a:cubicBezTo>
                  <a:cubicBezTo>
                    <a:pt x="2407" y="2622"/>
                    <a:pt x="3059" y="2101"/>
                    <a:pt x="3059" y="1314"/>
                  </a:cubicBezTo>
                  <a:cubicBezTo>
                    <a:pt x="3059" y="582"/>
                    <a:pt x="2456" y="0"/>
                    <a:pt x="1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3" name="Google Shape;2323;p19"/>
            <p:cNvSpPr/>
            <p:nvPr/>
          </p:nvSpPr>
          <p:spPr>
            <a:xfrm>
              <a:off x="5411549" y="138437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4" name="Google Shape;2324;p19"/>
            <p:cNvSpPr/>
            <p:nvPr/>
          </p:nvSpPr>
          <p:spPr>
            <a:xfrm>
              <a:off x="5486310" y="138437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1" y="0"/>
                    <a:pt x="0" y="582"/>
                    <a:pt x="0" y="1314"/>
                  </a:cubicBezTo>
                  <a:cubicBezTo>
                    <a:pt x="0" y="2024"/>
                    <a:pt x="581" y="2606"/>
                    <a:pt x="1292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5" name="Google Shape;2325;p19"/>
            <p:cNvSpPr/>
            <p:nvPr/>
          </p:nvSpPr>
          <p:spPr>
            <a:xfrm>
              <a:off x="5627586" y="138437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67" y="0"/>
                  </a:moveTo>
                  <a:cubicBezTo>
                    <a:pt x="582" y="0"/>
                    <a:pt x="1" y="1422"/>
                    <a:pt x="841" y="2240"/>
                  </a:cubicBezTo>
                  <a:cubicBezTo>
                    <a:pt x="1105" y="2504"/>
                    <a:pt x="1430" y="2622"/>
                    <a:pt x="1748" y="2622"/>
                  </a:cubicBezTo>
                  <a:cubicBezTo>
                    <a:pt x="2417" y="2622"/>
                    <a:pt x="3059" y="2101"/>
                    <a:pt x="3059" y="1314"/>
                  </a:cubicBezTo>
                  <a:cubicBezTo>
                    <a:pt x="3059" y="582"/>
                    <a:pt x="2477" y="0"/>
                    <a:pt x="17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6" name="Google Shape;2326;p19"/>
            <p:cNvSpPr/>
            <p:nvPr/>
          </p:nvSpPr>
          <p:spPr>
            <a:xfrm>
              <a:off x="5710210" y="138437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1" y="0"/>
                    <a:pt x="0" y="582"/>
                    <a:pt x="0" y="1314"/>
                  </a:cubicBezTo>
                  <a:cubicBezTo>
                    <a:pt x="0" y="2024"/>
                    <a:pt x="581" y="2606"/>
                    <a:pt x="1292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7" name="Google Shape;2327;p19"/>
            <p:cNvSpPr/>
            <p:nvPr/>
          </p:nvSpPr>
          <p:spPr>
            <a:xfrm>
              <a:off x="5784589" y="138437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8" name="Google Shape;2328;p19"/>
            <p:cNvSpPr/>
            <p:nvPr/>
          </p:nvSpPr>
          <p:spPr>
            <a:xfrm>
              <a:off x="5859349" y="138437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292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9" name="Google Shape;2329;p19"/>
            <p:cNvSpPr/>
            <p:nvPr/>
          </p:nvSpPr>
          <p:spPr>
            <a:xfrm>
              <a:off x="5336789" y="214778"/>
              <a:ext cx="53097" cy="45147"/>
            </a:xfrm>
            <a:custGeom>
              <a:avLst/>
              <a:gdLst/>
              <a:ahLst/>
              <a:cxnLst/>
              <a:rect l="l" t="t" r="r" b="b"/>
              <a:pathLst>
                <a:path w="3059" h="2601" extrusionOk="0">
                  <a:moveTo>
                    <a:pt x="1333" y="0"/>
                  </a:moveTo>
                  <a:cubicBezTo>
                    <a:pt x="664" y="0"/>
                    <a:pt x="22" y="521"/>
                    <a:pt x="22" y="1309"/>
                  </a:cubicBezTo>
                  <a:cubicBezTo>
                    <a:pt x="0" y="2019"/>
                    <a:pt x="603" y="2601"/>
                    <a:pt x="1314" y="2601"/>
                  </a:cubicBezTo>
                  <a:cubicBezTo>
                    <a:pt x="2477" y="2601"/>
                    <a:pt x="3058" y="1201"/>
                    <a:pt x="2240" y="383"/>
                  </a:cubicBezTo>
                  <a:cubicBezTo>
                    <a:pt x="1976" y="119"/>
                    <a:pt x="1651" y="0"/>
                    <a:pt x="13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0" name="Google Shape;2330;p19"/>
            <p:cNvSpPr/>
            <p:nvPr/>
          </p:nvSpPr>
          <p:spPr>
            <a:xfrm>
              <a:off x="5560689" y="472236"/>
              <a:ext cx="45616" cy="45234"/>
            </a:xfrm>
            <a:custGeom>
              <a:avLst/>
              <a:gdLst/>
              <a:ahLst/>
              <a:cxnLst/>
              <a:rect l="l" t="t" r="r" b="b"/>
              <a:pathLst>
                <a:path w="2628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5"/>
                    <a:pt x="582" y="2606"/>
                    <a:pt x="1314" y="2606"/>
                  </a:cubicBezTo>
                  <a:cubicBezTo>
                    <a:pt x="2025" y="2606"/>
                    <a:pt x="2628" y="2025"/>
                    <a:pt x="2628" y="1314"/>
                  </a:cubicBezTo>
                  <a:cubicBezTo>
                    <a:pt x="2628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1" name="Google Shape;2331;p19"/>
            <p:cNvSpPr/>
            <p:nvPr/>
          </p:nvSpPr>
          <p:spPr>
            <a:xfrm>
              <a:off x="5486310" y="214692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1" y="0"/>
                    <a:pt x="0" y="582"/>
                    <a:pt x="0" y="1314"/>
                  </a:cubicBezTo>
                  <a:cubicBezTo>
                    <a:pt x="0" y="2024"/>
                    <a:pt x="581" y="2606"/>
                    <a:pt x="1292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2" name="Google Shape;2332;p19"/>
            <p:cNvSpPr/>
            <p:nvPr/>
          </p:nvSpPr>
          <p:spPr>
            <a:xfrm>
              <a:off x="5784589" y="214692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3" name="Google Shape;2333;p19"/>
            <p:cNvSpPr/>
            <p:nvPr/>
          </p:nvSpPr>
          <p:spPr>
            <a:xfrm>
              <a:off x="5710210" y="374301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0"/>
                  </a:moveTo>
                  <a:cubicBezTo>
                    <a:pt x="581" y="0"/>
                    <a:pt x="0" y="582"/>
                    <a:pt x="0" y="1292"/>
                  </a:cubicBezTo>
                  <a:cubicBezTo>
                    <a:pt x="0" y="2025"/>
                    <a:pt x="581" y="2606"/>
                    <a:pt x="1292" y="2606"/>
                  </a:cubicBezTo>
                  <a:cubicBezTo>
                    <a:pt x="2024" y="2606"/>
                    <a:pt x="2606" y="2025"/>
                    <a:pt x="2606" y="1292"/>
                  </a:cubicBezTo>
                  <a:cubicBezTo>
                    <a:pt x="2606" y="582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4" name="Google Shape;2334;p19"/>
            <p:cNvSpPr/>
            <p:nvPr/>
          </p:nvSpPr>
          <p:spPr>
            <a:xfrm>
              <a:off x="5635814" y="214778"/>
              <a:ext cx="52732" cy="45147"/>
            </a:xfrm>
            <a:custGeom>
              <a:avLst/>
              <a:gdLst/>
              <a:ahLst/>
              <a:cxnLst/>
              <a:rect l="l" t="t" r="r" b="b"/>
              <a:pathLst>
                <a:path w="3038" h="2601" extrusionOk="0">
                  <a:moveTo>
                    <a:pt x="1311" y="0"/>
                  </a:moveTo>
                  <a:cubicBezTo>
                    <a:pt x="643" y="0"/>
                    <a:pt x="1" y="521"/>
                    <a:pt x="1" y="1309"/>
                  </a:cubicBezTo>
                  <a:cubicBezTo>
                    <a:pt x="1" y="2019"/>
                    <a:pt x="582" y="2601"/>
                    <a:pt x="1293" y="2601"/>
                  </a:cubicBezTo>
                  <a:cubicBezTo>
                    <a:pt x="2456" y="2601"/>
                    <a:pt x="3037" y="1201"/>
                    <a:pt x="2219" y="383"/>
                  </a:cubicBezTo>
                  <a:cubicBezTo>
                    <a:pt x="1955" y="119"/>
                    <a:pt x="1630" y="0"/>
                    <a:pt x="13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5" name="Google Shape;2335;p19"/>
            <p:cNvSpPr/>
            <p:nvPr/>
          </p:nvSpPr>
          <p:spPr>
            <a:xfrm>
              <a:off x="5859349" y="336911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2" y="1"/>
                    <a:pt x="0" y="582"/>
                    <a:pt x="0" y="1293"/>
                  </a:cubicBezTo>
                  <a:cubicBezTo>
                    <a:pt x="0" y="2025"/>
                    <a:pt x="582" y="2607"/>
                    <a:pt x="1292" y="2607"/>
                  </a:cubicBezTo>
                  <a:cubicBezTo>
                    <a:pt x="2024" y="2607"/>
                    <a:pt x="2606" y="2025"/>
                    <a:pt x="2606" y="1293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6" name="Google Shape;2336;p19"/>
            <p:cNvSpPr/>
            <p:nvPr/>
          </p:nvSpPr>
          <p:spPr>
            <a:xfrm>
              <a:off x="5338850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33" y="561"/>
                    <a:pt x="458" y="841"/>
                    <a:pt x="883" y="841"/>
                  </a:cubicBezTo>
                  <a:cubicBezTo>
                    <a:pt x="1308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7" name="Google Shape;2337;p19"/>
            <p:cNvSpPr/>
            <p:nvPr/>
          </p:nvSpPr>
          <p:spPr>
            <a:xfrm>
              <a:off x="541207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8" name="Google Shape;2338;p19"/>
            <p:cNvSpPr/>
            <p:nvPr/>
          </p:nvSpPr>
          <p:spPr>
            <a:xfrm>
              <a:off x="5487113" y="0"/>
              <a:ext cx="43625" cy="21025"/>
            </a:xfrm>
            <a:custGeom>
              <a:avLst/>
              <a:gdLst/>
              <a:ahLst/>
              <a:cxnLst/>
              <a:rect l="l" t="t" r="r" b="b"/>
              <a:pathLst>
                <a:path w="1745" h="841" extrusionOk="0">
                  <a:moveTo>
                    <a:pt x="0" y="1"/>
                  </a:moveTo>
                  <a:cubicBezTo>
                    <a:pt x="22" y="561"/>
                    <a:pt x="447" y="841"/>
                    <a:pt x="872" y="841"/>
                  </a:cubicBezTo>
                  <a:cubicBezTo>
                    <a:pt x="1298" y="841"/>
                    <a:pt x="1723" y="561"/>
                    <a:pt x="17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9" name="Google Shape;2339;p19"/>
            <p:cNvSpPr/>
            <p:nvPr/>
          </p:nvSpPr>
          <p:spPr>
            <a:xfrm>
              <a:off x="5635225" y="0"/>
              <a:ext cx="43625" cy="21025"/>
            </a:xfrm>
            <a:custGeom>
              <a:avLst/>
              <a:gdLst/>
              <a:ahLst/>
              <a:cxnLst/>
              <a:rect l="l" t="t" r="r" b="b"/>
              <a:pathLst>
                <a:path w="1745" h="841" extrusionOk="0">
                  <a:moveTo>
                    <a:pt x="0" y="1"/>
                  </a:moveTo>
                  <a:cubicBezTo>
                    <a:pt x="22" y="561"/>
                    <a:pt x="447" y="841"/>
                    <a:pt x="872" y="841"/>
                  </a:cubicBezTo>
                  <a:cubicBezTo>
                    <a:pt x="1298" y="841"/>
                    <a:pt x="1723" y="561"/>
                    <a:pt x="17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0" name="Google Shape;2340;p19"/>
            <p:cNvSpPr/>
            <p:nvPr/>
          </p:nvSpPr>
          <p:spPr>
            <a:xfrm>
              <a:off x="5708800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64" y="841"/>
                    <a:pt x="892" y="841"/>
                  </a:cubicBezTo>
                  <a:cubicBezTo>
                    <a:pt x="1320" y="841"/>
                    <a:pt x="1745" y="561"/>
                    <a:pt x="1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1" name="Google Shape;2341;p19"/>
            <p:cNvSpPr/>
            <p:nvPr/>
          </p:nvSpPr>
          <p:spPr>
            <a:xfrm>
              <a:off x="5786650" y="0"/>
              <a:ext cx="44175" cy="22250"/>
            </a:xfrm>
            <a:custGeom>
              <a:avLst/>
              <a:gdLst/>
              <a:ahLst/>
              <a:cxnLst/>
              <a:rect l="l" t="t" r="r" b="b"/>
              <a:pathLst>
                <a:path w="1767" h="890" extrusionOk="0">
                  <a:moveTo>
                    <a:pt x="1" y="1"/>
                  </a:moveTo>
                  <a:cubicBezTo>
                    <a:pt x="1" y="593"/>
                    <a:pt x="442" y="889"/>
                    <a:pt x="884" y="889"/>
                  </a:cubicBezTo>
                  <a:cubicBezTo>
                    <a:pt x="1325" y="889"/>
                    <a:pt x="1767" y="593"/>
                    <a:pt x="1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2" name="Google Shape;2342;p19"/>
            <p:cNvSpPr/>
            <p:nvPr/>
          </p:nvSpPr>
          <p:spPr>
            <a:xfrm>
              <a:off x="6150157" y="252064"/>
              <a:ext cx="53097" cy="45164"/>
            </a:xfrm>
            <a:custGeom>
              <a:avLst/>
              <a:gdLst/>
              <a:ahLst/>
              <a:cxnLst/>
              <a:rect l="l" t="t" r="r" b="b"/>
              <a:pathLst>
                <a:path w="3059" h="2602" extrusionOk="0">
                  <a:moveTo>
                    <a:pt x="1744" y="1"/>
                  </a:moveTo>
                  <a:cubicBezTo>
                    <a:pt x="582" y="1"/>
                    <a:pt x="0" y="1400"/>
                    <a:pt x="819" y="2219"/>
                  </a:cubicBezTo>
                  <a:cubicBezTo>
                    <a:pt x="1090" y="2483"/>
                    <a:pt x="1419" y="2601"/>
                    <a:pt x="1741" y="2601"/>
                  </a:cubicBezTo>
                  <a:cubicBezTo>
                    <a:pt x="2416" y="2601"/>
                    <a:pt x="3058" y="2080"/>
                    <a:pt x="3058" y="1293"/>
                  </a:cubicBezTo>
                  <a:cubicBezTo>
                    <a:pt x="3058" y="582"/>
                    <a:pt x="2477" y="1"/>
                    <a:pt x="1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3" name="Google Shape;2343;p19"/>
            <p:cNvSpPr/>
            <p:nvPr/>
          </p:nvSpPr>
          <p:spPr>
            <a:xfrm>
              <a:off x="5934103" y="326826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293" y="1"/>
                  </a:moveTo>
                  <a:cubicBezTo>
                    <a:pt x="582" y="1"/>
                    <a:pt x="0" y="582"/>
                    <a:pt x="0" y="1293"/>
                  </a:cubicBezTo>
                  <a:cubicBezTo>
                    <a:pt x="0" y="2025"/>
                    <a:pt x="582" y="2606"/>
                    <a:pt x="1293" y="2606"/>
                  </a:cubicBezTo>
                  <a:cubicBezTo>
                    <a:pt x="2025" y="2606"/>
                    <a:pt x="2606" y="2025"/>
                    <a:pt x="2606" y="1293"/>
                  </a:cubicBezTo>
                  <a:cubicBezTo>
                    <a:pt x="2606" y="582"/>
                    <a:pt x="2025" y="1"/>
                    <a:pt x="1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4" name="Google Shape;2344;p19"/>
            <p:cNvSpPr/>
            <p:nvPr/>
          </p:nvSpPr>
          <p:spPr>
            <a:xfrm>
              <a:off x="6008482" y="60307"/>
              <a:ext cx="45616" cy="45251"/>
            </a:xfrm>
            <a:custGeom>
              <a:avLst/>
              <a:gdLst/>
              <a:ahLst/>
              <a:cxnLst/>
              <a:rect l="l" t="t" r="r" b="b"/>
              <a:pathLst>
                <a:path w="2628" h="2607" extrusionOk="0">
                  <a:moveTo>
                    <a:pt x="1314" y="1"/>
                  </a:moveTo>
                  <a:cubicBezTo>
                    <a:pt x="604" y="1"/>
                    <a:pt x="1" y="582"/>
                    <a:pt x="1" y="1314"/>
                  </a:cubicBezTo>
                  <a:cubicBezTo>
                    <a:pt x="1" y="2025"/>
                    <a:pt x="604" y="2606"/>
                    <a:pt x="1314" y="2606"/>
                  </a:cubicBezTo>
                  <a:cubicBezTo>
                    <a:pt x="2025" y="2606"/>
                    <a:pt x="2628" y="2025"/>
                    <a:pt x="2628" y="1314"/>
                  </a:cubicBezTo>
                  <a:cubicBezTo>
                    <a:pt x="2628" y="582"/>
                    <a:pt x="2025" y="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5" name="Google Shape;2345;p19"/>
            <p:cNvSpPr/>
            <p:nvPr/>
          </p:nvSpPr>
          <p:spPr>
            <a:xfrm>
              <a:off x="5934103" y="60307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293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293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6" name="Google Shape;2346;p19"/>
            <p:cNvSpPr/>
            <p:nvPr/>
          </p:nvSpPr>
          <p:spPr>
            <a:xfrm>
              <a:off x="6232382" y="60307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314" y="1"/>
                  </a:moveTo>
                  <a:cubicBezTo>
                    <a:pt x="582" y="1"/>
                    <a:pt x="1" y="582"/>
                    <a:pt x="1" y="1314"/>
                  </a:cubicBezTo>
                  <a:cubicBezTo>
                    <a:pt x="1" y="2025"/>
                    <a:pt x="582" y="2606"/>
                    <a:pt x="1314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7" name="Google Shape;2347;p19"/>
            <p:cNvSpPr/>
            <p:nvPr/>
          </p:nvSpPr>
          <p:spPr>
            <a:xfrm>
              <a:off x="6158003" y="60394"/>
              <a:ext cx="52715" cy="45164"/>
            </a:xfrm>
            <a:custGeom>
              <a:avLst/>
              <a:gdLst/>
              <a:ahLst/>
              <a:cxnLst/>
              <a:rect l="l" t="t" r="r" b="b"/>
              <a:pathLst>
                <a:path w="3037" h="2602" extrusionOk="0">
                  <a:moveTo>
                    <a:pt x="1311" y="1"/>
                  </a:moveTo>
                  <a:cubicBezTo>
                    <a:pt x="642" y="1"/>
                    <a:pt x="0" y="522"/>
                    <a:pt x="0" y="1309"/>
                  </a:cubicBezTo>
                  <a:cubicBezTo>
                    <a:pt x="0" y="2020"/>
                    <a:pt x="582" y="2601"/>
                    <a:pt x="1292" y="2601"/>
                  </a:cubicBezTo>
                  <a:cubicBezTo>
                    <a:pt x="2455" y="2601"/>
                    <a:pt x="3037" y="1202"/>
                    <a:pt x="2218" y="383"/>
                  </a:cubicBezTo>
                  <a:cubicBezTo>
                    <a:pt x="1954" y="119"/>
                    <a:pt x="1630" y="1"/>
                    <a:pt x="13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8" name="Google Shape;2348;p19"/>
            <p:cNvSpPr/>
            <p:nvPr/>
          </p:nvSpPr>
          <p:spPr>
            <a:xfrm>
              <a:off x="6083242" y="60394"/>
              <a:ext cx="53097" cy="45164"/>
            </a:xfrm>
            <a:custGeom>
              <a:avLst/>
              <a:gdLst/>
              <a:ahLst/>
              <a:cxnLst/>
              <a:rect l="l" t="t" r="r" b="b"/>
              <a:pathLst>
                <a:path w="3059" h="2602" extrusionOk="0">
                  <a:moveTo>
                    <a:pt x="1311" y="1"/>
                  </a:moveTo>
                  <a:cubicBezTo>
                    <a:pt x="643" y="1"/>
                    <a:pt x="1" y="522"/>
                    <a:pt x="1" y="1309"/>
                  </a:cubicBezTo>
                  <a:cubicBezTo>
                    <a:pt x="1" y="2020"/>
                    <a:pt x="582" y="2601"/>
                    <a:pt x="1314" y="2601"/>
                  </a:cubicBezTo>
                  <a:cubicBezTo>
                    <a:pt x="2477" y="2601"/>
                    <a:pt x="3058" y="1202"/>
                    <a:pt x="2219" y="383"/>
                  </a:cubicBezTo>
                  <a:cubicBezTo>
                    <a:pt x="1955" y="119"/>
                    <a:pt x="1630" y="1"/>
                    <a:pt x="13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9" name="Google Shape;2349;p19"/>
            <p:cNvSpPr/>
            <p:nvPr/>
          </p:nvSpPr>
          <p:spPr>
            <a:xfrm>
              <a:off x="6456282" y="60394"/>
              <a:ext cx="53097" cy="45164"/>
            </a:xfrm>
            <a:custGeom>
              <a:avLst/>
              <a:gdLst/>
              <a:ahLst/>
              <a:cxnLst/>
              <a:rect l="l" t="t" r="r" b="b"/>
              <a:pathLst>
                <a:path w="3059" h="2602" extrusionOk="0">
                  <a:moveTo>
                    <a:pt x="1318" y="1"/>
                  </a:moveTo>
                  <a:cubicBezTo>
                    <a:pt x="643" y="1"/>
                    <a:pt x="1" y="522"/>
                    <a:pt x="1" y="1309"/>
                  </a:cubicBezTo>
                  <a:cubicBezTo>
                    <a:pt x="1" y="2020"/>
                    <a:pt x="582" y="2601"/>
                    <a:pt x="1314" y="2601"/>
                  </a:cubicBezTo>
                  <a:cubicBezTo>
                    <a:pt x="2477" y="2601"/>
                    <a:pt x="3059" y="1202"/>
                    <a:pt x="2240" y="383"/>
                  </a:cubicBezTo>
                  <a:cubicBezTo>
                    <a:pt x="1969" y="119"/>
                    <a:pt x="1640" y="1"/>
                    <a:pt x="13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0" name="Google Shape;2350;p19"/>
            <p:cNvSpPr/>
            <p:nvPr/>
          </p:nvSpPr>
          <p:spPr>
            <a:xfrm>
              <a:off x="6381521" y="60394"/>
              <a:ext cx="53097" cy="45164"/>
            </a:xfrm>
            <a:custGeom>
              <a:avLst/>
              <a:gdLst/>
              <a:ahLst/>
              <a:cxnLst/>
              <a:rect l="l" t="t" r="r" b="b"/>
              <a:pathLst>
                <a:path w="3059" h="2602" extrusionOk="0">
                  <a:moveTo>
                    <a:pt x="1333" y="1"/>
                  </a:moveTo>
                  <a:cubicBezTo>
                    <a:pt x="664" y="1"/>
                    <a:pt x="22" y="522"/>
                    <a:pt x="22" y="1309"/>
                  </a:cubicBezTo>
                  <a:cubicBezTo>
                    <a:pt x="1" y="2020"/>
                    <a:pt x="604" y="2601"/>
                    <a:pt x="1314" y="2601"/>
                  </a:cubicBezTo>
                  <a:cubicBezTo>
                    <a:pt x="2477" y="2601"/>
                    <a:pt x="3059" y="1202"/>
                    <a:pt x="2240" y="383"/>
                  </a:cubicBezTo>
                  <a:cubicBezTo>
                    <a:pt x="1976" y="119"/>
                    <a:pt x="1652" y="1"/>
                    <a:pt x="1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1" name="Google Shape;2351;p19"/>
            <p:cNvSpPr/>
            <p:nvPr/>
          </p:nvSpPr>
          <p:spPr>
            <a:xfrm>
              <a:off x="6307142" y="60307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293" y="1"/>
                  </a:moveTo>
                  <a:cubicBezTo>
                    <a:pt x="582" y="1"/>
                    <a:pt x="1" y="582"/>
                    <a:pt x="1" y="1314"/>
                  </a:cubicBezTo>
                  <a:cubicBezTo>
                    <a:pt x="1" y="2025"/>
                    <a:pt x="582" y="2606"/>
                    <a:pt x="1293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2" name="Google Shape;2352;p19"/>
            <p:cNvSpPr/>
            <p:nvPr/>
          </p:nvSpPr>
          <p:spPr>
            <a:xfrm>
              <a:off x="5934103" y="138437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293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293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3" name="Google Shape;2353;p19"/>
            <p:cNvSpPr/>
            <p:nvPr/>
          </p:nvSpPr>
          <p:spPr>
            <a:xfrm>
              <a:off x="6008482" y="138437"/>
              <a:ext cx="45616" cy="45234"/>
            </a:xfrm>
            <a:custGeom>
              <a:avLst/>
              <a:gdLst/>
              <a:ahLst/>
              <a:cxnLst/>
              <a:rect l="l" t="t" r="r" b="b"/>
              <a:pathLst>
                <a:path w="2628" h="2606" extrusionOk="0">
                  <a:moveTo>
                    <a:pt x="1314" y="0"/>
                  </a:moveTo>
                  <a:cubicBezTo>
                    <a:pt x="604" y="0"/>
                    <a:pt x="1" y="582"/>
                    <a:pt x="1" y="1314"/>
                  </a:cubicBezTo>
                  <a:cubicBezTo>
                    <a:pt x="1" y="2024"/>
                    <a:pt x="604" y="2606"/>
                    <a:pt x="1314" y="2606"/>
                  </a:cubicBezTo>
                  <a:cubicBezTo>
                    <a:pt x="2025" y="2606"/>
                    <a:pt x="2628" y="2024"/>
                    <a:pt x="2628" y="1314"/>
                  </a:cubicBezTo>
                  <a:cubicBezTo>
                    <a:pt x="2628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4" name="Google Shape;2354;p19"/>
            <p:cNvSpPr/>
            <p:nvPr/>
          </p:nvSpPr>
          <p:spPr>
            <a:xfrm>
              <a:off x="6075761" y="138437"/>
              <a:ext cx="52732" cy="45529"/>
            </a:xfrm>
            <a:custGeom>
              <a:avLst/>
              <a:gdLst/>
              <a:ahLst/>
              <a:cxnLst/>
              <a:rect l="l" t="t" r="r" b="b"/>
              <a:pathLst>
                <a:path w="3038" h="2623" extrusionOk="0">
                  <a:moveTo>
                    <a:pt x="1745" y="0"/>
                  </a:moveTo>
                  <a:cubicBezTo>
                    <a:pt x="582" y="0"/>
                    <a:pt x="1" y="1422"/>
                    <a:pt x="819" y="2240"/>
                  </a:cubicBezTo>
                  <a:cubicBezTo>
                    <a:pt x="1083" y="2504"/>
                    <a:pt x="1408" y="2622"/>
                    <a:pt x="1727" y="2622"/>
                  </a:cubicBezTo>
                  <a:cubicBezTo>
                    <a:pt x="2395" y="2622"/>
                    <a:pt x="3037" y="2101"/>
                    <a:pt x="3037" y="1314"/>
                  </a:cubicBezTo>
                  <a:cubicBezTo>
                    <a:pt x="3037" y="582"/>
                    <a:pt x="2456" y="0"/>
                    <a:pt x="17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5" name="Google Shape;2355;p19"/>
            <p:cNvSpPr/>
            <p:nvPr/>
          </p:nvSpPr>
          <p:spPr>
            <a:xfrm>
              <a:off x="6150157" y="138437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44" y="0"/>
                  </a:moveTo>
                  <a:cubicBezTo>
                    <a:pt x="582" y="0"/>
                    <a:pt x="0" y="1422"/>
                    <a:pt x="819" y="2240"/>
                  </a:cubicBezTo>
                  <a:cubicBezTo>
                    <a:pt x="1090" y="2504"/>
                    <a:pt x="1419" y="2622"/>
                    <a:pt x="1741" y="2622"/>
                  </a:cubicBezTo>
                  <a:cubicBezTo>
                    <a:pt x="2416" y="2622"/>
                    <a:pt x="3058" y="2101"/>
                    <a:pt x="3058" y="1314"/>
                  </a:cubicBezTo>
                  <a:cubicBezTo>
                    <a:pt x="3058" y="582"/>
                    <a:pt x="2477" y="0"/>
                    <a:pt x="17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6" name="Google Shape;2356;p19"/>
            <p:cNvSpPr/>
            <p:nvPr/>
          </p:nvSpPr>
          <p:spPr>
            <a:xfrm>
              <a:off x="6307142" y="138437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293" y="0"/>
                  </a:moveTo>
                  <a:cubicBezTo>
                    <a:pt x="582" y="0"/>
                    <a:pt x="1" y="582"/>
                    <a:pt x="1" y="1314"/>
                  </a:cubicBezTo>
                  <a:cubicBezTo>
                    <a:pt x="1" y="2024"/>
                    <a:pt x="582" y="2606"/>
                    <a:pt x="1293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7" name="Google Shape;2357;p19"/>
            <p:cNvSpPr/>
            <p:nvPr/>
          </p:nvSpPr>
          <p:spPr>
            <a:xfrm>
              <a:off x="6374057" y="138437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44" y="0"/>
                  </a:moveTo>
                  <a:cubicBezTo>
                    <a:pt x="582" y="0"/>
                    <a:pt x="0" y="1422"/>
                    <a:pt x="818" y="2240"/>
                  </a:cubicBezTo>
                  <a:cubicBezTo>
                    <a:pt x="1083" y="2504"/>
                    <a:pt x="1410" y="2622"/>
                    <a:pt x="1731" y="2622"/>
                  </a:cubicBezTo>
                  <a:cubicBezTo>
                    <a:pt x="2406" y="2622"/>
                    <a:pt x="3058" y="2101"/>
                    <a:pt x="3058" y="1314"/>
                  </a:cubicBezTo>
                  <a:cubicBezTo>
                    <a:pt x="3058" y="582"/>
                    <a:pt x="2455" y="0"/>
                    <a:pt x="17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8" name="Google Shape;2358;p19"/>
            <p:cNvSpPr/>
            <p:nvPr/>
          </p:nvSpPr>
          <p:spPr>
            <a:xfrm>
              <a:off x="6008482" y="374301"/>
              <a:ext cx="45616" cy="45251"/>
            </a:xfrm>
            <a:custGeom>
              <a:avLst/>
              <a:gdLst/>
              <a:ahLst/>
              <a:cxnLst/>
              <a:rect l="l" t="t" r="r" b="b"/>
              <a:pathLst>
                <a:path w="2628" h="2607" extrusionOk="0">
                  <a:moveTo>
                    <a:pt x="1314" y="0"/>
                  </a:moveTo>
                  <a:cubicBezTo>
                    <a:pt x="604" y="0"/>
                    <a:pt x="1" y="582"/>
                    <a:pt x="1" y="1292"/>
                  </a:cubicBezTo>
                  <a:cubicBezTo>
                    <a:pt x="1" y="2025"/>
                    <a:pt x="604" y="2606"/>
                    <a:pt x="1314" y="2606"/>
                  </a:cubicBezTo>
                  <a:cubicBezTo>
                    <a:pt x="2025" y="2606"/>
                    <a:pt x="2628" y="2025"/>
                    <a:pt x="2628" y="1292"/>
                  </a:cubicBezTo>
                  <a:cubicBezTo>
                    <a:pt x="2628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9" name="Google Shape;2359;p19"/>
            <p:cNvSpPr/>
            <p:nvPr/>
          </p:nvSpPr>
          <p:spPr>
            <a:xfrm>
              <a:off x="5934103" y="214692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293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293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0" name="Google Shape;2360;p19"/>
            <p:cNvSpPr/>
            <p:nvPr/>
          </p:nvSpPr>
          <p:spPr>
            <a:xfrm>
              <a:off x="6232382" y="214692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314" y="0"/>
                  </a:moveTo>
                  <a:cubicBezTo>
                    <a:pt x="582" y="0"/>
                    <a:pt x="1" y="582"/>
                    <a:pt x="1" y="1314"/>
                  </a:cubicBezTo>
                  <a:cubicBezTo>
                    <a:pt x="1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1" name="Google Shape;2361;p19"/>
            <p:cNvSpPr/>
            <p:nvPr/>
          </p:nvSpPr>
          <p:spPr>
            <a:xfrm>
              <a:off x="6158003" y="355328"/>
              <a:ext cx="52715" cy="45529"/>
            </a:xfrm>
            <a:custGeom>
              <a:avLst/>
              <a:gdLst/>
              <a:ahLst/>
              <a:cxnLst/>
              <a:rect l="l" t="t" r="r" b="b"/>
              <a:pathLst>
                <a:path w="3037" h="2623" extrusionOk="0">
                  <a:moveTo>
                    <a:pt x="1311" y="0"/>
                  </a:moveTo>
                  <a:cubicBezTo>
                    <a:pt x="642" y="0"/>
                    <a:pt x="0" y="521"/>
                    <a:pt x="0" y="1309"/>
                  </a:cubicBezTo>
                  <a:cubicBezTo>
                    <a:pt x="0" y="2041"/>
                    <a:pt x="582" y="2622"/>
                    <a:pt x="1292" y="2622"/>
                  </a:cubicBezTo>
                  <a:cubicBezTo>
                    <a:pt x="2455" y="2622"/>
                    <a:pt x="3037" y="1201"/>
                    <a:pt x="2218" y="383"/>
                  </a:cubicBezTo>
                  <a:cubicBezTo>
                    <a:pt x="1954" y="119"/>
                    <a:pt x="1630" y="0"/>
                    <a:pt x="13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2" name="Google Shape;2362;p19"/>
            <p:cNvSpPr/>
            <p:nvPr/>
          </p:nvSpPr>
          <p:spPr>
            <a:xfrm>
              <a:off x="6083242" y="214778"/>
              <a:ext cx="53097" cy="45147"/>
            </a:xfrm>
            <a:custGeom>
              <a:avLst/>
              <a:gdLst/>
              <a:ahLst/>
              <a:cxnLst/>
              <a:rect l="l" t="t" r="r" b="b"/>
              <a:pathLst>
                <a:path w="3059" h="2601" extrusionOk="0">
                  <a:moveTo>
                    <a:pt x="1311" y="0"/>
                  </a:moveTo>
                  <a:cubicBezTo>
                    <a:pt x="643" y="0"/>
                    <a:pt x="1" y="521"/>
                    <a:pt x="1" y="1309"/>
                  </a:cubicBezTo>
                  <a:cubicBezTo>
                    <a:pt x="1" y="2019"/>
                    <a:pt x="582" y="2601"/>
                    <a:pt x="1314" y="2601"/>
                  </a:cubicBezTo>
                  <a:cubicBezTo>
                    <a:pt x="2477" y="2601"/>
                    <a:pt x="3058" y="1201"/>
                    <a:pt x="2219" y="383"/>
                  </a:cubicBezTo>
                  <a:cubicBezTo>
                    <a:pt x="1955" y="119"/>
                    <a:pt x="1630" y="0"/>
                    <a:pt x="13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3" name="Google Shape;2363;p19"/>
            <p:cNvSpPr/>
            <p:nvPr/>
          </p:nvSpPr>
          <p:spPr>
            <a:xfrm>
              <a:off x="6381521" y="313460"/>
              <a:ext cx="53097" cy="45147"/>
            </a:xfrm>
            <a:custGeom>
              <a:avLst/>
              <a:gdLst/>
              <a:ahLst/>
              <a:cxnLst/>
              <a:rect l="l" t="t" r="r" b="b"/>
              <a:pathLst>
                <a:path w="3059" h="2601" extrusionOk="0">
                  <a:moveTo>
                    <a:pt x="1333" y="0"/>
                  </a:moveTo>
                  <a:cubicBezTo>
                    <a:pt x="664" y="0"/>
                    <a:pt x="22" y="521"/>
                    <a:pt x="22" y="1309"/>
                  </a:cubicBezTo>
                  <a:cubicBezTo>
                    <a:pt x="1" y="2020"/>
                    <a:pt x="604" y="2601"/>
                    <a:pt x="1314" y="2601"/>
                  </a:cubicBezTo>
                  <a:cubicBezTo>
                    <a:pt x="2477" y="2601"/>
                    <a:pt x="3059" y="1201"/>
                    <a:pt x="2240" y="383"/>
                  </a:cubicBezTo>
                  <a:cubicBezTo>
                    <a:pt x="1976" y="119"/>
                    <a:pt x="1652" y="0"/>
                    <a:pt x="1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4" name="Google Shape;2364;p19"/>
            <p:cNvSpPr/>
            <p:nvPr/>
          </p:nvSpPr>
          <p:spPr>
            <a:xfrm>
              <a:off x="6009200" y="0"/>
              <a:ext cx="44175" cy="22250"/>
            </a:xfrm>
            <a:custGeom>
              <a:avLst/>
              <a:gdLst/>
              <a:ahLst/>
              <a:cxnLst/>
              <a:rect l="l" t="t" r="r" b="b"/>
              <a:pathLst>
                <a:path w="1767" h="890" extrusionOk="0">
                  <a:moveTo>
                    <a:pt x="1" y="1"/>
                  </a:moveTo>
                  <a:cubicBezTo>
                    <a:pt x="1" y="593"/>
                    <a:pt x="442" y="889"/>
                    <a:pt x="884" y="889"/>
                  </a:cubicBezTo>
                  <a:cubicBezTo>
                    <a:pt x="1325" y="889"/>
                    <a:pt x="1767" y="593"/>
                    <a:pt x="1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5" name="Google Shape;2365;p19"/>
            <p:cNvSpPr/>
            <p:nvPr/>
          </p:nvSpPr>
          <p:spPr>
            <a:xfrm>
              <a:off x="623342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64" y="841"/>
                    <a:pt x="892" y="841"/>
                  </a:cubicBezTo>
                  <a:cubicBezTo>
                    <a:pt x="1320" y="841"/>
                    <a:pt x="1745" y="561"/>
                    <a:pt x="1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6" name="Google Shape;2366;p19"/>
            <p:cNvSpPr/>
            <p:nvPr/>
          </p:nvSpPr>
          <p:spPr>
            <a:xfrm>
              <a:off x="6311275" y="0"/>
              <a:ext cx="44175" cy="22250"/>
            </a:xfrm>
            <a:custGeom>
              <a:avLst/>
              <a:gdLst/>
              <a:ahLst/>
              <a:cxnLst/>
              <a:rect l="l" t="t" r="r" b="b"/>
              <a:pathLst>
                <a:path w="1767" h="890" extrusionOk="0">
                  <a:moveTo>
                    <a:pt x="1" y="1"/>
                  </a:moveTo>
                  <a:cubicBezTo>
                    <a:pt x="1" y="593"/>
                    <a:pt x="442" y="889"/>
                    <a:pt x="884" y="889"/>
                  </a:cubicBezTo>
                  <a:cubicBezTo>
                    <a:pt x="1325" y="889"/>
                    <a:pt x="1767" y="593"/>
                    <a:pt x="1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7" name="Google Shape;2367;p19"/>
            <p:cNvSpPr/>
            <p:nvPr/>
          </p:nvSpPr>
          <p:spPr>
            <a:xfrm>
              <a:off x="6531025" y="1432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410" y="1"/>
                    <a:pt x="1" y="389"/>
                    <a:pt x="1" y="884"/>
                  </a:cubicBezTo>
                  <a:cubicBezTo>
                    <a:pt x="1" y="1379"/>
                    <a:pt x="410" y="1767"/>
                    <a:pt x="884" y="1767"/>
                  </a:cubicBezTo>
                  <a:cubicBezTo>
                    <a:pt x="1379" y="1767"/>
                    <a:pt x="1767" y="1379"/>
                    <a:pt x="1767" y="884"/>
                  </a:cubicBezTo>
                  <a:cubicBezTo>
                    <a:pt x="1767" y="389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8" name="Google Shape;2368;p19"/>
            <p:cNvSpPr/>
            <p:nvPr/>
          </p:nvSpPr>
          <p:spPr>
            <a:xfrm>
              <a:off x="653157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9" name="Google Shape;2369;p19"/>
            <p:cNvSpPr/>
            <p:nvPr/>
          </p:nvSpPr>
          <p:spPr>
            <a:xfrm>
              <a:off x="6613925" y="1432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389"/>
                    <a:pt x="1" y="884"/>
                  </a:cubicBezTo>
                  <a:cubicBezTo>
                    <a:pt x="1" y="1379"/>
                    <a:pt x="389" y="1767"/>
                    <a:pt x="884" y="1767"/>
                  </a:cubicBezTo>
                  <a:cubicBezTo>
                    <a:pt x="1379" y="1767"/>
                    <a:pt x="1767" y="1379"/>
                    <a:pt x="1767" y="884"/>
                  </a:cubicBezTo>
                  <a:cubicBezTo>
                    <a:pt x="1767" y="389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0" name="Google Shape;2370;p19"/>
            <p:cNvSpPr/>
            <p:nvPr/>
          </p:nvSpPr>
          <p:spPr>
            <a:xfrm>
              <a:off x="6613925" y="60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1" name="Google Shape;2371;p19"/>
            <p:cNvSpPr/>
            <p:nvPr/>
          </p:nvSpPr>
          <p:spPr>
            <a:xfrm>
              <a:off x="661392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2" name="Google Shape;2372;p19"/>
            <p:cNvSpPr/>
            <p:nvPr/>
          </p:nvSpPr>
          <p:spPr>
            <a:xfrm>
              <a:off x="6696850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3" name="Google Shape;2373;p19"/>
            <p:cNvSpPr/>
            <p:nvPr/>
          </p:nvSpPr>
          <p:spPr>
            <a:xfrm>
              <a:off x="686212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4" name="Google Shape;2374;p19"/>
            <p:cNvSpPr/>
            <p:nvPr/>
          </p:nvSpPr>
          <p:spPr>
            <a:xfrm>
              <a:off x="6944475" y="60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5" name="Google Shape;2375;p19"/>
            <p:cNvSpPr/>
            <p:nvPr/>
          </p:nvSpPr>
          <p:spPr>
            <a:xfrm>
              <a:off x="694447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6" name="Google Shape;2376;p19"/>
            <p:cNvSpPr/>
            <p:nvPr/>
          </p:nvSpPr>
          <p:spPr>
            <a:xfrm>
              <a:off x="6903300" y="18737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7" name="Google Shape;2377;p19"/>
            <p:cNvSpPr/>
            <p:nvPr/>
          </p:nvSpPr>
          <p:spPr>
            <a:xfrm>
              <a:off x="7027400" y="1432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389"/>
                    <a:pt x="0" y="884"/>
                  </a:cubicBezTo>
                  <a:cubicBezTo>
                    <a:pt x="0" y="1379"/>
                    <a:pt x="388" y="1767"/>
                    <a:pt x="883" y="1767"/>
                  </a:cubicBezTo>
                  <a:cubicBezTo>
                    <a:pt x="1357" y="1767"/>
                    <a:pt x="1766" y="1379"/>
                    <a:pt x="1766" y="884"/>
                  </a:cubicBezTo>
                  <a:cubicBezTo>
                    <a:pt x="1766" y="389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8" name="Google Shape;2378;p19"/>
            <p:cNvSpPr/>
            <p:nvPr/>
          </p:nvSpPr>
          <p:spPr>
            <a:xfrm>
              <a:off x="7027400" y="60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9" name="Google Shape;2379;p19"/>
            <p:cNvSpPr/>
            <p:nvPr/>
          </p:nvSpPr>
          <p:spPr>
            <a:xfrm>
              <a:off x="7027400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0" name="Google Shape;2380;p19"/>
            <p:cNvSpPr/>
            <p:nvPr/>
          </p:nvSpPr>
          <p:spPr>
            <a:xfrm>
              <a:off x="7109750" y="1432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389"/>
                    <a:pt x="1" y="884"/>
                  </a:cubicBezTo>
                  <a:cubicBezTo>
                    <a:pt x="1" y="1379"/>
                    <a:pt x="389" y="1767"/>
                    <a:pt x="884" y="1767"/>
                  </a:cubicBezTo>
                  <a:cubicBezTo>
                    <a:pt x="1379" y="1767"/>
                    <a:pt x="1767" y="1379"/>
                    <a:pt x="1767" y="884"/>
                  </a:cubicBezTo>
                  <a:cubicBezTo>
                    <a:pt x="1767" y="389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1" name="Google Shape;2381;p19"/>
            <p:cNvSpPr/>
            <p:nvPr/>
          </p:nvSpPr>
          <p:spPr>
            <a:xfrm>
              <a:off x="7109750" y="60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2" name="Google Shape;2382;p19"/>
            <p:cNvSpPr/>
            <p:nvPr/>
          </p:nvSpPr>
          <p:spPr>
            <a:xfrm>
              <a:off x="7109750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3" name="Google Shape;2383;p19"/>
            <p:cNvSpPr/>
            <p:nvPr/>
          </p:nvSpPr>
          <p:spPr>
            <a:xfrm>
              <a:off x="719267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4" name="Google Shape;2384;p19"/>
            <p:cNvSpPr/>
            <p:nvPr/>
          </p:nvSpPr>
          <p:spPr>
            <a:xfrm>
              <a:off x="7350410" y="60307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292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5" name="Google Shape;2385;p19"/>
            <p:cNvSpPr/>
            <p:nvPr/>
          </p:nvSpPr>
          <p:spPr>
            <a:xfrm>
              <a:off x="7275649" y="60307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314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314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6" name="Google Shape;2386;p19"/>
            <p:cNvSpPr/>
            <p:nvPr/>
          </p:nvSpPr>
          <p:spPr>
            <a:xfrm>
              <a:off x="7275649" y="138437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7" name="Google Shape;2387;p19"/>
            <p:cNvSpPr/>
            <p:nvPr/>
          </p:nvSpPr>
          <p:spPr>
            <a:xfrm>
              <a:off x="7350410" y="364962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2" y="0"/>
                    <a:pt x="0" y="581"/>
                    <a:pt x="0" y="1292"/>
                  </a:cubicBezTo>
                  <a:cubicBezTo>
                    <a:pt x="0" y="2024"/>
                    <a:pt x="582" y="2606"/>
                    <a:pt x="1292" y="2606"/>
                  </a:cubicBezTo>
                  <a:cubicBezTo>
                    <a:pt x="2024" y="2606"/>
                    <a:pt x="2606" y="2024"/>
                    <a:pt x="2606" y="1292"/>
                  </a:cubicBezTo>
                  <a:cubicBezTo>
                    <a:pt x="2606" y="581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8" name="Google Shape;2388;p19"/>
            <p:cNvSpPr/>
            <p:nvPr/>
          </p:nvSpPr>
          <p:spPr>
            <a:xfrm>
              <a:off x="7350410" y="584370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292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9" name="Google Shape;2389;p19"/>
            <p:cNvSpPr/>
            <p:nvPr/>
          </p:nvSpPr>
          <p:spPr>
            <a:xfrm>
              <a:off x="7275649" y="214692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0" name="Google Shape;2390;p19"/>
            <p:cNvSpPr/>
            <p:nvPr/>
          </p:nvSpPr>
          <p:spPr>
            <a:xfrm>
              <a:off x="7275600" y="0"/>
              <a:ext cx="43625" cy="21025"/>
            </a:xfrm>
            <a:custGeom>
              <a:avLst/>
              <a:gdLst/>
              <a:ahLst/>
              <a:cxnLst/>
              <a:rect l="l" t="t" r="r" b="b"/>
              <a:pathLst>
                <a:path w="1745" h="841" extrusionOk="0">
                  <a:moveTo>
                    <a:pt x="0" y="1"/>
                  </a:moveTo>
                  <a:cubicBezTo>
                    <a:pt x="22" y="561"/>
                    <a:pt x="447" y="841"/>
                    <a:pt x="872" y="841"/>
                  </a:cubicBezTo>
                  <a:cubicBezTo>
                    <a:pt x="1298" y="841"/>
                    <a:pt x="1723" y="561"/>
                    <a:pt x="17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1" name="Google Shape;2391;p19"/>
            <p:cNvSpPr/>
            <p:nvPr/>
          </p:nvSpPr>
          <p:spPr>
            <a:xfrm>
              <a:off x="7350938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2" name="Google Shape;2392;p19"/>
            <p:cNvSpPr/>
            <p:nvPr/>
          </p:nvSpPr>
          <p:spPr>
            <a:xfrm flipH="1">
              <a:off x="9079625" y="60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3" name="Google Shape;2393;p19"/>
            <p:cNvSpPr/>
            <p:nvPr/>
          </p:nvSpPr>
          <p:spPr>
            <a:xfrm flipH="1">
              <a:off x="907962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4" name="Google Shape;2394;p19"/>
            <p:cNvSpPr/>
            <p:nvPr/>
          </p:nvSpPr>
          <p:spPr>
            <a:xfrm flipH="1">
              <a:off x="8997250" y="0"/>
              <a:ext cx="43625" cy="21025"/>
            </a:xfrm>
            <a:custGeom>
              <a:avLst/>
              <a:gdLst/>
              <a:ahLst/>
              <a:cxnLst/>
              <a:rect l="l" t="t" r="r" b="b"/>
              <a:pathLst>
                <a:path w="1745" h="841" extrusionOk="0">
                  <a:moveTo>
                    <a:pt x="0" y="1"/>
                  </a:moveTo>
                  <a:cubicBezTo>
                    <a:pt x="22" y="561"/>
                    <a:pt x="447" y="841"/>
                    <a:pt x="872" y="841"/>
                  </a:cubicBezTo>
                  <a:cubicBezTo>
                    <a:pt x="1298" y="841"/>
                    <a:pt x="1723" y="561"/>
                    <a:pt x="1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5" name="Google Shape;2395;p19"/>
            <p:cNvSpPr/>
            <p:nvPr/>
          </p:nvSpPr>
          <p:spPr>
            <a:xfrm flipH="1">
              <a:off x="8831425" y="60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6" name="Google Shape;2396;p19"/>
            <p:cNvSpPr/>
            <p:nvPr/>
          </p:nvSpPr>
          <p:spPr>
            <a:xfrm flipH="1">
              <a:off x="8831975" y="0"/>
              <a:ext cx="43625" cy="21025"/>
            </a:xfrm>
            <a:custGeom>
              <a:avLst/>
              <a:gdLst/>
              <a:ahLst/>
              <a:cxnLst/>
              <a:rect l="l" t="t" r="r" b="b"/>
              <a:pathLst>
                <a:path w="1745" h="841" extrusionOk="0">
                  <a:moveTo>
                    <a:pt x="0" y="1"/>
                  </a:moveTo>
                  <a:cubicBezTo>
                    <a:pt x="22" y="561"/>
                    <a:pt x="447" y="841"/>
                    <a:pt x="872" y="841"/>
                  </a:cubicBezTo>
                  <a:cubicBezTo>
                    <a:pt x="1298" y="841"/>
                    <a:pt x="1723" y="561"/>
                    <a:pt x="1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7" name="Google Shape;2397;p19"/>
            <p:cNvSpPr/>
            <p:nvPr/>
          </p:nvSpPr>
          <p:spPr>
            <a:xfrm flipH="1">
              <a:off x="8666150" y="60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8" name="Google Shape;2398;p19"/>
            <p:cNvSpPr/>
            <p:nvPr/>
          </p:nvSpPr>
          <p:spPr>
            <a:xfrm flipH="1">
              <a:off x="8666700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64" y="841"/>
                    <a:pt x="892" y="841"/>
                  </a:cubicBezTo>
                  <a:cubicBezTo>
                    <a:pt x="1320" y="841"/>
                    <a:pt x="1745" y="561"/>
                    <a:pt x="1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9" name="Google Shape;2399;p19"/>
            <p:cNvSpPr/>
            <p:nvPr/>
          </p:nvSpPr>
          <p:spPr>
            <a:xfrm flipH="1">
              <a:off x="8583800" y="0"/>
              <a:ext cx="44175" cy="22250"/>
            </a:xfrm>
            <a:custGeom>
              <a:avLst/>
              <a:gdLst/>
              <a:ahLst/>
              <a:cxnLst/>
              <a:rect l="l" t="t" r="r" b="b"/>
              <a:pathLst>
                <a:path w="1767" h="890" extrusionOk="0">
                  <a:moveTo>
                    <a:pt x="1" y="1"/>
                  </a:moveTo>
                  <a:cubicBezTo>
                    <a:pt x="1" y="593"/>
                    <a:pt x="442" y="889"/>
                    <a:pt x="884" y="889"/>
                  </a:cubicBezTo>
                  <a:cubicBezTo>
                    <a:pt x="1325" y="889"/>
                    <a:pt x="1767" y="593"/>
                    <a:pt x="1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0" name="Google Shape;2400;p19"/>
            <p:cNvSpPr/>
            <p:nvPr/>
          </p:nvSpPr>
          <p:spPr>
            <a:xfrm flipH="1">
              <a:off x="8501425" y="1432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410" y="1"/>
                    <a:pt x="1" y="389"/>
                    <a:pt x="1" y="884"/>
                  </a:cubicBezTo>
                  <a:cubicBezTo>
                    <a:pt x="1" y="1379"/>
                    <a:pt x="410" y="1767"/>
                    <a:pt x="884" y="1767"/>
                  </a:cubicBezTo>
                  <a:cubicBezTo>
                    <a:pt x="1379" y="1767"/>
                    <a:pt x="1767" y="1379"/>
                    <a:pt x="1767" y="884"/>
                  </a:cubicBezTo>
                  <a:cubicBezTo>
                    <a:pt x="1767" y="389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1" name="Google Shape;2401;p19"/>
            <p:cNvSpPr/>
            <p:nvPr/>
          </p:nvSpPr>
          <p:spPr>
            <a:xfrm flipH="1">
              <a:off x="8884288" y="18737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410" y="1"/>
                    <a:pt x="1" y="410"/>
                    <a:pt x="1" y="884"/>
                  </a:cubicBezTo>
                  <a:cubicBezTo>
                    <a:pt x="1" y="1379"/>
                    <a:pt x="410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2" name="Google Shape;2402;p19"/>
            <p:cNvSpPr/>
            <p:nvPr/>
          </p:nvSpPr>
          <p:spPr>
            <a:xfrm flipH="1">
              <a:off x="850087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3" name="Google Shape;2403;p19"/>
            <p:cNvSpPr/>
            <p:nvPr/>
          </p:nvSpPr>
          <p:spPr>
            <a:xfrm flipH="1">
              <a:off x="8605850" y="24205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4" name="Google Shape;2404;p19"/>
            <p:cNvSpPr/>
            <p:nvPr/>
          </p:nvSpPr>
          <p:spPr>
            <a:xfrm flipH="1">
              <a:off x="8418525" y="1432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389"/>
                    <a:pt x="1" y="884"/>
                  </a:cubicBezTo>
                  <a:cubicBezTo>
                    <a:pt x="1" y="1379"/>
                    <a:pt x="389" y="1767"/>
                    <a:pt x="884" y="1767"/>
                  </a:cubicBezTo>
                  <a:cubicBezTo>
                    <a:pt x="1379" y="1767"/>
                    <a:pt x="1767" y="1379"/>
                    <a:pt x="1767" y="884"/>
                  </a:cubicBezTo>
                  <a:cubicBezTo>
                    <a:pt x="1767" y="389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5" name="Google Shape;2405;p19"/>
            <p:cNvSpPr/>
            <p:nvPr/>
          </p:nvSpPr>
          <p:spPr>
            <a:xfrm flipH="1">
              <a:off x="8418525" y="60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6" name="Google Shape;2406;p19"/>
            <p:cNvSpPr/>
            <p:nvPr/>
          </p:nvSpPr>
          <p:spPr>
            <a:xfrm flipH="1">
              <a:off x="841852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7" name="Google Shape;2407;p19"/>
            <p:cNvSpPr/>
            <p:nvPr/>
          </p:nvSpPr>
          <p:spPr>
            <a:xfrm flipH="1">
              <a:off x="8335600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8" name="Google Shape;2408;p19"/>
            <p:cNvSpPr/>
            <p:nvPr/>
          </p:nvSpPr>
          <p:spPr>
            <a:xfrm flipH="1">
              <a:off x="817032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9" name="Google Shape;2409;p19"/>
            <p:cNvSpPr/>
            <p:nvPr/>
          </p:nvSpPr>
          <p:spPr>
            <a:xfrm flipH="1">
              <a:off x="8087975" y="60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0" name="Google Shape;2410;p19"/>
            <p:cNvSpPr/>
            <p:nvPr/>
          </p:nvSpPr>
          <p:spPr>
            <a:xfrm flipH="1">
              <a:off x="808797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1" name="Google Shape;2411;p19"/>
            <p:cNvSpPr/>
            <p:nvPr/>
          </p:nvSpPr>
          <p:spPr>
            <a:xfrm flipH="1">
              <a:off x="8129150" y="18737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2" name="Google Shape;2412;p19"/>
            <p:cNvSpPr/>
            <p:nvPr/>
          </p:nvSpPr>
          <p:spPr>
            <a:xfrm flipH="1">
              <a:off x="8005050" y="1432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389"/>
                    <a:pt x="0" y="884"/>
                  </a:cubicBezTo>
                  <a:cubicBezTo>
                    <a:pt x="0" y="1379"/>
                    <a:pt x="388" y="1767"/>
                    <a:pt x="883" y="1767"/>
                  </a:cubicBezTo>
                  <a:cubicBezTo>
                    <a:pt x="1357" y="1767"/>
                    <a:pt x="1766" y="1379"/>
                    <a:pt x="1766" y="884"/>
                  </a:cubicBezTo>
                  <a:cubicBezTo>
                    <a:pt x="1766" y="389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3" name="Google Shape;2413;p19"/>
            <p:cNvSpPr/>
            <p:nvPr/>
          </p:nvSpPr>
          <p:spPr>
            <a:xfrm flipH="1">
              <a:off x="8005050" y="60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4" name="Google Shape;2414;p19"/>
            <p:cNvSpPr/>
            <p:nvPr/>
          </p:nvSpPr>
          <p:spPr>
            <a:xfrm flipH="1">
              <a:off x="8005050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5" name="Google Shape;2415;p19"/>
            <p:cNvSpPr/>
            <p:nvPr/>
          </p:nvSpPr>
          <p:spPr>
            <a:xfrm>
              <a:off x="7445064" y="60307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314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314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6" name="Google Shape;2416;p19"/>
            <p:cNvSpPr/>
            <p:nvPr/>
          </p:nvSpPr>
          <p:spPr>
            <a:xfrm>
              <a:off x="7445064" y="138437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7" name="Google Shape;2417;p19"/>
            <p:cNvSpPr/>
            <p:nvPr/>
          </p:nvSpPr>
          <p:spPr>
            <a:xfrm>
              <a:off x="7519824" y="138437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292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8" name="Google Shape;2418;p19"/>
            <p:cNvSpPr/>
            <p:nvPr/>
          </p:nvSpPr>
          <p:spPr>
            <a:xfrm>
              <a:off x="7445064" y="214692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9" name="Google Shape;2419;p19"/>
            <p:cNvSpPr/>
            <p:nvPr/>
          </p:nvSpPr>
          <p:spPr>
            <a:xfrm>
              <a:off x="7519824" y="336911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2" y="1"/>
                    <a:pt x="0" y="582"/>
                    <a:pt x="0" y="1293"/>
                  </a:cubicBezTo>
                  <a:cubicBezTo>
                    <a:pt x="0" y="2025"/>
                    <a:pt x="582" y="2607"/>
                    <a:pt x="1292" y="2607"/>
                  </a:cubicBezTo>
                  <a:cubicBezTo>
                    <a:pt x="2024" y="2607"/>
                    <a:pt x="2606" y="2025"/>
                    <a:pt x="2606" y="1293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0" name="Google Shape;2420;p19"/>
            <p:cNvSpPr/>
            <p:nvPr/>
          </p:nvSpPr>
          <p:spPr>
            <a:xfrm>
              <a:off x="7447125" y="0"/>
              <a:ext cx="44175" cy="22250"/>
            </a:xfrm>
            <a:custGeom>
              <a:avLst/>
              <a:gdLst/>
              <a:ahLst/>
              <a:cxnLst/>
              <a:rect l="l" t="t" r="r" b="b"/>
              <a:pathLst>
                <a:path w="1767" h="890" extrusionOk="0">
                  <a:moveTo>
                    <a:pt x="1" y="1"/>
                  </a:moveTo>
                  <a:cubicBezTo>
                    <a:pt x="1" y="593"/>
                    <a:pt x="442" y="889"/>
                    <a:pt x="884" y="889"/>
                  </a:cubicBezTo>
                  <a:cubicBezTo>
                    <a:pt x="1325" y="889"/>
                    <a:pt x="1767" y="593"/>
                    <a:pt x="1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1" name="Google Shape;2421;p19"/>
            <p:cNvSpPr/>
            <p:nvPr/>
          </p:nvSpPr>
          <p:spPr>
            <a:xfrm>
              <a:off x="7594578" y="326826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293" y="1"/>
                  </a:moveTo>
                  <a:cubicBezTo>
                    <a:pt x="582" y="1"/>
                    <a:pt x="0" y="582"/>
                    <a:pt x="0" y="1293"/>
                  </a:cubicBezTo>
                  <a:cubicBezTo>
                    <a:pt x="0" y="2025"/>
                    <a:pt x="582" y="2606"/>
                    <a:pt x="1293" y="2606"/>
                  </a:cubicBezTo>
                  <a:cubicBezTo>
                    <a:pt x="2025" y="2606"/>
                    <a:pt x="2606" y="2025"/>
                    <a:pt x="2606" y="1293"/>
                  </a:cubicBezTo>
                  <a:cubicBezTo>
                    <a:pt x="2606" y="582"/>
                    <a:pt x="2025" y="1"/>
                    <a:pt x="1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2" name="Google Shape;2422;p19"/>
            <p:cNvSpPr/>
            <p:nvPr/>
          </p:nvSpPr>
          <p:spPr>
            <a:xfrm>
              <a:off x="7668957" y="60307"/>
              <a:ext cx="45616" cy="45251"/>
            </a:xfrm>
            <a:custGeom>
              <a:avLst/>
              <a:gdLst/>
              <a:ahLst/>
              <a:cxnLst/>
              <a:rect l="l" t="t" r="r" b="b"/>
              <a:pathLst>
                <a:path w="2628" h="2607" extrusionOk="0">
                  <a:moveTo>
                    <a:pt x="1314" y="1"/>
                  </a:moveTo>
                  <a:cubicBezTo>
                    <a:pt x="604" y="1"/>
                    <a:pt x="1" y="582"/>
                    <a:pt x="1" y="1314"/>
                  </a:cubicBezTo>
                  <a:cubicBezTo>
                    <a:pt x="1" y="2025"/>
                    <a:pt x="604" y="2606"/>
                    <a:pt x="1314" y="2606"/>
                  </a:cubicBezTo>
                  <a:cubicBezTo>
                    <a:pt x="2025" y="2606"/>
                    <a:pt x="2628" y="2025"/>
                    <a:pt x="2628" y="1314"/>
                  </a:cubicBezTo>
                  <a:cubicBezTo>
                    <a:pt x="2628" y="582"/>
                    <a:pt x="2025" y="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3" name="Google Shape;2423;p19"/>
            <p:cNvSpPr/>
            <p:nvPr/>
          </p:nvSpPr>
          <p:spPr>
            <a:xfrm>
              <a:off x="7594578" y="60307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293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293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4" name="Google Shape;2424;p19"/>
            <p:cNvSpPr/>
            <p:nvPr/>
          </p:nvSpPr>
          <p:spPr>
            <a:xfrm>
              <a:off x="7743717" y="60394"/>
              <a:ext cx="53097" cy="45164"/>
            </a:xfrm>
            <a:custGeom>
              <a:avLst/>
              <a:gdLst/>
              <a:ahLst/>
              <a:cxnLst/>
              <a:rect l="l" t="t" r="r" b="b"/>
              <a:pathLst>
                <a:path w="3059" h="2602" extrusionOk="0">
                  <a:moveTo>
                    <a:pt x="1311" y="1"/>
                  </a:moveTo>
                  <a:cubicBezTo>
                    <a:pt x="643" y="1"/>
                    <a:pt x="1" y="522"/>
                    <a:pt x="1" y="1309"/>
                  </a:cubicBezTo>
                  <a:cubicBezTo>
                    <a:pt x="1" y="2020"/>
                    <a:pt x="582" y="2601"/>
                    <a:pt x="1314" y="2601"/>
                  </a:cubicBezTo>
                  <a:cubicBezTo>
                    <a:pt x="2477" y="2601"/>
                    <a:pt x="3058" y="1202"/>
                    <a:pt x="2219" y="383"/>
                  </a:cubicBezTo>
                  <a:cubicBezTo>
                    <a:pt x="1955" y="119"/>
                    <a:pt x="1630" y="1"/>
                    <a:pt x="13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5" name="Google Shape;2425;p19"/>
            <p:cNvSpPr/>
            <p:nvPr/>
          </p:nvSpPr>
          <p:spPr>
            <a:xfrm>
              <a:off x="7594578" y="138437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293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293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6" name="Google Shape;2426;p19"/>
            <p:cNvSpPr/>
            <p:nvPr/>
          </p:nvSpPr>
          <p:spPr>
            <a:xfrm>
              <a:off x="7668957" y="138437"/>
              <a:ext cx="45616" cy="45234"/>
            </a:xfrm>
            <a:custGeom>
              <a:avLst/>
              <a:gdLst/>
              <a:ahLst/>
              <a:cxnLst/>
              <a:rect l="l" t="t" r="r" b="b"/>
              <a:pathLst>
                <a:path w="2628" h="2606" extrusionOk="0">
                  <a:moveTo>
                    <a:pt x="1314" y="0"/>
                  </a:moveTo>
                  <a:cubicBezTo>
                    <a:pt x="604" y="0"/>
                    <a:pt x="1" y="582"/>
                    <a:pt x="1" y="1314"/>
                  </a:cubicBezTo>
                  <a:cubicBezTo>
                    <a:pt x="1" y="2024"/>
                    <a:pt x="604" y="2606"/>
                    <a:pt x="1314" y="2606"/>
                  </a:cubicBezTo>
                  <a:cubicBezTo>
                    <a:pt x="2025" y="2606"/>
                    <a:pt x="2628" y="2024"/>
                    <a:pt x="2628" y="1314"/>
                  </a:cubicBezTo>
                  <a:cubicBezTo>
                    <a:pt x="2628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7" name="Google Shape;2427;p19"/>
            <p:cNvSpPr/>
            <p:nvPr/>
          </p:nvSpPr>
          <p:spPr>
            <a:xfrm>
              <a:off x="7736236" y="138437"/>
              <a:ext cx="52732" cy="45529"/>
            </a:xfrm>
            <a:custGeom>
              <a:avLst/>
              <a:gdLst/>
              <a:ahLst/>
              <a:cxnLst/>
              <a:rect l="l" t="t" r="r" b="b"/>
              <a:pathLst>
                <a:path w="3038" h="2623" extrusionOk="0">
                  <a:moveTo>
                    <a:pt x="1745" y="0"/>
                  </a:moveTo>
                  <a:cubicBezTo>
                    <a:pt x="582" y="0"/>
                    <a:pt x="1" y="1422"/>
                    <a:pt x="819" y="2240"/>
                  </a:cubicBezTo>
                  <a:cubicBezTo>
                    <a:pt x="1083" y="2504"/>
                    <a:pt x="1408" y="2622"/>
                    <a:pt x="1727" y="2622"/>
                  </a:cubicBezTo>
                  <a:cubicBezTo>
                    <a:pt x="2395" y="2622"/>
                    <a:pt x="3037" y="2101"/>
                    <a:pt x="3037" y="1314"/>
                  </a:cubicBezTo>
                  <a:cubicBezTo>
                    <a:pt x="3037" y="582"/>
                    <a:pt x="2456" y="0"/>
                    <a:pt x="17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8" name="Google Shape;2428;p19"/>
            <p:cNvSpPr/>
            <p:nvPr/>
          </p:nvSpPr>
          <p:spPr>
            <a:xfrm>
              <a:off x="7668957" y="374301"/>
              <a:ext cx="45616" cy="45251"/>
            </a:xfrm>
            <a:custGeom>
              <a:avLst/>
              <a:gdLst/>
              <a:ahLst/>
              <a:cxnLst/>
              <a:rect l="l" t="t" r="r" b="b"/>
              <a:pathLst>
                <a:path w="2628" h="2607" extrusionOk="0">
                  <a:moveTo>
                    <a:pt x="1314" y="0"/>
                  </a:moveTo>
                  <a:cubicBezTo>
                    <a:pt x="604" y="0"/>
                    <a:pt x="1" y="582"/>
                    <a:pt x="1" y="1292"/>
                  </a:cubicBezTo>
                  <a:cubicBezTo>
                    <a:pt x="1" y="2025"/>
                    <a:pt x="604" y="2606"/>
                    <a:pt x="1314" y="2606"/>
                  </a:cubicBezTo>
                  <a:cubicBezTo>
                    <a:pt x="2025" y="2606"/>
                    <a:pt x="2628" y="2025"/>
                    <a:pt x="2628" y="1292"/>
                  </a:cubicBezTo>
                  <a:cubicBezTo>
                    <a:pt x="2628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9" name="Google Shape;2429;p19"/>
            <p:cNvSpPr/>
            <p:nvPr/>
          </p:nvSpPr>
          <p:spPr>
            <a:xfrm>
              <a:off x="7594578" y="214692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293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293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0" name="Google Shape;2430;p19"/>
            <p:cNvSpPr/>
            <p:nvPr/>
          </p:nvSpPr>
          <p:spPr>
            <a:xfrm>
              <a:off x="7743717" y="214778"/>
              <a:ext cx="53097" cy="45147"/>
            </a:xfrm>
            <a:custGeom>
              <a:avLst/>
              <a:gdLst/>
              <a:ahLst/>
              <a:cxnLst/>
              <a:rect l="l" t="t" r="r" b="b"/>
              <a:pathLst>
                <a:path w="3059" h="2601" extrusionOk="0">
                  <a:moveTo>
                    <a:pt x="1311" y="0"/>
                  </a:moveTo>
                  <a:cubicBezTo>
                    <a:pt x="643" y="0"/>
                    <a:pt x="1" y="521"/>
                    <a:pt x="1" y="1309"/>
                  </a:cubicBezTo>
                  <a:cubicBezTo>
                    <a:pt x="1" y="2019"/>
                    <a:pt x="582" y="2601"/>
                    <a:pt x="1314" y="2601"/>
                  </a:cubicBezTo>
                  <a:cubicBezTo>
                    <a:pt x="2477" y="2601"/>
                    <a:pt x="3058" y="1201"/>
                    <a:pt x="2219" y="383"/>
                  </a:cubicBezTo>
                  <a:cubicBezTo>
                    <a:pt x="1955" y="119"/>
                    <a:pt x="1630" y="0"/>
                    <a:pt x="1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1" name="Google Shape;2431;p19"/>
            <p:cNvSpPr/>
            <p:nvPr/>
          </p:nvSpPr>
          <p:spPr>
            <a:xfrm>
              <a:off x="7669675" y="0"/>
              <a:ext cx="44175" cy="22250"/>
            </a:xfrm>
            <a:custGeom>
              <a:avLst/>
              <a:gdLst/>
              <a:ahLst/>
              <a:cxnLst/>
              <a:rect l="l" t="t" r="r" b="b"/>
              <a:pathLst>
                <a:path w="1767" h="890" extrusionOk="0">
                  <a:moveTo>
                    <a:pt x="1" y="1"/>
                  </a:moveTo>
                  <a:cubicBezTo>
                    <a:pt x="1" y="593"/>
                    <a:pt x="442" y="889"/>
                    <a:pt x="884" y="889"/>
                  </a:cubicBezTo>
                  <a:cubicBezTo>
                    <a:pt x="1325" y="889"/>
                    <a:pt x="1767" y="593"/>
                    <a:pt x="1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2" name="Google Shape;2432;p19"/>
            <p:cNvSpPr/>
            <p:nvPr/>
          </p:nvSpPr>
          <p:spPr>
            <a:xfrm flipH="1">
              <a:off x="7920313" y="60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3" name="Google Shape;2433;p19"/>
            <p:cNvSpPr/>
            <p:nvPr/>
          </p:nvSpPr>
          <p:spPr>
            <a:xfrm flipH="1">
              <a:off x="7920313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4" name="Google Shape;2434;p19"/>
            <p:cNvSpPr/>
            <p:nvPr/>
          </p:nvSpPr>
          <p:spPr>
            <a:xfrm flipH="1">
              <a:off x="7837388" y="60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5" name="Google Shape;2435;p19"/>
            <p:cNvSpPr/>
            <p:nvPr/>
          </p:nvSpPr>
          <p:spPr>
            <a:xfrm flipH="1">
              <a:off x="7837388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2436" name="Google Shape;2436;p19"/>
          <p:cNvCxnSpPr/>
          <p:nvPr/>
        </p:nvCxnSpPr>
        <p:spPr>
          <a:xfrm>
            <a:off x="1333" y="4156867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12235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p2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39" name="Google Shape;2439;p20"/>
          <p:cNvSpPr txBox="1">
            <a:spLocks noGrp="1"/>
          </p:cNvSpPr>
          <p:nvPr>
            <p:ph type="subTitle" idx="1"/>
          </p:nvPr>
        </p:nvSpPr>
        <p:spPr>
          <a:xfrm>
            <a:off x="951000" y="1841700"/>
            <a:ext cx="4979200" cy="5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2440" name="Google Shape;2440;p20"/>
          <p:cNvSpPr txBox="1">
            <a:spLocks noGrp="1"/>
          </p:cNvSpPr>
          <p:nvPr>
            <p:ph type="subTitle" idx="2"/>
          </p:nvPr>
        </p:nvSpPr>
        <p:spPr>
          <a:xfrm>
            <a:off x="6261767" y="1841700"/>
            <a:ext cx="4979200" cy="5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2441" name="Google Shape;2441;p20"/>
          <p:cNvSpPr txBox="1">
            <a:spLocks noGrp="1"/>
          </p:cNvSpPr>
          <p:nvPr>
            <p:ph type="subTitle" idx="3"/>
          </p:nvPr>
        </p:nvSpPr>
        <p:spPr>
          <a:xfrm>
            <a:off x="951000" y="2528100"/>
            <a:ext cx="4979200" cy="3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2442" name="Google Shape;2442;p20"/>
          <p:cNvSpPr txBox="1">
            <a:spLocks noGrp="1"/>
          </p:cNvSpPr>
          <p:nvPr>
            <p:ph type="subTitle" idx="4"/>
          </p:nvPr>
        </p:nvSpPr>
        <p:spPr>
          <a:xfrm>
            <a:off x="6261767" y="2528100"/>
            <a:ext cx="4979200" cy="3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2443" name="Google Shape;2443;p20"/>
          <p:cNvSpPr/>
          <p:nvPr/>
        </p:nvSpPr>
        <p:spPr>
          <a:xfrm>
            <a:off x="0" y="804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78" y="1766"/>
                  <a:pt x="1766" y="1379"/>
                  <a:pt x="1766" y="884"/>
                </a:cubicBezTo>
                <a:cubicBezTo>
                  <a:pt x="1766" y="410"/>
                  <a:pt x="1378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4" name="Google Shape;2444;p20"/>
          <p:cNvSpPr/>
          <p:nvPr/>
        </p:nvSpPr>
        <p:spPr>
          <a:xfrm>
            <a:off x="0" y="1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2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5" name="Google Shape;2445;p20"/>
          <p:cNvSpPr/>
          <p:nvPr/>
        </p:nvSpPr>
        <p:spPr>
          <a:xfrm>
            <a:off x="231301" y="249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6" name="Google Shape;2446;p20"/>
          <p:cNvSpPr/>
          <p:nvPr/>
        </p:nvSpPr>
        <p:spPr>
          <a:xfrm>
            <a:off x="1105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7" name="Google Shape;2447;p20"/>
          <p:cNvSpPr/>
          <p:nvPr/>
        </p:nvSpPr>
        <p:spPr>
          <a:xfrm>
            <a:off x="1105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8" name="Google Shape;2448;p20"/>
          <p:cNvSpPr/>
          <p:nvPr/>
        </p:nvSpPr>
        <p:spPr>
          <a:xfrm>
            <a:off x="1098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9" name="Google Shape;2449;p20"/>
          <p:cNvSpPr/>
          <p:nvPr/>
        </p:nvSpPr>
        <p:spPr>
          <a:xfrm>
            <a:off x="3301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0" name="Google Shape;2450;p20"/>
          <p:cNvSpPr/>
          <p:nvPr/>
        </p:nvSpPr>
        <p:spPr>
          <a:xfrm>
            <a:off x="330901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1" name="Google Shape;2451;p20"/>
          <p:cNvSpPr/>
          <p:nvPr/>
        </p:nvSpPr>
        <p:spPr>
          <a:xfrm>
            <a:off x="4407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2" name="Google Shape;2452;p20"/>
          <p:cNvSpPr/>
          <p:nvPr/>
        </p:nvSpPr>
        <p:spPr>
          <a:xfrm>
            <a:off x="551267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3" name="Google Shape;2453;p20"/>
          <p:cNvSpPr/>
          <p:nvPr/>
        </p:nvSpPr>
        <p:spPr>
          <a:xfrm>
            <a:off x="5512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4" name="Google Shape;2454;p20"/>
          <p:cNvSpPr/>
          <p:nvPr/>
        </p:nvSpPr>
        <p:spPr>
          <a:xfrm>
            <a:off x="5512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5" name="Google Shape;2455;p20"/>
          <p:cNvSpPr/>
          <p:nvPr/>
        </p:nvSpPr>
        <p:spPr>
          <a:xfrm>
            <a:off x="6610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6" name="Google Shape;2456;p20"/>
          <p:cNvSpPr/>
          <p:nvPr/>
        </p:nvSpPr>
        <p:spPr>
          <a:xfrm>
            <a:off x="6610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7" name="Google Shape;2457;p20"/>
          <p:cNvSpPr/>
          <p:nvPr/>
        </p:nvSpPr>
        <p:spPr>
          <a:xfrm>
            <a:off x="771634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8" name="Google Shape;2458;p20"/>
          <p:cNvSpPr/>
          <p:nvPr/>
        </p:nvSpPr>
        <p:spPr>
          <a:xfrm>
            <a:off x="9920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9" name="Google Shape;2459;p20"/>
          <p:cNvSpPr/>
          <p:nvPr/>
        </p:nvSpPr>
        <p:spPr>
          <a:xfrm>
            <a:off x="992000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0" name="Google Shape;2460;p20"/>
          <p:cNvSpPr/>
          <p:nvPr/>
        </p:nvSpPr>
        <p:spPr>
          <a:xfrm>
            <a:off x="12123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1" name="Google Shape;2461;p20"/>
          <p:cNvSpPr/>
          <p:nvPr/>
        </p:nvSpPr>
        <p:spPr>
          <a:xfrm>
            <a:off x="12116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2" name="Google Shape;2462;p20"/>
          <p:cNvSpPr/>
          <p:nvPr/>
        </p:nvSpPr>
        <p:spPr>
          <a:xfrm>
            <a:off x="1322167" y="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3" name="Google Shape;2463;p20"/>
          <p:cNvSpPr/>
          <p:nvPr/>
        </p:nvSpPr>
        <p:spPr>
          <a:xfrm>
            <a:off x="14320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4" name="Google Shape;2464;p20"/>
          <p:cNvSpPr/>
          <p:nvPr/>
        </p:nvSpPr>
        <p:spPr>
          <a:xfrm>
            <a:off x="921518" y="249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5" name="Google Shape;2465;p20"/>
          <p:cNvSpPr/>
          <p:nvPr/>
        </p:nvSpPr>
        <p:spPr>
          <a:xfrm>
            <a:off x="14327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6" name="Google Shape;2466;p20"/>
          <p:cNvSpPr/>
          <p:nvPr/>
        </p:nvSpPr>
        <p:spPr>
          <a:xfrm>
            <a:off x="1292767" y="322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7" name="Google Shape;2467;p20"/>
          <p:cNvSpPr/>
          <p:nvPr/>
        </p:nvSpPr>
        <p:spPr>
          <a:xfrm>
            <a:off x="15425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8" name="Google Shape;2468;p20"/>
          <p:cNvSpPr/>
          <p:nvPr/>
        </p:nvSpPr>
        <p:spPr>
          <a:xfrm>
            <a:off x="15425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9" name="Google Shape;2469;p20"/>
          <p:cNvSpPr/>
          <p:nvPr/>
        </p:nvSpPr>
        <p:spPr>
          <a:xfrm>
            <a:off x="15425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0" name="Google Shape;2470;p20"/>
          <p:cNvSpPr/>
          <p:nvPr/>
        </p:nvSpPr>
        <p:spPr>
          <a:xfrm>
            <a:off x="16531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1" name="Google Shape;2471;p20"/>
          <p:cNvSpPr/>
          <p:nvPr/>
        </p:nvSpPr>
        <p:spPr>
          <a:xfrm>
            <a:off x="18734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2" name="Google Shape;2472;p20"/>
          <p:cNvSpPr/>
          <p:nvPr/>
        </p:nvSpPr>
        <p:spPr>
          <a:xfrm>
            <a:off x="19832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3" name="Google Shape;2473;p20"/>
          <p:cNvSpPr/>
          <p:nvPr/>
        </p:nvSpPr>
        <p:spPr>
          <a:xfrm>
            <a:off x="19832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4" name="Google Shape;2474;p20"/>
          <p:cNvSpPr/>
          <p:nvPr/>
        </p:nvSpPr>
        <p:spPr>
          <a:xfrm>
            <a:off x="1928367" y="249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5" name="Google Shape;2475;p20"/>
          <p:cNvSpPr/>
          <p:nvPr/>
        </p:nvSpPr>
        <p:spPr>
          <a:xfrm>
            <a:off x="20938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6" name="Google Shape;2476;p20"/>
          <p:cNvSpPr/>
          <p:nvPr/>
        </p:nvSpPr>
        <p:spPr>
          <a:xfrm>
            <a:off x="20938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7" name="Google Shape;2477;p20"/>
          <p:cNvSpPr/>
          <p:nvPr/>
        </p:nvSpPr>
        <p:spPr>
          <a:xfrm>
            <a:off x="20938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8" name="Google Shape;2478;p20"/>
          <p:cNvSpPr/>
          <p:nvPr/>
        </p:nvSpPr>
        <p:spPr>
          <a:xfrm>
            <a:off x="22036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9" name="Google Shape;2479;p20"/>
          <p:cNvSpPr/>
          <p:nvPr/>
        </p:nvSpPr>
        <p:spPr>
          <a:xfrm>
            <a:off x="22036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0" name="Google Shape;2480;p20"/>
          <p:cNvSpPr/>
          <p:nvPr/>
        </p:nvSpPr>
        <p:spPr>
          <a:xfrm>
            <a:off x="22036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1" name="Google Shape;2481;p20"/>
          <p:cNvSpPr/>
          <p:nvPr/>
        </p:nvSpPr>
        <p:spPr>
          <a:xfrm>
            <a:off x="23142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2" name="Google Shape;2482;p20"/>
          <p:cNvSpPr/>
          <p:nvPr/>
        </p:nvSpPr>
        <p:spPr>
          <a:xfrm>
            <a:off x="25345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3" name="Google Shape;2483;p20"/>
          <p:cNvSpPr/>
          <p:nvPr/>
        </p:nvSpPr>
        <p:spPr>
          <a:xfrm>
            <a:off x="25345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4" name="Google Shape;2484;p20"/>
          <p:cNvSpPr/>
          <p:nvPr/>
        </p:nvSpPr>
        <p:spPr>
          <a:xfrm>
            <a:off x="2460467" y="204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5" name="Google Shape;2485;p20"/>
          <p:cNvSpPr/>
          <p:nvPr/>
        </p:nvSpPr>
        <p:spPr>
          <a:xfrm>
            <a:off x="2813834" y="2842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6" name="Google Shape;2486;p20"/>
          <p:cNvSpPr/>
          <p:nvPr/>
        </p:nvSpPr>
        <p:spPr>
          <a:xfrm>
            <a:off x="26443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7" name="Google Shape;2487;p20"/>
          <p:cNvSpPr/>
          <p:nvPr/>
        </p:nvSpPr>
        <p:spPr>
          <a:xfrm>
            <a:off x="26443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8" name="Google Shape;2488;p20"/>
          <p:cNvSpPr/>
          <p:nvPr/>
        </p:nvSpPr>
        <p:spPr>
          <a:xfrm>
            <a:off x="27549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9" name="Google Shape;2489;p20"/>
          <p:cNvSpPr/>
          <p:nvPr/>
        </p:nvSpPr>
        <p:spPr>
          <a:xfrm>
            <a:off x="28647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0" name="Google Shape;2490;p20"/>
          <p:cNvSpPr/>
          <p:nvPr/>
        </p:nvSpPr>
        <p:spPr>
          <a:xfrm>
            <a:off x="28647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1" name="Google Shape;2491;p20"/>
          <p:cNvSpPr/>
          <p:nvPr/>
        </p:nvSpPr>
        <p:spPr>
          <a:xfrm>
            <a:off x="29753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2" name="Google Shape;2492;p20"/>
          <p:cNvSpPr/>
          <p:nvPr/>
        </p:nvSpPr>
        <p:spPr>
          <a:xfrm>
            <a:off x="31956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3" name="Google Shape;2493;p20"/>
          <p:cNvSpPr/>
          <p:nvPr/>
        </p:nvSpPr>
        <p:spPr>
          <a:xfrm>
            <a:off x="33054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4" name="Google Shape;2494;p20"/>
          <p:cNvSpPr/>
          <p:nvPr/>
        </p:nvSpPr>
        <p:spPr>
          <a:xfrm>
            <a:off x="33062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5" name="Google Shape;2495;p20"/>
          <p:cNvSpPr/>
          <p:nvPr/>
        </p:nvSpPr>
        <p:spPr>
          <a:xfrm>
            <a:off x="34160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6" name="Google Shape;2496;p20"/>
          <p:cNvSpPr/>
          <p:nvPr/>
        </p:nvSpPr>
        <p:spPr>
          <a:xfrm>
            <a:off x="35258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7" name="Google Shape;2497;p20"/>
          <p:cNvSpPr/>
          <p:nvPr/>
        </p:nvSpPr>
        <p:spPr>
          <a:xfrm>
            <a:off x="35258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8" name="Google Shape;2498;p20"/>
          <p:cNvSpPr/>
          <p:nvPr/>
        </p:nvSpPr>
        <p:spPr>
          <a:xfrm>
            <a:off x="35258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9" name="Google Shape;2499;p20"/>
          <p:cNvSpPr/>
          <p:nvPr/>
        </p:nvSpPr>
        <p:spPr>
          <a:xfrm>
            <a:off x="36364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0" name="Google Shape;2500;p20"/>
          <p:cNvSpPr/>
          <p:nvPr/>
        </p:nvSpPr>
        <p:spPr>
          <a:xfrm>
            <a:off x="3842267" y="308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1" name="Google Shape;2501;p20"/>
          <p:cNvSpPr/>
          <p:nvPr/>
        </p:nvSpPr>
        <p:spPr>
          <a:xfrm>
            <a:off x="37462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2" name="Google Shape;2502;p20"/>
          <p:cNvSpPr/>
          <p:nvPr/>
        </p:nvSpPr>
        <p:spPr>
          <a:xfrm>
            <a:off x="37462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3" name="Google Shape;2503;p20"/>
          <p:cNvSpPr/>
          <p:nvPr/>
        </p:nvSpPr>
        <p:spPr>
          <a:xfrm>
            <a:off x="3746201" y="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4" name="Google Shape;2504;p20"/>
          <p:cNvSpPr/>
          <p:nvPr/>
        </p:nvSpPr>
        <p:spPr>
          <a:xfrm>
            <a:off x="3966567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5" name="Google Shape;2505;p20"/>
          <p:cNvSpPr/>
          <p:nvPr/>
        </p:nvSpPr>
        <p:spPr>
          <a:xfrm>
            <a:off x="4297501" y="215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6" name="Google Shape;2506;p20"/>
          <p:cNvSpPr/>
          <p:nvPr/>
        </p:nvSpPr>
        <p:spPr>
          <a:xfrm>
            <a:off x="39665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7" name="Google Shape;2507;p20"/>
          <p:cNvSpPr/>
          <p:nvPr/>
        </p:nvSpPr>
        <p:spPr>
          <a:xfrm>
            <a:off x="40771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8" name="Google Shape;2508;p20"/>
          <p:cNvSpPr/>
          <p:nvPr/>
        </p:nvSpPr>
        <p:spPr>
          <a:xfrm>
            <a:off x="40771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9" name="Google Shape;2509;p20"/>
          <p:cNvSpPr/>
          <p:nvPr/>
        </p:nvSpPr>
        <p:spPr>
          <a:xfrm>
            <a:off x="4517867" y="804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0" name="Google Shape;2510;p20"/>
          <p:cNvSpPr/>
          <p:nvPr/>
        </p:nvSpPr>
        <p:spPr>
          <a:xfrm>
            <a:off x="4517867" y="1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1" name="Google Shape;2511;p20"/>
          <p:cNvSpPr/>
          <p:nvPr/>
        </p:nvSpPr>
        <p:spPr>
          <a:xfrm>
            <a:off x="4810401" y="1744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2" name="Google Shape;2512;p20"/>
          <p:cNvSpPr/>
          <p:nvPr/>
        </p:nvSpPr>
        <p:spPr>
          <a:xfrm>
            <a:off x="46276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3" name="Google Shape;2513;p20"/>
          <p:cNvSpPr/>
          <p:nvPr/>
        </p:nvSpPr>
        <p:spPr>
          <a:xfrm>
            <a:off x="46276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4" name="Google Shape;2514;p20"/>
          <p:cNvSpPr/>
          <p:nvPr/>
        </p:nvSpPr>
        <p:spPr>
          <a:xfrm>
            <a:off x="5095867" y="804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78" y="1766"/>
                  <a:pt x="1766" y="1379"/>
                  <a:pt x="1766" y="884"/>
                </a:cubicBezTo>
                <a:cubicBezTo>
                  <a:pt x="1766" y="410"/>
                  <a:pt x="1378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5" name="Google Shape;2515;p20"/>
          <p:cNvSpPr/>
          <p:nvPr/>
        </p:nvSpPr>
        <p:spPr>
          <a:xfrm>
            <a:off x="5095867" y="1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2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6" name="Google Shape;2516;p20"/>
          <p:cNvSpPr/>
          <p:nvPr/>
        </p:nvSpPr>
        <p:spPr>
          <a:xfrm>
            <a:off x="5327167" y="249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7" name="Google Shape;2517;p20"/>
          <p:cNvSpPr/>
          <p:nvPr/>
        </p:nvSpPr>
        <p:spPr>
          <a:xfrm>
            <a:off x="52064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8" name="Google Shape;2518;p20"/>
          <p:cNvSpPr/>
          <p:nvPr/>
        </p:nvSpPr>
        <p:spPr>
          <a:xfrm>
            <a:off x="52064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9" name="Google Shape;2519;p20"/>
          <p:cNvSpPr/>
          <p:nvPr/>
        </p:nvSpPr>
        <p:spPr>
          <a:xfrm>
            <a:off x="52056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0" name="Google Shape;2520;p20"/>
          <p:cNvSpPr/>
          <p:nvPr/>
        </p:nvSpPr>
        <p:spPr>
          <a:xfrm>
            <a:off x="54260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1" name="Google Shape;2521;p20"/>
          <p:cNvSpPr/>
          <p:nvPr/>
        </p:nvSpPr>
        <p:spPr>
          <a:xfrm>
            <a:off x="5426767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2" name="Google Shape;2522;p20"/>
          <p:cNvSpPr/>
          <p:nvPr/>
        </p:nvSpPr>
        <p:spPr>
          <a:xfrm>
            <a:off x="55365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3" name="Google Shape;2523;p20"/>
          <p:cNvSpPr/>
          <p:nvPr/>
        </p:nvSpPr>
        <p:spPr>
          <a:xfrm>
            <a:off x="56471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4" name="Google Shape;2524;p20"/>
          <p:cNvSpPr/>
          <p:nvPr/>
        </p:nvSpPr>
        <p:spPr>
          <a:xfrm>
            <a:off x="56471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5" name="Google Shape;2525;p20"/>
          <p:cNvSpPr/>
          <p:nvPr/>
        </p:nvSpPr>
        <p:spPr>
          <a:xfrm>
            <a:off x="56471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6" name="Google Shape;2526;p20"/>
          <p:cNvSpPr/>
          <p:nvPr/>
        </p:nvSpPr>
        <p:spPr>
          <a:xfrm>
            <a:off x="57569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7" name="Google Shape;2527;p20"/>
          <p:cNvSpPr/>
          <p:nvPr/>
        </p:nvSpPr>
        <p:spPr>
          <a:xfrm>
            <a:off x="57569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8" name="Google Shape;2528;p20"/>
          <p:cNvSpPr/>
          <p:nvPr/>
        </p:nvSpPr>
        <p:spPr>
          <a:xfrm>
            <a:off x="5867501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9" name="Google Shape;2529;p20"/>
          <p:cNvSpPr/>
          <p:nvPr/>
        </p:nvSpPr>
        <p:spPr>
          <a:xfrm>
            <a:off x="60878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0" name="Google Shape;2530;p20"/>
          <p:cNvSpPr/>
          <p:nvPr/>
        </p:nvSpPr>
        <p:spPr>
          <a:xfrm>
            <a:off x="6087867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1" name="Google Shape;2531;p20"/>
          <p:cNvSpPr/>
          <p:nvPr/>
        </p:nvSpPr>
        <p:spPr>
          <a:xfrm>
            <a:off x="63082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2" name="Google Shape;2532;p20"/>
          <p:cNvSpPr/>
          <p:nvPr/>
        </p:nvSpPr>
        <p:spPr>
          <a:xfrm>
            <a:off x="63075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3" name="Google Shape;2533;p20"/>
          <p:cNvSpPr/>
          <p:nvPr/>
        </p:nvSpPr>
        <p:spPr>
          <a:xfrm>
            <a:off x="6418034" y="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4" name="Google Shape;2534;p20"/>
          <p:cNvSpPr/>
          <p:nvPr/>
        </p:nvSpPr>
        <p:spPr>
          <a:xfrm>
            <a:off x="6527867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5" name="Google Shape;2535;p20"/>
          <p:cNvSpPr/>
          <p:nvPr/>
        </p:nvSpPr>
        <p:spPr>
          <a:xfrm>
            <a:off x="6017385" y="249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6" name="Google Shape;2536;p20"/>
          <p:cNvSpPr/>
          <p:nvPr/>
        </p:nvSpPr>
        <p:spPr>
          <a:xfrm>
            <a:off x="65286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7" name="Google Shape;2537;p20"/>
          <p:cNvSpPr/>
          <p:nvPr/>
        </p:nvSpPr>
        <p:spPr>
          <a:xfrm>
            <a:off x="6388634" y="322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8" name="Google Shape;2538;p20"/>
          <p:cNvSpPr/>
          <p:nvPr/>
        </p:nvSpPr>
        <p:spPr>
          <a:xfrm>
            <a:off x="66384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9" name="Google Shape;2539;p20"/>
          <p:cNvSpPr/>
          <p:nvPr/>
        </p:nvSpPr>
        <p:spPr>
          <a:xfrm>
            <a:off x="66384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0" name="Google Shape;2540;p20"/>
          <p:cNvSpPr/>
          <p:nvPr/>
        </p:nvSpPr>
        <p:spPr>
          <a:xfrm>
            <a:off x="66384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1" name="Google Shape;2541;p20"/>
          <p:cNvSpPr/>
          <p:nvPr/>
        </p:nvSpPr>
        <p:spPr>
          <a:xfrm>
            <a:off x="67489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2" name="Google Shape;2542;p20"/>
          <p:cNvSpPr/>
          <p:nvPr/>
        </p:nvSpPr>
        <p:spPr>
          <a:xfrm>
            <a:off x="69693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3" name="Google Shape;2543;p20"/>
          <p:cNvSpPr/>
          <p:nvPr/>
        </p:nvSpPr>
        <p:spPr>
          <a:xfrm>
            <a:off x="70791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4" name="Google Shape;2544;p20"/>
          <p:cNvSpPr/>
          <p:nvPr/>
        </p:nvSpPr>
        <p:spPr>
          <a:xfrm>
            <a:off x="70791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5" name="Google Shape;2545;p20"/>
          <p:cNvSpPr/>
          <p:nvPr/>
        </p:nvSpPr>
        <p:spPr>
          <a:xfrm>
            <a:off x="7024234" y="249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6" name="Google Shape;2546;p20"/>
          <p:cNvSpPr/>
          <p:nvPr/>
        </p:nvSpPr>
        <p:spPr>
          <a:xfrm>
            <a:off x="71897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7" name="Google Shape;2547;p20"/>
          <p:cNvSpPr/>
          <p:nvPr/>
        </p:nvSpPr>
        <p:spPr>
          <a:xfrm>
            <a:off x="71897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8" name="Google Shape;2548;p20"/>
          <p:cNvSpPr/>
          <p:nvPr/>
        </p:nvSpPr>
        <p:spPr>
          <a:xfrm>
            <a:off x="71897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9" name="Google Shape;2549;p20"/>
          <p:cNvSpPr/>
          <p:nvPr/>
        </p:nvSpPr>
        <p:spPr>
          <a:xfrm>
            <a:off x="72995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0" name="Google Shape;2550;p20"/>
          <p:cNvSpPr/>
          <p:nvPr/>
        </p:nvSpPr>
        <p:spPr>
          <a:xfrm>
            <a:off x="72995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1" name="Google Shape;2551;p20"/>
          <p:cNvSpPr/>
          <p:nvPr/>
        </p:nvSpPr>
        <p:spPr>
          <a:xfrm>
            <a:off x="72995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2" name="Google Shape;2552;p20"/>
          <p:cNvSpPr/>
          <p:nvPr/>
        </p:nvSpPr>
        <p:spPr>
          <a:xfrm>
            <a:off x="74100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3" name="Google Shape;2553;p20"/>
          <p:cNvSpPr/>
          <p:nvPr/>
        </p:nvSpPr>
        <p:spPr>
          <a:xfrm>
            <a:off x="76304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4" name="Google Shape;2554;p20"/>
          <p:cNvSpPr/>
          <p:nvPr/>
        </p:nvSpPr>
        <p:spPr>
          <a:xfrm>
            <a:off x="76304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5" name="Google Shape;2555;p20"/>
          <p:cNvSpPr/>
          <p:nvPr/>
        </p:nvSpPr>
        <p:spPr>
          <a:xfrm>
            <a:off x="7556334" y="204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6" name="Google Shape;2556;p20"/>
          <p:cNvSpPr/>
          <p:nvPr/>
        </p:nvSpPr>
        <p:spPr>
          <a:xfrm>
            <a:off x="7909701" y="2842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7" name="Google Shape;2557;p20"/>
          <p:cNvSpPr/>
          <p:nvPr/>
        </p:nvSpPr>
        <p:spPr>
          <a:xfrm>
            <a:off x="77402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8" name="Google Shape;2558;p20"/>
          <p:cNvSpPr/>
          <p:nvPr/>
        </p:nvSpPr>
        <p:spPr>
          <a:xfrm>
            <a:off x="77402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9" name="Google Shape;2559;p20"/>
          <p:cNvSpPr/>
          <p:nvPr/>
        </p:nvSpPr>
        <p:spPr>
          <a:xfrm>
            <a:off x="78508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0" name="Google Shape;2560;p20"/>
          <p:cNvSpPr/>
          <p:nvPr/>
        </p:nvSpPr>
        <p:spPr>
          <a:xfrm>
            <a:off x="79606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1" name="Google Shape;2561;p20"/>
          <p:cNvSpPr/>
          <p:nvPr/>
        </p:nvSpPr>
        <p:spPr>
          <a:xfrm>
            <a:off x="79606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2" name="Google Shape;2562;p20"/>
          <p:cNvSpPr/>
          <p:nvPr/>
        </p:nvSpPr>
        <p:spPr>
          <a:xfrm>
            <a:off x="80711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3" name="Google Shape;2563;p20"/>
          <p:cNvSpPr/>
          <p:nvPr/>
        </p:nvSpPr>
        <p:spPr>
          <a:xfrm>
            <a:off x="82915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4" name="Google Shape;2564;p20"/>
          <p:cNvSpPr/>
          <p:nvPr/>
        </p:nvSpPr>
        <p:spPr>
          <a:xfrm>
            <a:off x="84013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5" name="Google Shape;2565;p20"/>
          <p:cNvSpPr/>
          <p:nvPr/>
        </p:nvSpPr>
        <p:spPr>
          <a:xfrm>
            <a:off x="84020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6" name="Google Shape;2566;p20"/>
          <p:cNvSpPr/>
          <p:nvPr/>
        </p:nvSpPr>
        <p:spPr>
          <a:xfrm>
            <a:off x="85119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7" name="Google Shape;2567;p20"/>
          <p:cNvSpPr/>
          <p:nvPr/>
        </p:nvSpPr>
        <p:spPr>
          <a:xfrm>
            <a:off x="86217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8" name="Google Shape;2568;p20"/>
          <p:cNvSpPr/>
          <p:nvPr/>
        </p:nvSpPr>
        <p:spPr>
          <a:xfrm>
            <a:off x="86217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9" name="Google Shape;2569;p20"/>
          <p:cNvSpPr/>
          <p:nvPr/>
        </p:nvSpPr>
        <p:spPr>
          <a:xfrm>
            <a:off x="86217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0" name="Google Shape;2570;p20"/>
          <p:cNvSpPr/>
          <p:nvPr/>
        </p:nvSpPr>
        <p:spPr>
          <a:xfrm>
            <a:off x="87322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1" name="Google Shape;2571;p20"/>
          <p:cNvSpPr/>
          <p:nvPr/>
        </p:nvSpPr>
        <p:spPr>
          <a:xfrm>
            <a:off x="8938134" y="308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2" name="Google Shape;2572;p20"/>
          <p:cNvSpPr/>
          <p:nvPr/>
        </p:nvSpPr>
        <p:spPr>
          <a:xfrm>
            <a:off x="8842067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3" name="Google Shape;2573;p20"/>
          <p:cNvSpPr/>
          <p:nvPr/>
        </p:nvSpPr>
        <p:spPr>
          <a:xfrm>
            <a:off x="88420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4" name="Google Shape;2574;p20"/>
          <p:cNvSpPr/>
          <p:nvPr/>
        </p:nvSpPr>
        <p:spPr>
          <a:xfrm>
            <a:off x="8842067" y="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5" name="Google Shape;2575;p20"/>
          <p:cNvSpPr/>
          <p:nvPr/>
        </p:nvSpPr>
        <p:spPr>
          <a:xfrm>
            <a:off x="90624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6" name="Google Shape;2576;p20"/>
          <p:cNvSpPr/>
          <p:nvPr/>
        </p:nvSpPr>
        <p:spPr>
          <a:xfrm>
            <a:off x="9393367" y="215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7" name="Google Shape;2577;p20"/>
          <p:cNvSpPr/>
          <p:nvPr/>
        </p:nvSpPr>
        <p:spPr>
          <a:xfrm>
            <a:off x="90624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8" name="Google Shape;2578;p20"/>
          <p:cNvSpPr/>
          <p:nvPr/>
        </p:nvSpPr>
        <p:spPr>
          <a:xfrm>
            <a:off x="91730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9" name="Google Shape;2579;p20"/>
          <p:cNvSpPr/>
          <p:nvPr/>
        </p:nvSpPr>
        <p:spPr>
          <a:xfrm>
            <a:off x="91730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0" name="Google Shape;2580;p20"/>
          <p:cNvSpPr/>
          <p:nvPr/>
        </p:nvSpPr>
        <p:spPr>
          <a:xfrm>
            <a:off x="9613733" y="804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1" name="Google Shape;2581;p20"/>
          <p:cNvSpPr/>
          <p:nvPr/>
        </p:nvSpPr>
        <p:spPr>
          <a:xfrm>
            <a:off x="9613733" y="1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2" name="Google Shape;2582;p20"/>
          <p:cNvSpPr/>
          <p:nvPr/>
        </p:nvSpPr>
        <p:spPr>
          <a:xfrm>
            <a:off x="9906267" y="1744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3" name="Google Shape;2583;p20"/>
          <p:cNvSpPr/>
          <p:nvPr/>
        </p:nvSpPr>
        <p:spPr>
          <a:xfrm>
            <a:off x="97235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4" name="Google Shape;2584;p20"/>
          <p:cNvSpPr/>
          <p:nvPr/>
        </p:nvSpPr>
        <p:spPr>
          <a:xfrm>
            <a:off x="97235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5" name="Google Shape;2585;p20"/>
          <p:cNvSpPr/>
          <p:nvPr/>
        </p:nvSpPr>
        <p:spPr>
          <a:xfrm>
            <a:off x="100537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6" name="Google Shape;2586;p20"/>
          <p:cNvSpPr/>
          <p:nvPr/>
        </p:nvSpPr>
        <p:spPr>
          <a:xfrm>
            <a:off x="100537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7" name="Google Shape;2587;p20"/>
          <p:cNvSpPr/>
          <p:nvPr/>
        </p:nvSpPr>
        <p:spPr>
          <a:xfrm>
            <a:off x="10164267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8" name="Google Shape;2588;p20"/>
          <p:cNvSpPr/>
          <p:nvPr/>
        </p:nvSpPr>
        <p:spPr>
          <a:xfrm>
            <a:off x="103846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9" name="Google Shape;2589;p20"/>
          <p:cNvSpPr/>
          <p:nvPr/>
        </p:nvSpPr>
        <p:spPr>
          <a:xfrm>
            <a:off x="10384634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0" name="Google Shape;2590;p20"/>
          <p:cNvSpPr/>
          <p:nvPr/>
        </p:nvSpPr>
        <p:spPr>
          <a:xfrm>
            <a:off x="106050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1" name="Google Shape;2591;p20"/>
          <p:cNvSpPr/>
          <p:nvPr/>
        </p:nvSpPr>
        <p:spPr>
          <a:xfrm>
            <a:off x="106042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2" name="Google Shape;2592;p20"/>
          <p:cNvSpPr/>
          <p:nvPr/>
        </p:nvSpPr>
        <p:spPr>
          <a:xfrm>
            <a:off x="10714801" y="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3" name="Google Shape;2593;p20"/>
          <p:cNvSpPr/>
          <p:nvPr/>
        </p:nvSpPr>
        <p:spPr>
          <a:xfrm>
            <a:off x="108246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4" name="Google Shape;2594;p20"/>
          <p:cNvSpPr/>
          <p:nvPr/>
        </p:nvSpPr>
        <p:spPr>
          <a:xfrm>
            <a:off x="10314151" y="249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5" name="Google Shape;2595;p20"/>
          <p:cNvSpPr/>
          <p:nvPr/>
        </p:nvSpPr>
        <p:spPr>
          <a:xfrm>
            <a:off x="108253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6" name="Google Shape;2596;p20"/>
          <p:cNvSpPr/>
          <p:nvPr/>
        </p:nvSpPr>
        <p:spPr>
          <a:xfrm>
            <a:off x="10685401" y="322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7" name="Google Shape;2597;p20"/>
          <p:cNvSpPr/>
          <p:nvPr/>
        </p:nvSpPr>
        <p:spPr>
          <a:xfrm>
            <a:off x="10935167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8" name="Google Shape;2598;p20"/>
          <p:cNvSpPr/>
          <p:nvPr/>
        </p:nvSpPr>
        <p:spPr>
          <a:xfrm>
            <a:off x="109351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9" name="Google Shape;2599;p20"/>
          <p:cNvSpPr/>
          <p:nvPr/>
        </p:nvSpPr>
        <p:spPr>
          <a:xfrm>
            <a:off x="109351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0" name="Google Shape;2600;p20"/>
          <p:cNvSpPr/>
          <p:nvPr/>
        </p:nvSpPr>
        <p:spPr>
          <a:xfrm>
            <a:off x="110457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1" name="Google Shape;2601;p20"/>
          <p:cNvSpPr/>
          <p:nvPr/>
        </p:nvSpPr>
        <p:spPr>
          <a:xfrm>
            <a:off x="111563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2" name="Google Shape;2602;p20"/>
          <p:cNvSpPr/>
          <p:nvPr/>
        </p:nvSpPr>
        <p:spPr>
          <a:xfrm>
            <a:off x="111563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3" name="Google Shape;2603;p20"/>
          <p:cNvSpPr/>
          <p:nvPr/>
        </p:nvSpPr>
        <p:spPr>
          <a:xfrm>
            <a:off x="111563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4" name="Google Shape;2604;p20"/>
          <p:cNvSpPr/>
          <p:nvPr/>
        </p:nvSpPr>
        <p:spPr>
          <a:xfrm>
            <a:off x="112661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5" name="Google Shape;2605;p20"/>
          <p:cNvSpPr/>
          <p:nvPr/>
        </p:nvSpPr>
        <p:spPr>
          <a:xfrm>
            <a:off x="112661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6" name="Google Shape;2606;p20"/>
          <p:cNvSpPr/>
          <p:nvPr/>
        </p:nvSpPr>
        <p:spPr>
          <a:xfrm>
            <a:off x="112661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7" name="Google Shape;2607;p20"/>
          <p:cNvSpPr/>
          <p:nvPr/>
        </p:nvSpPr>
        <p:spPr>
          <a:xfrm>
            <a:off x="113766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8" name="Google Shape;2608;p20"/>
          <p:cNvSpPr/>
          <p:nvPr/>
        </p:nvSpPr>
        <p:spPr>
          <a:xfrm>
            <a:off x="11522934" y="204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9" name="Google Shape;2609;p20"/>
          <p:cNvSpPr/>
          <p:nvPr/>
        </p:nvSpPr>
        <p:spPr>
          <a:xfrm>
            <a:off x="115977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0" name="Google Shape;2610;p20"/>
          <p:cNvSpPr/>
          <p:nvPr/>
        </p:nvSpPr>
        <p:spPr>
          <a:xfrm>
            <a:off x="115970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1" name="Google Shape;2611;p20"/>
          <p:cNvSpPr/>
          <p:nvPr/>
        </p:nvSpPr>
        <p:spPr>
          <a:xfrm>
            <a:off x="11707567" y="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2" name="Google Shape;2612;p20"/>
          <p:cNvSpPr/>
          <p:nvPr/>
        </p:nvSpPr>
        <p:spPr>
          <a:xfrm>
            <a:off x="118174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3" name="Google Shape;2613;p20"/>
          <p:cNvSpPr/>
          <p:nvPr/>
        </p:nvSpPr>
        <p:spPr>
          <a:xfrm>
            <a:off x="118181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4" name="Google Shape;2614;p20"/>
          <p:cNvSpPr/>
          <p:nvPr/>
        </p:nvSpPr>
        <p:spPr>
          <a:xfrm>
            <a:off x="11678167" y="322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5" name="Google Shape;2615;p20"/>
          <p:cNvSpPr/>
          <p:nvPr/>
        </p:nvSpPr>
        <p:spPr>
          <a:xfrm>
            <a:off x="119279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6" name="Google Shape;2616;p20"/>
          <p:cNvSpPr/>
          <p:nvPr/>
        </p:nvSpPr>
        <p:spPr>
          <a:xfrm>
            <a:off x="119279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7" name="Google Shape;2617;p20"/>
          <p:cNvSpPr/>
          <p:nvPr/>
        </p:nvSpPr>
        <p:spPr>
          <a:xfrm>
            <a:off x="119279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8" name="Google Shape;2618;p20"/>
          <p:cNvSpPr/>
          <p:nvPr/>
        </p:nvSpPr>
        <p:spPr>
          <a:xfrm>
            <a:off x="12038467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9" name="Google Shape;2619;p20"/>
          <p:cNvSpPr/>
          <p:nvPr/>
        </p:nvSpPr>
        <p:spPr>
          <a:xfrm>
            <a:off x="120384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0" name="Google Shape;2620;p20"/>
          <p:cNvSpPr/>
          <p:nvPr/>
        </p:nvSpPr>
        <p:spPr>
          <a:xfrm>
            <a:off x="120384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1" name="Google Shape;2621;p20"/>
          <p:cNvSpPr/>
          <p:nvPr/>
        </p:nvSpPr>
        <p:spPr>
          <a:xfrm>
            <a:off x="121490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3973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3" name="Google Shape;2623;p21"/>
          <p:cNvSpPr txBox="1">
            <a:spLocks noGrp="1"/>
          </p:cNvSpPr>
          <p:nvPr>
            <p:ph type="title"/>
          </p:nvPr>
        </p:nvSpPr>
        <p:spPr>
          <a:xfrm>
            <a:off x="1384733" y="4231533"/>
            <a:ext cx="3320800" cy="8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24" name="Google Shape;2624;p21"/>
          <p:cNvSpPr txBox="1">
            <a:spLocks noGrp="1"/>
          </p:cNvSpPr>
          <p:nvPr>
            <p:ph type="subTitle" idx="1"/>
          </p:nvPr>
        </p:nvSpPr>
        <p:spPr>
          <a:xfrm>
            <a:off x="1384767" y="5114367"/>
            <a:ext cx="3320800" cy="10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2625" name="Google Shape;2625;p21"/>
          <p:cNvSpPr txBox="1">
            <a:spLocks noGrp="1"/>
          </p:cNvSpPr>
          <p:nvPr>
            <p:ph type="subTitle" idx="2"/>
          </p:nvPr>
        </p:nvSpPr>
        <p:spPr>
          <a:xfrm>
            <a:off x="7486471" y="5114367"/>
            <a:ext cx="3320800" cy="10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2626" name="Google Shape;2626;p21"/>
          <p:cNvSpPr txBox="1">
            <a:spLocks noGrp="1"/>
          </p:cNvSpPr>
          <p:nvPr>
            <p:ph type="subTitle" idx="3"/>
          </p:nvPr>
        </p:nvSpPr>
        <p:spPr>
          <a:xfrm>
            <a:off x="7486467" y="4231533"/>
            <a:ext cx="3320800" cy="8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2133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2133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2133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2133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2133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2133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cxnSp>
        <p:nvCxnSpPr>
          <p:cNvPr id="2627" name="Google Shape;2627;p21"/>
          <p:cNvCxnSpPr/>
          <p:nvPr/>
        </p:nvCxnSpPr>
        <p:spPr>
          <a:xfrm>
            <a:off x="0" y="12853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8" name="Google Shape;2628;p21"/>
          <p:cNvSpPr/>
          <p:nvPr/>
        </p:nvSpPr>
        <p:spPr>
          <a:xfrm rot="10800000" flipH="1">
            <a:off x="2301485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9" name="Google Shape;2629;p21"/>
          <p:cNvSpPr/>
          <p:nvPr/>
        </p:nvSpPr>
        <p:spPr>
          <a:xfrm rot="10800000" flipH="1">
            <a:off x="252185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0" name="Google Shape;2630;p21"/>
          <p:cNvSpPr/>
          <p:nvPr/>
        </p:nvSpPr>
        <p:spPr>
          <a:xfrm rot="10800000" flipH="1">
            <a:off x="263165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1" name="Google Shape;2631;p21"/>
          <p:cNvSpPr/>
          <p:nvPr/>
        </p:nvSpPr>
        <p:spPr>
          <a:xfrm rot="10800000" flipH="1">
            <a:off x="263165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2" name="Google Shape;2632;p21"/>
          <p:cNvSpPr/>
          <p:nvPr/>
        </p:nvSpPr>
        <p:spPr>
          <a:xfrm rot="10800000" flipH="1">
            <a:off x="2576751" y="65492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3" name="Google Shape;2633;p21"/>
          <p:cNvSpPr/>
          <p:nvPr/>
        </p:nvSpPr>
        <p:spPr>
          <a:xfrm rot="10800000" flipH="1">
            <a:off x="2742218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4" name="Google Shape;2634;p21"/>
          <p:cNvSpPr/>
          <p:nvPr/>
        </p:nvSpPr>
        <p:spPr>
          <a:xfrm rot="10800000" flipH="1">
            <a:off x="2742218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5" name="Google Shape;2635;p21"/>
          <p:cNvSpPr/>
          <p:nvPr/>
        </p:nvSpPr>
        <p:spPr>
          <a:xfrm rot="10800000" flipH="1">
            <a:off x="2742218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6" name="Google Shape;2636;p21"/>
          <p:cNvSpPr/>
          <p:nvPr/>
        </p:nvSpPr>
        <p:spPr>
          <a:xfrm rot="10800000" flipH="1">
            <a:off x="2852018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7" name="Google Shape;2637;p21"/>
          <p:cNvSpPr/>
          <p:nvPr/>
        </p:nvSpPr>
        <p:spPr>
          <a:xfrm rot="10800000" flipH="1">
            <a:off x="2852018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8" name="Google Shape;2638;p21"/>
          <p:cNvSpPr/>
          <p:nvPr/>
        </p:nvSpPr>
        <p:spPr>
          <a:xfrm rot="10800000" flipH="1">
            <a:off x="2852018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9" name="Google Shape;2639;p21"/>
          <p:cNvSpPr/>
          <p:nvPr/>
        </p:nvSpPr>
        <p:spPr>
          <a:xfrm rot="10800000" flipH="1">
            <a:off x="2962585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0" name="Google Shape;2640;p21"/>
          <p:cNvSpPr/>
          <p:nvPr/>
        </p:nvSpPr>
        <p:spPr>
          <a:xfrm rot="10800000" flipH="1">
            <a:off x="318295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1" name="Google Shape;2641;p21"/>
          <p:cNvSpPr/>
          <p:nvPr/>
        </p:nvSpPr>
        <p:spPr>
          <a:xfrm rot="10800000" flipH="1">
            <a:off x="318295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2" name="Google Shape;2642;p21"/>
          <p:cNvSpPr/>
          <p:nvPr/>
        </p:nvSpPr>
        <p:spPr>
          <a:xfrm rot="10800000" flipH="1">
            <a:off x="3108851" y="6594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3" name="Google Shape;2643;p21"/>
          <p:cNvSpPr/>
          <p:nvPr/>
        </p:nvSpPr>
        <p:spPr>
          <a:xfrm rot="10800000" flipH="1">
            <a:off x="3462218" y="6514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4" name="Google Shape;2644;p21"/>
          <p:cNvSpPr/>
          <p:nvPr/>
        </p:nvSpPr>
        <p:spPr>
          <a:xfrm rot="10800000" flipH="1">
            <a:off x="329275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5" name="Google Shape;2645;p21"/>
          <p:cNvSpPr/>
          <p:nvPr/>
        </p:nvSpPr>
        <p:spPr>
          <a:xfrm rot="10800000" flipH="1">
            <a:off x="329275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6" name="Google Shape;2646;p21"/>
          <p:cNvSpPr/>
          <p:nvPr/>
        </p:nvSpPr>
        <p:spPr>
          <a:xfrm rot="10800000" flipH="1">
            <a:off x="3403318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7" name="Google Shape;2647;p21"/>
          <p:cNvSpPr/>
          <p:nvPr/>
        </p:nvSpPr>
        <p:spPr>
          <a:xfrm rot="10800000" flipH="1">
            <a:off x="3513118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8" name="Google Shape;2648;p21"/>
          <p:cNvSpPr/>
          <p:nvPr/>
        </p:nvSpPr>
        <p:spPr>
          <a:xfrm rot="10800000" flipH="1">
            <a:off x="3513118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9" name="Google Shape;2649;p21"/>
          <p:cNvSpPr/>
          <p:nvPr/>
        </p:nvSpPr>
        <p:spPr>
          <a:xfrm rot="10800000" flipH="1">
            <a:off x="3623685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0" name="Google Shape;2650;p21"/>
          <p:cNvSpPr/>
          <p:nvPr/>
        </p:nvSpPr>
        <p:spPr>
          <a:xfrm rot="10800000" flipH="1">
            <a:off x="8401418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1" name="Google Shape;2651;p21"/>
          <p:cNvSpPr/>
          <p:nvPr/>
        </p:nvSpPr>
        <p:spPr>
          <a:xfrm rot="10800000" flipH="1">
            <a:off x="8511218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2" name="Google Shape;2652;p21"/>
          <p:cNvSpPr/>
          <p:nvPr/>
        </p:nvSpPr>
        <p:spPr>
          <a:xfrm rot="10800000" flipH="1">
            <a:off x="851195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3" name="Google Shape;2653;p21"/>
          <p:cNvSpPr/>
          <p:nvPr/>
        </p:nvSpPr>
        <p:spPr>
          <a:xfrm rot="10800000" flipH="1">
            <a:off x="8621785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4" name="Google Shape;2654;p21"/>
          <p:cNvSpPr/>
          <p:nvPr/>
        </p:nvSpPr>
        <p:spPr>
          <a:xfrm rot="10800000" flipH="1">
            <a:off x="8731585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5" name="Google Shape;2655;p21"/>
          <p:cNvSpPr/>
          <p:nvPr/>
        </p:nvSpPr>
        <p:spPr>
          <a:xfrm rot="10800000" flipH="1">
            <a:off x="8731585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6" name="Google Shape;2656;p21"/>
          <p:cNvSpPr/>
          <p:nvPr/>
        </p:nvSpPr>
        <p:spPr>
          <a:xfrm rot="10800000" flipH="1">
            <a:off x="8731585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7" name="Google Shape;2657;p21"/>
          <p:cNvSpPr/>
          <p:nvPr/>
        </p:nvSpPr>
        <p:spPr>
          <a:xfrm rot="10800000" flipH="1">
            <a:off x="884215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8" name="Google Shape;2658;p21"/>
          <p:cNvSpPr/>
          <p:nvPr/>
        </p:nvSpPr>
        <p:spPr>
          <a:xfrm rot="10800000" flipH="1">
            <a:off x="9048018" y="64903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9" name="Google Shape;2659;p21"/>
          <p:cNvSpPr/>
          <p:nvPr/>
        </p:nvSpPr>
        <p:spPr>
          <a:xfrm rot="10800000" flipH="1">
            <a:off x="8951951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0" name="Google Shape;2660;p21"/>
          <p:cNvSpPr/>
          <p:nvPr/>
        </p:nvSpPr>
        <p:spPr>
          <a:xfrm rot="10800000" flipH="1">
            <a:off x="895195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1" name="Google Shape;2661;p21"/>
          <p:cNvSpPr/>
          <p:nvPr/>
        </p:nvSpPr>
        <p:spPr>
          <a:xfrm rot="10800000" flipH="1">
            <a:off x="8951951" y="6828333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2" name="Google Shape;2662;p21"/>
          <p:cNvSpPr/>
          <p:nvPr/>
        </p:nvSpPr>
        <p:spPr>
          <a:xfrm rot="10800000" flipH="1">
            <a:off x="9172318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3" name="Google Shape;2663;p21"/>
          <p:cNvSpPr/>
          <p:nvPr/>
        </p:nvSpPr>
        <p:spPr>
          <a:xfrm rot="10800000" flipH="1">
            <a:off x="9503251" y="67776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4" name="Google Shape;2664;p21"/>
          <p:cNvSpPr/>
          <p:nvPr/>
        </p:nvSpPr>
        <p:spPr>
          <a:xfrm rot="10800000" flipH="1">
            <a:off x="9172318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5" name="Google Shape;2665;p21"/>
          <p:cNvSpPr/>
          <p:nvPr/>
        </p:nvSpPr>
        <p:spPr>
          <a:xfrm rot="10800000" flipH="1">
            <a:off x="9282885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6" name="Google Shape;2666;p21"/>
          <p:cNvSpPr/>
          <p:nvPr/>
        </p:nvSpPr>
        <p:spPr>
          <a:xfrm rot="10800000" flipH="1">
            <a:off x="9282885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7" name="Google Shape;2667;p21"/>
          <p:cNvSpPr/>
          <p:nvPr/>
        </p:nvSpPr>
        <p:spPr>
          <a:xfrm rot="10800000" flipH="1">
            <a:off x="9723617" y="67187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8" name="Google Shape;2668;p21"/>
          <p:cNvSpPr/>
          <p:nvPr/>
        </p:nvSpPr>
        <p:spPr>
          <a:xfrm rot="10800000" flipH="1">
            <a:off x="9723617" y="6829968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9" name="Google Shape;2669;p21"/>
          <p:cNvSpPr/>
          <p:nvPr/>
        </p:nvSpPr>
        <p:spPr>
          <a:xfrm rot="10800000" flipH="1">
            <a:off x="9833418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0" name="Google Shape;2670;p21"/>
          <p:cNvSpPr/>
          <p:nvPr/>
        </p:nvSpPr>
        <p:spPr>
          <a:xfrm rot="10800000" flipH="1">
            <a:off x="9833418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150847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p2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73" name="Google Shape;2673;p22"/>
          <p:cNvSpPr txBox="1">
            <a:spLocks noGrp="1"/>
          </p:cNvSpPr>
          <p:nvPr>
            <p:ph type="subTitle" idx="1"/>
          </p:nvPr>
        </p:nvSpPr>
        <p:spPr>
          <a:xfrm>
            <a:off x="1580567" y="4480767"/>
            <a:ext cx="2323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674" name="Google Shape;2674;p22"/>
          <p:cNvSpPr txBox="1">
            <a:spLocks noGrp="1"/>
          </p:cNvSpPr>
          <p:nvPr>
            <p:ph type="subTitle" idx="2"/>
          </p:nvPr>
        </p:nvSpPr>
        <p:spPr>
          <a:xfrm>
            <a:off x="1580567" y="3553967"/>
            <a:ext cx="2323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ibeye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endParaRPr/>
          </a:p>
        </p:txBody>
      </p:sp>
      <p:sp>
        <p:nvSpPr>
          <p:cNvPr id="2675" name="Google Shape;2675;p22"/>
          <p:cNvSpPr txBox="1">
            <a:spLocks noGrp="1"/>
          </p:cNvSpPr>
          <p:nvPr>
            <p:ph type="subTitle" idx="3"/>
          </p:nvPr>
        </p:nvSpPr>
        <p:spPr>
          <a:xfrm>
            <a:off x="4934200" y="4480767"/>
            <a:ext cx="2323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676" name="Google Shape;2676;p22"/>
          <p:cNvSpPr txBox="1">
            <a:spLocks noGrp="1"/>
          </p:cNvSpPr>
          <p:nvPr>
            <p:ph type="subTitle" idx="4"/>
          </p:nvPr>
        </p:nvSpPr>
        <p:spPr>
          <a:xfrm>
            <a:off x="4934200" y="3553967"/>
            <a:ext cx="2323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ibeye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endParaRPr/>
          </a:p>
        </p:txBody>
      </p:sp>
      <p:sp>
        <p:nvSpPr>
          <p:cNvPr id="2677" name="Google Shape;2677;p22"/>
          <p:cNvSpPr txBox="1">
            <a:spLocks noGrp="1"/>
          </p:cNvSpPr>
          <p:nvPr>
            <p:ph type="subTitle" idx="5"/>
          </p:nvPr>
        </p:nvSpPr>
        <p:spPr>
          <a:xfrm>
            <a:off x="8287833" y="4480767"/>
            <a:ext cx="2323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678" name="Google Shape;2678;p22"/>
          <p:cNvSpPr txBox="1">
            <a:spLocks noGrp="1"/>
          </p:cNvSpPr>
          <p:nvPr>
            <p:ph type="subTitle" idx="6"/>
          </p:nvPr>
        </p:nvSpPr>
        <p:spPr>
          <a:xfrm>
            <a:off x="8287833" y="3553967"/>
            <a:ext cx="2323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ibeye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endParaRPr/>
          </a:p>
        </p:txBody>
      </p:sp>
      <p:sp>
        <p:nvSpPr>
          <p:cNvPr id="2679" name="Google Shape;2679;p22"/>
          <p:cNvSpPr/>
          <p:nvPr/>
        </p:nvSpPr>
        <p:spPr>
          <a:xfrm rot="-5400000" flipH="1">
            <a:off x="80385" y="745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0" name="Google Shape;2680;p22"/>
          <p:cNvSpPr/>
          <p:nvPr/>
        </p:nvSpPr>
        <p:spPr>
          <a:xfrm rot="-5400000" flipH="1">
            <a:off x="-15082" y="89634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1" name="Google Shape;2681;p22"/>
          <p:cNvSpPr/>
          <p:nvPr/>
        </p:nvSpPr>
        <p:spPr>
          <a:xfrm rot="-5400000" flipH="1">
            <a:off x="80385" y="294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2" name="Google Shape;2682;p22"/>
          <p:cNvSpPr/>
          <p:nvPr/>
        </p:nvSpPr>
        <p:spPr>
          <a:xfrm rot="-5400000" flipH="1">
            <a:off x="-15449" y="30963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3" name="Google Shape;2683;p22"/>
          <p:cNvSpPr/>
          <p:nvPr/>
        </p:nvSpPr>
        <p:spPr>
          <a:xfrm rot="-5400000" flipH="1">
            <a:off x="-14633" y="419351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4" name="Google Shape;2684;p22"/>
          <p:cNvSpPr/>
          <p:nvPr/>
        </p:nvSpPr>
        <p:spPr>
          <a:xfrm rot="-5400000" flipH="1">
            <a:off x="190918" y="5145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5" name="Google Shape;2685;p22"/>
          <p:cNvSpPr/>
          <p:nvPr/>
        </p:nvSpPr>
        <p:spPr>
          <a:xfrm rot="-5400000" flipH="1">
            <a:off x="-15449" y="53073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6" name="Google Shape;2686;p22"/>
          <p:cNvSpPr/>
          <p:nvPr/>
        </p:nvSpPr>
        <p:spPr>
          <a:xfrm rot="-5400000" flipH="1">
            <a:off x="322718" y="3753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7" name="Google Shape;2687;p22"/>
          <p:cNvSpPr/>
          <p:nvPr/>
        </p:nvSpPr>
        <p:spPr>
          <a:xfrm rot="-5400000" flipH="1">
            <a:off x="190918" y="6251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8" name="Google Shape;2688;p22"/>
          <p:cNvSpPr/>
          <p:nvPr/>
        </p:nvSpPr>
        <p:spPr>
          <a:xfrm rot="-5400000" flipH="1">
            <a:off x="80385" y="6251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9" name="Google Shape;2689;p22"/>
          <p:cNvSpPr/>
          <p:nvPr/>
        </p:nvSpPr>
        <p:spPr>
          <a:xfrm rot="-5400000" flipH="1">
            <a:off x="-15449" y="64053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0" name="Google Shape;2690;p22"/>
          <p:cNvSpPr/>
          <p:nvPr/>
        </p:nvSpPr>
        <p:spPr>
          <a:xfrm rot="-5400000" flipH="1">
            <a:off x="-15449" y="7511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1" name="Google Shape;2691;p22"/>
          <p:cNvSpPr/>
          <p:nvPr/>
        </p:nvSpPr>
        <p:spPr>
          <a:xfrm rot="-5400000" flipH="1">
            <a:off x="190918" y="8462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2" name="Google Shape;2692;p22"/>
          <p:cNvSpPr/>
          <p:nvPr/>
        </p:nvSpPr>
        <p:spPr>
          <a:xfrm rot="-5400000" flipH="1">
            <a:off x="80385" y="8462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3" name="Google Shape;2693;p22"/>
          <p:cNvSpPr/>
          <p:nvPr/>
        </p:nvSpPr>
        <p:spPr>
          <a:xfrm rot="-5400000" flipH="1">
            <a:off x="-15449" y="8616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4" name="Google Shape;2694;p22"/>
          <p:cNvSpPr/>
          <p:nvPr/>
        </p:nvSpPr>
        <p:spPr>
          <a:xfrm>
            <a:off x="11874600" y="302261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5" name="Google Shape;2695;p22"/>
          <p:cNvSpPr/>
          <p:nvPr/>
        </p:nvSpPr>
        <p:spPr>
          <a:xfrm>
            <a:off x="11874600" y="443931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292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6" name="Google Shape;2696;p22"/>
          <p:cNvSpPr/>
          <p:nvPr/>
        </p:nvSpPr>
        <p:spPr>
          <a:xfrm>
            <a:off x="11390363" y="205224"/>
            <a:ext cx="58736" cy="58736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315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315" y="2606"/>
                </a:cubicBezTo>
                <a:cubicBezTo>
                  <a:pt x="2025" y="2606"/>
                  <a:pt x="2607" y="2025"/>
                  <a:pt x="2607" y="1314"/>
                </a:cubicBezTo>
                <a:cubicBezTo>
                  <a:pt x="2607" y="582"/>
                  <a:pt x="2025" y="1"/>
                  <a:pt x="1315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7" name="Google Shape;2697;p22"/>
          <p:cNvSpPr/>
          <p:nvPr/>
        </p:nvSpPr>
        <p:spPr>
          <a:xfrm>
            <a:off x="11283634" y="2417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10" y="2622"/>
                  <a:pt x="1731" y="2622"/>
                </a:cubicBezTo>
                <a:cubicBezTo>
                  <a:pt x="2406" y="2622"/>
                  <a:pt x="3058" y="2101"/>
                  <a:pt x="3058" y="1314"/>
                </a:cubicBezTo>
                <a:cubicBezTo>
                  <a:pt x="3058" y="582"/>
                  <a:pt x="2455" y="0"/>
                  <a:pt x="174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8" name="Google Shape;2698;p22"/>
          <p:cNvSpPr/>
          <p:nvPr/>
        </p:nvSpPr>
        <p:spPr>
          <a:xfrm>
            <a:off x="11487145" y="2418"/>
            <a:ext cx="58657" cy="5864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9" name="Google Shape;2699;p22"/>
          <p:cNvSpPr/>
          <p:nvPr/>
        </p:nvSpPr>
        <p:spPr>
          <a:xfrm>
            <a:off x="11573891" y="2417"/>
            <a:ext cx="68332" cy="59027"/>
          </a:xfrm>
          <a:custGeom>
            <a:avLst/>
            <a:gdLst/>
            <a:ahLst/>
            <a:cxnLst/>
            <a:rect l="l" t="t" r="r" b="b"/>
            <a:pathLst>
              <a:path w="3037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07" y="2622"/>
                  <a:pt x="1726" y="2622"/>
                </a:cubicBezTo>
                <a:cubicBezTo>
                  <a:pt x="2395" y="2622"/>
                  <a:pt x="3037" y="2101"/>
                  <a:pt x="3037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0" name="Google Shape;2700;p22"/>
          <p:cNvSpPr/>
          <p:nvPr/>
        </p:nvSpPr>
        <p:spPr>
          <a:xfrm>
            <a:off x="11776929" y="2418"/>
            <a:ext cx="59131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1" name="Google Shape;2701;p22"/>
          <p:cNvSpPr/>
          <p:nvPr/>
        </p:nvSpPr>
        <p:spPr>
          <a:xfrm>
            <a:off x="11873847" y="2418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2" name="Google Shape;2702;p22"/>
          <p:cNvSpPr/>
          <p:nvPr/>
        </p:nvSpPr>
        <p:spPr>
          <a:xfrm>
            <a:off x="11960571" y="2417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3" name="Google Shape;2703;p22"/>
          <p:cNvSpPr/>
          <p:nvPr/>
        </p:nvSpPr>
        <p:spPr>
          <a:xfrm>
            <a:off x="12057489" y="2417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4" name="Google Shape;2704;p22"/>
          <p:cNvSpPr/>
          <p:nvPr/>
        </p:nvSpPr>
        <p:spPr>
          <a:xfrm>
            <a:off x="11293805" y="101386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5" name="Google Shape;2705;p22"/>
          <p:cNvSpPr/>
          <p:nvPr/>
        </p:nvSpPr>
        <p:spPr>
          <a:xfrm>
            <a:off x="11583590" y="101386"/>
            <a:ext cx="68805" cy="58531"/>
          </a:xfrm>
          <a:custGeom>
            <a:avLst/>
            <a:gdLst/>
            <a:ahLst/>
            <a:cxnLst/>
            <a:rect l="l" t="t" r="r" b="b"/>
            <a:pathLst>
              <a:path w="3058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6" name="Google Shape;2706;p22"/>
          <p:cNvSpPr/>
          <p:nvPr/>
        </p:nvSpPr>
        <p:spPr>
          <a:xfrm>
            <a:off x="11487145" y="101274"/>
            <a:ext cx="58657" cy="5864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7" name="Google Shape;2707;p22"/>
          <p:cNvSpPr/>
          <p:nvPr/>
        </p:nvSpPr>
        <p:spPr>
          <a:xfrm>
            <a:off x="11390363" y="362913"/>
            <a:ext cx="58736" cy="58713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5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315" y="2606"/>
                </a:cubicBezTo>
                <a:cubicBezTo>
                  <a:pt x="2025" y="2606"/>
                  <a:pt x="2607" y="2024"/>
                  <a:pt x="2607" y="1314"/>
                </a:cubicBezTo>
                <a:cubicBezTo>
                  <a:pt x="2607" y="582"/>
                  <a:pt x="2025" y="0"/>
                  <a:pt x="131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8" name="Google Shape;2708;p22"/>
          <p:cNvSpPr/>
          <p:nvPr/>
        </p:nvSpPr>
        <p:spPr>
          <a:xfrm>
            <a:off x="11873847" y="101274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9" name="Google Shape;2709;p22"/>
          <p:cNvSpPr/>
          <p:nvPr/>
        </p:nvSpPr>
        <p:spPr>
          <a:xfrm>
            <a:off x="11776929" y="101274"/>
            <a:ext cx="59131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0" name="Google Shape;2710;p22"/>
          <p:cNvSpPr/>
          <p:nvPr/>
        </p:nvSpPr>
        <p:spPr>
          <a:xfrm>
            <a:off x="12067187" y="101386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1" name="Google Shape;2711;p22"/>
          <p:cNvSpPr/>
          <p:nvPr/>
        </p:nvSpPr>
        <p:spPr>
          <a:xfrm rot="5400000">
            <a:off x="12048642" y="6459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2" name="Google Shape;2712;p22"/>
          <p:cNvSpPr/>
          <p:nvPr/>
        </p:nvSpPr>
        <p:spPr>
          <a:xfrm rot="5400000">
            <a:off x="12148909" y="660793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3" name="Google Shape;2713;p22"/>
          <p:cNvSpPr/>
          <p:nvPr/>
        </p:nvSpPr>
        <p:spPr>
          <a:xfrm rot="5400000">
            <a:off x="12048642" y="8662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4" name="Google Shape;2714;p22"/>
          <p:cNvSpPr/>
          <p:nvPr/>
        </p:nvSpPr>
        <p:spPr>
          <a:xfrm rot="5400000">
            <a:off x="12148542" y="88079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5" name="Google Shape;2715;p22"/>
          <p:cNvSpPr/>
          <p:nvPr/>
        </p:nvSpPr>
        <p:spPr>
          <a:xfrm rot="5400000">
            <a:off x="11879209" y="57544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6" name="Google Shape;2716;p22"/>
          <p:cNvSpPr/>
          <p:nvPr/>
        </p:nvSpPr>
        <p:spPr>
          <a:xfrm rot="5400000">
            <a:off x="12148909" y="116609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7" name="Google Shape;2717;p22"/>
          <p:cNvSpPr/>
          <p:nvPr/>
        </p:nvSpPr>
        <p:spPr>
          <a:xfrm flipH="1">
            <a:off x="1093293" y="8445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8" name="Google Shape;2718;p22"/>
          <p:cNvSpPr/>
          <p:nvPr/>
        </p:nvSpPr>
        <p:spPr>
          <a:xfrm flipH="1">
            <a:off x="1094226" y="-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9" name="Google Shape;2719;p22"/>
          <p:cNvSpPr/>
          <p:nvPr/>
        </p:nvSpPr>
        <p:spPr>
          <a:xfrm flipH="1">
            <a:off x="983693" y="-8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0" name="Google Shape;2720;p22"/>
          <p:cNvSpPr/>
          <p:nvPr/>
        </p:nvSpPr>
        <p:spPr>
          <a:xfrm flipH="1">
            <a:off x="873659" y="1949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1" name="Google Shape;2721;p22"/>
          <p:cNvSpPr/>
          <p:nvPr/>
        </p:nvSpPr>
        <p:spPr>
          <a:xfrm flipH="1">
            <a:off x="873126" y="-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2" name="Google Shape;2722;p22"/>
          <p:cNvSpPr/>
          <p:nvPr/>
        </p:nvSpPr>
        <p:spPr>
          <a:xfrm flipH="1">
            <a:off x="1012893" y="3267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3" name="Google Shape;2723;p22"/>
          <p:cNvSpPr/>
          <p:nvPr/>
        </p:nvSpPr>
        <p:spPr>
          <a:xfrm flipH="1">
            <a:off x="763126" y="1949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4" name="Google Shape;2724;p22"/>
          <p:cNvSpPr/>
          <p:nvPr/>
        </p:nvSpPr>
        <p:spPr>
          <a:xfrm flipH="1">
            <a:off x="763326" y="-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5" name="Google Shape;2725;p22"/>
          <p:cNvSpPr/>
          <p:nvPr/>
        </p:nvSpPr>
        <p:spPr>
          <a:xfrm>
            <a:off x="513393" y="1949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6" name="Google Shape;2726;p22"/>
          <p:cNvSpPr/>
          <p:nvPr/>
        </p:nvSpPr>
        <p:spPr>
          <a:xfrm>
            <a:off x="514326" y="-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7" name="Google Shape;2727;p22"/>
          <p:cNvSpPr/>
          <p:nvPr/>
        </p:nvSpPr>
        <p:spPr>
          <a:xfrm>
            <a:off x="623926" y="1949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8" name="Google Shape;2728;p22"/>
          <p:cNvSpPr/>
          <p:nvPr/>
        </p:nvSpPr>
        <p:spPr>
          <a:xfrm>
            <a:off x="623926" y="8445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9" name="Google Shape;2729;p22"/>
          <p:cNvSpPr/>
          <p:nvPr/>
        </p:nvSpPr>
        <p:spPr>
          <a:xfrm>
            <a:off x="624126" y="-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0" name="Google Shape;2730;p22"/>
          <p:cNvSpPr/>
          <p:nvPr/>
        </p:nvSpPr>
        <p:spPr>
          <a:xfrm flipH="1">
            <a:off x="329393" y="-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1" name="Google Shape;2731;p22"/>
          <p:cNvSpPr/>
          <p:nvPr/>
        </p:nvSpPr>
        <p:spPr>
          <a:xfrm>
            <a:off x="80393" y="-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2" name="Google Shape;2732;p22"/>
          <p:cNvSpPr/>
          <p:nvPr/>
        </p:nvSpPr>
        <p:spPr>
          <a:xfrm>
            <a:off x="190193" y="-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3" name="Google Shape;2733;p22"/>
          <p:cNvSpPr/>
          <p:nvPr/>
        </p:nvSpPr>
        <p:spPr>
          <a:xfrm rot="5400000" flipH="1">
            <a:off x="11090262" y="230637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4" name="Google Shape;2734;p22"/>
          <p:cNvSpPr/>
          <p:nvPr/>
        </p:nvSpPr>
        <p:spPr>
          <a:xfrm rot="5400000" flipH="1">
            <a:off x="12052709" y="67245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5" name="Google Shape;2735;p22"/>
          <p:cNvSpPr/>
          <p:nvPr/>
        </p:nvSpPr>
        <p:spPr>
          <a:xfrm rot="5400000" flipH="1">
            <a:off x="12148909" y="6740318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6" name="Google Shape;2736;p22"/>
          <p:cNvSpPr/>
          <p:nvPr/>
        </p:nvSpPr>
        <p:spPr>
          <a:xfrm rot="5400000" flipH="1">
            <a:off x="11630142" y="65041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7" name="Google Shape;2737;p22"/>
          <p:cNvSpPr/>
          <p:nvPr/>
        </p:nvSpPr>
        <p:spPr>
          <a:xfrm rot="5400000" flipH="1">
            <a:off x="12148542" y="65203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8" name="Google Shape;2738;p22"/>
          <p:cNvSpPr/>
          <p:nvPr/>
        </p:nvSpPr>
        <p:spPr>
          <a:xfrm rot="5400000" flipH="1">
            <a:off x="12147726" y="6408967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9" name="Google Shape;2739;p22"/>
          <p:cNvSpPr/>
          <p:nvPr/>
        </p:nvSpPr>
        <p:spPr>
          <a:xfrm rot="5400000" flipH="1">
            <a:off x="11519609" y="62845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0" name="Google Shape;2740;p22"/>
          <p:cNvSpPr/>
          <p:nvPr/>
        </p:nvSpPr>
        <p:spPr>
          <a:xfrm rot="5400000" flipH="1">
            <a:off x="12148542" y="62992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1" name="Google Shape;2741;p22"/>
          <p:cNvSpPr/>
          <p:nvPr/>
        </p:nvSpPr>
        <p:spPr>
          <a:xfrm rot="5400000" flipH="1">
            <a:off x="11387809" y="64237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2" name="Google Shape;2742;p22"/>
          <p:cNvSpPr/>
          <p:nvPr/>
        </p:nvSpPr>
        <p:spPr>
          <a:xfrm rot="5400000" flipH="1">
            <a:off x="11519609" y="61739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3" name="Google Shape;2743;p22"/>
          <p:cNvSpPr/>
          <p:nvPr/>
        </p:nvSpPr>
        <p:spPr>
          <a:xfrm rot="5400000" flipH="1">
            <a:off x="11630142" y="61739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4" name="Google Shape;2744;p22"/>
          <p:cNvSpPr/>
          <p:nvPr/>
        </p:nvSpPr>
        <p:spPr>
          <a:xfrm rot="5400000" flipH="1">
            <a:off x="12148542" y="61894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5" name="Google Shape;2745;p22"/>
          <p:cNvSpPr/>
          <p:nvPr/>
        </p:nvSpPr>
        <p:spPr>
          <a:xfrm rot="5400000" flipH="1">
            <a:off x="12148542" y="60788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6" name="Google Shape;2746;p22"/>
          <p:cNvSpPr/>
          <p:nvPr/>
        </p:nvSpPr>
        <p:spPr>
          <a:xfrm rot="5400000" flipH="1">
            <a:off x="11942175" y="63943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7" name="Google Shape;2747;p22"/>
          <p:cNvSpPr/>
          <p:nvPr/>
        </p:nvSpPr>
        <p:spPr>
          <a:xfrm rot="5400000" flipH="1">
            <a:off x="12052709" y="63943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8" name="Google Shape;2748;p22"/>
          <p:cNvSpPr/>
          <p:nvPr/>
        </p:nvSpPr>
        <p:spPr>
          <a:xfrm rot="5400000" flipH="1">
            <a:off x="12148542" y="59682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9" name="Google Shape;2749;p22"/>
          <p:cNvSpPr/>
          <p:nvPr/>
        </p:nvSpPr>
        <p:spPr>
          <a:xfrm rot="10800000">
            <a:off x="258681" y="6496987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0" name="Google Shape;2750;p22"/>
          <p:cNvSpPr/>
          <p:nvPr/>
        </p:nvSpPr>
        <p:spPr>
          <a:xfrm rot="10800000">
            <a:off x="258681" y="6355317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292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1" name="Google Shape;2751;p22"/>
          <p:cNvSpPr/>
          <p:nvPr/>
        </p:nvSpPr>
        <p:spPr>
          <a:xfrm rot="10800000">
            <a:off x="742893" y="6594024"/>
            <a:ext cx="58736" cy="58736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315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315" y="2606"/>
                </a:cubicBezTo>
                <a:cubicBezTo>
                  <a:pt x="2025" y="2606"/>
                  <a:pt x="2607" y="2025"/>
                  <a:pt x="2607" y="1314"/>
                </a:cubicBezTo>
                <a:cubicBezTo>
                  <a:pt x="2607" y="582"/>
                  <a:pt x="2025" y="1"/>
                  <a:pt x="1315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2" name="Google Shape;2752;p22"/>
          <p:cNvSpPr/>
          <p:nvPr/>
        </p:nvSpPr>
        <p:spPr>
          <a:xfrm rot="10800000">
            <a:off x="839531" y="6796540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10" y="2622"/>
                  <a:pt x="1731" y="2622"/>
                </a:cubicBezTo>
                <a:cubicBezTo>
                  <a:pt x="2406" y="2622"/>
                  <a:pt x="3058" y="2101"/>
                  <a:pt x="3058" y="1314"/>
                </a:cubicBezTo>
                <a:cubicBezTo>
                  <a:pt x="3058" y="582"/>
                  <a:pt x="2455" y="0"/>
                  <a:pt x="174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3" name="Google Shape;2753;p22"/>
          <p:cNvSpPr/>
          <p:nvPr/>
        </p:nvSpPr>
        <p:spPr>
          <a:xfrm rot="10800000">
            <a:off x="646190" y="6796923"/>
            <a:ext cx="58657" cy="5864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4" name="Google Shape;2754;p22"/>
          <p:cNvSpPr/>
          <p:nvPr/>
        </p:nvSpPr>
        <p:spPr>
          <a:xfrm rot="10800000">
            <a:off x="549769" y="6796540"/>
            <a:ext cx="68332" cy="59027"/>
          </a:xfrm>
          <a:custGeom>
            <a:avLst/>
            <a:gdLst/>
            <a:ahLst/>
            <a:cxnLst/>
            <a:rect l="l" t="t" r="r" b="b"/>
            <a:pathLst>
              <a:path w="3037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07" y="2622"/>
                  <a:pt x="1726" y="2622"/>
                </a:cubicBezTo>
                <a:cubicBezTo>
                  <a:pt x="2395" y="2622"/>
                  <a:pt x="3037" y="2101"/>
                  <a:pt x="3037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5" name="Google Shape;2755;p22"/>
          <p:cNvSpPr/>
          <p:nvPr/>
        </p:nvSpPr>
        <p:spPr>
          <a:xfrm rot="10800000">
            <a:off x="355934" y="6796923"/>
            <a:ext cx="59129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6" name="Google Shape;2756;p22"/>
          <p:cNvSpPr/>
          <p:nvPr/>
        </p:nvSpPr>
        <p:spPr>
          <a:xfrm rot="10800000">
            <a:off x="259511" y="6796923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7" name="Google Shape;2757;p22"/>
          <p:cNvSpPr/>
          <p:nvPr/>
        </p:nvSpPr>
        <p:spPr>
          <a:xfrm rot="10800000">
            <a:off x="162594" y="6796540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8" name="Google Shape;2758;p22"/>
          <p:cNvSpPr/>
          <p:nvPr/>
        </p:nvSpPr>
        <p:spPr>
          <a:xfrm rot="10800000">
            <a:off x="65677" y="6796540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9" name="Google Shape;2759;p22"/>
          <p:cNvSpPr/>
          <p:nvPr/>
        </p:nvSpPr>
        <p:spPr>
          <a:xfrm rot="10800000">
            <a:off x="829361" y="6698065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0" name="Google Shape;2760;p22"/>
          <p:cNvSpPr/>
          <p:nvPr/>
        </p:nvSpPr>
        <p:spPr>
          <a:xfrm rot="10800000">
            <a:off x="539598" y="6698065"/>
            <a:ext cx="68805" cy="58531"/>
          </a:xfrm>
          <a:custGeom>
            <a:avLst/>
            <a:gdLst/>
            <a:ahLst/>
            <a:cxnLst/>
            <a:rect l="l" t="t" r="r" b="b"/>
            <a:pathLst>
              <a:path w="3058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1" name="Google Shape;2761;p22"/>
          <p:cNvSpPr/>
          <p:nvPr/>
        </p:nvSpPr>
        <p:spPr>
          <a:xfrm rot="10800000">
            <a:off x="646190" y="6698066"/>
            <a:ext cx="58657" cy="5864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2" name="Google Shape;2762;p22"/>
          <p:cNvSpPr/>
          <p:nvPr/>
        </p:nvSpPr>
        <p:spPr>
          <a:xfrm rot="10800000">
            <a:off x="742893" y="6436358"/>
            <a:ext cx="58736" cy="58713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5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315" y="2606"/>
                </a:cubicBezTo>
                <a:cubicBezTo>
                  <a:pt x="2025" y="2606"/>
                  <a:pt x="2607" y="2024"/>
                  <a:pt x="2607" y="1314"/>
                </a:cubicBezTo>
                <a:cubicBezTo>
                  <a:pt x="2607" y="582"/>
                  <a:pt x="2025" y="0"/>
                  <a:pt x="131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3" name="Google Shape;2763;p22"/>
          <p:cNvSpPr/>
          <p:nvPr/>
        </p:nvSpPr>
        <p:spPr>
          <a:xfrm rot="10800000">
            <a:off x="259511" y="6698066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4" name="Google Shape;2764;p22"/>
          <p:cNvSpPr/>
          <p:nvPr/>
        </p:nvSpPr>
        <p:spPr>
          <a:xfrm rot="10800000">
            <a:off x="355934" y="6698066"/>
            <a:ext cx="59129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5" name="Google Shape;2765;p22"/>
          <p:cNvSpPr/>
          <p:nvPr/>
        </p:nvSpPr>
        <p:spPr>
          <a:xfrm rot="10800000">
            <a:off x="55979" y="6698065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6" name="Google Shape;2766;p22"/>
          <p:cNvSpPr/>
          <p:nvPr/>
        </p:nvSpPr>
        <p:spPr>
          <a:xfrm rot="-5400000">
            <a:off x="84451" y="615315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7" name="Google Shape;2767;p22"/>
          <p:cNvSpPr/>
          <p:nvPr/>
        </p:nvSpPr>
        <p:spPr>
          <a:xfrm rot="-5400000">
            <a:off x="-15082" y="6169160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8" name="Google Shape;2768;p22"/>
          <p:cNvSpPr/>
          <p:nvPr/>
        </p:nvSpPr>
        <p:spPr>
          <a:xfrm rot="-5400000">
            <a:off x="84451" y="59327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9" name="Google Shape;2769;p22"/>
          <p:cNvSpPr/>
          <p:nvPr/>
        </p:nvSpPr>
        <p:spPr>
          <a:xfrm rot="-5400000">
            <a:off x="-15449" y="59491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0" name="Google Shape;2770;p22"/>
          <p:cNvSpPr/>
          <p:nvPr/>
        </p:nvSpPr>
        <p:spPr>
          <a:xfrm rot="-5400000">
            <a:off x="253885" y="622364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1" name="Google Shape;2771;p22"/>
          <p:cNvSpPr/>
          <p:nvPr/>
        </p:nvSpPr>
        <p:spPr>
          <a:xfrm rot="-5400000">
            <a:off x="-15082" y="6713342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2" name="Google Shape;2772;p22"/>
          <p:cNvSpPr/>
          <p:nvPr/>
        </p:nvSpPr>
        <p:spPr>
          <a:xfrm rot="10800000" flipH="1">
            <a:off x="11039801" y="67146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3" name="Google Shape;2773;p22"/>
          <p:cNvSpPr/>
          <p:nvPr/>
        </p:nvSpPr>
        <p:spPr>
          <a:xfrm rot="10800000" flipH="1">
            <a:off x="11038867" y="68299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4" name="Google Shape;2774;p22"/>
          <p:cNvSpPr/>
          <p:nvPr/>
        </p:nvSpPr>
        <p:spPr>
          <a:xfrm rot="10800000" flipH="1">
            <a:off x="11149401" y="6828325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5" name="Google Shape;2775;p22"/>
          <p:cNvSpPr/>
          <p:nvPr/>
        </p:nvSpPr>
        <p:spPr>
          <a:xfrm rot="10800000" flipH="1">
            <a:off x="11259434" y="66040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6" name="Google Shape;2776;p22"/>
          <p:cNvSpPr/>
          <p:nvPr/>
        </p:nvSpPr>
        <p:spPr>
          <a:xfrm rot="10800000" flipH="1">
            <a:off x="11259967" y="68299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7" name="Google Shape;2777;p22"/>
          <p:cNvSpPr/>
          <p:nvPr/>
        </p:nvSpPr>
        <p:spPr>
          <a:xfrm rot="10800000" flipH="1">
            <a:off x="11120201" y="64722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8" name="Google Shape;2778;p22"/>
          <p:cNvSpPr/>
          <p:nvPr/>
        </p:nvSpPr>
        <p:spPr>
          <a:xfrm rot="10800000" flipH="1">
            <a:off x="11369967" y="66040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9" name="Google Shape;2779;p22"/>
          <p:cNvSpPr/>
          <p:nvPr/>
        </p:nvSpPr>
        <p:spPr>
          <a:xfrm rot="10800000" flipH="1">
            <a:off x="11369767" y="68299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0" name="Google Shape;2780;p22"/>
          <p:cNvSpPr/>
          <p:nvPr/>
        </p:nvSpPr>
        <p:spPr>
          <a:xfrm rot="10800000">
            <a:off x="11619701" y="66040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1" name="Google Shape;2781;p22"/>
          <p:cNvSpPr/>
          <p:nvPr/>
        </p:nvSpPr>
        <p:spPr>
          <a:xfrm rot="10800000">
            <a:off x="11618767" y="68299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2" name="Google Shape;2782;p22"/>
          <p:cNvSpPr/>
          <p:nvPr/>
        </p:nvSpPr>
        <p:spPr>
          <a:xfrm rot="10800000">
            <a:off x="11509167" y="66040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3" name="Google Shape;2783;p22"/>
          <p:cNvSpPr/>
          <p:nvPr/>
        </p:nvSpPr>
        <p:spPr>
          <a:xfrm rot="10800000">
            <a:off x="11509167" y="67146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4" name="Google Shape;2784;p22"/>
          <p:cNvSpPr/>
          <p:nvPr/>
        </p:nvSpPr>
        <p:spPr>
          <a:xfrm rot="10800000">
            <a:off x="11508967" y="68299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5" name="Google Shape;2785;p22"/>
          <p:cNvSpPr/>
          <p:nvPr/>
        </p:nvSpPr>
        <p:spPr>
          <a:xfrm rot="10800000" flipH="1">
            <a:off x="11803701" y="68299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6" name="Google Shape;2786;p22"/>
          <p:cNvSpPr/>
          <p:nvPr/>
        </p:nvSpPr>
        <p:spPr>
          <a:xfrm rot="10800000">
            <a:off x="12052701" y="68299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7" name="Google Shape;2787;p22"/>
          <p:cNvSpPr/>
          <p:nvPr/>
        </p:nvSpPr>
        <p:spPr>
          <a:xfrm rot="10800000">
            <a:off x="11942901" y="68299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8" name="Google Shape;2788;p22"/>
          <p:cNvSpPr/>
          <p:nvPr/>
        </p:nvSpPr>
        <p:spPr>
          <a:xfrm rot="-5400000" flipH="1">
            <a:off x="1043018" y="6568611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98079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0" name="Google Shape;2790;p2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791" name="Google Shape;2791;p23"/>
          <p:cNvSpPr txBox="1">
            <a:spLocks noGrp="1"/>
          </p:cNvSpPr>
          <p:nvPr>
            <p:ph type="subTitle" idx="1"/>
          </p:nvPr>
        </p:nvSpPr>
        <p:spPr>
          <a:xfrm>
            <a:off x="3606439" y="4446367"/>
            <a:ext cx="2323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792" name="Google Shape;2792;p23"/>
          <p:cNvSpPr txBox="1">
            <a:spLocks noGrp="1"/>
          </p:cNvSpPr>
          <p:nvPr>
            <p:ph type="subTitle" idx="2"/>
          </p:nvPr>
        </p:nvSpPr>
        <p:spPr>
          <a:xfrm>
            <a:off x="3606456" y="3879600"/>
            <a:ext cx="23236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2793" name="Google Shape;2793;p23"/>
          <p:cNvSpPr txBox="1">
            <a:spLocks noGrp="1"/>
          </p:cNvSpPr>
          <p:nvPr>
            <p:ph type="subTitle" idx="3"/>
          </p:nvPr>
        </p:nvSpPr>
        <p:spPr>
          <a:xfrm>
            <a:off x="6261928" y="4446367"/>
            <a:ext cx="2323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794" name="Google Shape;2794;p23"/>
          <p:cNvSpPr txBox="1">
            <a:spLocks noGrp="1"/>
          </p:cNvSpPr>
          <p:nvPr>
            <p:ph type="subTitle" idx="4"/>
          </p:nvPr>
        </p:nvSpPr>
        <p:spPr>
          <a:xfrm>
            <a:off x="6261944" y="3879600"/>
            <a:ext cx="23236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2795" name="Google Shape;2795;p23"/>
          <p:cNvSpPr txBox="1">
            <a:spLocks noGrp="1"/>
          </p:cNvSpPr>
          <p:nvPr>
            <p:ph type="subTitle" idx="5"/>
          </p:nvPr>
        </p:nvSpPr>
        <p:spPr>
          <a:xfrm>
            <a:off x="8917417" y="4446367"/>
            <a:ext cx="2323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796" name="Google Shape;2796;p23"/>
          <p:cNvSpPr txBox="1">
            <a:spLocks noGrp="1"/>
          </p:cNvSpPr>
          <p:nvPr>
            <p:ph type="subTitle" idx="6"/>
          </p:nvPr>
        </p:nvSpPr>
        <p:spPr>
          <a:xfrm>
            <a:off x="8917433" y="3879600"/>
            <a:ext cx="23236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2797" name="Google Shape;2797;p23"/>
          <p:cNvSpPr txBox="1">
            <a:spLocks noGrp="1"/>
          </p:cNvSpPr>
          <p:nvPr>
            <p:ph type="subTitle" idx="7"/>
          </p:nvPr>
        </p:nvSpPr>
        <p:spPr>
          <a:xfrm>
            <a:off x="950959" y="4446367"/>
            <a:ext cx="2323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798" name="Google Shape;2798;p23"/>
          <p:cNvSpPr txBox="1">
            <a:spLocks noGrp="1"/>
          </p:cNvSpPr>
          <p:nvPr>
            <p:ph type="subTitle" idx="8"/>
          </p:nvPr>
        </p:nvSpPr>
        <p:spPr>
          <a:xfrm>
            <a:off x="950959" y="3879600"/>
            <a:ext cx="23236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2799" name="Google Shape;2799;p23"/>
          <p:cNvSpPr/>
          <p:nvPr/>
        </p:nvSpPr>
        <p:spPr>
          <a:xfrm rot="10800000">
            <a:off x="12149067" y="67187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78" y="1766"/>
                  <a:pt x="1766" y="1379"/>
                  <a:pt x="1766" y="884"/>
                </a:cubicBezTo>
                <a:cubicBezTo>
                  <a:pt x="1766" y="410"/>
                  <a:pt x="1378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0" name="Google Shape;2800;p23"/>
          <p:cNvSpPr/>
          <p:nvPr/>
        </p:nvSpPr>
        <p:spPr>
          <a:xfrm rot="10800000">
            <a:off x="12149067" y="6829968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2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1" name="Google Shape;2801;p23"/>
          <p:cNvSpPr/>
          <p:nvPr/>
        </p:nvSpPr>
        <p:spPr>
          <a:xfrm rot="10800000">
            <a:off x="11917734" y="65492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2" name="Google Shape;2802;p23"/>
          <p:cNvSpPr/>
          <p:nvPr/>
        </p:nvSpPr>
        <p:spPr>
          <a:xfrm rot="10800000">
            <a:off x="12038501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3" name="Google Shape;2803;p23"/>
          <p:cNvSpPr/>
          <p:nvPr/>
        </p:nvSpPr>
        <p:spPr>
          <a:xfrm rot="10800000">
            <a:off x="120385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4" name="Google Shape;2804;p23"/>
          <p:cNvSpPr/>
          <p:nvPr/>
        </p:nvSpPr>
        <p:spPr>
          <a:xfrm rot="10800000">
            <a:off x="120392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5" name="Google Shape;2805;p23"/>
          <p:cNvSpPr/>
          <p:nvPr/>
        </p:nvSpPr>
        <p:spPr>
          <a:xfrm rot="10800000">
            <a:off x="118188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6" name="Google Shape;2806;p23"/>
          <p:cNvSpPr/>
          <p:nvPr/>
        </p:nvSpPr>
        <p:spPr>
          <a:xfrm rot="10800000">
            <a:off x="11818867" y="6829968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7" name="Google Shape;2807;p23"/>
          <p:cNvSpPr/>
          <p:nvPr/>
        </p:nvSpPr>
        <p:spPr>
          <a:xfrm rot="10800000">
            <a:off x="117083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8" name="Google Shape;2808;p23"/>
          <p:cNvSpPr/>
          <p:nvPr/>
        </p:nvSpPr>
        <p:spPr>
          <a:xfrm rot="10800000">
            <a:off x="11597767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9" name="Google Shape;2809;p23"/>
          <p:cNvSpPr/>
          <p:nvPr/>
        </p:nvSpPr>
        <p:spPr>
          <a:xfrm rot="10800000">
            <a:off x="115977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0" name="Google Shape;2810;p23"/>
          <p:cNvSpPr/>
          <p:nvPr/>
        </p:nvSpPr>
        <p:spPr>
          <a:xfrm rot="10800000">
            <a:off x="115977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1" name="Google Shape;2811;p23"/>
          <p:cNvSpPr/>
          <p:nvPr/>
        </p:nvSpPr>
        <p:spPr>
          <a:xfrm rot="10800000">
            <a:off x="114879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2" name="Google Shape;2812;p23"/>
          <p:cNvSpPr/>
          <p:nvPr/>
        </p:nvSpPr>
        <p:spPr>
          <a:xfrm rot="10800000">
            <a:off x="114879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3" name="Google Shape;2813;p23"/>
          <p:cNvSpPr/>
          <p:nvPr/>
        </p:nvSpPr>
        <p:spPr>
          <a:xfrm rot="10800000">
            <a:off x="11378134" y="6829968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4" name="Google Shape;2814;p23"/>
          <p:cNvSpPr/>
          <p:nvPr/>
        </p:nvSpPr>
        <p:spPr>
          <a:xfrm rot="10800000">
            <a:off x="111570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5" name="Google Shape;2815;p23"/>
          <p:cNvSpPr/>
          <p:nvPr/>
        </p:nvSpPr>
        <p:spPr>
          <a:xfrm rot="10800000">
            <a:off x="11157767" y="6829968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6" name="Google Shape;2816;p23"/>
          <p:cNvSpPr/>
          <p:nvPr/>
        </p:nvSpPr>
        <p:spPr>
          <a:xfrm rot="10800000">
            <a:off x="109366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7" name="Google Shape;2817;p23"/>
          <p:cNvSpPr/>
          <p:nvPr/>
        </p:nvSpPr>
        <p:spPr>
          <a:xfrm rot="10800000">
            <a:off x="109374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8" name="Google Shape;2818;p23"/>
          <p:cNvSpPr/>
          <p:nvPr/>
        </p:nvSpPr>
        <p:spPr>
          <a:xfrm rot="10800000">
            <a:off x="10826867" y="6828333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9" name="Google Shape;2819;p23"/>
          <p:cNvSpPr/>
          <p:nvPr/>
        </p:nvSpPr>
        <p:spPr>
          <a:xfrm rot="10800000">
            <a:off x="10717034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0" name="Google Shape;2820;p23"/>
          <p:cNvSpPr/>
          <p:nvPr/>
        </p:nvSpPr>
        <p:spPr>
          <a:xfrm rot="10800000">
            <a:off x="11227518" y="65492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1" name="Google Shape;2821;p23"/>
          <p:cNvSpPr/>
          <p:nvPr/>
        </p:nvSpPr>
        <p:spPr>
          <a:xfrm rot="10800000">
            <a:off x="107163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2" name="Google Shape;2822;p23"/>
          <p:cNvSpPr/>
          <p:nvPr/>
        </p:nvSpPr>
        <p:spPr>
          <a:xfrm rot="10800000">
            <a:off x="10856267" y="64763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3" name="Google Shape;2823;p23"/>
          <p:cNvSpPr/>
          <p:nvPr/>
        </p:nvSpPr>
        <p:spPr>
          <a:xfrm rot="10800000">
            <a:off x="10606501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4" name="Google Shape;2824;p23"/>
          <p:cNvSpPr/>
          <p:nvPr/>
        </p:nvSpPr>
        <p:spPr>
          <a:xfrm rot="10800000">
            <a:off x="106065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5" name="Google Shape;2825;p23"/>
          <p:cNvSpPr/>
          <p:nvPr/>
        </p:nvSpPr>
        <p:spPr>
          <a:xfrm rot="10800000">
            <a:off x="106065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6" name="Google Shape;2826;p23"/>
          <p:cNvSpPr/>
          <p:nvPr/>
        </p:nvSpPr>
        <p:spPr>
          <a:xfrm rot="10800000">
            <a:off x="104959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7" name="Google Shape;2827;p23"/>
          <p:cNvSpPr/>
          <p:nvPr/>
        </p:nvSpPr>
        <p:spPr>
          <a:xfrm rot="10800000">
            <a:off x="102755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8" name="Google Shape;2828;p23"/>
          <p:cNvSpPr/>
          <p:nvPr/>
        </p:nvSpPr>
        <p:spPr>
          <a:xfrm rot="10800000">
            <a:off x="101657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9" name="Google Shape;2829;p23"/>
          <p:cNvSpPr/>
          <p:nvPr/>
        </p:nvSpPr>
        <p:spPr>
          <a:xfrm rot="10800000">
            <a:off x="101657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0" name="Google Shape;2830;p23"/>
          <p:cNvSpPr/>
          <p:nvPr/>
        </p:nvSpPr>
        <p:spPr>
          <a:xfrm rot="10800000">
            <a:off x="10220667" y="65492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1" name="Google Shape;2831;p23"/>
          <p:cNvSpPr/>
          <p:nvPr/>
        </p:nvSpPr>
        <p:spPr>
          <a:xfrm rot="10800000">
            <a:off x="10055201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2" name="Google Shape;2832;p23"/>
          <p:cNvSpPr/>
          <p:nvPr/>
        </p:nvSpPr>
        <p:spPr>
          <a:xfrm rot="10800000">
            <a:off x="100552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3" name="Google Shape;2833;p23"/>
          <p:cNvSpPr/>
          <p:nvPr/>
        </p:nvSpPr>
        <p:spPr>
          <a:xfrm rot="10800000">
            <a:off x="100552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4" name="Google Shape;2834;p23"/>
          <p:cNvSpPr/>
          <p:nvPr/>
        </p:nvSpPr>
        <p:spPr>
          <a:xfrm rot="10800000">
            <a:off x="9945401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5" name="Google Shape;2835;p23"/>
          <p:cNvSpPr/>
          <p:nvPr/>
        </p:nvSpPr>
        <p:spPr>
          <a:xfrm rot="10800000">
            <a:off x="99454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6" name="Google Shape;2836;p23"/>
          <p:cNvSpPr/>
          <p:nvPr/>
        </p:nvSpPr>
        <p:spPr>
          <a:xfrm rot="10800000">
            <a:off x="99454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7" name="Google Shape;2837;p23"/>
          <p:cNvSpPr/>
          <p:nvPr/>
        </p:nvSpPr>
        <p:spPr>
          <a:xfrm rot="10800000">
            <a:off x="98348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8" name="Google Shape;2838;p23"/>
          <p:cNvSpPr/>
          <p:nvPr/>
        </p:nvSpPr>
        <p:spPr>
          <a:xfrm rot="10800000">
            <a:off x="96144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9" name="Google Shape;2839;p23"/>
          <p:cNvSpPr/>
          <p:nvPr/>
        </p:nvSpPr>
        <p:spPr>
          <a:xfrm rot="10800000">
            <a:off x="96144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0" name="Google Shape;2840;p23"/>
          <p:cNvSpPr/>
          <p:nvPr/>
        </p:nvSpPr>
        <p:spPr>
          <a:xfrm rot="10800000">
            <a:off x="9688567" y="6594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1" name="Google Shape;2841;p23"/>
          <p:cNvSpPr/>
          <p:nvPr/>
        </p:nvSpPr>
        <p:spPr>
          <a:xfrm rot="10800000">
            <a:off x="9335201" y="6514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2" name="Google Shape;2842;p23"/>
          <p:cNvSpPr/>
          <p:nvPr/>
        </p:nvSpPr>
        <p:spPr>
          <a:xfrm rot="10800000">
            <a:off x="95046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3" name="Google Shape;2843;p23"/>
          <p:cNvSpPr/>
          <p:nvPr/>
        </p:nvSpPr>
        <p:spPr>
          <a:xfrm rot="10800000">
            <a:off x="95046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4" name="Google Shape;2844;p23"/>
          <p:cNvSpPr/>
          <p:nvPr/>
        </p:nvSpPr>
        <p:spPr>
          <a:xfrm rot="10800000">
            <a:off x="93941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5" name="Google Shape;2845;p23"/>
          <p:cNvSpPr/>
          <p:nvPr/>
        </p:nvSpPr>
        <p:spPr>
          <a:xfrm rot="10800000">
            <a:off x="92843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6" name="Google Shape;2846;p23"/>
          <p:cNvSpPr/>
          <p:nvPr/>
        </p:nvSpPr>
        <p:spPr>
          <a:xfrm rot="10800000">
            <a:off x="92843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7" name="Google Shape;2847;p23"/>
          <p:cNvSpPr/>
          <p:nvPr/>
        </p:nvSpPr>
        <p:spPr>
          <a:xfrm rot="10800000">
            <a:off x="91737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8" name="Google Shape;2848;p23"/>
          <p:cNvSpPr/>
          <p:nvPr/>
        </p:nvSpPr>
        <p:spPr>
          <a:xfrm rot="10800000">
            <a:off x="89533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9" name="Google Shape;2849;p23"/>
          <p:cNvSpPr/>
          <p:nvPr/>
        </p:nvSpPr>
        <p:spPr>
          <a:xfrm rot="10800000">
            <a:off x="88435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0" name="Google Shape;2850;p23"/>
          <p:cNvSpPr/>
          <p:nvPr/>
        </p:nvSpPr>
        <p:spPr>
          <a:xfrm rot="10800000">
            <a:off x="88428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1" name="Google Shape;2851;p23"/>
          <p:cNvSpPr/>
          <p:nvPr/>
        </p:nvSpPr>
        <p:spPr>
          <a:xfrm rot="10800000">
            <a:off x="87330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2" name="Google Shape;2852;p23"/>
          <p:cNvSpPr/>
          <p:nvPr/>
        </p:nvSpPr>
        <p:spPr>
          <a:xfrm rot="10800000">
            <a:off x="8623201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3" name="Google Shape;2853;p23"/>
          <p:cNvSpPr/>
          <p:nvPr/>
        </p:nvSpPr>
        <p:spPr>
          <a:xfrm rot="10800000">
            <a:off x="86232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4" name="Google Shape;2854;p23"/>
          <p:cNvSpPr/>
          <p:nvPr/>
        </p:nvSpPr>
        <p:spPr>
          <a:xfrm rot="10800000">
            <a:off x="86232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5" name="Google Shape;2855;p23"/>
          <p:cNvSpPr/>
          <p:nvPr/>
        </p:nvSpPr>
        <p:spPr>
          <a:xfrm rot="10800000">
            <a:off x="85126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6" name="Google Shape;2856;p23"/>
          <p:cNvSpPr/>
          <p:nvPr/>
        </p:nvSpPr>
        <p:spPr>
          <a:xfrm rot="10800000">
            <a:off x="8306767" y="64903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7" name="Google Shape;2857;p23"/>
          <p:cNvSpPr/>
          <p:nvPr/>
        </p:nvSpPr>
        <p:spPr>
          <a:xfrm rot="10800000">
            <a:off x="8402834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8" name="Google Shape;2858;p23"/>
          <p:cNvSpPr/>
          <p:nvPr/>
        </p:nvSpPr>
        <p:spPr>
          <a:xfrm rot="10800000">
            <a:off x="84028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9" name="Google Shape;2859;p23"/>
          <p:cNvSpPr/>
          <p:nvPr/>
        </p:nvSpPr>
        <p:spPr>
          <a:xfrm rot="10800000">
            <a:off x="8402834" y="6828333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0" name="Google Shape;2860;p23"/>
          <p:cNvSpPr/>
          <p:nvPr/>
        </p:nvSpPr>
        <p:spPr>
          <a:xfrm rot="10800000">
            <a:off x="8182467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1" name="Google Shape;2861;p23"/>
          <p:cNvSpPr/>
          <p:nvPr/>
        </p:nvSpPr>
        <p:spPr>
          <a:xfrm rot="10800000">
            <a:off x="7851534" y="67776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2" name="Google Shape;2862;p23"/>
          <p:cNvSpPr/>
          <p:nvPr/>
        </p:nvSpPr>
        <p:spPr>
          <a:xfrm rot="10800000">
            <a:off x="81824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3" name="Google Shape;2863;p23"/>
          <p:cNvSpPr/>
          <p:nvPr/>
        </p:nvSpPr>
        <p:spPr>
          <a:xfrm rot="10800000">
            <a:off x="80719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4" name="Google Shape;2864;p23"/>
          <p:cNvSpPr/>
          <p:nvPr/>
        </p:nvSpPr>
        <p:spPr>
          <a:xfrm rot="10800000">
            <a:off x="80719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5" name="Google Shape;2865;p23"/>
          <p:cNvSpPr/>
          <p:nvPr/>
        </p:nvSpPr>
        <p:spPr>
          <a:xfrm rot="10800000">
            <a:off x="7631200" y="67187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6" name="Google Shape;2866;p23"/>
          <p:cNvSpPr/>
          <p:nvPr/>
        </p:nvSpPr>
        <p:spPr>
          <a:xfrm rot="10800000">
            <a:off x="7631200" y="6829968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7" name="Google Shape;2867;p23"/>
          <p:cNvSpPr/>
          <p:nvPr/>
        </p:nvSpPr>
        <p:spPr>
          <a:xfrm rot="10800000">
            <a:off x="7338634" y="66246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8" name="Google Shape;2868;p23"/>
          <p:cNvSpPr/>
          <p:nvPr/>
        </p:nvSpPr>
        <p:spPr>
          <a:xfrm rot="10800000">
            <a:off x="75213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9" name="Google Shape;2869;p23"/>
          <p:cNvSpPr/>
          <p:nvPr/>
        </p:nvSpPr>
        <p:spPr>
          <a:xfrm rot="10800000">
            <a:off x="75213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0" name="Google Shape;2870;p23"/>
          <p:cNvSpPr/>
          <p:nvPr/>
        </p:nvSpPr>
        <p:spPr>
          <a:xfrm rot="10800000">
            <a:off x="7053200" y="67187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78" y="1766"/>
                  <a:pt x="1766" y="1379"/>
                  <a:pt x="1766" y="884"/>
                </a:cubicBezTo>
                <a:cubicBezTo>
                  <a:pt x="1766" y="410"/>
                  <a:pt x="1378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1" name="Google Shape;2871;p23"/>
          <p:cNvSpPr/>
          <p:nvPr/>
        </p:nvSpPr>
        <p:spPr>
          <a:xfrm rot="10800000">
            <a:off x="7053200" y="6829968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2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2" name="Google Shape;2872;p23"/>
          <p:cNvSpPr/>
          <p:nvPr/>
        </p:nvSpPr>
        <p:spPr>
          <a:xfrm rot="10800000">
            <a:off x="6821867" y="65492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3" name="Google Shape;2873;p23"/>
          <p:cNvSpPr/>
          <p:nvPr/>
        </p:nvSpPr>
        <p:spPr>
          <a:xfrm rot="10800000">
            <a:off x="6942634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4" name="Google Shape;2874;p23"/>
          <p:cNvSpPr/>
          <p:nvPr/>
        </p:nvSpPr>
        <p:spPr>
          <a:xfrm rot="10800000">
            <a:off x="69426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5" name="Google Shape;2875;p23"/>
          <p:cNvSpPr/>
          <p:nvPr/>
        </p:nvSpPr>
        <p:spPr>
          <a:xfrm rot="10800000">
            <a:off x="69433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6" name="Google Shape;2876;p23"/>
          <p:cNvSpPr/>
          <p:nvPr/>
        </p:nvSpPr>
        <p:spPr>
          <a:xfrm rot="10800000">
            <a:off x="67230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7" name="Google Shape;2877;p23"/>
          <p:cNvSpPr/>
          <p:nvPr/>
        </p:nvSpPr>
        <p:spPr>
          <a:xfrm rot="10800000">
            <a:off x="6723000" y="6829968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8" name="Google Shape;2878;p23"/>
          <p:cNvSpPr/>
          <p:nvPr/>
        </p:nvSpPr>
        <p:spPr>
          <a:xfrm rot="10800000">
            <a:off x="66124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9" name="Google Shape;2879;p23"/>
          <p:cNvSpPr/>
          <p:nvPr/>
        </p:nvSpPr>
        <p:spPr>
          <a:xfrm rot="10800000">
            <a:off x="6501901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0" name="Google Shape;2880;p23"/>
          <p:cNvSpPr/>
          <p:nvPr/>
        </p:nvSpPr>
        <p:spPr>
          <a:xfrm rot="10800000">
            <a:off x="65019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1" name="Google Shape;2881;p23"/>
          <p:cNvSpPr/>
          <p:nvPr/>
        </p:nvSpPr>
        <p:spPr>
          <a:xfrm rot="10800000">
            <a:off x="65019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2" name="Google Shape;2882;p23"/>
          <p:cNvSpPr/>
          <p:nvPr/>
        </p:nvSpPr>
        <p:spPr>
          <a:xfrm rot="10800000">
            <a:off x="63921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3" name="Google Shape;2883;p23"/>
          <p:cNvSpPr/>
          <p:nvPr/>
        </p:nvSpPr>
        <p:spPr>
          <a:xfrm rot="10800000">
            <a:off x="63921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4" name="Google Shape;2884;p23"/>
          <p:cNvSpPr/>
          <p:nvPr/>
        </p:nvSpPr>
        <p:spPr>
          <a:xfrm rot="10800000">
            <a:off x="6282267" y="6829968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5" name="Google Shape;2885;p23"/>
          <p:cNvSpPr/>
          <p:nvPr/>
        </p:nvSpPr>
        <p:spPr>
          <a:xfrm rot="10800000">
            <a:off x="60611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6" name="Google Shape;2886;p23"/>
          <p:cNvSpPr/>
          <p:nvPr/>
        </p:nvSpPr>
        <p:spPr>
          <a:xfrm rot="10800000">
            <a:off x="6061901" y="6829968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7" name="Google Shape;2887;p23"/>
          <p:cNvSpPr/>
          <p:nvPr/>
        </p:nvSpPr>
        <p:spPr>
          <a:xfrm rot="10800000">
            <a:off x="58408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8" name="Google Shape;2888;p23"/>
          <p:cNvSpPr/>
          <p:nvPr/>
        </p:nvSpPr>
        <p:spPr>
          <a:xfrm rot="10800000">
            <a:off x="58415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9" name="Google Shape;2889;p23"/>
          <p:cNvSpPr/>
          <p:nvPr/>
        </p:nvSpPr>
        <p:spPr>
          <a:xfrm rot="10800000">
            <a:off x="5731001" y="6828333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90" name="Google Shape;2890;p23"/>
          <p:cNvSpPr/>
          <p:nvPr/>
        </p:nvSpPr>
        <p:spPr>
          <a:xfrm rot="10800000">
            <a:off x="5621167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91" name="Google Shape;2891;p23"/>
          <p:cNvSpPr/>
          <p:nvPr/>
        </p:nvSpPr>
        <p:spPr>
          <a:xfrm rot="10800000">
            <a:off x="6131651" y="65492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92" name="Google Shape;2892;p23"/>
          <p:cNvSpPr/>
          <p:nvPr/>
        </p:nvSpPr>
        <p:spPr>
          <a:xfrm rot="10800000">
            <a:off x="56204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93" name="Google Shape;2893;p23"/>
          <p:cNvSpPr/>
          <p:nvPr/>
        </p:nvSpPr>
        <p:spPr>
          <a:xfrm rot="10800000">
            <a:off x="5760401" y="64763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94" name="Google Shape;2894;p23"/>
          <p:cNvSpPr/>
          <p:nvPr/>
        </p:nvSpPr>
        <p:spPr>
          <a:xfrm rot="10800000">
            <a:off x="5510634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95" name="Google Shape;2895;p23"/>
          <p:cNvSpPr/>
          <p:nvPr/>
        </p:nvSpPr>
        <p:spPr>
          <a:xfrm rot="10800000">
            <a:off x="55106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96" name="Google Shape;2896;p23"/>
          <p:cNvSpPr/>
          <p:nvPr/>
        </p:nvSpPr>
        <p:spPr>
          <a:xfrm rot="10800000">
            <a:off x="55106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97" name="Google Shape;2897;p23"/>
          <p:cNvSpPr/>
          <p:nvPr/>
        </p:nvSpPr>
        <p:spPr>
          <a:xfrm rot="10800000">
            <a:off x="54000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98" name="Google Shape;2898;p23"/>
          <p:cNvSpPr/>
          <p:nvPr/>
        </p:nvSpPr>
        <p:spPr>
          <a:xfrm rot="10800000">
            <a:off x="51797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99" name="Google Shape;2899;p23"/>
          <p:cNvSpPr/>
          <p:nvPr/>
        </p:nvSpPr>
        <p:spPr>
          <a:xfrm rot="10800000">
            <a:off x="50699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0" name="Google Shape;2900;p23"/>
          <p:cNvSpPr/>
          <p:nvPr/>
        </p:nvSpPr>
        <p:spPr>
          <a:xfrm rot="10800000">
            <a:off x="50699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1" name="Google Shape;2901;p23"/>
          <p:cNvSpPr/>
          <p:nvPr/>
        </p:nvSpPr>
        <p:spPr>
          <a:xfrm rot="10800000">
            <a:off x="5124801" y="65492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2" name="Google Shape;2902;p23"/>
          <p:cNvSpPr/>
          <p:nvPr/>
        </p:nvSpPr>
        <p:spPr>
          <a:xfrm rot="10800000">
            <a:off x="4959334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3" name="Google Shape;2903;p23"/>
          <p:cNvSpPr/>
          <p:nvPr/>
        </p:nvSpPr>
        <p:spPr>
          <a:xfrm rot="10800000">
            <a:off x="49593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4" name="Google Shape;2904;p23"/>
          <p:cNvSpPr/>
          <p:nvPr/>
        </p:nvSpPr>
        <p:spPr>
          <a:xfrm rot="10800000">
            <a:off x="49593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5" name="Google Shape;2905;p23"/>
          <p:cNvSpPr/>
          <p:nvPr/>
        </p:nvSpPr>
        <p:spPr>
          <a:xfrm rot="10800000">
            <a:off x="4849534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6" name="Google Shape;2906;p23"/>
          <p:cNvSpPr/>
          <p:nvPr/>
        </p:nvSpPr>
        <p:spPr>
          <a:xfrm rot="10800000">
            <a:off x="48495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7" name="Google Shape;2907;p23"/>
          <p:cNvSpPr/>
          <p:nvPr/>
        </p:nvSpPr>
        <p:spPr>
          <a:xfrm rot="10800000">
            <a:off x="48495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8" name="Google Shape;2908;p23"/>
          <p:cNvSpPr/>
          <p:nvPr/>
        </p:nvSpPr>
        <p:spPr>
          <a:xfrm rot="10800000">
            <a:off x="47389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9" name="Google Shape;2909;p23"/>
          <p:cNvSpPr/>
          <p:nvPr/>
        </p:nvSpPr>
        <p:spPr>
          <a:xfrm rot="10800000">
            <a:off x="45186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0" name="Google Shape;2910;p23"/>
          <p:cNvSpPr/>
          <p:nvPr/>
        </p:nvSpPr>
        <p:spPr>
          <a:xfrm rot="10800000">
            <a:off x="45186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1" name="Google Shape;2911;p23"/>
          <p:cNvSpPr/>
          <p:nvPr/>
        </p:nvSpPr>
        <p:spPr>
          <a:xfrm rot="10800000">
            <a:off x="4592701" y="6594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2" name="Google Shape;2912;p23"/>
          <p:cNvSpPr/>
          <p:nvPr/>
        </p:nvSpPr>
        <p:spPr>
          <a:xfrm rot="10800000">
            <a:off x="4239334" y="6514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3" name="Google Shape;2913;p23"/>
          <p:cNvSpPr/>
          <p:nvPr/>
        </p:nvSpPr>
        <p:spPr>
          <a:xfrm rot="10800000">
            <a:off x="44088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4" name="Google Shape;2914;p23"/>
          <p:cNvSpPr/>
          <p:nvPr/>
        </p:nvSpPr>
        <p:spPr>
          <a:xfrm rot="10800000">
            <a:off x="44088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5" name="Google Shape;2915;p23"/>
          <p:cNvSpPr/>
          <p:nvPr/>
        </p:nvSpPr>
        <p:spPr>
          <a:xfrm rot="10800000">
            <a:off x="42982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6" name="Google Shape;2916;p23"/>
          <p:cNvSpPr/>
          <p:nvPr/>
        </p:nvSpPr>
        <p:spPr>
          <a:xfrm rot="10800000">
            <a:off x="41884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7" name="Google Shape;2917;p23"/>
          <p:cNvSpPr/>
          <p:nvPr/>
        </p:nvSpPr>
        <p:spPr>
          <a:xfrm rot="10800000">
            <a:off x="41884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8" name="Google Shape;2918;p23"/>
          <p:cNvSpPr/>
          <p:nvPr/>
        </p:nvSpPr>
        <p:spPr>
          <a:xfrm rot="10800000">
            <a:off x="40778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9" name="Google Shape;2919;p23"/>
          <p:cNvSpPr/>
          <p:nvPr/>
        </p:nvSpPr>
        <p:spPr>
          <a:xfrm rot="10800000">
            <a:off x="38575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0" name="Google Shape;2920;p23"/>
          <p:cNvSpPr/>
          <p:nvPr/>
        </p:nvSpPr>
        <p:spPr>
          <a:xfrm rot="10800000">
            <a:off x="37477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1" name="Google Shape;2921;p23"/>
          <p:cNvSpPr/>
          <p:nvPr/>
        </p:nvSpPr>
        <p:spPr>
          <a:xfrm rot="10800000">
            <a:off x="37469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2" name="Google Shape;2922;p23"/>
          <p:cNvSpPr/>
          <p:nvPr/>
        </p:nvSpPr>
        <p:spPr>
          <a:xfrm rot="10800000">
            <a:off x="36371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3" name="Google Shape;2923;p23"/>
          <p:cNvSpPr/>
          <p:nvPr/>
        </p:nvSpPr>
        <p:spPr>
          <a:xfrm rot="10800000">
            <a:off x="3527334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4" name="Google Shape;2924;p23"/>
          <p:cNvSpPr/>
          <p:nvPr/>
        </p:nvSpPr>
        <p:spPr>
          <a:xfrm rot="10800000">
            <a:off x="35273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5" name="Google Shape;2925;p23"/>
          <p:cNvSpPr/>
          <p:nvPr/>
        </p:nvSpPr>
        <p:spPr>
          <a:xfrm rot="10800000">
            <a:off x="35273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6" name="Google Shape;2926;p23"/>
          <p:cNvSpPr/>
          <p:nvPr/>
        </p:nvSpPr>
        <p:spPr>
          <a:xfrm rot="10800000">
            <a:off x="34167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7" name="Google Shape;2927;p23"/>
          <p:cNvSpPr/>
          <p:nvPr/>
        </p:nvSpPr>
        <p:spPr>
          <a:xfrm rot="10800000">
            <a:off x="3210901" y="64903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8" name="Google Shape;2928;p23"/>
          <p:cNvSpPr/>
          <p:nvPr/>
        </p:nvSpPr>
        <p:spPr>
          <a:xfrm rot="10800000">
            <a:off x="3306967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9" name="Google Shape;2929;p23"/>
          <p:cNvSpPr/>
          <p:nvPr/>
        </p:nvSpPr>
        <p:spPr>
          <a:xfrm rot="10800000">
            <a:off x="33069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0" name="Google Shape;2930;p23"/>
          <p:cNvSpPr/>
          <p:nvPr/>
        </p:nvSpPr>
        <p:spPr>
          <a:xfrm rot="10800000">
            <a:off x="3306967" y="6828333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1" name="Google Shape;2931;p23"/>
          <p:cNvSpPr/>
          <p:nvPr/>
        </p:nvSpPr>
        <p:spPr>
          <a:xfrm rot="10800000">
            <a:off x="3086601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2" name="Google Shape;2932;p23"/>
          <p:cNvSpPr/>
          <p:nvPr/>
        </p:nvSpPr>
        <p:spPr>
          <a:xfrm rot="10800000">
            <a:off x="2755667" y="67776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3" name="Google Shape;2933;p23"/>
          <p:cNvSpPr/>
          <p:nvPr/>
        </p:nvSpPr>
        <p:spPr>
          <a:xfrm rot="10800000">
            <a:off x="30866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4" name="Google Shape;2934;p23"/>
          <p:cNvSpPr/>
          <p:nvPr/>
        </p:nvSpPr>
        <p:spPr>
          <a:xfrm rot="10800000">
            <a:off x="29760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5" name="Google Shape;2935;p23"/>
          <p:cNvSpPr/>
          <p:nvPr/>
        </p:nvSpPr>
        <p:spPr>
          <a:xfrm rot="10800000">
            <a:off x="29760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6" name="Google Shape;2936;p23"/>
          <p:cNvSpPr/>
          <p:nvPr/>
        </p:nvSpPr>
        <p:spPr>
          <a:xfrm rot="10800000">
            <a:off x="2535333" y="67187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7" name="Google Shape;2937;p23"/>
          <p:cNvSpPr/>
          <p:nvPr/>
        </p:nvSpPr>
        <p:spPr>
          <a:xfrm rot="10800000">
            <a:off x="2535333" y="6829968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8" name="Google Shape;2938;p23"/>
          <p:cNvSpPr/>
          <p:nvPr/>
        </p:nvSpPr>
        <p:spPr>
          <a:xfrm rot="10800000">
            <a:off x="2242767" y="66246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9" name="Google Shape;2939;p23"/>
          <p:cNvSpPr/>
          <p:nvPr/>
        </p:nvSpPr>
        <p:spPr>
          <a:xfrm rot="10800000">
            <a:off x="24255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0" name="Google Shape;2940;p23"/>
          <p:cNvSpPr/>
          <p:nvPr/>
        </p:nvSpPr>
        <p:spPr>
          <a:xfrm rot="10800000">
            <a:off x="24255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1" name="Google Shape;2941;p23"/>
          <p:cNvSpPr/>
          <p:nvPr/>
        </p:nvSpPr>
        <p:spPr>
          <a:xfrm rot="10800000">
            <a:off x="20953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2" name="Google Shape;2942;p23"/>
          <p:cNvSpPr/>
          <p:nvPr/>
        </p:nvSpPr>
        <p:spPr>
          <a:xfrm rot="10800000">
            <a:off x="20953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3" name="Google Shape;2943;p23"/>
          <p:cNvSpPr/>
          <p:nvPr/>
        </p:nvSpPr>
        <p:spPr>
          <a:xfrm rot="10800000">
            <a:off x="1985501" y="6829968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4" name="Google Shape;2944;p23"/>
          <p:cNvSpPr/>
          <p:nvPr/>
        </p:nvSpPr>
        <p:spPr>
          <a:xfrm rot="10800000">
            <a:off x="17644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5" name="Google Shape;2945;p23"/>
          <p:cNvSpPr/>
          <p:nvPr/>
        </p:nvSpPr>
        <p:spPr>
          <a:xfrm rot="10800000">
            <a:off x="1765134" y="6829968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6" name="Google Shape;2946;p23"/>
          <p:cNvSpPr/>
          <p:nvPr/>
        </p:nvSpPr>
        <p:spPr>
          <a:xfrm rot="10800000">
            <a:off x="15440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7" name="Google Shape;2947;p23"/>
          <p:cNvSpPr/>
          <p:nvPr/>
        </p:nvSpPr>
        <p:spPr>
          <a:xfrm rot="10800000">
            <a:off x="15447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8" name="Google Shape;2948;p23"/>
          <p:cNvSpPr/>
          <p:nvPr/>
        </p:nvSpPr>
        <p:spPr>
          <a:xfrm rot="10800000">
            <a:off x="1434234" y="6828333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9" name="Google Shape;2949;p23"/>
          <p:cNvSpPr/>
          <p:nvPr/>
        </p:nvSpPr>
        <p:spPr>
          <a:xfrm rot="10800000">
            <a:off x="1324401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0" name="Google Shape;2950;p23"/>
          <p:cNvSpPr/>
          <p:nvPr/>
        </p:nvSpPr>
        <p:spPr>
          <a:xfrm rot="10800000">
            <a:off x="1834885" y="65492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1" name="Google Shape;2951;p23"/>
          <p:cNvSpPr/>
          <p:nvPr/>
        </p:nvSpPr>
        <p:spPr>
          <a:xfrm rot="10800000">
            <a:off x="13236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2" name="Google Shape;2952;p23"/>
          <p:cNvSpPr/>
          <p:nvPr/>
        </p:nvSpPr>
        <p:spPr>
          <a:xfrm rot="10800000">
            <a:off x="1463634" y="64763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3" name="Google Shape;2953;p23"/>
          <p:cNvSpPr/>
          <p:nvPr/>
        </p:nvSpPr>
        <p:spPr>
          <a:xfrm rot="10800000">
            <a:off x="1213867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4" name="Google Shape;2954;p23"/>
          <p:cNvSpPr/>
          <p:nvPr/>
        </p:nvSpPr>
        <p:spPr>
          <a:xfrm rot="10800000">
            <a:off x="12138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5" name="Google Shape;2955;p23"/>
          <p:cNvSpPr/>
          <p:nvPr/>
        </p:nvSpPr>
        <p:spPr>
          <a:xfrm rot="10800000">
            <a:off x="12138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6" name="Google Shape;2956;p23"/>
          <p:cNvSpPr/>
          <p:nvPr/>
        </p:nvSpPr>
        <p:spPr>
          <a:xfrm rot="10800000">
            <a:off x="11033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7" name="Google Shape;2957;p23"/>
          <p:cNvSpPr/>
          <p:nvPr/>
        </p:nvSpPr>
        <p:spPr>
          <a:xfrm rot="10800000">
            <a:off x="992734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8" name="Google Shape;2958;p23"/>
          <p:cNvSpPr/>
          <p:nvPr/>
        </p:nvSpPr>
        <p:spPr>
          <a:xfrm rot="10800000">
            <a:off x="9927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9" name="Google Shape;2959;p23"/>
          <p:cNvSpPr/>
          <p:nvPr/>
        </p:nvSpPr>
        <p:spPr>
          <a:xfrm rot="10800000">
            <a:off x="9927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0" name="Google Shape;2960;p23"/>
          <p:cNvSpPr/>
          <p:nvPr/>
        </p:nvSpPr>
        <p:spPr>
          <a:xfrm rot="10800000">
            <a:off x="882934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1" name="Google Shape;2961;p23"/>
          <p:cNvSpPr/>
          <p:nvPr/>
        </p:nvSpPr>
        <p:spPr>
          <a:xfrm rot="10800000">
            <a:off x="8829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2" name="Google Shape;2962;p23"/>
          <p:cNvSpPr/>
          <p:nvPr/>
        </p:nvSpPr>
        <p:spPr>
          <a:xfrm rot="10800000">
            <a:off x="8829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3" name="Google Shape;2963;p23"/>
          <p:cNvSpPr/>
          <p:nvPr/>
        </p:nvSpPr>
        <p:spPr>
          <a:xfrm rot="10800000">
            <a:off x="7723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4" name="Google Shape;2964;p23"/>
          <p:cNvSpPr/>
          <p:nvPr/>
        </p:nvSpPr>
        <p:spPr>
          <a:xfrm rot="10800000">
            <a:off x="626101" y="6594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5" name="Google Shape;2965;p23"/>
          <p:cNvSpPr/>
          <p:nvPr/>
        </p:nvSpPr>
        <p:spPr>
          <a:xfrm rot="10800000">
            <a:off x="5512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6" name="Google Shape;2966;p23"/>
          <p:cNvSpPr/>
          <p:nvPr/>
        </p:nvSpPr>
        <p:spPr>
          <a:xfrm rot="10800000">
            <a:off x="5520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7" name="Google Shape;2967;p23"/>
          <p:cNvSpPr/>
          <p:nvPr/>
        </p:nvSpPr>
        <p:spPr>
          <a:xfrm rot="10800000">
            <a:off x="441467" y="6828333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8" name="Google Shape;2968;p23"/>
          <p:cNvSpPr/>
          <p:nvPr/>
        </p:nvSpPr>
        <p:spPr>
          <a:xfrm rot="10800000">
            <a:off x="331634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9" name="Google Shape;2969;p23"/>
          <p:cNvSpPr/>
          <p:nvPr/>
        </p:nvSpPr>
        <p:spPr>
          <a:xfrm rot="10800000">
            <a:off x="3309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0" name="Google Shape;2970;p23"/>
          <p:cNvSpPr/>
          <p:nvPr/>
        </p:nvSpPr>
        <p:spPr>
          <a:xfrm rot="10800000">
            <a:off x="470867" y="64763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1" name="Google Shape;2971;p23"/>
          <p:cNvSpPr/>
          <p:nvPr/>
        </p:nvSpPr>
        <p:spPr>
          <a:xfrm rot="10800000">
            <a:off x="221101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2" name="Google Shape;2972;p23"/>
          <p:cNvSpPr/>
          <p:nvPr/>
        </p:nvSpPr>
        <p:spPr>
          <a:xfrm rot="10800000">
            <a:off x="2211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3" name="Google Shape;2973;p23"/>
          <p:cNvSpPr/>
          <p:nvPr/>
        </p:nvSpPr>
        <p:spPr>
          <a:xfrm rot="10800000">
            <a:off x="2211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4" name="Google Shape;2974;p23"/>
          <p:cNvSpPr/>
          <p:nvPr/>
        </p:nvSpPr>
        <p:spPr>
          <a:xfrm rot="10800000">
            <a:off x="110567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5" name="Google Shape;2975;p23"/>
          <p:cNvSpPr/>
          <p:nvPr/>
        </p:nvSpPr>
        <p:spPr>
          <a:xfrm rot="10800000">
            <a:off x="1105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6" name="Google Shape;2976;p23"/>
          <p:cNvSpPr/>
          <p:nvPr/>
        </p:nvSpPr>
        <p:spPr>
          <a:xfrm rot="10800000">
            <a:off x="1105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7" name="Google Shape;2977;p23"/>
          <p:cNvSpPr/>
          <p:nvPr/>
        </p:nvSpPr>
        <p:spPr>
          <a:xfrm rot="10800000">
            <a:off x="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93752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2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" name="Google Shape;2979;p24"/>
          <p:cNvSpPr txBox="1">
            <a:spLocks noGrp="1"/>
          </p:cNvSpPr>
          <p:nvPr>
            <p:ph type="title"/>
          </p:nvPr>
        </p:nvSpPr>
        <p:spPr>
          <a:xfrm>
            <a:off x="5430567" y="719333"/>
            <a:ext cx="58104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80" name="Google Shape;2980;p24"/>
          <p:cNvSpPr txBox="1">
            <a:spLocks noGrp="1"/>
          </p:cNvSpPr>
          <p:nvPr>
            <p:ph type="subTitle" idx="1"/>
          </p:nvPr>
        </p:nvSpPr>
        <p:spPr>
          <a:xfrm>
            <a:off x="8917343" y="3150267"/>
            <a:ext cx="2323600" cy="7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981" name="Google Shape;2981;p24"/>
          <p:cNvSpPr txBox="1">
            <a:spLocks noGrp="1"/>
          </p:cNvSpPr>
          <p:nvPr>
            <p:ph type="subTitle" idx="2"/>
          </p:nvPr>
        </p:nvSpPr>
        <p:spPr>
          <a:xfrm>
            <a:off x="8917364" y="2654267"/>
            <a:ext cx="23236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2982" name="Google Shape;2982;p24"/>
          <p:cNvSpPr txBox="1">
            <a:spLocks noGrp="1"/>
          </p:cNvSpPr>
          <p:nvPr>
            <p:ph type="subTitle" idx="3"/>
          </p:nvPr>
        </p:nvSpPr>
        <p:spPr>
          <a:xfrm>
            <a:off x="5430600" y="5412767"/>
            <a:ext cx="2323600" cy="7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983" name="Google Shape;2983;p24"/>
          <p:cNvSpPr txBox="1">
            <a:spLocks noGrp="1"/>
          </p:cNvSpPr>
          <p:nvPr>
            <p:ph type="subTitle" idx="4"/>
          </p:nvPr>
        </p:nvSpPr>
        <p:spPr>
          <a:xfrm>
            <a:off x="5430603" y="4916767"/>
            <a:ext cx="23236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2984" name="Google Shape;2984;p24"/>
          <p:cNvSpPr txBox="1">
            <a:spLocks noGrp="1"/>
          </p:cNvSpPr>
          <p:nvPr>
            <p:ph type="subTitle" idx="5"/>
          </p:nvPr>
        </p:nvSpPr>
        <p:spPr>
          <a:xfrm>
            <a:off x="8917343" y="5412767"/>
            <a:ext cx="2323600" cy="7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985" name="Google Shape;2985;p24"/>
          <p:cNvSpPr txBox="1">
            <a:spLocks noGrp="1"/>
          </p:cNvSpPr>
          <p:nvPr>
            <p:ph type="subTitle" idx="6"/>
          </p:nvPr>
        </p:nvSpPr>
        <p:spPr>
          <a:xfrm>
            <a:off x="8917359" y="4916767"/>
            <a:ext cx="23236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2986" name="Google Shape;2986;p24"/>
          <p:cNvSpPr txBox="1">
            <a:spLocks noGrp="1"/>
          </p:cNvSpPr>
          <p:nvPr>
            <p:ph type="subTitle" idx="7"/>
          </p:nvPr>
        </p:nvSpPr>
        <p:spPr>
          <a:xfrm>
            <a:off x="5430600" y="3150267"/>
            <a:ext cx="2323600" cy="7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987" name="Google Shape;2987;p24"/>
          <p:cNvSpPr txBox="1">
            <a:spLocks noGrp="1"/>
          </p:cNvSpPr>
          <p:nvPr>
            <p:ph type="subTitle" idx="8"/>
          </p:nvPr>
        </p:nvSpPr>
        <p:spPr>
          <a:xfrm>
            <a:off x="5430608" y="2654267"/>
            <a:ext cx="23236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cxnSp>
        <p:nvCxnSpPr>
          <p:cNvPr id="2988" name="Google Shape;2988;p24"/>
          <p:cNvCxnSpPr/>
          <p:nvPr/>
        </p:nvCxnSpPr>
        <p:spPr>
          <a:xfrm>
            <a:off x="4688812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89" name="Google Shape;2989;p24"/>
          <p:cNvSpPr/>
          <p:nvPr/>
        </p:nvSpPr>
        <p:spPr>
          <a:xfrm rot="10800000" flipH="1">
            <a:off x="11615132" y="129414"/>
            <a:ext cx="70104" cy="60556"/>
          </a:xfrm>
          <a:custGeom>
            <a:avLst/>
            <a:gdLst/>
            <a:ahLst/>
            <a:cxnLst/>
            <a:rect l="l" t="t" r="r" b="b"/>
            <a:pathLst>
              <a:path w="3037" h="2623" extrusionOk="0">
                <a:moveTo>
                  <a:pt x="1745" y="1"/>
                </a:moveTo>
                <a:cubicBezTo>
                  <a:pt x="582" y="1"/>
                  <a:pt x="0" y="1400"/>
                  <a:pt x="819" y="2240"/>
                </a:cubicBezTo>
                <a:cubicBezTo>
                  <a:pt x="1083" y="2504"/>
                  <a:pt x="1407" y="2623"/>
                  <a:pt x="1726" y="2623"/>
                </a:cubicBezTo>
                <a:cubicBezTo>
                  <a:pt x="2395" y="2623"/>
                  <a:pt x="3037" y="2102"/>
                  <a:pt x="3037" y="1314"/>
                </a:cubicBezTo>
                <a:cubicBezTo>
                  <a:pt x="3037" y="582"/>
                  <a:pt x="2455" y="1"/>
                  <a:pt x="17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90" name="Google Shape;2990;p24"/>
          <p:cNvSpPr/>
          <p:nvPr/>
        </p:nvSpPr>
        <p:spPr>
          <a:xfrm rot="10800000" flipH="1">
            <a:off x="11228225" y="254119"/>
            <a:ext cx="70612" cy="60048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9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91" name="Google Shape;2991;p24"/>
          <p:cNvSpPr/>
          <p:nvPr/>
        </p:nvSpPr>
        <p:spPr>
          <a:xfrm rot="10800000" flipH="1">
            <a:off x="11823506" y="512213"/>
            <a:ext cx="60663" cy="60672"/>
          </a:xfrm>
          <a:custGeom>
            <a:avLst/>
            <a:gdLst/>
            <a:ahLst/>
            <a:cxnLst/>
            <a:rect l="l" t="t" r="r" b="b"/>
            <a:pathLst>
              <a:path w="2628" h="2628" extrusionOk="0">
                <a:moveTo>
                  <a:pt x="1314" y="0"/>
                </a:moveTo>
                <a:cubicBezTo>
                  <a:pt x="603" y="0"/>
                  <a:pt x="0" y="603"/>
                  <a:pt x="0" y="1314"/>
                </a:cubicBezTo>
                <a:cubicBezTo>
                  <a:pt x="0" y="2046"/>
                  <a:pt x="603" y="2627"/>
                  <a:pt x="1314" y="2627"/>
                </a:cubicBezTo>
                <a:cubicBezTo>
                  <a:pt x="2024" y="2627"/>
                  <a:pt x="2627" y="2046"/>
                  <a:pt x="2627" y="1314"/>
                </a:cubicBezTo>
                <a:cubicBezTo>
                  <a:pt x="2627" y="603"/>
                  <a:pt x="2024" y="0"/>
                  <a:pt x="131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92" name="Google Shape;2992;p24"/>
          <p:cNvSpPr/>
          <p:nvPr/>
        </p:nvSpPr>
        <p:spPr>
          <a:xfrm rot="10800000" flipH="1">
            <a:off x="12011971" y="512330"/>
            <a:ext cx="70612" cy="60556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603"/>
                  <a:pt x="2477" y="22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93" name="Google Shape;2993;p24"/>
          <p:cNvSpPr/>
          <p:nvPr/>
        </p:nvSpPr>
        <p:spPr>
          <a:xfrm rot="10800000" flipH="1">
            <a:off x="12111435" y="512330"/>
            <a:ext cx="70612" cy="60556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58" y="603"/>
                  <a:pt x="2455" y="22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94" name="Google Shape;2994;p24"/>
          <p:cNvSpPr/>
          <p:nvPr/>
        </p:nvSpPr>
        <p:spPr>
          <a:xfrm rot="10800000" flipH="1">
            <a:off x="11922969" y="719087"/>
            <a:ext cx="60155" cy="60187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1" y="1"/>
                  <a:pt x="0" y="582"/>
                  <a:pt x="0" y="1293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293"/>
                </a:cubicBezTo>
                <a:cubicBezTo>
                  <a:pt x="2606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95" name="Google Shape;2995;p24"/>
          <p:cNvSpPr/>
          <p:nvPr/>
        </p:nvSpPr>
        <p:spPr>
          <a:xfrm rot="10800000" flipH="1">
            <a:off x="11823506" y="410763"/>
            <a:ext cx="60663" cy="60672"/>
          </a:xfrm>
          <a:custGeom>
            <a:avLst/>
            <a:gdLst/>
            <a:ahLst/>
            <a:cxnLst/>
            <a:rect l="l" t="t" r="r" b="b"/>
            <a:pathLst>
              <a:path w="2628" h="2628" extrusionOk="0">
                <a:moveTo>
                  <a:pt x="1314" y="0"/>
                </a:moveTo>
                <a:cubicBezTo>
                  <a:pt x="603" y="0"/>
                  <a:pt x="0" y="603"/>
                  <a:pt x="0" y="1314"/>
                </a:cubicBezTo>
                <a:cubicBezTo>
                  <a:pt x="0" y="2025"/>
                  <a:pt x="603" y="2627"/>
                  <a:pt x="1314" y="2627"/>
                </a:cubicBezTo>
                <a:cubicBezTo>
                  <a:pt x="2024" y="2627"/>
                  <a:pt x="2627" y="2025"/>
                  <a:pt x="2627" y="1314"/>
                </a:cubicBezTo>
                <a:cubicBezTo>
                  <a:pt x="2627" y="603"/>
                  <a:pt x="2024" y="0"/>
                  <a:pt x="131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96" name="Google Shape;2996;p24"/>
          <p:cNvSpPr/>
          <p:nvPr/>
        </p:nvSpPr>
        <p:spPr>
          <a:xfrm rot="10800000" flipH="1">
            <a:off x="11724527" y="410763"/>
            <a:ext cx="70127" cy="60556"/>
          </a:xfrm>
          <a:custGeom>
            <a:avLst/>
            <a:gdLst/>
            <a:ahLst/>
            <a:cxnLst/>
            <a:rect l="l" t="t" r="r" b="b"/>
            <a:pathLst>
              <a:path w="3038" h="2623" extrusionOk="0">
                <a:moveTo>
                  <a:pt x="1312" y="1"/>
                </a:moveTo>
                <a:cubicBezTo>
                  <a:pt x="643" y="1"/>
                  <a:pt x="1" y="521"/>
                  <a:pt x="1" y="1309"/>
                </a:cubicBezTo>
                <a:cubicBezTo>
                  <a:pt x="1" y="2020"/>
                  <a:pt x="582" y="2622"/>
                  <a:pt x="1293" y="2622"/>
                </a:cubicBezTo>
                <a:cubicBezTo>
                  <a:pt x="2456" y="2601"/>
                  <a:pt x="3037" y="1201"/>
                  <a:pt x="2219" y="383"/>
                </a:cubicBezTo>
                <a:cubicBezTo>
                  <a:pt x="1955" y="119"/>
                  <a:pt x="1630" y="1"/>
                  <a:pt x="131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97" name="Google Shape;2997;p24"/>
          <p:cNvSpPr/>
          <p:nvPr/>
        </p:nvSpPr>
        <p:spPr>
          <a:xfrm rot="10800000" flipH="1">
            <a:off x="12121389" y="731534"/>
            <a:ext cx="70612" cy="60556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327" y="1"/>
                </a:moveTo>
                <a:cubicBezTo>
                  <a:pt x="652" y="1"/>
                  <a:pt x="0" y="522"/>
                  <a:pt x="0" y="1309"/>
                </a:cubicBezTo>
                <a:cubicBezTo>
                  <a:pt x="0" y="2041"/>
                  <a:pt x="582" y="2623"/>
                  <a:pt x="1314" y="2623"/>
                </a:cubicBezTo>
                <a:cubicBezTo>
                  <a:pt x="2477" y="2623"/>
                  <a:pt x="3058" y="1202"/>
                  <a:pt x="2240" y="383"/>
                </a:cubicBezTo>
                <a:cubicBezTo>
                  <a:pt x="1976" y="119"/>
                  <a:pt x="1649" y="1"/>
                  <a:pt x="13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98" name="Google Shape;2998;p24"/>
          <p:cNvSpPr/>
          <p:nvPr/>
        </p:nvSpPr>
        <p:spPr>
          <a:xfrm rot="10800000" flipH="1">
            <a:off x="12022410" y="887185"/>
            <a:ext cx="70127" cy="60048"/>
          </a:xfrm>
          <a:custGeom>
            <a:avLst/>
            <a:gdLst/>
            <a:ahLst/>
            <a:cxnLst/>
            <a:rect l="l" t="t" r="r" b="b"/>
            <a:pathLst>
              <a:path w="3038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293" y="2601"/>
                </a:cubicBezTo>
                <a:cubicBezTo>
                  <a:pt x="2456" y="2601"/>
                  <a:pt x="3037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99" name="Google Shape;2999;p24"/>
          <p:cNvSpPr/>
          <p:nvPr/>
        </p:nvSpPr>
        <p:spPr>
          <a:xfrm rot="10800000" flipH="1">
            <a:off x="11714089" y="781369"/>
            <a:ext cx="70612" cy="60072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745" y="1"/>
                </a:moveTo>
                <a:cubicBezTo>
                  <a:pt x="582" y="1"/>
                  <a:pt x="1" y="1401"/>
                  <a:pt x="841" y="2219"/>
                </a:cubicBezTo>
                <a:cubicBezTo>
                  <a:pt x="1105" y="2483"/>
                  <a:pt x="1429" y="2601"/>
                  <a:pt x="1748" y="2601"/>
                </a:cubicBezTo>
                <a:cubicBezTo>
                  <a:pt x="2417" y="2601"/>
                  <a:pt x="3059" y="2080"/>
                  <a:pt x="3059" y="1293"/>
                </a:cubicBezTo>
                <a:cubicBezTo>
                  <a:pt x="3059" y="582"/>
                  <a:pt x="2477" y="1"/>
                  <a:pt x="17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0" name="Google Shape;3000;p24"/>
          <p:cNvSpPr/>
          <p:nvPr/>
        </p:nvSpPr>
        <p:spPr>
          <a:xfrm rot="10800000" flipH="1">
            <a:off x="11823506" y="306819"/>
            <a:ext cx="60663" cy="60187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0"/>
                </a:moveTo>
                <a:cubicBezTo>
                  <a:pt x="603" y="0"/>
                  <a:pt x="0" y="582"/>
                  <a:pt x="0" y="1293"/>
                </a:cubicBezTo>
                <a:cubicBezTo>
                  <a:pt x="0" y="2025"/>
                  <a:pt x="603" y="2606"/>
                  <a:pt x="1314" y="2606"/>
                </a:cubicBezTo>
                <a:cubicBezTo>
                  <a:pt x="2024" y="2606"/>
                  <a:pt x="2627" y="2025"/>
                  <a:pt x="2627" y="1293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1" name="Google Shape;3001;p24"/>
          <p:cNvSpPr/>
          <p:nvPr/>
        </p:nvSpPr>
        <p:spPr>
          <a:xfrm rot="10800000" flipH="1">
            <a:off x="11922969" y="306819"/>
            <a:ext cx="60155" cy="60187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293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293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2" name="Google Shape;3002;p24"/>
          <p:cNvSpPr/>
          <p:nvPr/>
        </p:nvSpPr>
        <p:spPr>
          <a:xfrm rot="10800000" flipH="1">
            <a:off x="12011971" y="306957"/>
            <a:ext cx="70612" cy="60048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745" y="0"/>
                </a:moveTo>
                <a:cubicBezTo>
                  <a:pt x="582" y="0"/>
                  <a:pt x="1" y="1400"/>
                  <a:pt x="819" y="2219"/>
                </a:cubicBezTo>
                <a:cubicBezTo>
                  <a:pt x="1090" y="2483"/>
                  <a:pt x="1419" y="2601"/>
                  <a:pt x="1741" y="2601"/>
                </a:cubicBezTo>
                <a:cubicBezTo>
                  <a:pt x="2417" y="2601"/>
                  <a:pt x="3059" y="2080"/>
                  <a:pt x="3059" y="1293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3" name="Google Shape;3003;p24"/>
          <p:cNvSpPr/>
          <p:nvPr/>
        </p:nvSpPr>
        <p:spPr>
          <a:xfrm rot="10800000" flipH="1">
            <a:off x="12111435" y="306957"/>
            <a:ext cx="70612" cy="60048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745" y="0"/>
                </a:moveTo>
                <a:cubicBezTo>
                  <a:pt x="582" y="0"/>
                  <a:pt x="1" y="1400"/>
                  <a:pt x="819" y="2219"/>
                </a:cubicBezTo>
                <a:cubicBezTo>
                  <a:pt x="1083" y="2483"/>
                  <a:pt x="1410" y="2601"/>
                  <a:pt x="1732" y="2601"/>
                </a:cubicBezTo>
                <a:cubicBezTo>
                  <a:pt x="2407" y="2601"/>
                  <a:pt x="3058" y="2080"/>
                  <a:pt x="3058" y="1293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4" name="Google Shape;3004;p24"/>
          <p:cNvSpPr/>
          <p:nvPr/>
        </p:nvSpPr>
        <p:spPr>
          <a:xfrm rot="10800000" flipH="1">
            <a:off x="11922969" y="205368"/>
            <a:ext cx="60155" cy="60695"/>
          </a:xfrm>
          <a:custGeom>
            <a:avLst/>
            <a:gdLst/>
            <a:ahLst/>
            <a:cxnLst/>
            <a:rect l="l" t="t" r="r" b="b"/>
            <a:pathLst>
              <a:path w="2606" h="2629" extrusionOk="0">
                <a:moveTo>
                  <a:pt x="1314" y="1"/>
                </a:moveTo>
                <a:cubicBezTo>
                  <a:pt x="581" y="1"/>
                  <a:pt x="0" y="604"/>
                  <a:pt x="0" y="1315"/>
                </a:cubicBezTo>
                <a:cubicBezTo>
                  <a:pt x="0" y="2047"/>
                  <a:pt x="581" y="2628"/>
                  <a:pt x="1314" y="2628"/>
                </a:cubicBezTo>
                <a:cubicBezTo>
                  <a:pt x="2024" y="2628"/>
                  <a:pt x="2606" y="2047"/>
                  <a:pt x="2606" y="1315"/>
                </a:cubicBezTo>
                <a:cubicBezTo>
                  <a:pt x="2606" y="604"/>
                  <a:pt x="2024" y="1"/>
                  <a:pt x="1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5" name="Google Shape;3005;p24"/>
          <p:cNvSpPr/>
          <p:nvPr/>
        </p:nvSpPr>
        <p:spPr>
          <a:xfrm rot="10800000" flipH="1">
            <a:off x="11823506" y="205368"/>
            <a:ext cx="60663" cy="60695"/>
          </a:xfrm>
          <a:custGeom>
            <a:avLst/>
            <a:gdLst/>
            <a:ahLst/>
            <a:cxnLst/>
            <a:rect l="l" t="t" r="r" b="b"/>
            <a:pathLst>
              <a:path w="2628" h="2629" extrusionOk="0">
                <a:moveTo>
                  <a:pt x="1314" y="1"/>
                </a:moveTo>
                <a:cubicBezTo>
                  <a:pt x="603" y="1"/>
                  <a:pt x="0" y="604"/>
                  <a:pt x="0" y="1315"/>
                </a:cubicBezTo>
                <a:cubicBezTo>
                  <a:pt x="0" y="2047"/>
                  <a:pt x="603" y="2628"/>
                  <a:pt x="1314" y="2628"/>
                </a:cubicBezTo>
                <a:cubicBezTo>
                  <a:pt x="2024" y="2628"/>
                  <a:pt x="2627" y="2047"/>
                  <a:pt x="2627" y="1315"/>
                </a:cubicBezTo>
                <a:cubicBezTo>
                  <a:pt x="2627" y="604"/>
                  <a:pt x="2024" y="1"/>
                  <a:pt x="1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6" name="Google Shape;3006;p24"/>
          <p:cNvSpPr/>
          <p:nvPr/>
        </p:nvSpPr>
        <p:spPr>
          <a:xfrm rot="10800000" flipH="1">
            <a:off x="11724527" y="205369"/>
            <a:ext cx="70127" cy="60556"/>
          </a:xfrm>
          <a:custGeom>
            <a:avLst/>
            <a:gdLst/>
            <a:ahLst/>
            <a:cxnLst/>
            <a:rect l="l" t="t" r="r" b="b"/>
            <a:pathLst>
              <a:path w="3038" h="2623" extrusionOk="0">
                <a:moveTo>
                  <a:pt x="1312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41"/>
                  <a:pt x="582" y="2622"/>
                  <a:pt x="1293" y="2622"/>
                </a:cubicBezTo>
                <a:cubicBezTo>
                  <a:pt x="2456" y="2622"/>
                  <a:pt x="3037" y="1201"/>
                  <a:pt x="2219" y="383"/>
                </a:cubicBezTo>
                <a:cubicBezTo>
                  <a:pt x="1955" y="118"/>
                  <a:pt x="1630" y="0"/>
                  <a:pt x="13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7" name="Google Shape;3007;p24"/>
          <p:cNvSpPr/>
          <p:nvPr/>
        </p:nvSpPr>
        <p:spPr>
          <a:xfrm rot="10800000" flipH="1">
            <a:off x="12121389" y="205369"/>
            <a:ext cx="70612" cy="60556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41"/>
                  <a:pt x="582" y="2622"/>
                  <a:pt x="1314" y="2622"/>
                </a:cubicBezTo>
                <a:cubicBezTo>
                  <a:pt x="2477" y="2622"/>
                  <a:pt x="3058" y="1201"/>
                  <a:pt x="2240" y="383"/>
                </a:cubicBezTo>
                <a:cubicBezTo>
                  <a:pt x="1976" y="118"/>
                  <a:pt x="1649" y="0"/>
                  <a:pt x="13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8" name="Google Shape;3008;p24"/>
          <p:cNvSpPr/>
          <p:nvPr/>
        </p:nvSpPr>
        <p:spPr>
          <a:xfrm rot="10800000" flipH="1">
            <a:off x="12022410" y="205369"/>
            <a:ext cx="70127" cy="60556"/>
          </a:xfrm>
          <a:custGeom>
            <a:avLst/>
            <a:gdLst/>
            <a:ahLst/>
            <a:cxnLst/>
            <a:rect l="l" t="t" r="r" b="b"/>
            <a:pathLst>
              <a:path w="3038" h="2623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41"/>
                  <a:pt x="582" y="2622"/>
                  <a:pt x="1293" y="2622"/>
                </a:cubicBezTo>
                <a:cubicBezTo>
                  <a:pt x="2456" y="2622"/>
                  <a:pt x="3037" y="1201"/>
                  <a:pt x="2219" y="383"/>
                </a:cubicBezTo>
                <a:cubicBezTo>
                  <a:pt x="1955" y="118"/>
                  <a:pt x="1630" y="0"/>
                  <a:pt x="13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9" name="Google Shape;3009;p24"/>
          <p:cNvSpPr/>
          <p:nvPr/>
        </p:nvSpPr>
        <p:spPr>
          <a:xfrm rot="10800000" flipH="1">
            <a:off x="11714089" y="101216"/>
            <a:ext cx="70612" cy="60395"/>
          </a:xfrm>
          <a:custGeom>
            <a:avLst/>
            <a:gdLst/>
            <a:ahLst/>
            <a:cxnLst/>
            <a:rect l="l" t="t" r="r" b="b"/>
            <a:pathLst>
              <a:path w="3059" h="2616" extrusionOk="0">
                <a:moveTo>
                  <a:pt x="1745" y="0"/>
                </a:moveTo>
                <a:cubicBezTo>
                  <a:pt x="582" y="0"/>
                  <a:pt x="1" y="1400"/>
                  <a:pt x="841" y="2218"/>
                </a:cubicBezTo>
                <a:cubicBezTo>
                  <a:pt x="1108" y="2493"/>
                  <a:pt x="1438" y="2616"/>
                  <a:pt x="1761" y="2616"/>
                </a:cubicBezTo>
                <a:cubicBezTo>
                  <a:pt x="2425" y="2616"/>
                  <a:pt x="3059" y="2096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10" name="Google Shape;3010;p24"/>
          <p:cNvSpPr/>
          <p:nvPr/>
        </p:nvSpPr>
        <p:spPr>
          <a:xfrm rot="10800000" flipH="1">
            <a:off x="11823506" y="101447"/>
            <a:ext cx="60663" cy="6016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11" name="Google Shape;3011;p24"/>
          <p:cNvSpPr/>
          <p:nvPr/>
        </p:nvSpPr>
        <p:spPr>
          <a:xfrm rot="10800000" flipH="1">
            <a:off x="11922969" y="101447"/>
            <a:ext cx="60155" cy="6016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12" name="Google Shape;3012;p24"/>
          <p:cNvSpPr/>
          <p:nvPr/>
        </p:nvSpPr>
        <p:spPr>
          <a:xfrm rot="10800000" flipH="1">
            <a:off x="12011971" y="101216"/>
            <a:ext cx="70612" cy="60395"/>
          </a:xfrm>
          <a:custGeom>
            <a:avLst/>
            <a:gdLst/>
            <a:ahLst/>
            <a:cxnLst/>
            <a:rect l="l" t="t" r="r" b="b"/>
            <a:pathLst>
              <a:path w="3059" h="2616" extrusionOk="0">
                <a:moveTo>
                  <a:pt x="1745" y="0"/>
                </a:moveTo>
                <a:cubicBezTo>
                  <a:pt x="582" y="0"/>
                  <a:pt x="1" y="1400"/>
                  <a:pt x="819" y="2218"/>
                </a:cubicBezTo>
                <a:cubicBezTo>
                  <a:pt x="1094" y="2493"/>
                  <a:pt x="1428" y="2616"/>
                  <a:pt x="1754" y="2616"/>
                </a:cubicBezTo>
                <a:cubicBezTo>
                  <a:pt x="2425" y="2616"/>
                  <a:pt x="3059" y="2096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13" name="Google Shape;3013;p24"/>
          <p:cNvSpPr/>
          <p:nvPr/>
        </p:nvSpPr>
        <p:spPr>
          <a:xfrm rot="10800000" flipH="1">
            <a:off x="12111435" y="101216"/>
            <a:ext cx="70612" cy="60395"/>
          </a:xfrm>
          <a:custGeom>
            <a:avLst/>
            <a:gdLst/>
            <a:ahLst/>
            <a:cxnLst/>
            <a:rect l="l" t="t" r="r" b="b"/>
            <a:pathLst>
              <a:path w="3059" h="2616" extrusionOk="0">
                <a:moveTo>
                  <a:pt x="1745" y="0"/>
                </a:moveTo>
                <a:cubicBezTo>
                  <a:pt x="582" y="0"/>
                  <a:pt x="1" y="1400"/>
                  <a:pt x="819" y="2218"/>
                </a:cubicBezTo>
                <a:cubicBezTo>
                  <a:pt x="1086" y="2493"/>
                  <a:pt x="1416" y="2616"/>
                  <a:pt x="1740" y="2616"/>
                </a:cubicBezTo>
                <a:cubicBezTo>
                  <a:pt x="2405" y="2616"/>
                  <a:pt x="3044" y="2096"/>
                  <a:pt x="3058" y="1314"/>
                </a:cubicBezTo>
                <a:cubicBezTo>
                  <a:pt x="3058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14" name="Google Shape;3014;p24"/>
          <p:cNvSpPr/>
          <p:nvPr/>
        </p:nvSpPr>
        <p:spPr>
          <a:xfrm rot="10800000" flipH="1">
            <a:off x="11029805" y="-3"/>
            <a:ext cx="60179" cy="6016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292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292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15" name="Google Shape;3015;p24"/>
          <p:cNvSpPr/>
          <p:nvPr/>
        </p:nvSpPr>
        <p:spPr>
          <a:xfrm rot="10800000" flipH="1">
            <a:off x="11327689" y="259085"/>
            <a:ext cx="70612" cy="60556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41"/>
                  <a:pt x="582" y="2622"/>
                  <a:pt x="1314" y="2622"/>
                </a:cubicBezTo>
                <a:cubicBezTo>
                  <a:pt x="2477" y="2622"/>
                  <a:pt x="3058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16" name="Google Shape;3016;p24"/>
          <p:cNvSpPr/>
          <p:nvPr/>
        </p:nvSpPr>
        <p:spPr>
          <a:xfrm rot="10800000" flipH="1">
            <a:off x="11228225" y="-3"/>
            <a:ext cx="70612" cy="60556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41"/>
                  <a:pt x="582" y="2623"/>
                  <a:pt x="1314" y="2623"/>
                </a:cubicBezTo>
                <a:cubicBezTo>
                  <a:pt x="2477" y="2623"/>
                  <a:pt x="3059" y="1223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17" name="Google Shape;3017;p24"/>
          <p:cNvSpPr/>
          <p:nvPr/>
        </p:nvSpPr>
        <p:spPr>
          <a:xfrm rot="10800000" flipH="1">
            <a:off x="11128760" y="-3"/>
            <a:ext cx="60179" cy="6016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5" y="0"/>
                </a:moveTo>
                <a:cubicBezTo>
                  <a:pt x="582" y="0"/>
                  <a:pt x="1" y="582"/>
                  <a:pt x="1" y="1292"/>
                </a:cubicBezTo>
                <a:cubicBezTo>
                  <a:pt x="1" y="2024"/>
                  <a:pt x="582" y="2606"/>
                  <a:pt x="1315" y="2606"/>
                </a:cubicBezTo>
                <a:cubicBezTo>
                  <a:pt x="2025" y="2606"/>
                  <a:pt x="2607" y="2024"/>
                  <a:pt x="2607" y="1292"/>
                </a:cubicBezTo>
                <a:cubicBezTo>
                  <a:pt x="2607" y="582"/>
                  <a:pt x="2025" y="0"/>
                  <a:pt x="13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18" name="Google Shape;3018;p24"/>
          <p:cNvSpPr/>
          <p:nvPr/>
        </p:nvSpPr>
        <p:spPr>
          <a:xfrm rot="10800000" flipH="1">
            <a:off x="11625086" y="-3"/>
            <a:ext cx="70589" cy="60556"/>
          </a:xfrm>
          <a:custGeom>
            <a:avLst/>
            <a:gdLst/>
            <a:ahLst/>
            <a:cxnLst/>
            <a:rect l="l" t="t" r="r" b="b"/>
            <a:pathLst>
              <a:path w="3058" h="2623" extrusionOk="0">
                <a:moveTo>
                  <a:pt x="1327" y="1"/>
                </a:moveTo>
                <a:cubicBezTo>
                  <a:pt x="652" y="1"/>
                  <a:pt x="0" y="522"/>
                  <a:pt x="0" y="1309"/>
                </a:cubicBezTo>
                <a:cubicBezTo>
                  <a:pt x="0" y="2041"/>
                  <a:pt x="582" y="2623"/>
                  <a:pt x="1314" y="2623"/>
                </a:cubicBezTo>
                <a:cubicBezTo>
                  <a:pt x="2477" y="2623"/>
                  <a:pt x="3058" y="1223"/>
                  <a:pt x="2240" y="383"/>
                </a:cubicBezTo>
                <a:cubicBezTo>
                  <a:pt x="1976" y="119"/>
                  <a:pt x="1649" y="1"/>
                  <a:pt x="132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19" name="Google Shape;3019;p24"/>
          <p:cNvSpPr/>
          <p:nvPr/>
        </p:nvSpPr>
        <p:spPr>
          <a:xfrm rot="10800000" flipH="1">
            <a:off x="11526107" y="-3"/>
            <a:ext cx="60179" cy="6016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292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292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0" name="Google Shape;3020;p24"/>
          <p:cNvSpPr/>
          <p:nvPr/>
        </p:nvSpPr>
        <p:spPr>
          <a:xfrm rot="10800000" flipH="1">
            <a:off x="11426644" y="-3"/>
            <a:ext cx="60179" cy="6016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5" y="0"/>
                </a:moveTo>
                <a:cubicBezTo>
                  <a:pt x="582" y="0"/>
                  <a:pt x="1" y="582"/>
                  <a:pt x="1" y="1292"/>
                </a:cubicBezTo>
                <a:cubicBezTo>
                  <a:pt x="1" y="2024"/>
                  <a:pt x="582" y="2606"/>
                  <a:pt x="1315" y="2606"/>
                </a:cubicBezTo>
                <a:cubicBezTo>
                  <a:pt x="2025" y="2606"/>
                  <a:pt x="2607" y="2024"/>
                  <a:pt x="2607" y="1292"/>
                </a:cubicBezTo>
                <a:cubicBezTo>
                  <a:pt x="2607" y="582"/>
                  <a:pt x="2025" y="0"/>
                  <a:pt x="13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1" name="Google Shape;3021;p24"/>
          <p:cNvSpPr/>
          <p:nvPr/>
        </p:nvSpPr>
        <p:spPr>
          <a:xfrm rot="10800000" flipH="1">
            <a:off x="11922969" y="-3"/>
            <a:ext cx="60155" cy="6016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292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2" name="Google Shape;3022;p24"/>
          <p:cNvSpPr/>
          <p:nvPr/>
        </p:nvSpPr>
        <p:spPr>
          <a:xfrm rot="10800000" flipH="1">
            <a:off x="11823506" y="-3"/>
            <a:ext cx="60663" cy="6016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292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292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3" name="Google Shape;3023;p24"/>
          <p:cNvSpPr/>
          <p:nvPr/>
        </p:nvSpPr>
        <p:spPr>
          <a:xfrm rot="10800000" flipH="1">
            <a:off x="11724527" y="-3"/>
            <a:ext cx="70127" cy="60556"/>
          </a:xfrm>
          <a:custGeom>
            <a:avLst/>
            <a:gdLst/>
            <a:ahLst/>
            <a:cxnLst/>
            <a:rect l="l" t="t" r="r" b="b"/>
            <a:pathLst>
              <a:path w="3038" h="2623" extrusionOk="0">
                <a:moveTo>
                  <a:pt x="1312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41"/>
                  <a:pt x="582" y="2623"/>
                  <a:pt x="1293" y="2623"/>
                </a:cubicBezTo>
                <a:cubicBezTo>
                  <a:pt x="2456" y="2623"/>
                  <a:pt x="3037" y="1223"/>
                  <a:pt x="2219" y="383"/>
                </a:cubicBezTo>
                <a:cubicBezTo>
                  <a:pt x="1955" y="119"/>
                  <a:pt x="1630" y="1"/>
                  <a:pt x="13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4" name="Google Shape;3024;p24"/>
          <p:cNvSpPr/>
          <p:nvPr/>
        </p:nvSpPr>
        <p:spPr>
          <a:xfrm rot="10800000" flipH="1">
            <a:off x="12022410" y="-3"/>
            <a:ext cx="70127" cy="60556"/>
          </a:xfrm>
          <a:custGeom>
            <a:avLst/>
            <a:gdLst/>
            <a:ahLst/>
            <a:cxnLst/>
            <a:rect l="l" t="t" r="r" b="b"/>
            <a:pathLst>
              <a:path w="3038" h="2623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41"/>
                  <a:pt x="582" y="2623"/>
                  <a:pt x="1293" y="2623"/>
                </a:cubicBezTo>
                <a:cubicBezTo>
                  <a:pt x="2456" y="2623"/>
                  <a:pt x="3037" y="1223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5" name="Google Shape;3025;p24"/>
          <p:cNvSpPr/>
          <p:nvPr/>
        </p:nvSpPr>
        <p:spPr>
          <a:xfrm rot="10800000" flipH="1">
            <a:off x="11526107" y="308805"/>
            <a:ext cx="60179" cy="60695"/>
          </a:xfrm>
          <a:custGeom>
            <a:avLst/>
            <a:gdLst/>
            <a:ahLst/>
            <a:cxnLst/>
            <a:rect l="l" t="t" r="r" b="b"/>
            <a:pathLst>
              <a:path w="2607" h="2629" extrusionOk="0">
                <a:moveTo>
                  <a:pt x="1293" y="1"/>
                </a:moveTo>
                <a:cubicBezTo>
                  <a:pt x="582" y="1"/>
                  <a:pt x="1" y="604"/>
                  <a:pt x="1" y="1314"/>
                </a:cubicBezTo>
                <a:cubicBezTo>
                  <a:pt x="1" y="2047"/>
                  <a:pt x="582" y="2628"/>
                  <a:pt x="1293" y="2628"/>
                </a:cubicBezTo>
                <a:cubicBezTo>
                  <a:pt x="2025" y="2628"/>
                  <a:pt x="2606" y="2047"/>
                  <a:pt x="2606" y="1314"/>
                </a:cubicBezTo>
                <a:cubicBezTo>
                  <a:pt x="2606" y="604"/>
                  <a:pt x="2025" y="1"/>
                  <a:pt x="12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6" name="Google Shape;3026;p24"/>
          <p:cNvSpPr/>
          <p:nvPr/>
        </p:nvSpPr>
        <p:spPr>
          <a:xfrm flipH="1">
            <a:off x="5297168" y="6682194"/>
            <a:ext cx="70104" cy="60556"/>
          </a:xfrm>
          <a:custGeom>
            <a:avLst/>
            <a:gdLst/>
            <a:ahLst/>
            <a:cxnLst/>
            <a:rect l="l" t="t" r="r" b="b"/>
            <a:pathLst>
              <a:path w="3037" h="2623" extrusionOk="0">
                <a:moveTo>
                  <a:pt x="1745" y="1"/>
                </a:moveTo>
                <a:cubicBezTo>
                  <a:pt x="582" y="1"/>
                  <a:pt x="0" y="1400"/>
                  <a:pt x="819" y="2240"/>
                </a:cubicBezTo>
                <a:cubicBezTo>
                  <a:pt x="1083" y="2504"/>
                  <a:pt x="1407" y="2623"/>
                  <a:pt x="1726" y="2623"/>
                </a:cubicBezTo>
                <a:cubicBezTo>
                  <a:pt x="2395" y="2623"/>
                  <a:pt x="3037" y="2102"/>
                  <a:pt x="3037" y="1314"/>
                </a:cubicBezTo>
                <a:cubicBezTo>
                  <a:pt x="3037" y="582"/>
                  <a:pt x="2455" y="1"/>
                  <a:pt x="17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7" name="Google Shape;3027;p24"/>
          <p:cNvSpPr/>
          <p:nvPr/>
        </p:nvSpPr>
        <p:spPr>
          <a:xfrm flipH="1">
            <a:off x="4899822" y="6299278"/>
            <a:ext cx="70612" cy="60556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603"/>
                  <a:pt x="2477" y="22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8" name="Google Shape;3028;p24"/>
          <p:cNvSpPr/>
          <p:nvPr/>
        </p:nvSpPr>
        <p:spPr>
          <a:xfrm flipH="1">
            <a:off x="4800359" y="6299278"/>
            <a:ext cx="70612" cy="60556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58" y="603"/>
                  <a:pt x="2455" y="22"/>
                  <a:pt x="17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9" name="Google Shape;3029;p24"/>
          <p:cNvSpPr/>
          <p:nvPr/>
        </p:nvSpPr>
        <p:spPr>
          <a:xfrm flipH="1">
            <a:off x="4999281" y="6092889"/>
            <a:ext cx="60155" cy="60187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1" y="1"/>
                  <a:pt x="0" y="582"/>
                  <a:pt x="0" y="1293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293"/>
                </a:cubicBezTo>
                <a:cubicBezTo>
                  <a:pt x="2606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0" name="Google Shape;3030;p24"/>
          <p:cNvSpPr/>
          <p:nvPr/>
        </p:nvSpPr>
        <p:spPr>
          <a:xfrm flipH="1">
            <a:off x="4790406" y="6080073"/>
            <a:ext cx="70612" cy="60556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327" y="1"/>
                </a:moveTo>
                <a:cubicBezTo>
                  <a:pt x="652" y="1"/>
                  <a:pt x="0" y="522"/>
                  <a:pt x="0" y="1309"/>
                </a:cubicBezTo>
                <a:cubicBezTo>
                  <a:pt x="0" y="2041"/>
                  <a:pt x="582" y="2623"/>
                  <a:pt x="1314" y="2623"/>
                </a:cubicBezTo>
                <a:cubicBezTo>
                  <a:pt x="2477" y="2623"/>
                  <a:pt x="3058" y="1202"/>
                  <a:pt x="2240" y="383"/>
                </a:cubicBezTo>
                <a:cubicBezTo>
                  <a:pt x="1976" y="119"/>
                  <a:pt x="1649" y="1"/>
                  <a:pt x="13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1" name="Google Shape;3031;p24"/>
          <p:cNvSpPr/>
          <p:nvPr/>
        </p:nvSpPr>
        <p:spPr>
          <a:xfrm flipH="1">
            <a:off x="4889869" y="5924929"/>
            <a:ext cx="70127" cy="60048"/>
          </a:xfrm>
          <a:custGeom>
            <a:avLst/>
            <a:gdLst/>
            <a:ahLst/>
            <a:cxnLst/>
            <a:rect l="l" t="t" r="r" b="b"/>
            <a:pathLst>
              <a:path w="3038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293" y="2601"/>
                </a:cubicBezTo>
                <a:cubicBezTo>
                  <a:pt x="2456" y="2601"/>
                  <a:pt x="3037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2" name="Google Shape;3032;p24"/>
          <p:cNvSpPr/>
          <p:nvPr/>
        </p:nvSpPr>
        <p:spPr>
          <a:xfrm flipH="1">
            <a:off x="5098238" y="6505157"/>
            <a:ext cx="60663" cy="60187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0"/>
                </a:moveTo>
                <a:cubicBezTo>
                  <a:pt x="603" y="0"/>
                  <a:pt x="0" y="582"/>
                  <a:pt x="0" y="1293"/>
                </a:cubicBezTo>
                <a:cubicBezTo>
                  <a:pt x="0" y="2025"/>
                  <a:pt x="603" y="2606"/>
                  <a:pt x="1314" y="2606"/>
                </a:cubicBezTo>
                <a:cubicBezTo>
                  <a:pt x="2024" y="2606"/>
                  <a:pt x="2627" y="2025"/>
                  <a:pt x="2627" y="1293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3" name="Google Shape;3033;p24"/>
          <p:cNvSpPr/>
          <p:nvPr/>
        </p:nvSpPr>
        <p:spPr>
          <a:xfrm flipH="1">
            <a:off x="4899822" y="6505157"/>
            <a:ext cx="70612" cy="60048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745" y="0"/>
                </a:moveTo>
                <a:cubicBezTo>
                  <a:pt x="582" y="0"/>
                  <a:pt x="1" y="1400"/>
                  <a:pt x="819" y="2219"/>
                </a:cubicBezTo>
                <a:cubicBezTo>
                  <a:pt x="1090" y="2483"/>
                  <a:pt x="1419" y="2601"/>
                  <a:pt x="1741" y="2601"/>
                </a:cubicBezTo>
                <a:cubicBezTo>
                  <a:pt x="2417" y="2601"/>
                  <a:pt x="3059" y="2080"/>
                  <a:pt x="3059" y="1293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4" name="Google Shape;3034;p24"/>
          <p:cNvSpPr/>
          <p:nvPr/>
        </p:nvSpPr>
        <p:spPr>
          <a:xfrm flipH="1">
            <a:off x="4800359" y="6505157"/>
            <a:ext cx="70612" cy="60048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745" y="0"/>
                </a:moveTo>
                <a:cubicBezTo>
                  <a:pt x="582" y="0"/>
                  <a:pt x="1" y="1400"/>
                  <a:pt x="819" y="2219"/>
                </a:cubicBezTo>
                <a:cubicBezTo>
                  <a:pt x="1083" y="2483"/>
                  <a:pt x="1410" y="2601"/>
                  <a:pt x="1732" y="2601"/>
                </a:cubicBezTo>
                <a:cubicBezTo>
                  <a:pt x="2407" y="2601"/>
                  <a:pt x="3058" y="2080"/>
                  <a:pt x="3058" y="1293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5" name="Google Shape;3035;p24"/>
          <p:cNvSpPr/>
          <p:nvPr/>
        </p:nvSpPr>
        <p:spPr>
          <a:xfrm flipH="1">
            <a:off x="5098238" y="6606101"/>
            <a:ext cx="60663" cy="60695"/>
          </a:xfrm>
          <a:custGeom>
            <a:avLst/>
            <a:gdLst/>
            <a:ahLst/>
            <a:cxnLst/>
            <a:rect l="l" t="t" r="r" b="b"/>
            <a:pathLst>
              <a:path w="2628" h="2629" extrusionOk="0">
                <a:moveTo>
                  <a:pt x="1314" y="1"/>
                </a:moveTo>
                <a:cubicBezTo>
                  <a:pt x="603" y="1"/>
                  <a:pt x="0" y="604"/>
                  <a:pt x="0" y="1315"/>
                </a:cubicBezTo>
                <a:cubicBezTo>
                  <a:pt x="0" y="2047"/>
                  <a:pt x="603" y="2628"/>
                  <a:pt x="1314" y="2628"/>
                </a:cubicBezTo>
                <a:cubicBezTo>
                  <a:pt x="2024" y="2628"/>
                  <a:pt x="2627" y="2047"/>
                  <a:pt x="2627" y="1315"/>
                </a:cubicBezTo>
                <a:cubicBezTo>
                  <a:pt x="2627" y="604"/>
                  <a:pt x="2024" y="1"/>
                  <a:pt x="13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6" name="Google Shape;3036;p24"/>
          <p:cNvSpPr/>
          <p:nvPr/>
        </p:nvSpPr>
        <p:spPr>
          <a:xfrm flipH="1">
            <a:off x="5187751" y="6606239"/>
            <a:ext cx="70127" cy="60556"/>
          </a:xfrm>
          <a:custGeom>
            <a:avLst/>
            <a:gdLst/>
            <a:ahLst/>
            <a:cxnLst/>
            <a:rect l="l" t="t" r="r" b="b"/>
            <a:pathLst>
              <a:path w="3038" h="2623" extrusionOk="0">
                <a:moveTo>
                  <a:pt x="1312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41"/>
                  <a:pt x="582" y="2622"/>
                  <a:pt x="1293" y="2622"/>
                </a:cubicBezTo>
                <a:cubicBezTo>
                  <a:pt x="2456" y="2622"/>
                  <a:pt x="3037" y="1201"/>
                  <a:pt x="2219" y="383"/>
                </a:cubicBezTo>
                <a:cubicBezTo>
                  <a:pt x="1955" y="118"/>
                  <a:pt x="1630" y="0"/>
                  <a:pt x="13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7" name="Google Shape;3037;p24"/>
          <p:cNvSpPr/>
          <p:nvPr/>
        </p:nvSpPr>
        <p:spPr>
          <a:xfrm flipH="1">
            <a:off x="4790406" y="6606239"/>
            <a:ext cx="70612" cy="60556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41"/>
                  <a:pt x="582" y="2622"/>
                  <a:pt x="1314" y="2622"/>
                </a:cubicBezTo>
                <a:cubicBezTo>
                  <a:pt x="2477" y="2622"/>
                  <a:pt x="3058" y="1201"/>
                  <a:pt x="2240" y="383"/>
                </a:cubicBezTo>
                <a:cubicBezTo>
                  <a:pt x="1976" y="118"/>
                  <a:pt x="1649" y="0"/>
                  <a:pt x="132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8" name="Google Shape;3038;p24"/>
          <p:cNvSpPr/>
          <p:nvPr/>
        </p:nvSpPr>
        <p:spPr>
          <a:xfrm flipH="1">
            <a:off x="5197706" y="6710552"/>
            <a:ext cx="70612" cy="60395"/>
          </a:xfrm>
          <a:custGeom>
            <a:avLst/>
            <a:gdLst/>
            <a:ahLst/>
            <a:cxnLst/>
            <a:rect l="l" t="t" r="r" b="b"/>
            <a:pathLst>
              <a:path w="3059" h="2616" extrusionOk="0">
                <a:moveTo>
                  <a:pt x="1745" y="0"/>
                </a:moveTo>
                <a:cubicBezTo>
                  <a:pt x="582" y="0"/>
                  <a:pt x="1" y="1400"/>
                  <a:pt x="841" y="2218"/>
                </a:cubicBezTo>
                <a:cubicBezTo>
                  <a:pt x="1108" y="2493"/>
                  <a:pt x="1438" y="2616"/>
                  <a:pt x="1761" y="2616"/>
                </a:cubicBezTo>
                <a:cubicBezTo>
                  <a:pt x="2425" y="2616"/>
                  <a:pt x="3059" y="2096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9" name="Google Shape;3039;p24"/>
          <p:cNvSpPr/>
          <p:nvPr/>
        </p:nvSpPr>
        <p:spPr>
          <a:xfrm flipH="1">
            <a:off x="4999281" y="6710553"/>
            <a:ext cx="60155" cy="6016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0" name="Google Shape;3040;p24"/>
          <p:cNvSpPr/>
          <p:nvPr/>
        </p:nvSpPr>
        <p:spPr>
          <a:xfrm flipH="1">
            <a:off x="4899822" y="6710552"/>
            <a:ext cx="70612" cy="60395"/>
          </a:xfrm>
          <a:custGeom>
            <a:avLst/>
            <a:gdLst/>
            <a:ahLst/>
            <a:cxnLst/>
            <a:rect l="l" t="t" r="r" b="b"/>
            <a:pathLst>
              <a:path w="3059" h="2616" extrusionOk="0">
                <a:moveTo>
                  <a:pt x="1745" y="0"/>
                </a:moveTo>
                <a:cubicBezTo>
                  <a:pt x="582" y="0"/>
                  <a:pt x="1" y="1400"/>
                  <a:pt x="819" y="2218"/>
                </a:cubicBezTo>
                <a:cubicBezTo>
                  <a:pt x="1094" y="2493"/>
                  <a:pt x="1428" y="2616"/>
                  <a:pt x="1754" y="2616"/>
                </a:cubicBezTo>
                <a:cubicBezTo>
                  <a:pt x="2425" y="2616"/>
                  <a:pt x="3059" y="2096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1" name="Google Shape;3041;p24"/>
          <p:cNvSpPr/>
          <p:nvPr/>
        </p:nvSpPr>
        <p:spPr>
          <a:xfrm flipH="1">
            <a:off x="4800359" y="6710552"/>
            <a:ext cx="70612" cy="60395"/>
          </a:xfrm>
          <a:custGeom>
            <a:avLst/>
            <a:gdLst/>
            <a:ahLst/>
            <a:cxnLst/>
            <a:rect l="l" t="t" r="r" b="b"/>
            <a:pathLst>
              <a:path w="3059" h="2616" extrusionOk="0">
                <a:moveTo>
                  <a:pt x="1745" y="0"/>
                </a:moveTo>
                <a:cubicBezTo>
                  <a:pt x="582" y="0"/>
                  <a:pt x="1" y="1400"/>
                  <a:pt x="819" y="2218"/>
                </a:cubicBezTo>
                <a:cubicBezTo>
                  <a:pt x="1086" y="2493"/>
                  <a:pt x="1416" y="2616"/>
                  <a:pt x="1740" y="2616"/>
                </a:cubicBezTo>
                <a:cubicBezTo>
                  <a:pt x="2405" y="2616"/>
                  <a:pt x="3044" y="2096"/>
                  <a:pt x="3058" y="1314"/>
                </a:cubicBezTo>
                <a:cubicBezTo>
                  <a:pt x="3058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2" name="Google Shape;3042;p24"/>
          <p:cNvSpPr/>
          <p:nvPr/>
        </p:nvSpPr>
        <p:spPr>
          <a:xfrm flipH="1">
            <a:off x="5892421" y="6812003"/>
            <a:ext cx="60179" cy="6016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292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292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3" name="Google Shape;3043;p24"/>
          <p:cNvSpPr/>
          <p:nvPr/>
        </p:nvSpPr>
        <p:spPr>
          <a:xfrm flipH="1">
            <a:off x="5683570" y="6811611"/>
            <a:ext cx="70612" cy="60556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41"/>
                  <a:pt x="582" y="2623"/>
                  <a:pt x="1314" y="2623"/>
                </a:cubicBezTo>
                <a:cubicBezTo>
                  <a:pt x="2477" y="2623"/>
                  <a:pt x="3059" y="1223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4" name="Google Shape;3044;p24"/>
          <p:cNvSpPr/>
          <p:nvPr/>
        </p:nvSpPr>
        <p:spPr>
          <a:xfrm flipH="1">
            <a:off x="5793467" y="6812003"/>
            <a:ext cx="60179" cy="6016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5" y="0"/>
                </a:moveTo>
                <a:cubicBezTo>
                  <a:pt x="582" y="0"/>
                  <a:pt x="1" y="582"/>
                  <a:pt x="1" y="1292"/>
                </a:cubicBezTo>
                <a:cubicBezTo>
                  <a:pt x="1" y="2024"/>
                  <a:pt x="582" y="2606"/>
                  <a:pt x="1315" y="2606"/>
                </a:cubicBezTo>
                <a:cubicBezTo>
                  <a:pt x="2025" y="2606"/>
                  <a:pt x="2607" y="2024"/>
                  <a:pt x="2607" y="1292"/>
                </a:cubicBezTo>
                <a:cubicBezTo>
                  <a:pt x="2607" y="582"/>
                  <a:pt x="2025" y="0"/>
                  <a:pt x="13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5" name="Google Shape;3045;p24"/>
          <p:cNvSpPr/>
          <p:nvPr/>
        </p:nvSpPr>
        <p:spPr>
          <a:xfrm flipH="1">
            <a:off x="5286731" y="6811611"/>
            <a:ext cx="70589" cy="60556"/>
          </a:xfrm>
          <a:custGeom>
            <a:avLst/>
            <a:gdLst/>
            <a:ahLst/>
            <a:cxnLst/>
            <a:rect l="l" t="t" r="r" b="b"/>
            <a:pathLst>
              <a:path w="3058" h="2623" extrusionOk="0">
                <a:moveTo>
                  <a:pt x="1327" y="1"/>
                </a:moveTo>
                <a:cubicBezTo>
                  <a:pt x="652" y="1"/>
                  <a:pt x="0" y="522"/>
                  <a:pt x="0" y="1309"/>
                </a:cubicBezTo>
                <a:cubicBezTo>
                  <a:pt x="0" y="2041"/>
                  <a:pt x="582" y="2623"/>
                  <a:pt x="1314" y="2623"/>
                </a:cubicBezTo>
                <a:cubicBezTo>
                  <a:pt x="2477" y="2623"/>
                  <a:pt x="3058" y="1223"/>
                  <a:pt x="2240" y="383"/>
                </a:cubicBezTo>
                <a:cubicBezTo>
                  <a:pt x="1976" y="119"/>
                  <a:pt x="1649" y="1"/>
                  <a:pt x="132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6" name="Google Shape;3046;p24"/>
          <p:cNvSpPr/>
          <p:nvPr/>
        </p:nvSpPr>
        <p:spPr>
          <a:xfrm flipH="1">
            <a:off x="5396120" y="6812003"/>
            <a:ext cx="60179" cy="6016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292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292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7" name="Google Shape;3047;p24"/>
          <p:cNvSpPr/>
          <p:nvPr/>
        </p:nvSpPr>
        <p:spPr>
          <a:xfrm flipH="1">
            <a:off x="5495583" y="6812003"/>
            <a:ext cx="60179" cy="6016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5" y="0"/>
                </a:moveTo>
                <a:cubicBezTo>
                  <a:pt x="582" y="0"/>
                  <a:pt x="1" y="582"/>
                  <a:pt x="1" y="1292"/>
                </a:cubicBezTo>
                <a:cubicBezTo>
                  <a:pt x="1" y="2024"/>
                  <a:pt x="582" y="2606"/>
                  <a:pt x="1315" y="2606"/>
                </a:cubicBezTo>
                <a:cubicBezTo>
                  <a:pt x="2025" y="2606"/>
                  <a:pt x="2607" y="2024"/>
                  <a:pt x="2607" y="1292"/>
                </a:cubicBezTo>
                <a:cubicBezTo>
                  <a:pt x="2607" y="582"/>
                  <a:pt x="2025" y="0"/>
                  <a:pt x="13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8" name="Google Shape;3048;p24"/>
          <p:cNvSpPr/>
          <p:nvPr/>
        </p:nvSpPr>
        <p:spPr>
          <a:xfrm flipH="1">
            <a:off x="4999281" y="6812003"/>
            <a:ext cx="60155" cy="6016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292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9" name="Google Shape;3049;p24"/>
          <p:cNvSpPr/>
          <p:nvPr/>
        </p:nvSpPr>
        <p:spPr>
          <a:xfrm flipH="1">
            <a:off x="5098238" y="6812003"/>
            <a:ext cx="60663" cy="6016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292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292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50" name="Google Shape;3050;p24"/>
          <p:cNvSpPr/>
          <p:nvPr/>
        </p:nvSpPr>
        <p:spPr>
          <a:xfrm flipH="1">
            <a:off x="5187751" y="6811611"/>
            <a:ext cx="70127" cy="60556"/>
          </a:xfrm>
          <a:custGeom>
            <a:avLst/>
            <a:gdLst/>
            <a:ahLst/>
            <a:cxnLst/>
            <a:rect l="l" t="t" r="r" b="b"/>
            <a:pathLst>
              <a:path w="3038" h="2623" extrusionOk="0">
                <a:moveTo>
                  <a:pt x="1312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41"/>
                  <a:pt x="582" y="2623"/>
                  <a:pt x="1293" y="2623"/>
                </a:cubicBezTo>
                <a:cubicBezTo>
                  <a:pt x="2456" y="2623"/>
                  <a:pt x="3037" y="1223"/>
                  <a:pt x="2219" y="383"/>
                </a:cubicBezTo>
                <a:cubicBezTo>
                  <a:pt x="1955" y="119"/>
                  <a:pt x="1630" y="1"/>
                  <a:pt x="131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51" name="Google Shape;3051;p24"/>
          <p:cNvSpPr/>
          <p:nvPr/>
        </p:nvSpPr>
        <p:spPr>
          <a:xfrm flipH="1">
            <a:off x="4889869" y="6811611"/>
            <a:ext cx="70127" cy="60556"/>
          </a:xfrm>
          <a:custGeom>
            <a:avLst/>
            <a:gdLst/>
            <a:ahLst/>
            <a:cxnLst/>
            <a:rect l="l" t="t" r="r" b="b"/>
            <a:pathLst>
              <a:path w="3038" h="2623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41"/>
                  <a:pt x="582" y="2623"/>
                  <a:pt x="1293" y="2623"/>
                </a:cubicBezTo>
                <a:cubicBezTo>
                  <a:pt x="2456" y="2623"/>
                  <a:pt x="3037" y="1223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781436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3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p25"/>
          <p:cNvSpPr txBox="1">
            <a:spLocks noGrp="1"/>
          </p:cNvSpPr>
          <p:nvPr>
            <p:ph type="subTitle" idx="1"/>
          </p:nvPr>
        </p:nvSpPr>
        <p:spPr>
          <a:xfrm>
            <a:off x="1032133" y="4583433"/>
            <a:ext cx="2522800" cy="5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3054" name="Google Shape;3054;p25"/>
          <p:cNvSpPr txBox="1">
            <a:spLocks noGrp="1"/>
          </p:cNvSpPr>
          <p:nvPr>
            <p:ph type="subTitle" idx="2"/>
          </p:nvPr>
        </p:nvSpPr>
        <p:spPr>
          <a:xfrm>
            <a:off x="4834600" y="4583433"/>
            <a:ext cx="2522800" cy="5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3055" name="Google Shape;3055;p25"/>
          <p:cNvSpPr txBox="1">
            <a:spLocks noGrp="1"/>
          </p:cNvSpPr>
          <p:nvPr>
            <p:ph type="subTitle" idx="3"/>
          </p:nvPr>
        </p:nvSpPr>
        <p:spPr>
          <a:xfrm>
            <a:off x="8637067" y="4583433"/>
            <a:ext cx="2522800" cy="5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3056" name="Google Shape;3056;p2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057" name="Google Shape;3057;p25"/>
          <p:cNvSpPr txBox="1">
            <a:spLocks noGrp="1"/>
          </p:cNvSpPr>
          <p:nvPr>
            <p:ph type="subTitle" idx="4"/>
          </p:nvPr>
        </p:nvSpPr>
        <p:spPr>
          <a:xfrm>
            <a:off x="1032133" y="2983033"/>
            <a:ext cx="2522800" cy="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3058" name="Google Shape;3058;p25"/>
          <p:cNvSpPr txBox="1">
            <a:spLocks noGrp="1"/>
          </p:cNvSpPr>
          <p:nvPr>
            <p:ph type="subTitle" idx="5"/>
          </p:nvPr>
        </p:nvSpPr>
        <p:spPr>
          <a:xfrm>
            <a:off x="1032133" y="2460633"/>
            <a:ext cx="2522800" cy="5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3059" name="Google Shape;3059;p25"/>
          <p:cNvSpPr txBox="1">
            <a:spLocks noGrp="1"/>
          </p:cNvSpPr>
          <p:nvPr>
            <p:ph type="subTitle" idx="6"/>
          </p:nvPr>
        </p:nvSpPr>
        <p:spPr>
          <a:xfrm>
            <a:off x="4834600" y="2983033"/>
            <a:ext cx="2522800" cy="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3060" name="Google Shape;3060;p25"/>
          <p:cNvSpPr txBox="1">
            <a:spLocks noGrp="1"/>
          </p:cNvSpPr>
          <p:nvPr>
            <p:ph type="subTitle" idx="7"/>
          </p:nvPr>
        </p:nvSpPr>
        <p:spPr>
          <a:xfrm>
            <a:off x="4834600" y="2460633"/>
            <a:ext cx="2522800" cy="5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3061" name="Google Shape;3061;p25"/>
          <p:cNvSpPr txBox="1">
            <a:spLocks noGrp="1"/>
          </p:cNvSpPr>
          <p:nvPr>
            <p:ph type="subTitle" idx="8"/>
          </p:nvPr>
        </p:nvSpPr>
        <p:spPr>
          <a:xfrm>
            <a:off x="8637067" y="2983033"/>
            <a:ext cx="2522800" cy="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3062" name="Google Shape;3062;p25"/>
          <p:cNvSpPr txBox="1">
            <a:spLocks noGrp="1"/>
          </p:cNvSpPr>
          <p:nvPr>
            <p:ph type="subTitle" idx="9"/>
          </p:nvPr>
        </p:nvSpPr>
        <p:spPr>
          <a:xfrm>
            <a:off x="8637067" y="2460633"/>
            <a:ext cx="2522800" cy="5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3063" name="Google Shape;3063;p25"/>
          <p:cNvSpPr txBox="1">
            <a:spLocks noGrp="1"/>
          </p:cNvSpPr>
          <p:nvPr>
            <p:ph type="subTitle" idx="13"/>
          </p:nvPr>
        </p:nvSpPr>
        <p:spPr>
          <a:xfrm>
            <a:off x="1032133" y="5105833"/>
            <a:ext cx="2522800" cy="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3064" name="Google Shape;3064;p25"/>
          <p:cNvSpPr txBox="1">
            <a:spLocks noGrp="1"/>
          </p:cNvSpPr>
          <p:nvPr>
            <p:ph type="subTitle" idx="14"/>
          </p:nvPr>
        </p:nvSpPr>
        <p:spPr>
          <a:xfrm>
            <a:off x="4834600" y="5105833"/>
            <a:ext cx="2522800" cy="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3065" name="Google Shape;3065;p25"/>
          <p:cNvSpPr txBox="1">
            <a:spLocks noGrp="1"/>
          </p:cNvSpPr>
          <p:nvPr>
            <p:ph type="subTitle" idx="15"/>
          </p:nvPr>
        </p:nvSpPr>
        <p:spPr>
          <a:xfrm>
            <a:off x="8637067" y="5105833"/>
            <a:ext cx="2522800" cy="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3066" name="Google Shape;3066;p25"/>
          <p:cNvSpPr/>
          <p:nvPr/>
        </p:nvSpPr>
        <p:spPr>
          <a:xfrm rot="-5400000">
            <a:off x="80385" y="47266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7" name="Google Shape;3067;p25"/>
          <p:cNvSpPr/>
          <p:nvPr/>
        </p:nvSpPr>
        <p:spPr>
          <a:xfrm rot="-5400000">
            <a:off x="-15082" y="4742485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8" name="Google Shape;3068;p25"/>
          <p:cNvSpPr/>
          <p:nvPr/>
        </p:nvSpPr>
        <p:spPr>
          <a:xfrm rot="-5400000">
            <a:off x="80385" y="45063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9" name="Google Shape;3069;p25"/>
          <p:cNvSpPr/>
          <p:nvPr/>
        </p:nvSpPr>
        <p:spPr>
          <a:xfrm rot="-5400000">
            <a:off x="-15449" y="45224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0" name="Google Shape;3070;p25"/>
          <p:cNvSpPr/>
          <p:nvPr/>
        </p:nvSpPr>
        <p:spPr>
          <a:xfrm rot="-5400000">
            <a:off x="249818" y="4797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1" name="Google Shape;3071;p25"/>
          <p:cNvSpPr/>
          <p:nvPr/>
        </p:nvSpPr>
        <p:spPr>
          <a:xfrm rot="-5400000">
            <a:off x="80385" y="67269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2" name="Google Shape;3072;p25"/>
          <p:cNvSpPr/>
          <p:nvPr/>
        </p:nvSpPr>
        <p:spPr>
          <a:xfrm rot="-5400000">
            <a:off x="-15082" y="6742752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3" name="Google Shape;3073;p25"/>
          <p:cNvSpPr/>
          <p:nvPr/>
        </p:nvSpPr>
        <p:spPr>
          <a:xfrm rot="-5400000">
            <a:off x="80385" y="65065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4" name="Google Shape;3074;p25"/>
          <p:cNvSpPr/>
          <p:nvPr/>
        </p:nvSpPr>
        <p:spPr>
          <a:xfrm rot="-5400000">
            <a:off x="-15449" y="65227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5" name="Google Shape;3075;p25"/>
          <p:cNvSpPr/>
          <p:nvPr/>
        </p:nvSpPr>
        <p:spPr>
          <a:xfrm rot="-5400000">
            <a:off x="-14633" y="641140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6" name="Google Shape;3076;p25"/>
          <p:cNvSpPr/>
          <p:nvPr/>
        </p:nvSpPr>
        <p:spPr>
          <a:xfrm rot="-5400000">
            <a:off x="190918" y="62869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7" name="Google Shape;3077;p25"/>
          <p:cNvSpPr/>
          <p:nvPr/>
        </p:nvSpPr>
        <p:spPr>
          <a:xfrm rot="-5400000">
            <a:off x="-15449" y="63016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8" name="Google Shape;3078;p25"/>
          <p:cNvSpPr/>
          <p:nvPr/>
        </p:nvSpPr>
        <p:spPr>
          <a:xfrm rot="-5400000">
            <a:off x="322718" y="64261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9" name="Google Shape;3079;p25"/>
          <p:cNvSpPr/>
          <p:nvPr/>
        </p:nvSpPr>
        <p:spPr>
          <a:xfrm rot="-5400000">
            <a:off x="190918" y="61764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0" name="Google Shape;3080;p25"/>
          <p:cNvSpPr/>
          <p:nvPr/>
        </p:nvSpPr>
        <p:spPr>
          <a:xfrm rot="-5400000">
            <a:off x="80385" y="61764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1" name="Google Shape;3081;p25"/>
          <p:cNvSpPr/>
          <p:nvPr/>
        </p:nvSpPr>
        <p:spPr>
          <a:xfrm rot="-5400000">
            <a:off x="-15449" y="61918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2" name="Google Shape;3082;p25"/>
          <p:cNvSpPr/>
          <p:nvPr/>
        </p:nvSpPr>
        <p:spPr>
          <a:xfrm rot="-5400000">
            <a:off x="-15449" y="60812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3" name="Google Shape;3083;p25"/>
          <p:cNvSpPr/>
          <p:nvPr/>
        </p:nvSpPr>
        <p:spPr>
          <a:xfrm rot="-5400000">
            <a:off x="190918" y="59552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4" name="Google Shape;3084;p25"/>
          <p:cNvSpPr/>
          <p:nvPr/>
        </p:nvSpPr>
        <p:spPr>
          <a:xfrm rot="-5400000">
            <a:off x="80385" y="59552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5" name="Google Shape;3085;p25"/>
          <p:cNvSpPr/>
          <p:nvPr/>
        </p:nvSpPr>
        <p:spPr>
          <a:xfrm rot="-5400000">
            <a:off x="-15449" y="59707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6" name="Google Shape;3086;p25"/>
          <p:cNvSpPr/>
          <p:nvPr/>
        </p:nvSpPr>
        <p:spPr>
          <a:xfrm rot="-5400000">
            <a:off x="190918" y="58454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7" name="Google Shape;3087;p25"/>
          <p:cNvSpPr/>
          <p:nvPr/>
        </p:nvSpPr>
        <p:spPr>
          <a:xfrm rot="-5400000">
            <a:off x="80385" y="58454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8" name="Google Shape;3088;p25"/>
          <p:cNvSpPr/>
          <p:nvPr/>
        </p:nvSpPr>
        <p:spPr>
          <a:xfrm rot="-5400000">
            <a:off x="-15449" y="58609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9" name="Google Shape;3089;p25"/>
          <p:cNvSpPr/>
          <p:nvPr/>
        </p:nvSpPr>
        <p:spPr>
          <a:xfrm rot="-5400000">
            <a:off x="-15449" y="57503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0" name="Google Shape;3090;p25"/>
          <p:cNvSpPr/>
          <p:nvPr/>
        </p:nvSpPr>
        <p:spPr>
          <a:xfrm rot="-5400000">
            <a:off x="204685" y="55886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1" name="Google Shape;3091;p25"/>
          <p:cNvSpPr/>
          <p:nvPr/>
        </p:nvSpPr>
        <p:spPr>
          <a:xfrm rot="-5400000">
            <a:off x="80385" y="55138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2" name="Google Shape;3092;p25"/>
          <p:cNvSpPr/>
          <p:nvPr/>
        </p:nvSpPr>
        <p:spPr>
          <a:xfrm rot="-5400000">
            <a:off x="-15449" y="55299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3" name="Google Shape;3093;p25"/>
          <p:cNvSpPr/>
          <p:nvPr/>
        </p:nvSpPr>
        <p:spPr>
          <a:xfrm rot="-5400000">
            <a:off x="-14633" y="5418633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4" name="Google Shape;3094;p25"/>
          <p:cNvSpPr/>
          <p:nvPr/>
        </p:nvSpPr>
        <p:spPr>
          <a:xfrm rot="-5400000">
            <a:off x="190918" y="52941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5" name="Google Shape;3095;p25"/>
          <p:cNvSpPr/>
          <p:nvPr/>
        </p:nvSpPr>
        <p:spPr>
          <a:xfrm rot="-5400000">
            <a:off x="-15449" y="53088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6" name="Google Shape;3096;p25"/>
          <p:cNvSpPr/>
          <p:nvPr/>
        </p:nvSpPr>
        <p:spPr>
          <a:xfrm rot="-5400000">
            <a:off x="322718" y="54334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7" name="Google Shape;3097;p25"/>
          <p:cNvSpPr/>
          <p:nvPr/>
        </p:nvSpPr>
        <p:spPr>
          <a:xfrm rot="-5400000">
            <a:off x="190918" y="51836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8" name="Google Shape;3098;p25"/>
          <p:cNvSpPr/>
          <p:nvPr/>
        </p:nvSpPr>
        <p:spPr>
          <a:xfrm rot="-5400000">
            <a:off x="80385" y="51836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9" name="Google Shape;3099;p25"/>
          <p:cNvSpPr/>
          <p:nvPr/>
        </p:nvSpPr>
        <p:spPr>
          <a:xfrm rot="-5400000">
            <a:off x="-15449" y="51990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00" name="Google Shape;3100;p25"/>
          <p:cNvSpPr/>
          <p:nvPr/>
        </p:nvSpPr>
        <p:spPr>
          <a:xfrm rot="-5400000">
            <a:off x="190918" y="50731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01" name="Google Shape;3101;p25"/>
          <p:cNvSpPr/>
          <p:nvPr/>
        </p:nvSpPr>
        <p:spPr>
          <a:xfrm rot="-5400000">
            <a:off x="80385" y="50731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02" name="Google Shape;3102;p25"/>
          <p:cNvSpPr/>
          <p:nvPr/>
        </p:nvSpPr>
        <p:spPr>
          <a:xfrm rot="-5400000">
            <a:off x="-15449" y="50885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03" name="Google Shape;3103;p25"/>
          <p:cNvSpPr/>
          <p:nvPr/>
        </p:nvSpPr>
        <p:spPr>
          <a:xfrm rot="-5400000">
            <a:off x="-15449" y="49779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04" name="Google Shape;3104;p25"/>
          <p:cNvSpPr/>
          <p:nvPr/>
        </p:nvSpPr>
        <p:spPr>
          <a:xfrm rot="10800000" flipH="1">
            <a:off x="11874600" y="6499420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05" name="Google Shape;3105;p25"/>
          <p:cNvSpPr/>
          <p:nvPr/>
        </p:nvSpPr>
        <p:spPr>
          <a:xfrm rot="10800000" flipH="1">
            <a:off x="11874600" y="6357751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292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06" name="Google Shape;3106;p25"/>
          <p:cNvSpPr/>
          <p:nvPr/>
        </p:nvSpPr>
        <p:spPr>
          <a:xfrm rot="10800000" flipH="1">
            <a:off x="11390363" y="6596457"/>
            <a:ext cx="58736" cy="58736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315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315" y="2606"/>
                </a:cubicBezTo>
                <a:cubicBezTo>
                  <a:pt x="2025" y="2606"/>
                  <a:pt x="2607" y="2025"/>
                  <a:pt x="2607" y="1314"/>
                </a:cubicBezTo>
                <a:cubicBezTo>
                  <a:pt x="2607" y="582"/>
                  <a:pt x="2025" y="1"/>
                  <a:pt x="1315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07" name="Google Shape;3107;p25"/>
          <p:cNvSpPr/>
          <p:nvPr/>
        </p:nvSpPr>
        <p:spPr>
          <a:xfrm rot="10800000" flipH="1">
            <a:off x="11283634" y="6798973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10" y="2622"/>
                  <a:pt x="1731" y="2622"/>
                </a:cubicBezTo>
                <a:cubicBezTo>
                  <a:pt x="2406" y="2622"/>
                  <a:pt x="3058" y="2101"/>
                  <a:pt x="3058" y="1314"/>
                </a:cubicBezTo>
                <a:cubicBezTo>
                  <a:pt x="3058" y="582"/>
                  <a:pt x="2455" y="0"/>
                  <a:pt x="174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08" name="Google Shape;3108;p25"/>
          <p:cNvSpPr/>
          <p:nvPr/>
        </p:nvSpPr>
        <p:spPr>
          <a:xfrm rot="10800000" flipH="1">
            <a:off x="11487145" y="6799357"/>
            <a:ext cx="58657" cy="5864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09" name="Google Shape;3109;p25"/>
          <p:cNvSpPr/>
          <p:nvPr/>
        </p:nvSpPr>
        <p:spPr>
          <a:xfrm rot="10800000" flipH="1">
            <a:off x="11573891" y="6798973"/>
            <a:ext cx="68332" cy="59027"/>
          </a:xfrm>
          <a:custGeom>
            <a:avLst/>
            <a:gdLst/>
            <a:ahLst/>
            <a:cxnLst/>
            <a:rect l="l" t="t" r="r" b="b"/>
            <a:pathLst>
              <a:path w="3037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07" y="2622"/>
                  <a:pt x="1726" y="2622"/>
                </a:cubicBezTo>
                <a:cubicBezTo>
                  <a:pt x="2395" y="2622"/>
                  <a:pt x="3037" y="2101"/>
                  <a:pt x="3037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10" name="Google Shape;3110;p25"/>
          <p:cNvSpPr/>
          <p:nvPr/>
        </p:nvSpPr>
        <p:spPr>
          <a:xfrm rot="10800000" flipH="1">
            <a:off x="11776929" y="6799357"/>
            <a:ext cx="59131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11" name="Google Shape;3111;p25"/>
          <p:cNvSpPr/>
          <p:nvPr/>
        </p:nvSpPr>
        <p:spPr>
          <a:xfrm rot="10800000" flipH="1">
            <a:off x="11873847" y="6799357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12" name="Google Shape;3112;p25"/>
          <p:cNvSpPr/>
          <p:nvPr/>
        </p:nvSpPr>
        <p:spPr>
          <a:xfrm rot="10800000" flipH="1">
            <a:off x="11960571" y="6798973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13" name="Google Shape;3113;p25"/>
          <p:cNvSpPr/>
          <p:nvPr/>
        </p:nvSpPr>
        <p:spPr>
          <a:xfrm rot="10800000" flipH="1">
            <a:off x="12057489" y="6798973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14" name="Google Shape;3114;p25"/>
          <p:cNvSpPr/>
          <p:nvPr/>
        </p:nvSpPr>
        <p:spPr>
          <a:xfrm rot="10800000" flipH="1">
            <a:off x="11293805" y="6700499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15" name="Google Shape;3115;p25"/>
          <p:cNvSpPr/>
          <p:nvPr/>
        </p:nvSpPr>
        <p:spPr>
          <a:xfrm rot="10800000" flipH="1">
            <a:off x="11583590" y="6700499"/>
            <a:ext cx="68805" cy="58531"/>
          </a:xfrm>
          <a:custGeom>
            <a:avLst/>
            <a:gdLst/>
            <a:ahLst/>
            <a:cxnLst/>
            <a:rect l="l" t="t" r="r" b="b"/>
            <a:pathLst>
              <a:path w="3058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16" name="Google Shape;3116;p25"/>
          <p:cNvSpPr/>
          <p:nvPr/>
        </p:nvSpPr>
        <p:spPr>
          <a:xfrm rot="10800000" flipH="1">
            <a:off x="11487145" y="6700499"/>
            <a:ext cx="58657" cy="5864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17" name="Google Shape;3117;p25"/>
          <p:cNvSpPr/>
          <p:nvPr/>
        </p:nvSpPr>
        <p:spPr>
          <a:xfrm rot="10800000" flipH="1">
            <a:off x="11390363" y="6438792"/>
            <a:ext cx="58736" cy="58713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5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315" y="2606"/>
                </a:cubicBezTo>
                <a:cubicBezTo>
                  <a:pt x="2025" y="2606"/>
                  <a:pt x="2607" y="2024"/>
                  <a:pt x="2607" y="1314"/>
                </a:cubicBezTo>
                <a:cubicBezTo>
                  <a:pt x="2607" y="582"/>
                  <a:pt x="2025" y="0"/>
                  <a:pt x="131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18" name="Google Shape;3118;p25"/>
          <p:cNvSpPr/>
          <p:nvPr/>
        </p:nvSpPr>
        <p:spPr>
          <a:xfrm rot="10800000" flipH="1">
            <a:off x="11873847" y="6700499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19" name="Google Shape;3119;p25"/>
          <p:cNvSpPr/>
          <p:nvPr/>
        </p:nvSpPr>
        <p:spPr>
          <a:xfrm rot="10800000" flipH="1">
            <a:off x="11776929" y="6700499"/>
            <a:ext cx="59131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0" name="Google Shape;3120;p25"/>
          <p:cNvSpPr/>
          <p:nvPr/>
        </p:nvSpPr>
        <p:spPr>
          <a:xfrm rot="10800000" flipH="1">
            <a:off x="12067187" y="6700499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1" name="Google Shape;3121;p25"/>
          <p:cNvSpPr/>
          <p:nvPr/>
        </p:nvSpPr>
        <p:spPr>
          <a:xfrm rot="5400000" flipH="1">
            <a:off x="12048642" y="61555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2" name="Google Shape;3122;p25"/>
          <p:cNvSpPr/>
          <p:nvPr/>
        </p:nvSpPr>
        <p:spPr>
          <a:xfrm rot="5400000" flipH="1">
            <a:off x="12148909" y="6171593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3" name="Google Shape;3123;p25"/>
          <p:cNvSpPr/>
          <p:nvPr/>
        </p:nvSpPr>
        <p:spPr>
          <a:xfrm rot="5400000" flipH="1">
            <a:off x="12048642" y="59352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4" name="Google Shape;3124;p25"/>
          <p:cNvSpPr/>
          <p:nvPr/>
        </p:nvSpPr>
        <p:spPr>
          <a:xfrm rot="5400000" flipH="1">
            <a:off x="12148542" y="595159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5" name="Google Shape;3125;p25"/>
          <p:cNvSpPr/>
          <p:nvPr/>
        </p:nvSpPr>
        <p:spPr>
          <a:xfrm rot="5400000" flipH="1">
            <a:off x="12147726" y="5840241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6" name="Google Shape;3126;p25"/>
          <p:cNvSpPr/>
          <p:nvPr/>
        </p:nvSpPr>
        <p:spPr>
          <a:xfrm rot="5400000" flipH="1">
            <a:off x="11938109" y="57155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7" name="Google Shape;3127;p25"/>
          <p:cNvSpPr/>
          <p:nvPr/>
        </p:nvSpPr>
        <p:spPr>
          <a:xfrm rot="5400000" flipH="1">
            <a:off x="11879209" y="622607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8" name="Google Shape;3128;p25"/>
          <p:cNvSpPr/>
          <p:nvPr/>
        </p:nvSpPr>
        <p:spPr>
          <a:xfrm rot="5400000" flipH="1">
            <a:off x="12148542" y="573049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9" name="Google Shape;3129;p25"/>
          <p:cNvSpPr/>
          <p:nvPr/>
        </p:nvSpPr>
        <p:spPr>
          <a:xfrm rot="5400000" flipH="1">
            <a:off x="11806309" y="58548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0" name="Google Shape;3130;p25"/>
          <p:cNvSpPr/>
          <p:nvPr/>
        </p:nvSpPr>
        <p:spPr>
          <a:xfrm rot="5400000" flipH="1">
            <a:off x="11938109" y="560505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1" name="Google Shape;3131;p25"/>
          <p:cNvSpPr/>
          <p:nvPr/>
        </p:nvSpPr>
        <p:spPr>
          <a:xfrm rot="5400000" flipH="1">
            <a:off x="12048642" y="560505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2" name="Google Shape;3132;p25"/>
          <p:cNvSpPr/>
          <p:nvPr/>
        </p:nvSpPr>
        <p:spPr>
          <a:xfrm rot="5400000" flipH="1">
            <a:off x="12148542" y="562069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3" name="Google Shape;3133;p25"/>
          <p:cNvSpPr/>
          <p:nvPr/>
        </p:nvSpPr>
        <p:spPr>
          <a:xfrm rot="5400000" flipH="1">
            <a:off x="12148542" y="5510126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4" name="Google Shape;3134;p25"/>
          <p:cNvSpPr/>
          <p:nvPr/>
        </p:nvSpPr>
        <p:spPr>
          <a:xfrm rot="5400000" flipH="1">
            <a:off x="11938109" y="53839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5" name="Google Shape;3135;p25"/>
          <p:cNvSpPr/>
          <p:nvPr/>
        </p:nvSpPr>
        <p:spPr>
          <a:xfrm rot="5400000" flipH="1">
            <a:off x="12048642" y="53839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6" name="Google Shape;3136;p25"/>
          <p:cNvSpPr/>
          <p:nvPr/>
        </p:nvSpPr>
        <p:spPr>
          <a:xfrm rot="5400000" flipH="1">
            <a:off x="12148542" y="53995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7" name="Google Shape;3137;p25"/>
          <p:cNvSpPr/>
          <p:nvPr/>
        </p:nvSpPr>
        <p:spPr>
          <a:xfrm rot="5400000" flipH="1">
            <a:off x="11938109" y="52741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8" name="Google Shape;3138;p25"/>
          <p:cNvSpPr/>
          <p:nvPr/>
        </p:nvSpPr>
        <p:spPr>
          <a:xfrm rot="5400000" flipH="1">
            <a:off x="12048642" y="52741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9" name="Google Shape;3139;p25"/>
          <p:cNvSpPr/>
          <p:nvPr/>
        </p:nvSpPr>
        <p:spPr>
          <a:xfrm rot="5400000" flipH="1">
            <a:off x="12148542" y="52897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0" name="Google Shape;3140;p25"/>
          <p:cNvSpPr/>
          <p:nvPr/>
        </p:nvSpPr>
        <p:spPr>
          <a:xfrm rot="5400000" flipH="1">
            <a:off x="12148542" y="517919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1" name="Google Shape;3141;p25"/>
          <p:cNvSpPr/>
          <p:nvPr/>
        </p:nvSpPr>
        <p:spPr>
          <a:xfrm rot="5400000" flipH="1">
            <a:off x="12048642" y="494245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2" name="Google Shape;3142;p25"/>
          <p:cNvSpPr/>
          <p:nvPr/>
        </p:nvSpPr>
        <p:spPr>
          <a:xfrm rot="5400000" flipH="1">
            <a:off x="12148542" y="4958826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3" name="Google Shape;3143;p25"/>
          <p:cNvSpPr/>
          <p:nvPr/>
        </p:nvSpPr>
        <p:spPr>
          <a:xfrm rot="10800000" flipH="1">
            <a:off x="1343259" y="6830759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4" name="Google Shape;3144;p25"/>
          <p:cNvSpPr/>
          <p:nvPr/>
        </p:nvSpPr>
        <p:spPr>
          <a:xfrm rot="10800000" flipH="1">
            <a:off x="1452893" y="66065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5" name="Google Shape;3145;p25"/>
          <p:cNvSpPr/>
          <p:nvPr/>
        </p:nvSpPr>
        <p:spPr>
          <a:xfrm rot="10800000" flipH="1">
            <a:off x="1453826" y="683239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6" name="Google Shape;3146;p25"/>
          <p:cNvSpPr/>
          <p:nvPr/>
        </p:nvSpPr>
        <p:spPr>
          <a:xfrm rot="10800000" flipH="1">
            <a:off x="1313659" y="64747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7" name="Google Shape;3147;p25"/>
          <p:cNvSpPr/>
          <p:nvPr/>
        </p:nvSpPr>
        <p:spPr>
          <a:xfrm rot="10800000" flipH="1">
            <a:off x="1563426" y="66065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8" name="Google Shape;3148;p25"/>
          <p:cNvSpPr/>
          <p:nvPr/>
        </p:nvSpPr>
        <p:spPr>
          <a:xfrm rot="10800000" flipH="1">
            <a:off x="1563426" y="671705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9" name="Google Shape;3149;p25"/>
          <p:cNvSpPr/>
          <p:nvPr/>
        </p:nvSpPr>
        <p:spPr>
          <a:xfrm rot="10800000" flipH="1">
            <a:off x="1563626" y="683239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0" name="Google Shape;3150;p25"/>
          <p:cNvSpPr/>
          <p:nvPr/>
        </p:nvSpPr>
        <p:spPr>
          <a:xfrm rot="10800000" flipH="1">
            <a:off x="1673959" y="671705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1" name="Google Shape;3151;p25"/>
          <p:cNvSpPr/>
          <p:nvPr/>
        </p:nvSpPr>
        <p:spPr>
          <a:xfrm rot="10800000" flipH="1">
            <a:off x="1674159" y="683239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2" name="Google Shape;3152;p25"/>
          <p:cNvSpPr/>
          <p:nvPr/>
        </p:nvSpPr>
        <p:spPr>
          <a:xfrm rot="10800000" flipH="1">
            <a:off x="1784726" y="683239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3" name="Google Shape;3153;p25"/>
          <p:cNvSpPr/>
          <p:nvPr/>
        </p:nvSpPr>
        <p:spPr>
          <a:xfrm rot="5400000" flipH="1">
            <a:off x="12148909" y="6715776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4" name="Google Shape;3154;p25"/>
          <p:cNvSpPr/>
          <p:nvPr/>
        </p:nvSpPr>
        <p:spPr>
          <a:xfrm>
            <a:off x="11874600" y="4518395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5" name="Google Shape;3155;p25"/>
          <p:cNvSpPr/>
          <p:nvPr/>
        </p:nvSpPr>
        <p:spPr>
          <a:xfrm rot="-5400000" flipH="1">
            <a:off x="1893304" y="6542259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6" name="Google Shape;3156;p25"/>
          <p:cNvSpPr/>
          <p:nvPr/>
        </p:nvSpPr>
        <p:spPr>
          <a:xfrm rot="-5400000" flipH="1">
            <a:off x="1888401" y="6633888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7" name="Google Shape;3157;p25"/>
          <p:cNvSpPr/>
          <p:nvPr/>
        </p:nvSpPr>
        <p:spPr>
          <a:xfrm rot="-5400000" flipH="1">
            <a:off x="1888401" y="6730805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8" name="Google Shape;3158;p25"/>
          <p:cNvSpPr/>
          <p:nvPr/>
        </p:nvSpPr>
        <p:spPr>
          <a:xfrm rot="-5400000" flipH="1">
            <a:off x="1992161" y="6542259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9" name="Google Shape;3159;p25"/>
          <p:cNvSpPr/>
          <p:nvPr/>
        </p:nvSpPr>
        <p:spPr>
          <a:xfrm rot="-5400000" flipH="1">
            <a:off x="1991916" y="6445590"/>
            <a:ext cx="59129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0" name="Google Shape;3160;p25"/>
          <p:cNvSpPr/>
          <p:nvPr/>
        </p:nvSpPr>
        <p:spPr>
          <a:xfrm rot="-5400000" flipH="1">
            <a:off x="1987122" y="6740751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1" name="Google Shape;3161;p25"/>
          <p:cNvSpPr/>
          <p:nvPr/>
        </p:nvSpPr>
        <p:spPr>
          <a:xfrm rot="5400000">
            <a:off x="12048642" y="486205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2" name="Google Shape;3162;p25"/>
          <p:cNvSpPr/>
          <p:nvPr/>
        </p:nvSpPr>
        <p:spPr>
          <a:xfrm rot="5400000">
            <a:off x="12148909" y="4877326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3" name="Google Shape;3163;p25"/>
          <p:cNvSpPr/>
          <p:nvPr/>
        </p:nvSpPr>
        <p:spPr>
          <a:xfrm rot="10800000">
            <a:off x="1093293" y="671705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4" name="Google Shape;3164;p25"/>
          <p:cNvSpPr/>
          <p:nvPr/>
        </p:nvSpPr>
        <p:spPr>
          <a:xfrm rot="10800000">
            <a:off x="1094226" y="683239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5" name="Google Shape;3165;p25"/>
          <p:cNvSpPr/>
          <p:nvPr/>
        </p:nvSpPr>
        <p:spPr>
          <a:xfrm rot="10800000">
            <a:off x="983693" y="6830759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6" name="Google Shape;3166;p25"/>
          <p:cNvSpPr/>
          <p:nvPr/>
        </p:nvSpPr>
        <p:spPr>
          <a:xfrm rot="10800000">
            <a:off x="873659" y="66065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7" name="Google Shape;3167;p25"/>
          <p:cNvSpPr/>
          <p:nvPr/>
        </p:nvSpPr>
        <p:spPr>
          <a:xfrm rot="10800000">
            <a:off x="873126" y="683239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8" name="Google Shape;3168;p25"/>
          <p:cNvSpPr/>
          <p:nvPr/>
        </p:nvSpPr>
        <p:spPr>
          <a:xfrm rot="10800000">
            <a:off x="1012893" y="64747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9" name="Google Shape;3169;p25"/>
          <p:cNvSpPr/>
          <p:nvPr/>
        </p:nvSpPr>
        <p:spPr>
          <a:xfrm rot="10800000">
            <a:off x="763126" y="66065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70" name="Google Shape;3170;p25"/>
          <p:cNvSpPr/>
          <p:nvPr/>
        </p:nvSpPr>
        <p:spPr>
          <a:xfrm rot="10800000">
            <a:off x="763326" y="683239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71" name="Google Shape;3171;p25"/>
          <p:cNvSpPr/>
          <p:nvPr/>
        </p:nvSpPr>
        <p:spPr>
          <a:xfrm rot="10800000" flipH="1">
            <a:off x="1992826" y="6832393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72" name="Google Shape;3172;p25"/>
          <p:cNvSpPr/>
          <p:nvPr/>
        </p:nvSpPr>
        <p:spPr>
          <a:xfrm rot="10800000" flipH="1">
            <a:off x="513393" y="66065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73" name="Google Shape;3173;p25"/>
          <p:cNvSpPr/>
          <p:nvPr/>
        </p:nvSpPr>
        <p:spPr>
          <a:xfrm rot="10800000" flipH="1">
            <a:off x="514326" y="683239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74" name="Google Shape;3174;p25"/>
          <p:cNvSpPr/>
          <p:nvPr/>
        </p:nvSpPr>
        <p:spPr>
          <a:xfrm rot="10800000" flipH="1">
            <a:off x="623926" y="66065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75" name="Google Shape;3175;p25"/>
          <p:cNvSpPr/>
          <p:nvPr/>
        </p:nvSpPr>
        <p:spPr>
          <a:xfrm rot="10800000" flipH="1">
            <a:off x="623926" y="671705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76" name="Google Shape;3176;p25"/>
          <p:cNvSpPr/>
          <p:nvPr/>
        </p:nvSpPr>
        <p:spPr>
          <a:xfrm rot="10800000" flipH="1">
            <a:off x="624126" y="683239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77" name="Google Shape;3177;p25"/>
          <p:cNvSpPr/>
          <p:nvPr/>
        </p:nvSpPr>
        <p:spPr>
          <a:xfrm rot="10800000">
            <a:off x="329393" y="683239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78" name="Google Shape;3178;p25"/>
          <p:cNvSpPr/>
          <p:nvPr/>
        </p:nvSpPr>
        <p:spPr>
          <a:xfrm rot="10800000" flipH="1">
            <a:off x="80393" y="683239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79" name="Google Shape;3179;p25"/>
          <p:cNvSpPr/>
          <p:nvPr/>
        </p:nvSpPr>
        <p:spPr>
          <a:xfrm rot="10800000" flipH="1">
            <a:off x="190193" y="683239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0" name="Google Shape;3180;p25"/>
          <p:cNvSpPr/>
          <p:nvPr/>
        </p:nvSpPr>
        <p:spPr>
          <a:xfrm rot="10800000" flipH="1">
            <a:off x="10116989" y="682873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1" name="Google Shape;3181;p25"/>
          <p:cNvSpPr/>
          <p:nvPr/>
        </p:nvSpPr>
        <p:spPr>
          <a:xfrm rot="10800000" flipH="1">
            <a:off x="10227755" y="660286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2" name="Google Shape;3182;p25"/>
          <p:cNvSpPr/>
          <p:nvPr/>
        </p:nvSpPr>
        <p:spPr>
          <a:xfrm rot="10800000" flipH="1">
            <a:off x="10227755" y="671339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3" name="Google Shape;3183;p25"/>
          <p:cNvSpPr/>
          <p:nvPr/>
        </p:nvSpPr>
        <p:spPr>
          <a:xfrm rot="10800000" flipH="1">
            <a:off x="10227555" y="682873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4" name="Google Shape;3184;p25"/>
          <p:cNvSpPr/>
          <p:nvPr/>
        </p:nvSpPr>
        <p:spPr>
          <a:xfrm rot="10800000" flipH="1">
            <a:off x="10337555" y="660286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5" name="Google Shape;3185;p25"/>
          <p:cNvSpPr/>
          <p:nvPr/>
        </p:nvSpPr>
        <p:spPr>
          <a:xfrm rot="10800000" flipH="1">
            <a:off x="10337555" y="671339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6" name="Google Shape;3186;p25"/>
          <p:cNvSpPr/>
          <p:nvPr/>
        </p:nvSpPr>
        <p:spPr>
          <a:xfrm rot="10800000" flipH="1">
            <a:off x="10337355" y="682873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7" name="Google Shape;3187;p25"/>
          <p:cNvSpPr/>
          <p:nvPr/>
        </p:nvSpPr>
        <p:spPr>
          <a:xfrm rot="10800000" flipH="1">
            <a:off x="10447922" y="682873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8" name="Google Shape;3188;p25"/>
          <p:cNvSpPr/>
          <p:nvPr/>
        </p:nvSpPr>
        <p:spPr>
          <a:xfrm rot="10800000" flipH="1">
            <a:off x="10669222" y="671339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9" name="Google Shape;3189;p25"/>
          <p:cNvSpPr/>
          <p:nvPr/>
        </p:nvSpPr>
        <p:spPr>
          <a:xfrm rot="10800000" flipH="1">
            <a:off x="10668289" y="682873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0" name="Google Shape;3190;p25"/>
          <p:cNvSpPr/>
          <p:nvPr/>
        </p:nvSpPr>
        <p:spPr>
          <a:xfrm rot="5400000">
            <a:off x="11090262" y="6571044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1" name="Google Shape;3191;p25"/>
          <p:cNvSpPr/>
          <p:nvPr/>
        </p:nvSpPr>
        <p:spPr>
          <a:xfrm rot="10800000">
            <a:off x="10749622" y="671339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2" name="Google Shape;3192;p25"/>
          <p:cNvSpPr/>
          <p:nvPr/>
        </p:nvSpPr>
        <p:spPr>
          <a:xfrm rot="10800000">
            <a:off x="10750155" y="6828732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203952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Title and six columns 2">
    <p:spTree>
      <p:nvGrpSpPr>
        <p:cNvPr id="1" name="Shape 3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" name="Google Shape;3194;p2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195" name="Google Shape;3195;p26"/>
          <p:cNvSpPr txBox="1">
            <a:spLocks noGrp="1"/>
          </p:cNvSpPr>
          <p:nvPr>
            <p:ph type="subTitle" idx="1"/>
          </p:nvPr>
        </p:nvSpPr>
        <p:spPr>
          <a:xfrm>
            <a:off x="950967" y="2493917"/>
            <a:ext cx="2522800" cy="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3196" name="Google Shape;3196;p26"/>
          <p:cNvSpPr txBox="1">
            <a:spLocks noGrp="1"/>
          </p:cNvSpPr>
          <p:nvPr>
            <p:ph type="subTitle" idx="2"/>
          </p:nvPr>
        </p:nvSpPr>
        <p:spPr>
          <a:xfrm>
            <a:off x="950967" y="1904467"/>
            <a:ext cx="2522800" cy="4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3197" name="Google Shape;3197;p26"/>
          <p:cNvSpPr txBox="1">
            <a:spLocks noGrp="1"/>
          </p:cNvSpPr>
          <p:nvPr>
            <p:ph type="subTitle" idx="3"/>
          </p:nvPr>
        </p:nvSpPr>
        <p:spPr>
          <a:xfrm>
            <a:off x="8718233" y="2493933"/>
            <a:ext cx="2522800" cy="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3198" name="Google Shape;3198;p26"/>
          <p:cNvSpPr txBox="1">
            <a:spLocks noGrp="1"/>
          </p:cNvSpPr>
          <p:nvPr>
            <p:ph type="subTitle" idx="4"/>
          </p:nvPr>
        </p:nvSpPr>
        <p:spPr>
          <a:xfrm>
            <a:off x="8718233" y="1904484"/>
            <a:ext cx="2522800" cy="4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3199" name="Google Shape;3199;p26"/>
          <p:cNvSpPr txBox="1">
            <a:spLocks noGrp="1"/>
          </p:cNvSpPr>
          <p:nvPr>
            <p:ph type="subTitle" idx="5"/>
          </p:nvPr>
        </p:nvSpPr>
        <p:spPr>
          <a:xfrm>
            <a:off x="8718233" y="3954333"/>
            <a:ext cx="2522800" cy="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3200" name="Google Shape;3200;p26"/>
          <p:cNvSpPr txBox="1">
            <a:spLocks noGrp="1"/>
          </p:cNvSpPr>
          <p:nvPr>
            <p:ph type="subTitle" idx="6"/>
          </p:nvPr>
        </p:nvSpPr>
        <p:spPr>
          <a:xfrm>
            <a:off x="8718200" y="3467917"/>
            <a:ext cx="2522800" cy="4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3201" name="Google Shape;3201;p26"/>
          <p:cNvSpPr txBox="1">
            <a:spLocks noGrp="1"/>
          </p:cNvSpPr>
          <p:nvPr>
            <p:ph type="subTitle" idx="7"/>
          </p:nvPr>
        </p:nvSpPr>
        <p:spPr>
          <a:xfrm>
            <a:off x="950967" y="5414767"/>
            <a:ext cx="2522800" cy="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3202" name="Google Shape;3202;p26"/>
          <p:cNvSpPr txBox="1">
            <a:spLocks noGrp="1"/>
          </p:cNvSpPr>
          <p:nvPr>
            <p:ph type="subTitle" idx="8"/>
          </p:nvPr>
        </p:nvSpPr>
        <p:spPr>
          <a:xfrm>
            <a:off x="950967" y="4997967"/>
            <a:ext cx="2522800" cy="4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3203" name="Google Shape;3203;p26"/>
          <p:cNvSpPr txBox="1">
            <a:spLocks noGrp="1"/>
          </p:cNvSpPr>
          <p:nvPr>
            <p:ph type="subTitle" idx="9"/>
          </p:nvPr>
        </p:nvSpPr>
        <p:spPr>
          <a:xfrm>
            <a:off x="950967" y="3954333"/>
            <a:ext cx="2522800" cy="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3204" name="Google Shape;3204;p26"/>
          <p:cNvSpPr txBox="1">
            <a:spLocks noGrp="1"/>
          </p:cNvSpPr>
          <p:nvPr>
            <p:ph type="subTitle" idx="13"/>
          </p:nvPr>
        </p:nvSpPr>
        <p:spPr>
          <a:xfrm>
            <a:off x="950933" y="3467917"/>
            <a:ext cx="2522800" cy="4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3205" name="Google Shape;3205;p26"/>
          <p:cNvSpPr txBox="1">
            <a:spLocks noGrp="1"/>
          </p:cNvSpPr>
          <p:nvPr>
            <p:ph type="subTitle" idx="14"/>
          </p:nvPr>
        </p:nvSpPr>
        <p:spPr>
          <a:xfrm>
            <a:off x="8718233" y="5414767"/>
            <a:ext cx="2522800" cy="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3206" name="Google Shape;3206;p26"/>
          <p:cNvSpPr txBox="1">
            <a:spLocks noGrp="1"/>
          </p:cNvSpPr>
          <p:nvPr>
            <p:ph type="subTitle" idx="15"/>
          </p:nvPr>
        </p:nvSpPr>
        <p:spPr>
          <a:xfrm>
            <a:off x="8718233" y="4997967"/>
            <a:ext cx="2522800" cy="4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3207" name="Google Shape;3207;p26"/>
          <p:cNvSpPr/>
          <p:nvPr/>
        </p:nvSpPr>
        <p:spPr>
          <a:xfrm rot="-5400000">
            <a:off x="80400" y="67991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78" y="1766"/>
                  <a:pt x="1766" y="1379"/>
                  <a:pt x="1766" y="884"/>
                </a:cubicBezTo>
                <a:cubicBezTo>
                  <a:pt x="1766" y="410"/>
                  <a:pt x="1378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8" name="Google Shape;3208;p26"/>
          <p:cNvSpPr/>
          <p:nvPr/>
        </p:nvSpPr>
        <p:spPr>
          <a:xfrm rot="-5400000">
            <a:off x="-15434" y="6814534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2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9" name="Google Shape;3209;p26"/>
          <p:cNvSpPr/>
          <p:nvPr/>
        </p:nvSpPr>
        <p:spPr>
          <a:xfrm rot="-5400000">
            <a:off x="249818" y="65677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0" name="Google Shape;3210;p26"/>
          <p:cNvSpPr/>
          <p:nvPr/>
        </p:nvSpPr>
        <p:spPr>
          <a:xfrm rot="-5400000">
            <a:off x="190918" y="66885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1" name="Google Shape;3211;p26"/>
          <p:cNvSpPr/>
          <p:nvPr/>
        </p:nvSpPr>
        <p:spPr>
          <a:xfrm rot="-5400000">
            <a:off x="80385" y="66885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2" name="Google Shape;3212;p26"/>
          <p:cNvSpPr/>
          <p:nvPr/>
        </p:nvSpPr>
        <p:spPr>
          <a:xfrm rot="-5400000">
            <a:off x="-15449" y="67047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3" name="Google Shape;3213;p26"/>
          <p:cNvSpPr/>
          <p:nvPr/>
        </p:nvSpPr>
        <p:spPr>
          <a:xfrm rot="-5400000">
            <a:off x="80385" y="64689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4" name="Google Shape;3214;p26"/>
          <p:cNvSpPr/>
          <p:nvPr/>
        </p:nvSpPr>
        <p:spPr>
          <a:xfrm rot="-5400000">
            <a:off x="-15082" y="6483985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5" name="Google Shape;3215;p26"/>
          <p:cNvSpPr/>
          <p:nvPr/>
        </p:nvSpPr>
        <p:spPr>
          <a:xfrm rot="-5400000">
            <a:off x="-15449" y="63738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6" name="Google Shape;3216;p26"/>
          <p:cNvSpPr/>
          <p:nvPr/>
        </p:nvSpPr>
        <p:spPr>
          <a:xfrm rot="-5400000">
            <a:off x="190918" y="62478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7" name="Google Shape;3217;p26"/>
          <p:cNvSpPr/>
          <p:nvPr/>
        </p:nvSpPr>
        <p:spPr>
          <a:xfrm rot="-5400000">
            <a:off x="80385" y="62478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8" name="Google Shape;3218;p26"/>
          <p:cNvSpPr/>
          <p:nvPr/>
        </p:nvSpPr>
        <p:spPr>
          <a:xfrm rot="-5400000">
            <a:off x="-15449" y="62632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9" name="Google Shape;3219;p26"/>
          <p:cNvSpPr/>
          <p:nvPr/>
        </p:nvSpPr>
        <p:spPr>
          <a:xfrm rot="-5400000">
            <a:off x="80385" y="61380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0" name="Google Shape;3220;p26"/>
          <p:cNvSpPr/>
          <p:nvPr/>
        </p:nvSpPr>
        <p:spPr>
          <a:xfrm rot="-5400000">
            <a:off x="-15449" y="61534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1" name="Google Shape;3221;p26"/>
          <p:cNvSpPr/>
          <p:nvPr/>
        </p:nvSpPr>
        <p:spPr>
          <a:xfrm rot="-5400000">
            <a:off x="-15082" y="6043252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2" name="Google Shape;3222;p26"/>
          <p:cNvSpPr/>
          <p:nvPr/>
        </p:nvSpPr>
        <p:spPr>
          <a:xfrm rot="-5400000">
            <a:off x="80385" y="58070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3" name="Google Shape;3223;p26"/>
          <p:cNvSpPr/>
          <p:nvPr/>
        </p:nvSpPr>
        <p:spPr>
          <a:xfrm rot="-5400000">
            <a:off x="-15082" y="5822885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4" name="Google Shape;3224;p26"/>
          <p:cNvSpPr/>
          <p:nvPr/>
        </p:nvSpPr>
        <p:spPr>
          <a:xfrm rot="-5400000">
            <a:off x="80385" y="55867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5" name="Google Shape;3225;p26"/>
          <p:cNvSpPr/>
          <p:nvPr/>
        </p:nvSpPr>
        <p:spPr>
          <a:xfrm rot="-5400000">
            <a:off x="-15449" y="56028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6" name="Google Shape;3226;p26"/>
          <p:cNvSpPr/>
          <p:nvPr/>
        </p:nvSpPr>
        <p:spPr>
          <a:xfrm rot="-5400000">
            <a:off x="-14633" y="5491533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7" name="Google Shape;3227;p26"/>
          <p:cNvSpPr/>
          <p:nvPr/>
        </p:nvSpPr>
        <p:spPr>
          <a:xfrm rot="-5400000">
            <a:off x="190918" y="53670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8" name="Google Shape;3228;p26"/>
          <p:cNvSpPr/>
          <p:nvPr/>
        </p:nvSpPr>
        <p:spPr>
          <a:xfrm rot="-5400000">
            <a:off x="249818" y="58775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9" name="Google Shape;3229;p26"/>
          <p:cNvSpPr/>
          <p:nvPr/>
        </p:nvSpPr>
        <p:spPr>
          <a:xfrm rot="-5400000">
            <a:off x="-15449" y="53817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0" name="Google Shape;3230;p26"/>
          <p:cNvSpPr/>
          <p:nvPr/>
        </p:nvSpPr>
        <p:spPr>
          <a:xfrm rot="-5400000">
            <a:off x="322718" y="55063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1" name="Google Shape;3231;p26"/>
          <p:cNvSpPr/>
          <p:nvPr/>
        </p:nvSpPr>
        <p:spPr>
          <a:xfrm rot="-5400000">
            <a:off x="190918" y="52565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2" name="Google Shape;3232;p26"/>
          <p:cNvSpPr/>
          <p:nvPr/>
        </p:nvSpPr>
        <p:spPr>
          <a:xfrm rot="-5400000">
            <a:off x="80385" y="52565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3" name="Google Shape;3233;p26"/>
          <p:cNvSpPr/>
          <p:nvPr/>
        </p:nvSpPr>
        <p:spPr>
          <a:xfrm rot="-5400000">
            <a:off x="-15449" y="52719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4" name="Google Shape;3234;p26"/>
          <p:cNvSpPr/>
          <p:nvPr/>
        </p:nvSpPr>
        <p:spPr>
          <a:xfrm rot="-5400000">
            <a:off x="-15449" y="51614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5" name="Google Shape;3235;p26"/>
          <p:cNvSpPr/>
          <p:nvPr/>
        </p:nvSpPr>
        <p:spPr>
          <a:xfrm rot="-5400000">
            <a:off x="-15449" y="49410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6" name="Google Shape;3236;p26"/>
          <p:cNvSpPr/>
          <p:nvPr/>
        </p:nvSpPr>
        <p:spPr>
          <a:xfrm rot="-5400000">
            <a:off x="80385" y="48158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7" name="Google Shape;3237;p26"/>
          <p:cNvSpPr/>
          <p:nvPr/>
        </p:nvSpPr>
        <p:spPr>
          <a:xfrm rot="-5400000">
            <a:off x="-15449" y="48312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8" name="Google Shape;3238;p26"/>
          <p:cNvSpPr/>
          <p:nvPr/>
        </p:nvSpPr>
        <p:spPr>
          <a:xfrm rot="-5400000">
            <a:off x="249818" y="48707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9" name="Google Shape;3239;p26"/>
          <p:cNvSpPr/>
          <p:nvPr/>
        </p:nvSpPr>
        <p:spPr>
          <a:xfrm rot="-5400000">
            <a:off x="190918" y="47052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0" name="Google Shape;3240;p26"/>
          <p:cNvSpPr/>
          <p:nvPr/>
        </p:nvSpPr>
        <p:spPr>
          <a:xfrm rot="-5400000">
            <a:off x="80385" y="47052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1" name="Google Shape;3241;p26"/>
          <p:cNvSpPr/>
          <p:nvPr/>
        </p:nvSpPr>
        <p:spPr>
          <a:xfrm rot="-5400000">
            <a:off x="-15449" y="47206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2" name="Google Shape;3242;p26"/>
          <p:cNvSpPr/>
          <p:nvPr/>
        </p:nvSpPr>
        <p:spPr>
          <a:xfrm rot="-5400000">
            <a:off x="190918" y="45954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3" name="Google Shape;3243;p26"/>
          <p:cNvSpPr/>
          <p:nvPr/>
        </p:nvSpPr>
        <p:spPr>
          <a:xfrm rot="-5400000">
            <a:off x="80385" y="45954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4" name="Google Shape;3244;p26"/>
          <p:cNvSpPr/>
          <p:nvPr/>
        </p:nvSpPr>
        <p:spPr>
          <a:xfrm rot="-5400000">
            <a:off x="-15449" y="46108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5" name="Google Shape;3245;p26"/>
          <p:cNvSpPr/>
          <p:nvPr/>
        </p:nvSpPr>
        <p:spPr>
          <a:xfrm rot="-5400000">
            <a:off x="-15449" y="45003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6" name="Google Shape;3246;p26"/>
          <p:cNvSpPr/>
          <p:nvPr/>
        </p:nvSpPr>
        <p:spPr>
          <a:xfrm rot="-5400000">
            <a:off x="80385" y="42645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7" name="Google Shape;3247;p26"/>
          <p:cNvSpPr/>
          <p:nvPr/>
        </p:nvSpPr>
        <p:spPr>
          <a:xfrm rot="-5400000">
            <a:off x="-15449" y="42799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8" name="Google Shape;3248;p26"/>
          <p:cNvSpPr/>
          <p:nvPr/>
        </p:nvSpPr>
        <p:spPr>
          <a:xfrm rot="-5400000">
            <a:off x="204685" y="43386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9" name="Google Shape;3249;p26"/>
          <p:cNvSpPr/>
          <p:nvPr/>
        </p:nvSpPr>
        <p:spPr>
          <a:xfrm rot="-5400000">
            <a:off x="284251" y="39852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0" name="Google Shape;3250;p26"/>
          <p:cNvSpPr/>
          <p:nvPr/>
        </p:nvSpPr>
        <p:spPr>
          <a:xfrm rot="-5400000">
            <a:off x="80385" y="41547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1" name="Google Shape;3251;p26"/>
          <p:cNvSpPr/>
          <p:nvPr/>
        </p:nvSpPr>
        <p:spPr>
          <a:xfrm rot="-5400000">
            <a:off x="-15449" y="41701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2" name="Google Shape;3252;p26"/>
          <p:cNvSpPr/>
          <p:nvPr/>
        </p:nvSpPr>
        <p:spPr>
          <a:xfrm rot="-5400000">
            <a:off x="-15449" y="40595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3" name="Google Shape;3253;p26"/>
          <p:cNvSpPr/>
          <p:nvPr/>
        </p:nvSpPr>
        <p:spPr>
          <a:xfrm rot="-5400000">
            <a:off x="80385" y="39343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4" name="Google Shape;3254;p26"/>
          <p:cNvSpPr/>
          <p:nvPr/>
        </p:nvSpPr>
        <p:spPr>
          <a:xfrm rot="-5400000">
            <a:off x="-15449" y="39497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5" name="Google Shape;3255;p26"/>
          <p:cNvSpPr/>
          <p:nvPr/>
        </p:nvSpPr>
        <p:spPr>
          <a:xfrm rot="-5400000">
            <a:off x="-15449" y="38392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6" name="Google Shape;3256;p26"/>
          <p:cNvSpPr/>
          <p:nvPr/>
        </p:nvSpPr>
        <p:spPr>
          <a:xfrm rot="-5400000">
            <a:off x="-15449" y="36188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7" name="Google Shape;3257;p26"/>
          <p:cNvSpPr/>
          <p:nvPr/>
        </p:nvSpPr>
        <p:spPr>
          <a:xfrm rot="-5400000">
            <a:off x="80385" y="34936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8" name="Google Shape;3258;p26"/>
          <p:cNvSpPr/>
          <p:nvPr/>
        </p:nvSpPr>
        <p:spPr>
          <a:xfrm rot="-5400000">
            <a:off x="-15449" y="35083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9" name="Google Shape;3259;p26"/>
          <p:cNvSpPr/>
          <p:nvPr/>
        </p:nvSpPr>
        <p:spPr>
          <a:xfrm rot="-5400000">
            <a:off x="-15449" y="33984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0" name="Google Shape;3260;p26"/>
          <p:cNvSpPr/>
          <p:nvPr/>
        </p:nvSpPr>
        <p:spPr>
          <a:xfrm rot="-5400000">
            <a:off x="190918" y="32732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1" name="Google Shape;3261;p26"/>
          <p:cNvSpPr/>
          <p:nvPr/>
        </p:nvSpPr>
        <p:spPr>
          <a:xfrm rot="-5400000">
            <a:off x="80385" y="32732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2" name="Google Shape;3262;p26"/>
          <p:cNvSpPr/>
          <p:nvPr/>
        </p:nvSpPr>
        <p:spPr>
          <a:xfrm rot="-5400000">
            <a:off x="-15449" y="32886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3" name="Google Shape;3263;p26"/>
          <p:cNvSpPr/>
          <p:nvPr/>
        </p:nvSpPr>
        <p:spPr>
          <a:xfrm rot="-5400000">
            <a:off x="-15449" y="31781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4" name="Google Shape;3264;p26"/>
          <p:cNvSpPr/>
          <p:nvPr/>
        </p:nvSpPr>
        <p:spPr>
          <a:xfrm rot="-5400000">
            <a:off x="308718" y="29568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5" name="Google Shape;3265;p26"/>
          <p:cNvSpPr/>
          <p:nvPr/>
        </p:nvSpPr>
        <p:spPr>
          <a:xfrm rot="-5400000">
            <a:off x="190918" y="30528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6" name="Google Shape;3266;p26"/>
          <p:cNvSpPr/>
          <p:nvPr/>
        </p:nvSpPr>
        <p:spPr>
          <a:xfrm rot="-5400000">
            <a:off x="80385" y="30528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7" name="Google Shape;3267;p26"/>
          <p:cNvSpPr/>
          <p:nvPr/>
        </p:nvSpPr>
        <p:spPr>
          <a:xfrm rot="-5400000">
            <a:off x="-14633" y="306750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8" name="Google Shape;3268;p26"/>
          <p:cNvSpPr/>
          <p:nvPr/>
        </p:nvSpPr>
        <p:spPr>
          <a:xfrm rot="-5400000">
            <a:off x="190918" y="28325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9" name="Google Shape;3269;p26"/>
          <p:cNvSpPr/>
          <p:nvPr/>
        </p:nvSpPr>
        <p:spPr>
          <a:xfrm rot="-5400000">
            <a:off x="21485" y="25015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0" name="Google Shape;3270;p26"/>
          <p:cNvSpPr/>
          <p:nvPr/>
        </p:nvSpPr>
        <p:spPr>
          <a:xfrm rot="-5400000">
            <a:off x="-15449" y="28479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1" name="Google Shape;3271;p26"/>
          <p:cNvSpPr/>
          <p:nvPr/>
        </p:nvSpPr>
        <p:spPr>
          <a:xfrm rot="-5400000">
            <a:off x="80385" y="27219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2" name="Google Shape;3272;p26"/>
          <p:cNvSpPr/>
          <p:nvPr/>
        </p:nvSpPr>
        <p:spPr>
          <a:xfrm rot="-5400000">
            <a:off x="-15449" y="27373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3" name="Google Shape;3273;p26"/>
          <p:cNvSpPr/>
          <p:nvPr/>
        </p:nvSpPr>
        <p:spPr>
          <a:xfrm rot="-5400000">
            <a:off x="80400" y="2281234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4" name="Google Shape;3274;p26"/>
          <p:cNvSpPr/>
          <p:nvPr/>
        </p:nvSpPr>
        <p:spPr>
          <a:xfrm rot="-5400000">
            <a:off x="-15434" y="2296668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5" name="Google Shape;3275;p26"/>
          <p:cNvSpPr/>
          <p:nvPr/>
        </p:nvSpPr>
        <p:spPr>
          <a:xfrm rot="-5400000">
            <a:off x="174451" y="19886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6" name="Google Shape;3276;p26"/>
          <p:cNvSpPr/>
          <p:nvPr/>
        </p:nvSpPr>
        <p:spPr>
          <a:xfrm rot="-5400000">
            <a:off x="80385" y="21714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7" name="Google Shape;3277;p26"/>
          <p:cNvSpPr/>
          <p:nvPr/>
        </p:nvSpPr>
        <p:spPr>
          <a:xfrm rot="-5400000">
            <a:off x="-15449" y="21868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8" name="Google Shape;3278;p26"/>
          <p:cNvSpPr/>
          <p:nvPr/>
        </p:nvSpPr>
        <p:spPr>
          <a:xfrm rot="-5400000">
            <a:off x="80400" y="1703234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78" y="1766"/>
                  <a:pt x="1766" y="1379"/>
                  <a:pt x="1766" y="884"/>
                </a:cubicBezTo>
                <a:cubicBezTo>
                  <a:pt x="1766" y="410"/>
                  <a:pt x="1378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9" name="Google Shape;3279;p26"/>
          <p:cNvSpPr/>
          <p:nvPr/>
        </p:nvSpPr>
        <p:spPr>
          <a:xfrm rot="-5400000">
            <a:off x="-15434" y="1718668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2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0" name="Google Shape;3280;p26"/>
          <p:cNvSpPr/>
          <p:nvPr/>
        </p:nvSpPr>
        <p:spPr>
          <a:xfrm rot="-5400000">
            <a:off x="249818" y="14719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1" name="Google Shape;3281;p26"/>
          <p:cNvSpPr/>
          <p:nvPr/>
        </p:nvSpPr>
        <p:spPr>
          <a:xfrm rot="-5400000">
            <a:off x="190918" y="15926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2" name="Google Shape;3282;p26"/>
          <p:cNvSpPr/>
          <p:nvPr/>
        </p:nvSpPr>
        <p:spPr>
          <a:xfrm rot="-5400000">
            <a:off x="80385" y="15926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3" name="Google Shape;3283;p26"/>
          <p:cNvSpPr/>
          <p:nvPr/>
        </p:nvSpPr>
        <p:spPr>
          <a:xfrm rot="-5400000">
            <a:off x="-15449" y="16088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4" name="Google Shape;3284;p26"/>
          <p:cNvSpPr/>
          <p:nvPr/>
        </p:nvSpPr>
        <p:spPr>
          <a:xfrm rot="-5400000">
            <a:off x="80385" y="13730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5" name="Google Shape;3285;p26"/>
          <p:cNvSpPr/>
          <p:nvPr/>
        </p:nvSpPr>
        <p:spPr>
          <a:xfrm rot="-5400000">
            <a:off x="-15082" y="1388118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6" name="Google Shape;3286;p26"/>
          <p:cNvSpPr/>
          <p:nvPr/>
        </p:nvSpPr>
        <p:spPr>
          <a:xfrm rot="-5400000">
            <a:off x="-15449" y="12779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7" name="Google Shape;3287;p26"/>
          <p:cNvSpPr/>
          <p:nvPr/>
        </p:nvSpPr>
        <p:spPr>
          <a:xfrm rot="-5400000">
            <a:off x="190918" y="11519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8" name="Google Shape;3288;p26"/>
          <p:cNvSpPr/>
          <p:nvPr/>
        </p:nvSpPr>
        <p:spPr>
          <a:xfrm rot="-5400000">
            <a:off x="80385" y="11519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9" name="Google Shape;3289;p26"/>
          <p:cNvSpPr/>
          <p:nvPr/>
        </p:nvSpPr>
        <p:spPr>
          <a:xfrm rot="-5400000">
            <a:off x="-15449" y="11673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0" name="Google Shape;3290;p26"/>
          <p:cNvSpPr/>
          <p:nvPr/>
        </p:nvSpPr>
        <p:spPr>
          <a:xfrm rot="-5400000">
            <a:off x="80385" y="10421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1" name="Google Shape;3291;p26"/>
          <p:cNvSpPr/>
          <p:nvPr/>
        </p:nvSpPr>
        <p:spPr>
          <a:xfrm rot="-5400000">
            <a:off x="-15449" y="10575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2" name="Google Shape;3292;p26"/>
          <p:cNvSpPr/>
          <p:nvPr/>
        </p:nvSpPr>
        <p:spPr>
          <a:xfrm rot="-5400000">
            <a:off x="-15082" y="947385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3" name="Google Shape;3293;p26"/>
          <p:cNvSpPr/>
          <p:nvPr/>
        </p:nvSpPr>
        <p:spPr>
          <a:xfrm rot="-5400000">
            <a:off x="80385" y="7112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4" name="Google Shape;3294;p26"/>
          <p:cNvSpPr/>
          <p:nvPr/>
        </p:nvSpPr>
        <p:spPr>
          <a:xfrm rot="-5400000">
            <a:off x="-15082" y="727018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5" name="Google Shape;3295;p26"/>
          <p:cNvSpPr/>
          <p:nvPr/>
        </p:nvSpPr>
        <p:spPr>
          <a:xfrm rot="-5400000">
            <a:off x="80385" y="4908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6" name="Google Shape;3296;p26"/>
          <p:cNvSpPr/>
          <p:nvPr/>
        </p:nvSpPr>
        <p:spPr>
          <a:xfrm rot="-5400000">
            <a:off x="-15449" y="5070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7" name="Google Shape;3297;p26"/>
          <p:cNvSpPr/>
          <p:nvPr/>
        </p:nvSpPr>
        <p:spPr>
          <a:xfrm rot="-5400000">
            <a:off x="-14633" y="395667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8" name="Google Shape;3298;p26"/>
          <p:cNvSpPr/>
          <p:nvPr/>
        </p:nvSpPr>
        <p:spPr>
          <a:xfrm rot="-5400000">
            <a:off x="190918" y="2712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9" name="Google Shape;3299;p26"/>
          <p:cNvSpPr/>
          <p:nvPr/>
        </p:nvSpPr>
        <p:spPr>
          <a:xfrm rot="-5400000">
            <a:off x="249818" y="781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0" name="Google Shape;3300;p26"/>
          <p:cNvSpPr/>
          <p:nvPr/>
        </p:nvSpPr>
        <p:spPr>
          <a:xfrm rot="-5400000">
            <a:off x="-15449" y="2859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1" name="Google Shape;3301;p26"/>
          <p:cNvSpPr/>
          <p:nvPr/>
        </p:nvSpPr>
        <p:spPr>
          <a:xfrm rot="-5400000">
            <a:off x="322718" y="4104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2" name="Google Shape;3302;p26"/>
          <p:cNvSpPr/>
          <p:nvPr/>
        </p:nvSpPr>
        <p:spPr>
          <a:xfrm rot="-5400000">
            <a:off x="190918" y="1606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3" name="Google Shape;3303;p26"/>
          <p:cNvSpPr/>
          <p:nvPr/>
        </p:nvSpPr>
        <p:spPr>
          <a:xfrm rot="-5400000">
            <a:off x="80385" y="1606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4" name="Google Shape;3304;p26"/>
          <p:cNvSpPr/>
          <p:nvPr/>
        </p:nvSpPr>
        <p:spPr>
          <a:xfrm rot="-5400000">
            <a:off x="-15449" y="1761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5" name="Google Shape;3305;p26"/>
          <p:cNvSpPr/>
          <p:nvPr/>
        </p:nvSpPr>
        <p:spPr>
          <a:xfrm rot="-5400000">
            <a:off x="-15449" y="655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6" name="Google Shape;3306;p26"/>
          <p:cNvSpPr/>
          <p:nvPr/>
        </p:nvSpPr>
        <p:spPr>
          <a:xfrm rot="5400000">
            <a:off x="12148518" y="590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7" name="Google Shape;3307;p26"/>
          <p:cNvSpPr/>
          <p:nvPr/>
        </p:nvSpPr>
        <p:spPr>
          <a:xfrm rot="5400000">
            <a:off x="12052685" y="2639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8" name="Google Shape;3308;p26"/>
          <p:cNvSpPr/>
          <p:nvPr/>
        </p:nvSpPr>
        <p:spPr>
          <a:xfrm rot="5400000">
            <a:off x="12148518" y="2793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9" name="Google Shape;3309;p26"/>
          <p:cNvSpPr/>
          <p:nvPr/>
        </p:nvSpPr>
        <p:spPr>
          <a:xfrm rot="5400000">
            <a:off x="11928385" y="1898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0" name="Google Shape;3310;p26"/>
          <p:cNvSpPr/>
          <p:nvPr/>
        </p:nvSpPr>
        <p:spPr>
          <a:xfrm rot="5400000">
            <a:off x="11848818" y="5432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1" name="Google Shape;3311;p26"/>
          <p:cNvSpPr/>
          <p:nvPr/>
        </p:nvSpPr>
        <p:spPr>
          <a:xfrm rot="5400000">
            <a:off x="12052685" y="3737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2" name="Google Shape;3312;p26"/>
          <p:cNvSpPr/>
          <p:nvPr/>
        </p:nvSpPr>
        <p:spPr>
          <a:xfrm rot="5400000">
            <a:off x="12148518" y="3891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3" name="Google Shape;3313;p26"/>
          <p:cNvSpPr/>
          <p:nvPr/>
        </p:nvSpPr>
        <p:spPr>
          <a:xfrm rot="5400000">
            <a:off x="12148518" y="4997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4" name="Google Shape;3314;p26"/>
          <p:cNvSpPr/>
          <p:nvPr/>
        </p:nvSpPr>
        <p:spPr>
          <a:xfrm rot="5400000">
            <a:off x="12052685" y="5941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5" name="Google Shape;3315;p26"/>
          <p:cNvSpPr/>
          <p:nvPr/>
        </p:nvSpPr>
        <p:spPr>
          <a:xfrm rot="5400000">
            <a:off x="12148518" y="6095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6" name="Google Shape;3316;p26"/>
          <p:cNvSpPr/>
          <p:nvPr/>
        </p:nvSpPr>
        <p:spPr>
          <a:xfrm rot="5400000">
            <a:off x="12148518" y="7201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7" name="Google Shape;3317;p26"/>
          <p:cNvSpPr/>
          <p:nvPr/>
        </p:nvSpPr>
        <p:spPr>
          <a:xfrm rot="5400000">
            <a:off x="12148518" y="9404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8" name="Google Shape;3318;p26"/>
          <p:cNvSpPr/>
          <p:nvPr/>
        </p:nvSpPr>
        <p:spPr>
          <a:xfrm rot="5400000">
            <a:off x="12052685" y="10348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9" name="Google Shape;3319;p26"/>
          <p:cNvSpPr/>
          <p:nvPr/>
        </p:nvSpPr>
        <p:spPr>
          <a:xfrm rot="5400000">
            <a:off x="12148518" y="10510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0" name="Google Shape;3320;p26"/>
          <p:cNvSpPr/>
          <p:nvPr/>
        </p:nvSpPr>
        <p:spPr>
          <a:xfrm rot="5400000">
            <a:off x="12148518" y="11608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1" name="Google Shape;3321;p26"/>
          <p:cNvSpPr/>
          <p:nvPr/>
        </p:nvSpPr>
        <p:spPr>
          <a:xfrm rot="5400000">
            <a:off x="11942151" y="12552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2" name="Google Shape;3322;p26"/>
          <p:cNvSpPr/>
          <p:nvPr/>
        </p:nvSpPr>
        <p:spPr>
          <a:xfrm rot="5400000">
            <a:off x="12052685" y="12552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3" name="Google Shape;3323;p26"/>
          <p:cNvSpPr/>
          <p:nvPr/>
        </p:nvSpPr>
        <p:spPr>
          <a:xfrm rot="5400000">
            <a:off x="12148518" y="12706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4" name="Google Shape;3324;p26"/>
          <p:cNvSpPr/>
          <p:nvPr/>
        </p:nvSpPr>
        <p:spPr>
          <a:xfrm rot="5400000">
            <a:off x="12148518" y="13812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5" name="Google Shape;3325;p26"/>
          <p:cNvSpPr/>
          <p:nvPr/>
        </p:nvSpPr>
        <p:spPr>
          <a:xfrm rot="5400000">
            <a:off x="11824351" y="15716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6" name="Google Shape;3326;p26"/>
          <p:cNvSpPr/>
          <p:nvPr/>
        </p:nvSpPr>
        <p:spPr>
          <a:xfrm rot="5400000">
            <a:off x="11942151" y="14755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7" name="Google Shape;3327;p26"/>
          <p:cNvSpPr/>
          <p:nvPr/>
        </p:nvSpPr>
        <p:spPr>
          <a:xfrm rot="5400000">
            <a:off x="12052685" y="14755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8" name="Google Shape;3328;p26"/>
          <p:cNvSpPr/>
          <p:nvPr/>
        </p:nvSpPr>
        <p:spPr>
          <a:xfrm rot="5400000">
            <a:off x="12147701" y="149020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9" name="Google Shape;3329;p26"/>
          <p:cNvSpPr/>
          <p:nvPr/>
        </p:nvSpPr>
        <p:spPr>
          <a:xfrm rot="5400000">
            <a:off x="11942151" y="16959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0" name="Google Shape;3330;p26"/>
          <p:cNvSpPr/>
          <p:nvPr/>
        </p:nvSpPr>
        <p:spPr>
          <a:xfrm rot="5400000">
            <a:off x="12111585" y="20268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1" name="Google Shape;3331;p26"/>
          <p:cNvSpPr/>
          <p:nvPr/>
        </p:nvSpPr>
        <p:spPr>
          <a:xfrm rot="5400000">
            <a:off x="12148518" y="17113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2" name="Google Shape;3332;p26"/>
          <p:cNvSpPr/>
          <p:nvPr/>
        </p:nvSpPr>
        <p:spPr>
          <a:xfrm rot="5400000">
            <a:off x="12052685" y="18065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3" name="Google Shape;3333;p26"/>
          <p:cNvSpPr/>
          <p:nvPr/>
        </p:nvSpPr>
        <p:spPr>
          <a:xfrm rot="5400000">
            <a:off x="12148518" y="18219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4" name="Google Shape;3334;p26"/>
          <p:cNvSpPr/>
          <p:nvPr/>
        </p:nvSpPr>
        <p:spPr>
          <a:xfrm rot="5400000">
            <a:off x="12052700" y="2247234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5" name="Google Shape;3335;p26"/>
          <p:cNvSpPr/>
          <p:nvPr/>
        </p:nvSpPr>
        <p:spPr>
          <a:xfrm rot="5400000">
            <a:off x="12148533" y="2262668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6" name="Google Shape;3336;p26"/>
          <p:cNvSpPr/>
          <p:nvPr/>
        </p:nvSpPr>
        <p:spPr>
          <a:xfrm rot="5400000">
            <a:off x="11958618" y="25397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7" name="Google Shape;3337;p26"/>
          <p:cNvSpPr/>
          <p:nvPr/>
        </p:nvSpPr>
        <p:spPr>
          <a:xfrm rot="5400000">
            <a:off x="12052685" y="23570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8" name="Google Shape;3338;p26"/>
          <p:cNvSpPr/>
          <p:nvPr/>
        </p:nvSpPr>
        <p:spPr>
          <a:xfrm rot="5400000">
            <a:off x="12148518" y="23724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9" name="Google Shape;3339;p26"/>
          <p:cNvSpPr/>
          <p:nvPr/>
        </p:nvSpPr>
        <p:spPr>
          <a:xfrm rot="5400000">
            <a:off x="12052685" y="26872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0" name="Google Shape;3340;p26"/>
          <p:cNvSpPr/>
          <p:nvPr/>
        </p:nvSpPr>
        <p:spPr>
          <a:xfrm rot="5400000">
            <a:off x="12148518" y="27026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1" name="Google Shape;3341;p26"/>
          <p:cNvSpPr/>
          <p:nvPr/>
        </p:nvSpPr>
        <p:spPr>
          <a:xfrm rot="5400000">
            <a:off x="12148885" y="2812852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2" name="Google Shape;3342;p26"/>
          <p:cNvSpPr/>
          <p:nvPr/>
        </p:nvSpPr>
        <p:spPr>
          <a:xfrm rot="5400000">
            <a:off x="12052685" y="30181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3" name="Google Shape;3343;p26"/>
          <p:cNvSpPr/>
          <p:nvPr/>
        </p:nvSpPr>
        <p:spPr>
          <a:xfrm rot="5400000">
            <a:off x="12148885" y="3033218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4" name="Google Shape;3344;p26"/>
          <p:cNvSpPr/>
          <p:nvPr/>
        </p:nvSpPr>
        <p:spPr>
          <a:xfrm rot="5400000">
            <a:off x="12052685" y="32385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5" name="Google Shape;3345;p26"/>
          <p:cNvSpPr/>
          <p:nvPr/>
        </p:nvSpPr>
        <p:spPr>
          <a:xfrm rot="5400000">
            <a:off x="12148518" y="32532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6" name="Google Shape;3346;p26"/>
          <p:cNvSpPr/>
          <p:nvPr/>
        </p:nvSpPr>
        <p:spPr>
          <a:xfrm rot="5400000">
            <a:off x="12147701" y="3362933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7" name="Google Shape;3347;p26"/>
          <p:cNvSpPr/>
          <p:nvPr/>
        </p:nvSpPr>
        <p:spPr>
          <a:xfrm rot="5400000">
            <a:off x="11942151" y="34581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8" name="Google Shape;3348;p26"/>
          <p:cNvSpPr/>
          <p:nvPr/>
        </p:nvSpPr>
        <p:spPr>
          <a:xfrm rot="5400000">
            <a:off x="11883251" y="29476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9" name="Google Shape;3349;p26"/>
          <p:cNvSpPr/>
          <p:nvPr/>
        </p:nvSpPr>
        <p:spPr>
          <a:xfrm rot="5400000">
            <a:off x="12148518" y="34743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0" name="Google Shape;3350;p26"/>
          <p:cNvSpPr/>
          <p:nvPr/>
        </p:nvSpPr>
        <p:spPr>
          <a:xfrm rot="5400000">
            <a:off x="11810351" y="33189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1" name="Google Shape;3351;p26"/>
          <p:cNvSpPr/>
          <p:nvPr/>
        </p:nvSpPr>
        <p:spPr>
          <a:xfrm rot="5400000">
            <a:off x="11942151" y="35686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2" name="Google Shape;3352;p26"/>
          <p:cNvSpPr/>
          <p:nvPr/>
        </p:nvSpPr>
        <p:spPr>
          <a:xfrm rot="5400000">
            <a:off x="12052685" y="35686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3" name="Google Shape;3353;p26"/>
          <p:cNvSpPr/>
          <p:nvPr/>
        </p:nvSpPr>
        <p:spPr>
          <a:xfrm rot="5400000">
            <a:off x="12148518" y="35841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4" name="Google Shape;3354;p26"/>
          <p:cNvSpPr/>
          <p:nvPr/>
        </p:nvSpPr>
        <p:spPr>
          <a:xfrm rot="5400000">
            <a:off x="12148518" y="36946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5" name="Google Shape;3355;p26"/>
          <p:cNvSpPr/>
          <p:nvPr/>
        </p:nvSpPr>
        <p:spPr>
          <a:xfrm rot="5400000">
            <a:off x="11942151" y="37898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6" name="Google Shape;3356;p26"/>
          <p:cNvSpPr/>
          <p:nvPr/>
        </p:nvSpPr>
        <p:spPr>
          <a:xfrm rot="5400000">
            <a:off x="12052685" y="37898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7" name="Google Shape;3357;p26"/>
          <p:cNvSpPr/>
          <p:nvPr/>
        </p:nvSpPr>
        <p:spPr>
          <a:xfrm rot="5400000">
            <a:off x="12148518" y="38052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8" name="Google Shape;3358;p26"/>
          <p:cNvSpPr/>
          <p:nvPr/>
        </p:nvSpPr>
        <p:spPr>
          <a:xfrm rot="5400000">
            <a:off x="11942151" y="38996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9" name="Google Shape;3359;p26"/>
          <p:cNvSpPr/>
          <p:nvPr/>
        </p:nvSpPr>
        <p:spPr>
          <a:xfrm rot="5400000">
            <a:off x="12052685" y="38996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0" name="Google Shape;3360;p26"/>
          <p:cNvSpPr/>
          <p:nvPr/>
        </p:nvSpPr>
        <p:spPr>
          <a:xfrm rot="5400000">
            <a:off x="12148518" y="39150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1" name="Google Shape;3361;p26"/>
          <p:cNvSpPr/>
          <p:nvPr/>
        </p:nvSpPr>
        <p:spPr>
          <a:xfrm rot="5400000">
            <a:off x="12148518" y="40256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2" name="Google Shape;3362;p26"/>
          <p:cNvSpPr/>
          <p:nvPr/>
        </p:nvSpPr>
        <p:spPr>
          <a:xfrm rot="5400000">
            <a:off x="11928385" y="41564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3" name="Google Shape;3363;p26"/>
          <p:cNvSpPr/>
          <p:nvPr/>
        </p:nvSpPr>
        <p:spPr>
          <a:xfrm rot="5400000">
            <a:off x="12052685" y="42312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4" name="Google Shape;3364;p26"/>
          <p:cNvSpPr/>
          <p:nvPr/>
        </p:nvSpPr>
        <p:spPr>
          <a:xfrm rot="5400000">
            <a:off x="12148518" y="42459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5" name="Google Shape;3365;p26"/>
          <p:cNvSpPr/>
          <p:nvPr/>
        </p:nvSpPr>
        <p:spPr>
          <a:xfrm rot="5400000">
            <a:off x="12147701" y="435570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6" name="Google Shape;3366;p26"/>
          <p:cNvSpPr/>
          <p:nvPr/>
        </p:nvSpPr>
        <p:spPr>
          <a:xfrm rot="5400000">
            <a:off x="11942151" y="44509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7" name="Google Shape;3367;p26"/>
          <p:cNvSpPr/>
          <p:nvPr/>
        </p:nvSpPr>
        <p:spPr>
          <a:xfrm rot="5400000">
            <a:off x="12148518" y="44670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8" name="Google Shape;3368;p26"/>
          <p:cNvSpPr/>
          <p:nvPr/>
        </p:nvSpPr>
        <p:spPr>
          <a:xfrm rot="5400000">
            <a:off x="11810351" y="43116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9" name="Google Shape;3369;p26"/>
          <p:cNvSpPr/>
          <p:nvPr/>
        </p:nvSpPr>
        <p:spPr>
          <a:xfrm rot="5400000">
            <a:off x="11942151" y="45614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0" name="Google Shape;3370;p26"/>
          <p:cNvSpPr/>
          <p:nvPr/>
        </p:nvSpPr>
        <p:spPr>
          <a:xfrm rot="5400000">
            <a:off x="12052685" y="45614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1" name="Google Shape;3371;p26"/>
          <p:cNvSpPr/>
          <p:nvPr/>
        </p:nvSpPr>
        <p:spPr>
          <a:xfrm rot="5400000">
            <a:off x="12148518" y="45768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2" name="Google Shape;3372;p26"/>
          <p:cNvSpPr/>
          <p:nvPr/>
        </p:nvSpPr>
        <p:spPr>
          <a:xfrm rot="5400000">
            <a:off x="11942151" y="46719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3" name="Google Shape;3373;p26"/>
          <p:cNvSpPr/>
          <p:nvPr/>
        </p:nvSpPr>
        <p:spPr>
          <a:xfrm rot="5400000">
            <a:off x="12052685" y="46719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4" name="Google Shape;3374;p26"/>
          <p:cNvSpPr/>
          <p:nvPr/>
        </p:nvSpPr>
        <p:spPr>
          <a:xfrm rot="5400000">
            <a:off x="12148518" y="46874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5" name="Google Shape;3375;p26"/>
          <p:cNvSpPr/>
          <p:nvPr/>
        </p:nvSpPr>
        <p:spPr>
          <a:xfrm rot="5400000">
            <a:off x="12148518" y="47979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6" name="Google Shape;3376;p26"/>
          <p:cNvSpPr/>
          <p:nvPr/>
        </p:nvSpPr>
        <p:spPr>
          <a:xfrm rot="5400000" flipH="1">
            <a:off x="11943185" y="59956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7" name="Google Shape;3377;p26"/>
          <p:cNvSpPr/>
          <p:nvPr/>
        </p:nvSpPr>
        <p:spPr>
          <a:xfrm rot="5400000" flipH="1">
            <a:off x="12053718" y="59956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8" name="Google Shape;3378;p26"/>
          <p:cNvSpPr/>
          <p:nvPr/>
        </p:nvSpPr>
        <p:spPr>
          <a:xfrm rot="5400000" flipH="1">
            <a:off x="12149551" y="60111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9" name="Google Shape;3379;p26"/>
          <p:cNvSpPr/>
          <p:nvPr/>
        </p:nvSpPr>
        <p:spPr>
          <a:xfrm rot="5400000" flipH="1">
            <a:off x="12149551" y="59005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0" name="Google Shape;3380;p26"/>
          <p:cNvSpPr/>
          <p:nvPr/>
        </p:nvSpPr>
        <p:spPr>
          <a:xfrm rot="5400000" flipH="1">
            <a:off x="12053718" y="56647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1" name="Google Shape;3381;p26"/>
          <p:cNvSpPr/>
          <p:nvPr/>
        </p:nvSpPr>
        <p:spPr>
          <a:xfrm rot="5400000" flipH="1">
            <a:off x="12149551" y="56801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2" name="Google Shape;3382;p26"/>
          <p:cNvSpPr/>
          <p:nvPr/>
        </p:nvSpPr>
        <p:spPr>
          <a:xfrm rot="5400000" flipH="1">
            <a:off x="11929418" y="57388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3" name="Google Shape;3383;p26"/>
          <p:cNvSpPr/>
          <p:nvPr/>
        </p:nvSpPr>
        <p:spPr>
          <a:xfrm rot="5400000" flipH="1">
            <a:off x="11849851" y="53854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4" name="Google Shape;3384;p26"/>
          <p:cNvSpPr/>
          <p:nvPr/>
        </p:nvSpPr>
        <p:spPr>
          <a:xfrm rot="5400000" flipH="1">
            <a:off x="12053718" y="55549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5" name="Google Shape;3385;p26"/>
          <p:cNvSpPr/>
          <p:nvPr/>
        </p:nvSpPr>
        <p:spPr>
          <a:xfrm rot="5400000" flipH="1">
            <a:off x="12149551" y="55703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6" name="Google Shape;3386;p26"/>
          <p:cNvSpPr/>
          <p:nvPr/>
        </p:nvSpPr>
        <p:spPr>
          <a:xfrm rot="5400000" flipH="1">
            <a:off x="12149551" y="54598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7" name="Google Shape;3387;p26"/>
          <p:cNvSpPr/>
          <p:nvPr/>
        </p:nvSpPr>
        <p:spPr>
          <a:xfrm rot="5400000" flipH="1">
            <a:off x="12053718" y="53345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8" name="Google Shape;3388;p26"/>
          <p:cNvSpPr/>
          <p:nvPr/>
        </p:nvSpPr>
        <p:spPr>
          <a:xfrm rot="5400000" flipH="1">
            <a:off x="12149551" y="53500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9" name="Google Shape;3389;p26"/>
          <p:cNvSpPr/>
          <p:nvPr/>
        </p:nvSpPr>
        <p:spPr>
          <a:xfrm rot="5400000" flipH="1">
            <a:off x="12149551" y="52394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90" name="Google Shape;3390;p26"/>
          <p:cNvSpPr/>
          <p:nvPr/>
        </p:nvSpPr>
        <p:spPr>
          <a:xfrm rot="5400000" flipH="1">
            <a:off x="12149551" y="50190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91" name="Google Shape;3391;p26"/>
          <p:cNvSpPr/>
          <p:nvPr/>
        </p:nvSpPr>
        <p:spPr>
          <a:xfrm rot="5400000" flipH="1">
            <a:off x="12053718" y="48938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92" name="Google Shape;3392;p26"/>
          <p:cNvSpPr/>
          <p:nvPr/>
        </p:nvSpPr>
        <p:spPr>
          <a:xfrm rot="5400000" flipH="1">
            <a:off x="12149551" y="49085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93" name="Google Shape;3393;p26"/>
          <p:cNvSpPr/>
          <p:nvPr/>
        </p:nvSpPr>
        <p:spPr>
          <a:xfrm rot="5400000" flipH="1">
            <a:off x="12068785" y="65462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94" name="Google Shape;3394;p26"/>
          <p:cNvSpPr/>
          <p:nvPr/>
        </p:nvSpPr>
        <p:spPr>
          <a:xfrm rot="5400000" flipH="1">
            <a:off x="12164985" y="6561285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95" name="Google Shape;3395;p26"/>
          <p:cNvSpPr/>
          <p:nvPr/>
        </p:nvSpPr>
        <p:spPr>
          <a:xfrm rot="5400000" flipH="1">
            <a:off x="12164618" y="64511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96" name="Google Shape;3396;p26"/>
          <p:cNvSpPr/>
          <p:nvPr/>
        </p:nvSpPr>
        <p:spPr>
          <a:xfrm rot="5400000" flipH="1">
            <a:off x="11958251" y="63251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97" name="Google Shape;3397;p26"/>
          <p:cNvSpPr/>
          <p:nvPr/>
        </p:nvSpPr>
        <p:spPr>
          <a:xfrm rot="5400000" flipH="1">
            <a:off x="12068785" y="63251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98" name="Google Shape;3398;p26"/>
          <p:cNvSpPr/>
          <p:nvPr/>
        </p:nvSpPr>
        <p:spPr>
          <a:xfrm rot="5400000" flipH="1">
            <a:off x="12164618" y="63405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99" name="Google Shape;3399;p26"/>
          <p:cNvSpPr/>
          <p:nvPr/>
        </p:nvSpPr>
        <p:spPr>
          <a:xfrm rot="5400000" flipH="1">
            <a:off x="12068785" y="62153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00" name="Google Shape;3400;p26"/>
          <p:cNvSpPr/>
          <p:nvPr/>
        </p:nvSpPr>
        <p:spPr>
          <a:xfrm rot="5400000" flipH="1">
            <a:off x="12164618" y="62307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01" name="Google Shape;3401;p26"/>
          <p:cNvSpPr/>
          <p:nvPr/>
        </p:nvSpPr>
        <p:spPr>
          <a:xfrm rot="5400000" flipH="1">
            <a:off x="12164985" y="6120552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759032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3" name="Google Shape;3403;p27"/>
          <p:cNvSpPr txBox="1">
            <a:spLocks noGrp="1"/>
          </p:cNvSpPr>
          <p:nvPr>
            <p:ph type="title"/>
          </p:nvPr>
        </p:nvSpPr>
        <p:spPr>
          <a:xfrm>
            <a:off x="3688200" y="719333"/>
            <a:ext cx="4815600" cy="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404" name="Google Shape;3404;p27"/>
          <p:cNvSpPr txBox="1">
            <a:spLocks noGrp="1"/>
          </p:cNvSpPr>
          <p:nvPr>
            <p:ph type="subTitle" idx="1"/>
          </p:nvPr>
        </p:nvSpPr>
        <p:spPr>
          <a:xfrm>
            <a:off x="3112400" y="3026567"/>
            <a:ext cx="5967200" cy="10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3405" name="Google Shape;3405;p27"/>
          <p:cNvSpPr txBox="1">
            <a:spLocks noGrp="1"/>
          </p:cNvSpPr>
          <p:nvPr>
            <p:ph type="subTitle" idx="2"/>
          </p:nvPr>
        </p:nvSpPr>
        <p:spPr>
          <a:xfrm>
            <a:off x="3725000" y="2502900"/>
            <a:ext cx="47420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3406" name="Google Shape;3406;p27"/>
          <p:cNvSpPr txBox="1"/>
          <p:nvPr/>
        </p:nvSpPr>
        <p:spPr>
          <a:xfrm>
            <a:off x="2725800" y="5242033"/>
            <a:ext cx="6740400" cy="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07" name="Google Shape;3407;p27"/>
          <p:cNvSpPr/>
          <p:nvPr/>
        </p:nvSpPr>
        <p:spPr>
          <a:xfrm rot="-5400000">
            <a:off x="80403" y="4823065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78" y="1766"/>
                  <a:pt x="1766" y="1379"/>
                  <a:pt x="1766" y="884"/>
                </a:cubicBezTo>
                <a:cubicBezTo>
                  <a:pt x="1766" y="410"/>
                  <a:pt x="1378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08" name="Google Shape;3408;p27"/>
          <p:cNvSpPr/>
          <p:nvPr/>
        </p:nvSpPr>
        <p:spPr>
          <a:xfrm rot="-5400000">
            <a:off x="-15431" y="4838498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2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09" name="Google Shape;3409;p27"/>
          <p:cNvSpPr/>
          <p:nvPr/>
        </p:nvSpPr>
        <p:spPr>
          <a:xfrm rot="-5400000">
            <a:off x="249819" y="459174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0" name="Google Shape;3410;p27"/>
          <p:cNvSpPr/>
          <p:nvPr/>
        </p:nvSpPr>
        <p:spPr>
          <a:xfrm rot="-5400000">
            <a:off x="190919" y="471251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1" name="Google Shape;3411;p27"/>
          <p:cNvSpPr/>
          <p:nvPr/>
        </p:nvSpPr>
        <p:spPr>
          <a:xfrm rot="-5400000">
            <a:off x="80386" y="471251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2" name="Google Shape;3412;p27"/>
          <p:cNvSpPr/>
          <p:nvPr/>
        </p:nvSpPr>
        <p:spPr>
          <a:xfrm rot="-5400000">
            <a:off x="-15447" y="472868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3" name="Google Shape;3413;p27"/>
          <p:cNvSpPr/>
          <p:nvPr/>
        </p:nvSpPr>
        <p:spPr>
          <a:xfrm rot="-5400000">
            <a:off x="80386" y="449288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4" name="Google Shape;3414;p27"/>
          <p:cNvSpPr/>
          <p:nvPr/>
        </p:nvSpPr>
        <p:spPr>
          <a:xfrm rot="-5400000">
            <a:off x="-15081" y="4507949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5" name="Google Shape;3415;p27"/>
          <p:cNvSpPr/>
          <p:nvPr/>
        </p:nvSpPr>
        <p:spPr>
          <a:xfrm rot="-5400000">
            <a:off x="-15447" y="439778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6" name="Google Shape;3416;p27"/>
          <p:cNvSpPr/>
          <p:nvPr/>
        </p:nvSpPr>
        <p:spPr>
          <a:xfrm rot="-5400000">
            <a:off x="190919" y="427178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7" name="Google Shape;3417;p27"/>
          <p:cNvSpPr/>
          <p:nvPr/>
        </p:nvSpPr>
        <p:spPr>
          <a:xfrm rot="-5400000">
            <a:off x="80386" y="427178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8" name="Google Shape;3418;p27"/>
          <p:cNvSpPr/>
          <p:nvPr/>
        </p:nvSpPr>
        <p:spPr>
          <a:xfrm rot="-5400000">
            <a:off x="-15447" y="4287216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9" name="Google Shape;3419;p27"/>
          <p:cNvSpPr/>
          <p:nvPr/>
        </p:nvSpPr>
        <p:spPr>
          <a:xfrm rot="-5400000">
            <a:off x="80386" y="416198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20" name="Google Shape;3420;p27"/>
          <p:cNvSpPr/>
          <p:nvPr/>
        </p:nvSpPr>
        <p:spPr>
          <a:xfrm rot="-5400000">
            <a:off x="-15447" y="417741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21" name="Google Shape;3421;p27"/>
          <p:cNvSpPr/>
          <p:nvPr/>
        </p:nvSpPr>
        <p:spPr>
          <a:xfrm rot="-5400000">
            <a:off x="-15081" y="4067216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22" name="Google Shape;3422;p27"/>
          <p:cNvSpPr/>
          <p:nvPr/>
        </p:nvSpPr>
        <p:spPr>
          <a:xfrm rot="-5400000">
            <a:off x="80386" y="383104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23" name="Google Shape;3423;p27"/>
          <p:cNvSpPr/>
          <p:nvPr/>
        </p:nvSpPr>
        <p:spPr>
          <a:xfrm rot="-5400000">
            <a:off x="-15081" y="3846849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24" name="Google Shape;3424;p27"/>
          <p:cNvSpPr/>
          <p:nvPr/>
        </p:nvSpPr>
        <p:spPr>
          <a:xfrm rot="-5400000">
            <a:off x="80386" y="361068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25" name="Google Shape;3425;p27"/>
          <p:cNvSpPr/>
          <p:nvPr/>
        </p:nvSpPr>
        <p:spPr>
          <a:xfrm rot="-5400000">
            <a:off x="-15447" y="3626849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26" name="Google Shape;3426;p27"/>
          <p:cNvSpPr/>
          <p:nvPr/>
        </p:nvSpPr>
        <p:spPr>
          <a:xfrm rot="-5400000">
            <a:off x="-14630" y="3515497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27" name="Google Shape;3427;p27"/>
          <p:cNvSpPr/>
          <p:nvPr/>
        </p:nvSpPr>
        <p:spPr>
          <a:xfrm rot="-5400000">
            <a:off x="190919" y="339104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28" name="Google Shape;3428;p27"/>
          <p:cNvSpPr/>
          <p:nvPr/>
        </p:nvSpPr>
        <p:spPr>
          <a:xfrm rot="-5400000">
            <a:off x="249819" y="390153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29" name="Google Shape;3429;p27"/>
          <p:cNvSpPr/>
          <p:nvPr/>
        </p:nvSpPr>
        <p:spPr>
          <a:xfrm rot="-5400000">
            <a:off x="-15447" y="3405749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0" name="Google Shape;3430;p27"/>
          <p:cNvSpPr/>
          <p:nvPr/>
        </p:nvSpPr>
        <p:spPr>
          <a:xfrm rot="-5400000">
            <a:off x="322719" y="353028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1" name="Google Shape;3431;p27"/>
          <p:cNvSpPr/>
          <p:nvPr/>
        </p:nvSpPr>
        <p:spPr>
          <a:xfrm rot="-5400000">
            <a:off x="190919" y="328051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2" name="Google Shape;3432;p27"/>
          <p:cNvSpPr/>
          <p:nvPr/>
        </p:nvSpPr>
        <p:spPr>
          <a:xfrm rot="-5400000">
            <a:off x="80386" y="328051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3" name="Google Shape;3433;p27"/>
          <p:cNvSpPr/>
          <p:nvPr/>
        </p:nvSpPr>
        <p:spPr>
          <a:xfrm rot="-5400000">
            <a:off x="-15447" y="3295949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4" name="Google Shape;3434;p27"/>
          <p:cNvSpPr/>
          <p:nvPr/>
        </p:nvSpPr>
        <p:spPr>
          <a:xfrm rot="-5400000">
            <a:off x="-15447" y="318538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5" name="Google Shape;3435;p27"/>
          <p:cNvSpPr/>
          <p:nvPr/>
        </p:nvSpPr>
        <p:spPr>
          <a:xfrm rot="-5400000">
            <a:off x="-15447" y="2965016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6" name="Google Shape;3436;p27"/>
          <p:cNvSpPr/>
          <p:nvPr/>
        </p:nvSpPr>
        <p:spPr>
          <a:xfrm rot="-5400000">
            <a:off x="80386" y="283978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7" name="Google Shape;3437;p27"/>
          <p:cNvSpPr/>
          <p:nvPr/>
        </p:nvSpPr>
        <p:spPr>
          <a:xfrm rot="-5400000">
            <a:off x="-15447" y="2855216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8" name="Google Shape;3438;p27"/>
          <p:cNvSpPr/>
          <p:nvPr/>
        </p:nvSpPr>
        <p:spPr>
          <a:xfrm rot="-5400000">
            <a:off x="249819" y="289468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9" name="Google Shape;3439;p27"/>
          <p:cNvSpPr/>
          <p:nvPr/>
        </p:nvSpPr>
        <p:spPr>
          <a:xfrm rot="-5400000">
            <a:off x="190919" y="272921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0" name="Google Shape;3440;p27"/>
          <p:cNvSpPr/>
          <p:nvPr/>
        </p:nvSpPr>
        <p:spPr>
          <a:xfrm rot="-5400000">
            <a:off x="80386" y="272921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1" name="Google Shape;3441;p27"/>
          <p:cNvSpPr/>
          <p:nvPr/>
        </p:nvSpPr>
        <p:spPr>
          <a:xfrm rot="-5400000">
            <a:off x="-15447" y="2744649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2" name="Google Shape;3442;p27"/>
          <p:cNvSpPr/>
          <p:nvPr/>
        </p:nvSpPr>
        <p:spPr>
          <a:xfrm rot="-5400000">
            <a:off x="190919" y="261941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3" name="Google Shape;3443;p27"/>
          <p:cNvSpPr/>
          <p:nvPr/>
        </p:nvSpPr>
        <p:spPr>
          <a:xfrm rot="-5400000">
            <a:off x="80386" y="261941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4" name="Google Shape;3444;p27"/>
          <p:cNvSpPr/>
          <p:nvPr/>
        </p:nvSpPr>
        <p:spPr>
          <a:xfrm rot="-5400000">
            <a:off x="-15447" y="2634849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5" name="Google Shape;3445;p27"/>
          <p:cNvSpPr/>
          <p:nvPr/>
        </p:nvSpPr>
        <p:spPr>
          <a:xfrm rot="-5400000">
            <a:off x="-15447" y="252428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6" name="Google Shape;3446;p27"/>
          <p:cNvSpPr/>
          <p:nvPr/>
        </p:nvSpPr>
        <p:spPr>
          <a:xfrm rot="5400000">
            <a:off x="11639096" y="1900342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7" name="Google Shape;3447;p27"/>
          <p:cNvSpPr/>
          <p:nvPr/>
        </p:nvSpPr>
        <p:spPr>
          <a:xfrm rot="5400000">
            <a:off x="11434443" y="910858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9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8" name="Google Shape;3448;p27"/>
          <p:cNvSpPr/>
          <p:nvPr/>
        </p:nvSpPr>
        <p:spPr>
          <a:xfrm rot="5400000">
            <a:off x="11670990" y="1104423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5" y="0"/>
                </a:moveTo>
                <a:cubicBezTo>
                  <a:pt x="582" y="0"/>
                  <a:pt x="1" y="582"/>
                  <a:pt x="1" y="1292"/>
                </a:cubicBezTo>
                <a:cubicBezTo>
                  <a:pt x="1" y="2024"/>
                  <a:pt x="582" y="2606"/>
                  <a:pt x="1315" y="2606"/>
                </a:cubicBezTo>
                <a:cubicBezTo>
                  <a:pt x="2025" y="2606"/>
                  <a:pt x="2607" y="2024"/>
                  <a:pt x="2607" y="1292"/>
                </a:cubicBezTo>
                <a:cubicBezTo>
                  <a:pt x="2607" y="582"/>
                  <a:pt x="2025" y="0"/>
                  <a:pt x="1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9" name="Google Shape;3449;p27"/>
          <p:cNvSpPr/>
          <p:nvPr/>
        </p:nvSpPr>
        <p:spPr>
          <a:xfrm rot="-5400000">
            <a:off x="330783" y="213164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744" y="1"/>
                </a:moveTo>
                <a:cubicBezTo>
                  <a:pt x="582" y="1"/>
                  <a:pt x="0" y="1400"/>
                  <a:pt x="819" y="2219"/>
                </a:cubicBezTo>
                <a:cubicBezTo>
                  <a:pt x="1090" y="2483"/>
                  <a:pt x="1419" y="2601"/>
                  <a:pt x="1741" y="2601"/>
                </a:cubicBezTo>
                <a:cubicBezTo>
                  <a:pt x="2416" y="2601"/>
                  <a:pt x="3058" y="2080"/>
                  <a:pt x="3058" y="1293"/>
                </a:cubicBezTo>
                <a:cubicBezTo>
                  <a:pt x="3058" y="582"/>
                  <a:pt x="2477" y="1"/>
                  <a:pt x="174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0" name="Google Shape;3450;p27"/>
          <p:cNvSpPr/>
          <p:nvPr/>
        </p:nvSpPr>
        <p:spPr>
          <a:xfrm rot="5400000">
            <a:off x="11272271" y="1502626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1" y="582"/>
                  <a:pt x="1" y="1293"/>
                </a:cubicBezTo>
                <a:cubicBezTo>
                  <a:pt x="1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293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1" name="Google Shape;3451;p27"/>
          <p:cNvSpPr/>
          <p:nvPr/>
        </p:nvSpPr>
        <p:spPr>
          <a:xfrm rot="-5400000">
            <a:off x="715857" y="1700045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2" name="Google Shape;3452;p27"/>
          <p:cNvSpPr/>
          <p:nvPr/>
        </p:nvSpPr>
        <p:spPr>
          <a:xfrm rot="5400000">
            <a:off x="11493564" y="1900342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292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3" name="Google Shape;3453;p27"/>
          <p:cNvSpPr/>
          <p:nvPr/>
        </p:nvSpPr>
        <p:spPr>
          <a:xfrm rot="-5400000">
            <a:off x="435754" y="506410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0" y="582"/>
                  <a:pt x="0" y="1293"/>
                </a:cubicBezTo>
                <a:cubicBezTo>
                  <a:pt x="0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293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4" name="Google Shape;3454;p27"/>
          <p:cNvSpPr/>
          <p:nvPr/>
        </p:nvSpPr>
        <p:spPr>
          <a:xfrm rot="5400000">
            <a:off x="11738767" y="1402945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315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315" y="2606"/>
                </a:cubicBezTo>
                <a:cubicBezTo>
                  <a:pt x="2025" y="2606"/>
                  <a:pt x="2607" y="2025"/>
                  <a:pt x="2607" y="1314"/>
                </a:cubicBezTo>
                <a:cubicBezTo>
                  <a:pt x="2607" y="582"/>
                  <a:pt x="2025" y="1"/>
                  <a:pt x="13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5" name="Google Shape;3455;p27"/>
          <p:cNvSpPr/>
          <p:nvPr/>
        </p:nvSpPr>
        <p:spPr>
          <a:xfrm rot="-5400000">
            <a:off x="75223" y="2192756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33" y="1"/>
                </a:moveTo>
                <a:cubicBezTo>
                  <a:pt x="664" y="1"/>
                  <a:pt x="22" y="522"/>
                  <a:pt x="22" y="1309"/>
                </a:cubicBezTo>
                <a:cubicBezTo>
                  <a:pt x="0" y="2020"/>
                  <a:pt x="603" y="2601"/>
                  <a:pt x="1314" y="2601"/>
                </a:cubicBezTo>
                <a:cubicBezTo>
                  <a:pt x="2477" y="2601"/>
                  <a:pt x="3058" y="1202"/>
                  <a:pt x="2240" y="383"/>
                </a:cubicBezTo>
                <a:cubicBezTo>
                  <a:pt x="1976" y="119"/>
                  <a:pt x="1651" y="1"/>
                  <a:pt x="13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6" name="Google Shape;3456;p27"/>
          <p:cNvSpPr/>
          <p:nvPr/>
        </p:nvSpPr>
        <p:spPr>
          <a:xfrm rot="-5400000">
            <a:off x="80407" y="2297111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7" name="Google Shape;3457;p27"/>
          <p:cNvSpPr/>
          <p:nvPr/>
        </p:nvSpPr>
        <p:spPr>
          <a:xfrm rot="-5400000">
            <a:off x="80407" y="2396793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8" name="Google Shape;3458;p27"/>
          <p:cNvSpPr/>
          <p:nvPr/>
        </p:nvSpPr>
        <p:spPr>
          <a:xfrm rot="-5400000">
            <a:off x="80407" y="1998578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9" name="Google Shape;3459;p27"/>
          <p:cNvSpPr/>
          <p:nvPr/>
        </p:nvSpPr>
        <p:spPr>
          <a:xfrm rot="-5400000">
            <a:off x="80407" y="2098259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0" name="Google Shape;3460;p27"/>
          <p:cNvSpPr/>
          <p:nvPr/>
        </p:nvSpPr>
        <p:spPr>
          <a:xfrm rot="-5400000">
            <a:off x="80407" y="1600874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1" name="Google Shape;3461;p27"/>
          <p:cNvSpPr/>
          <p:nvPr/>
        </p:nvSpPr>
        <p:spPr>
          <a:xfrm rot="-5400000">
            <a:off x="80407" y="1700045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2" name="Google Shape;3462;p27"/>
          <p:cNvSpPr/>
          <p:nvPr/>
        </p:nvSpPr>
        <p:spPr>
          <a:xfrm rot="-5400000">
            <a:off x="75467" y="1794298"/>
            <a:ext cx="70309" cy="60219"/>
          </a:xfrm>
          <a:custGeom>
            <a:avLst/>
            <a:gdLst/>
            <a:ahLst/>
            <a:cxnLst/>
            <a:rect l="l" t="t" r="r" b="b"/>
            <a:pathLst>
              <a:path w="3038" h="2602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293" y="2601"/>
                </a:cubicBezTo>
                <a:cubicBezTo>
                  <a:pt x="2456" y="2601"/>
                  <a:pt x="3037" y="1202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3" name="Google Shape;3463;p27"/>
          <p:cNvSpPr/>
          <p:nvPr/>
        </p:nvSpPr>
        <p:spPr>
          <a:xfrm rot="-5400000">
            <a:off x="75478" y="998876"/>
            <a:ext cx="70287" cy="60219"/>
          </a:xfrm>
          <a:custGeom>
            <a:avLst/>
            <a:gdLst/>
            <a:ahLst/>
            <a:cxnLst/>
            <a:rect l="l" t="t" r="r" b="b"/>
            <a:pathLst>
              <a:path w="3037" h="2602" extrusionOk="0">
                <a:moveTo>
                  <a:pt x="1311" y="1"/>
                </a:moveTo>
                <a:cubicBezTo>
                  <a:pt x="642" y="1"/>
                  <a:pt x="0" y="522"/>
                  <a:pt x="0" y="1309"/>
                </a:cubicBezTo>
                <a:cubicBezTo>
                  <a:pt x="0" y="2020"/>
                  <a:pt x="582" y="2601"/>
                  <a:pt x="1292" y="2601"/>
                </a:cubicBezTo>
                <a:cubicBezTo>
                  <a:pt x="2455" y="2601"/>
                  <a:pt x="3037" y="1202"/>
                  <a:pt x="2218" y="383"/>
                </a:cubicBezTo>
                <a:cubicBezTo>
                  <a:pt x="1954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4" name="Google Shape;3464;p27"/>
          <p:cNvSpPr/>
          <p:nvPr/>
        </p:nvSpPr>
        <p:spPr>
          <a:xfrm rot="-5400000">
            <a:off x="80397" y="1103477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314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5" name="Google Shape;3465;p27"/>
          <p:cNvSpPr/>
          <p:nvPr/>
        </p:nvSpPr>
        <p:spPr>
          <a:xfrm rot="-5400000">
            <a:off x="80154" y="1202914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1"/>
                </a:moveTo>
                <a:cubicBezTo>
                  <a:pt x="604" y="1"/>
                  <a:pt x="1" y="582"/>
                  <a:pt x="1" y="1314"/>
                </a:cubicBezTo>
                <a:cubicBezTo>
                  <a:pt x="1" y="2025"/>
                  <a:pt x="604" y="2606"/>
                  <a:pt x="1314" y="2606"/>
                </a:cubicBezTo>
                <a:cubicBezTo>
                  <a:pt x="2046" y="2606"/>
                  <a:pt x="2628" y="2025"/>
                  <a:pt x="2628" y="1314"/>
                </a:cubicBezTo>
                <a:cubicBezTo>
                  <a:pt x="2628" y="582"/>
                  <a:pt x="2046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6" name="Google Shape;3466;p27"/>
          <p:cNvSpPr/>
          <p:nvPr/>
        </p:nvSpPr>
        <p:spPr>
          <a:xfrm rot="-5400000">
            <a:off x="80407" y="705274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292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2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7" name="Google Shape;3467;p27"/>
          <p:cNvSpPr/>
          <p:nvPr/>
        </p:nvSpPr>
        <p:spPr>
          <a:xfrm rot="-5400000">
            <a:off x="80397" y="804943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314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8" name="Google Shape;3468;p27"/>
          <p:cNvSpPr/>
          <p:nvPr/>
        </p:nvSpPr>
        <p:spPr>
          <a:xfrm rot="-5400000">
            <a:off x="80154" y="904381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1"/>
                </a:moveTo>
                <a:cubicBezTo>
                  <a:pt x="604" y="1"/>
                  <a:pt x="1" y="582"/>
                  <a:pt x="1" y="1314"/>
                </a:cubicBezTo>
                <a:cubicBezTo>
                  <a:pt x="1" y="2025"/>
                  <a:pt x="604" y="2606"/>
                  <a:pt x="1314" y="2606"/>
                </a:cubicBezTo>
                <a:cubicBezTo>
                  <a:pt x="2025" y="2606"/>
                  <a:pt x="2628" y="2025"/>
                  <a:pt x="2628" y="1314"/>
                </a:cubicBezTo>
                <a:cubicBezTo>
                  <a:pt x="2628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9" name="Google Shape;3469;p27"/>
          <p:cNvSpPr/>
          <p:nvPr/>
        </p:nvSpPr>
        <p:spPr>
          <a:xfrm rot="-5400000">
            <a:off x="80154" y="406995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1"/>
                </a:moveTo>
                <a:cubicBezTo>
                  <a:pt x="604" y="1"/>
                  <a:pt x="1" y="582"/>
                  <a:pt x="1" y="1314"/>
                </a:cubicBezTo>
                <a:cubicBezTo>
                  <a:pt x="1" y="2025"/>
                  <a:pt x="604" y="2606"/>
                  <a:pt x="1314" y="2606"/>
                </a:cubicBezTo>
                <a:cubicBezTo>
                  <a:pt x="2025" y="2606"/>
                  <a:pt x="2628" y="2025"/>
                  <a:pt x="2628" y="1314"/>
                </a:cubicBezTo>
                <a:cubicBezTo>
                  <a:pt x="2628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0" name="Google Shape;3470;p27"/>
          <p:cNvSpPr/>
          <p:nvPr/>
        </p:nvSpPr>
        <p:spPr>
          <a:xfrm rot="-5400000">
            <a:off x="80397" y="506410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1" name="Google Shape;3471;p27"/>
          <p:cNvSpPr/>
          <p:nvPr/>
        </p:nvSpPr>
        <p:spPr>
          <a:xfrm rot="-5400000">
            <a:off x="75223" y="600917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27" y="1"/>
                </a:moveTo>
                <a:cubicBezTo>
                  <a:pt x="652" y="1"/>
                  <a:pt x="1" y="522"/>
                  <a:pt x="1" y="1309"/>
                </a:cubicBezTo>
                <a:cubicBezTo>
                  <a:pt x="1" y="2020"/>
                  <a:pt x="582" y="2601"/>
                  <a:pt x="1314" y="2601"/>
                </a:cubicBezTo>
                <a:cubicBezTo>
                  <a:pt x="2477" y="2601"/>
                  <a:pt x="3058" y="1202"/>
                  <a:pt x="2240" y="383"/>
                </a:cubicBezTo>
                <a:cubicBezTo>
                  <a:pt x="1976" y="119"/>
                  <a:pt x="1649" y="1"/>
                  <a:pt x="13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2" name="Google Shape;3472;p27"/>
          <p:cNvSpPr/>
          <p:nvPr/>
        </p:nvSpPr>
        <p:spPr>
          <a:xfrm rot="-5400000">
            <a:off x="80397" y="108705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314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314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3" name="Google Shape;3473;p27"/>
          <p:cNvSpPr/>
          <p:nvPr/>
        </p:nvSpPr>
        <p:spPr>
          <a:xfrm rot="-5400000">
            <a:off x="75478" y="202957"/>
            <a:ext cx="70287" cy="60219"/>
          </a:xfrm>
          <a:custGeom>
            <a:avLst/>
            <a:gdLst/>
            <a:ahLst/>
            <a:cxnLst/>
            <a:rect l="l" t="t" r="r" b="b"/>
            <a:pathLst>
              <a:path w="3037" h="2602" extrusionOk="0">
                <a:moveTo>
                  <a:pt x="1311" y="1"/>
                </a:moveTo>
                <a:cubicBezTo>
                  <a:pt x="642" y="1"/>
                  <a:pt x="0" y="522"/>
                  <a:pt x="0" y="1309"/>
                </a:cubicBezTo>
                <a:cubicBezTo>
                  <a:pt x="0" y="2020"/>
                  <a:pt x="582" y="2601"/>
                  <a:pt x="1292" y="2601"/>
                </a:cubicBezTo>
                <a:cubicBezTo>
                  <a:pt x="2455" y="2601"/>
                  <a:pt x="3037" y="1202"/>
                  <a:pt x="2218" y="383"/>
                </a:cubicBezTo>
                <a:cubicBezTo>
                  <a:pt x="1954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4" name="Google Shape;3474;p27"/>
          <p:cNvSpPr/>
          <p:nvPr/>
        </p:nvSpPr>
        <p:spPr>
          <a:xfrm rot="-5400000">
            <a:off x="75223" y="302384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314" y="2601"/>
                </a:cubicBezTo>
                <a:cubicBezTo>
                  <a:pt x="2477" y="2601"/>
                  <a:pt x="3058" y="1202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5" name="Google Shape;3475;p27"/>
          <p:cNvSpPr/>
          <p:nvPr/>
        </p:nvSpPr>
        <p:spPr>
          <a:xfrm rot="5400000">
            <a:off x="12045974" y="114927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18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314" y="2601"/>
                </a:cubicBezTo>
                <a:cubicBezTo>
                  <a:pt x="2477" y="2601"/>
                  <a:pt x="3059" y="1202"/>
                  <a:pt x="2240" y="383"/>
                </a:cubicBezTo>
                <a:cubicBezTo>
                  <a:pt x="1969" y="119"/>
                  <a:pt x="1640" y="1"/>
                  <a:pt x="13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6" name="Google Shape;3476;p27"/>
          <p:cNvSpPr/>
          <p:nvPr/>
        </p:nvSpPr>
        <p:spPr>
          <a:xfrm rot="5400000">
            <a:off x="12045974" y="15247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33" y="1"/>
                </a:moveTo>
                <a:cubicBezTo>
                  <a:pt x="664" y="1"/>
                  <a:pt x="22" y="522"/>
                  <a:pt x="22" y="1309"/>
                </a:cubicBezTo>
                <a:cubicBezTo>
                  <a:pt x="1" y="2020"/>
                  <a:pt x="604" y="2601"/>
                  <a:pt x="1314" y="2601"/>
                </a:cubicBezTo>
                <a:cubicBezTo>
                  <a:pt x="2477" y="2601"/>
                  <a:pt x="3059" y="1202"/>
                  <a:pt x="2240" y="383"/>
                </a:cubicBezTo>
                <a:cubicBezTo>
                  <a:pt x="1976" y="119"/>
                  <a:pt x="1652" y="1"/>
                  <a:pt x="13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7" name="Google Shape;3477;p27"/>
          <p:cNvSpPr/>
          <p:nvPr/>
        </p:nvSpPr>
        <p:spPr>
          <a:xfrm rot="-5400000">
            <a:off x="80397" y="9023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8" name="Google Shape;3478;p27"/>
          <p:cNvSpPr/>
          <p:nvPr/>
        </p:nvSpPr>
        <p:spPr>
          <a:xfrm rot="5400000">
            <a:off x="12045974" y="413460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314" y="2601"/>
                </a:cubicBezTo>
                <a:cubicBezTo>
                  <a:pt x="2477" y="2601"/>
                  <a:pt x="3059" y="1202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9" name="Google Shape;3479;p27"/>
          <p:cNvSpPr/>
          <p:nvPr/>
        </p:nvSpPr>
        <p:spPr>
          <a:xfrm rot="5400000">
            <a:off x="12051262" y="308493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314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314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0" name="Google Shape;3480;p27"/>
          <p:cNvSpPr/>
          <p:nvPr/>
        </p:nvSpPr>
        <p:spPr>
          <a:xfrm rot="5400000">
            <a:off x="12051262" y="209321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1" name="Google Shape;3481;p27"/>
          <p:cNvSpPr/>
          <p:nvPr/>
        </p:nvSpPr>
        <p:spPr>
          <a:xfrm rot="5400000">
            <a:off x="12051262" y="1005239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2" name="Google Shape;3482;p27"/>
          <p:cNvSpPr/>
          <p:nvPr/>
        </p:nvSpPr>
        <p:spPr>
          <a:xfrm rot="5400000">
            <a:off x="12045974" y="910847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314" y="2601"/>
                </a:cubicBezTo>
                <a:cubicBezTo>
                  <a:pt x="2477" y="2601"/>
                  <a:pt x="3059" y="1202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3" name="Google Shape;3483;p27"/>
          <p:cNvSpPr/>
          <p:nvPr/>
        </p:nvSpPr>
        <p:spPr>
          <a:xfrm rot="5400000">
            <a:off x="12045974" y="811165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28" y="1"/>
                </a:moveTo>
                <a:cubicBezTo>
                  <a:pt x="653" y="1"/>
                  <a:pt x="1" y="522"/>
                  <a:pt x="1" y="1309"/>
                </a:cubicBezTo>
                <a:cubicBezTo>
                  <a:pt x="1" y="2020"/>
                  <a:pt x="582" y="2601"/>
                  <a:pt x="1315" y="2601"/>
                </a:cubicBezTo>
                <a:cubicBezTo>
                  <a:pt x="2477" y="2601"/>
                  <a:pt x="3059" y="1202"/>
                  <a:pt x="2241" y="383"/>
                </a:cubicBezTo>
                <a:cubicBezTo>
                  <a:pt x="1976" y="119"/>
                  <a:pt x="1649" y="1"/>
                  <a:pt x="13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4" name="Google Shape;3484;p27"/>
          <p:cNvSpPr/>
          <p:nvPr/>
        </p:nvSpPr>
        <p:spPr>
          <a:xfrm rot="5400000">
            <a:off x="12045974" y="1309060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314" y="2601"/>
                </a:cubicBezTo>
                <a:cubicBezTo>
                  <a:pt x="2477" y="2601"/>
                  <a:pt x="3058" y="1202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5" name="Google Shape;3485;p27"/>
          <p:cNvSpPr/>
          <p:nvPr/>
        </p:nvSpPr>
        <p:spPr>
          <a:xfrm rot="5400000">
            <a:off x="12045974" y="1209380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314" y="2601"/>
                </a:cubicBezTo>
                <a:cubicBezTo>
                  <a:pt x="2477" y="2601"/>
                  <a:pt x="3059" y="1202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6" name="Google Shape;3486;p27"/>
          <p:cNvSpPr/>
          <p:nvPr/>
        </p:nvSpPr>
        <p:spPr>
          <a:xfrm rot="5400000">
            <a:off x="12045986" y="1607096"/>
            <a:ext cx="70772" cy="60219"/>
          </a:xfrm>
          <a:custGeom>
            <a:avLst/>
            <a:gdLst/>
            <a:ahLst/>
            <a:cxnLst/>
            <a:rect l="l" t="t" r="r" b="b"/>
            <a:pathLst>
              <a:path w="3058" h="2602" extrusionOk="0">
                <a:moveTo>
                  <a:pt x="1327" y="1"/>
                </a:moveTo>
                <a:cubicBezTo>
                  <a:pt x="652" y="1"/>
                  <a:pt x="0" y="522"/>
                  <a:pt x="0" y="1309"/>
                </a:cubicBezTo>
                <a:cubicBezTo>
                  <a:pt x="0" y="2020"/>
                  <a:pt x="582" y="2601"/>
                  <a:pt x="1314" y="2601"/>
                </a:cubicBezTo>
                <a:cubicBezTo>
                  <a:pt x="2477" y="2601"/>
                  <a:pt x="3058" y="1202"/>
                  <a:pt x="2240" y="383"/>
                </a:cubicBezTo>
                <a:cubicBezTo>
                  <a:pt x="1976" y="119"/>
                  <a:pt x="1649" y="1"/>
                  <a:pt x="132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7" name="Google Shape;3487;p27"/>
          <p:cNvSpPr/>
          <p:nvPr/>
        </p:nvSpPr>
        <p:spPr>
          <a:xfrm rot="5400000">
            <a:off x="12051262" y="1502626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8" name="Google Shape;3488;p27"/>
          <p:cNvSpPr/>
          <p:nvPr/>
        </p:nvSpPr>
        <p:spPr>
          <a:xfrm rot="5400000">
            <a:off x="12051262" y="1402945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315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315" y="2606"/>
                </a:cubicBezTo>
                <a:cubicBezTo>
                  <a:pt x="2025" y="2606"/>
                  <a:pt x="2607" y="2025"/>
                  <a:pt x="2607" y="1314"/>
                </a:cubicBezTo>
                <a:cubicBezTo>
                  <a:pt x="2607" y="582"/>
                  <a:pt x="2025" y="1"/>
                  <a:pt x="131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9" name="Google Shape;3489;p27"/>
          <p:cNvSpPr/>
          <p:nvPr/>
        </p:nvSpPr>
        <p:spPr>
          <a:xfrm rot="5400000">
            <a:off x="12051273" y="1900342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0" name="Google Shape;3490;p27"/>
          <p:cNvSpPr/>
          <p:nvPr/>
        </p:nvSpPr>
        <p:spPr>
          <a:xfrm rot="5400000">
            <a:off x="12051019" y="1800915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1"/>
                </a:moveTo>
                <a:cubicBezTo>
                  <a:pt x="603" y="1"/>
                  <a:pt x="0" y="582"/>
                  <a:pt x="0" y="1314"/>
                </a:cubicBezTo>
                <a:cubicBezTo>
                  <a:pt x="0" y="2025"/>
                  <a:pt x="603" y="2606"/>
                  <a:pt x="1314" y="2606"/>
                </a:cubicBezTo>
                <a:cubicBezTo>
                  <a:pt x="2024" y="2606"/>
                  <a:pt x="2627" y="2025"/>
                  <a:pt x="2627" y="1314"/>
                </a:cubicBezTo>
                <a:cubicBezTo>
                  <a:pt x="2627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1" name="Google Shape;3491;p27"/>
          <p:cNvSpPr/>
          <p:nvPr/>
        </p:nvSpPr>
        <p:spPr>
          <a:xfrm rot="5400000">
            <a:off x="12046216" y="1706523"/>
            <a:ext cx="70309" cy="60219"/>
          </a:xfrm>
          <a:custGeom>
            <a:avLst/>
            <a:gdLst/>
            <a:ahLst/>
            <a:cxnLst/>
            <a:rect l="l" t="t" r="r" b="b"/>
            <a:pathLst>
              <a:path w="3038" h="2602" extrusionOk="0">
                <a:moveTo>
                  <a:pt x="1312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293" y="2601"/>
                </a:cubicBezTo>
                <a:cubicBezTo>
                  <a:pt x="2456" y="2601"/>
                  <a:pt x="3037" y="1202"/>
                  <a:pt x="2219" y="383"/>
                </a:cubicBezTo>
                <a:cubicBezTo>
                  <a:pt x="1955" y="119"/>
                  <a:pt x="1630" y="1"/>
                  <a:pt x="13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2" name="Google Shape;3492;p27"/>
          <p:cNvSpPr/>
          <p:nvPr/>
        </p:nvSpPr>
        <p:spPr>
          <a:xfrm rot="-5400000">
            <a:off x="184568" y="2396804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3" name="Google Shape;3493;p27"/>
          <p:cNvSpPr/>
          <p:nvPr/>
        </p:nvSpPr>
        <p:spPr>
          <a:xfrm rot="-5400000">
            <a:off x="486601" y="2297123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2" y="0"/>
                  <a:pt x="0" y="581"/>
                  <a:pt x="0" y="1292"/>
                </a:cubicBezTo>
                <a:cubicBezTo>
                  <a:pt x="0" y="2024"/>
                  <a:pt x="582" y="2606"/>
                  <a:pt x="1292" y="2606"/>
                </a:cubicBezTo>
                <a:cubicBezTo>
                  <a:pt x="2024" y="2606"/>
                  <a:pt x="2606" y="2024"/>
                  <a:pt x="2606" y="1292"/>
                </a:cubicBezTo>
                <a:cubicBezTo>
                  <a:pt x="2606" y="581"/>
                  <a:pt x="2024" y="0"/>
                  <a:pt x="12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4" name="Google Shape;3494;p27"/>
          <p:cNvSpPr/>
          <p:nvPr/>
        </p:nvSpPr>
        <p:spPr>
          <a:xfrm rot="-5400000">
            <a:off x="179523" y="2202489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9" y="2101"/>
                  <a:pt x="3059" y="1314"/>
                </a:cubicBezTo>
                <a:cubicBezTo>
                  <a:pt x="3059" y="582"/>
                  <a:pt x="2456" y="0"/>
                  <a:pt x="174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5" name="Google Shape;3495;p27"/>
          <p:cNvSpPr/>
          <p:nvPr/>
        </p:nvSpPr>
        <p:spPr>
          <a:xfrm rot="-5400000">
            <a:off x="184568" y="2098271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6" name="Google Shape;3496;p27"/>
          <p:cNvSpPr/>
          <p:nvPr/>
        </p:nvSpPr>
        <p:spPr>
          <a:xfrm rot="-5400000">
            <a:off x="184568" y="1998589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7" name="Google Shape;3497;p27"/>
          <p:cNvSpPr/>
          <p:nvPr/>
        </p:nvSpPr>
        <p:spPr>
          <a:xfrm rot="-5400000">
            <a:off x="179523" y="1804784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67" y="0"/>
                </a:moveTo>
                <a:cubicBezTo>
                  <a:pt x="582" y="0"/>
                  <a:pt x="1" y="1422"/>
                  <a:pt x="841" y="2240"/>
                </a:cubicBezTo>
                <a:cubicBezTo>
                  <a:pt x="1105" y="2504"/>
                  <a:pt x="1430" y="2622"/>
                  <a:pt x="1748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6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8" name="Google Shape;3498;p27"/>
          <p:cNvSpPr/>
          <p:nvPr/>
        </p:nvSpPr>
        <p:spPr>
          <a:xfrm rot="-5400000">
            <a:off x="184568" y="1700056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9" name="Google Shape;3499;p27"/>
          <p:cNvSpPr/>
          <p:nvPr/>
        </p:nvSpPr>
        <p:spPr>
          <a:xfrm rot="-5400000">
            <a:off x="184568" y="1600884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0" name="Google Shape;3500;p27"/>
          <p:cNvSpPr/>
          <p:nvPr/>
        </p:nvSpPr>
        <p:spPr>
          <a:xfrm rot="-5400000">
            <a:off x="184568" y="1501204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1" name="Google Shape;3501;p27"/>
          <p:cNvSpPr/>
          <p:nvPr/>
        </p:nvSpPr>
        <p:spPr>
          <a:xfrm rot="-5400000">
            <a:off x="179523" y="1406569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9" y="2101"/>
                  <a:pt x="3059" y="1314"/>
                </a:cubicBezTo>
                <a:cubicBezTo>
                  <a:pt x="3037" y="582"/>
                  <a:pt x="2456" y="0"/>
                  <a:pt x="1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2" name="Google Shape;3502;p27"/>
          <p:cNvSpPr/>
          <p:nvPr/>
        </p:nvSpPr>
        <p:spPr>
          <a:xfrm rot="-5400000">
            <a:off x="184568" y="1302351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2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3" name="Google Shape;3503;p27"/>
          <p:cNvSpPr/>
          <p:nvPr/>
        </p:nvSpPr>
        <p:spPr>
          <a:xfrm rot="-5400000">
            <a:off x="184314" y="1202925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4" y="0"/>
                  <a:pt x="1" y="582"/>
                  <a:pt x="1" y="1314"/>
                </a:cubicBezTo>
                <a:cubicBezTo>
                  <a:pt x="1" y="2024"/>
                  <a:pt x="604" y="2606"/>
                  <a:pt x="1314" y="2606"/>
                </a:cubicBezTo>
                <a:cubicBezTo>
                  <a:pt x="2046" y="2606"/>
                  <a:pt x="2628" y="2024"/>
                  <a:pt x="2628" y="1314"/>
                </a:cubicBezTo>
                <a:cubicBezTo>
                  <a:pt x="2628" y="582"/>
                  <a:pt x="2046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4" name="Google Shape;3504;p27"/>
          <p:cNvSpPr/>
          <p:nvPr/>
        </p:nvSpPr>
        <p:spPr>
          <a:xfrm rot="-5400000">
            <a:off x="184558" y="1103487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5" name="Google Shape;3505;p27"/>
          <p:cNvSpPr/>
          <p:nvPr/>
        </p:nvSpPr>
        <p:spPr>
          <a:xfrm rot="-5400000">
            <a:off x="184314" y="904392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4" y="0"/>
                  <a:pt x="1" y="582"/>
                  <a:pt x="1" y="1314"/>
                </a:cubicBezTo>
                <a:cubicBezTo>
                  <a:pt x="1" y="2024"/>
                  <a:pt x="604" y="2606"/>
                  <a:pt x="1314" y="2606"/>
                </a:cubicBezTo>
                <a:cubicBezTo>
                  <a:pt x="2025" y="2606"/>
                  <a:pt x="2628" y="2024"/>
                  <a:pt x="2628" y="1314"/>
                </a:cubicBezTo>
                <a:cubicBezTo>
                  <a:pt x="2628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6" name="Google Shape;3506;p27"/>
          <p:cNvSpPr/>
          <p:nvPr/>
        </p:nvSpPr>
        <p:spPr>
          <a:xfrm rot="-5400000">
            <a:off x="184558" y="804953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7" name="Google Shape;3507;p27"/>
          <p:cNvSpPr/>
          <p:nvPr/>
        </p:nvSpPr>
        <p:spPr>
          <a:xfrm rot="-5400000">
            <a:off x="184568" y="705284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2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8" name="Google Shape;3508;p27"/>
          <p:cNvSpPr/>
          <p:nvPr/>
        </p:nvSpPr>
        <p:spPr>
          <a:xfrm rot="-5400000">
            <a:off x="179767" y="610893"/>
            <a:ext cx="70309" cy="60705"/>
          </a:xfrm>
          <a:custGeom>
            <a:avLst/>
            <a:gdLst/>
            <a:ahLst/>
            <a:cxnLst/>
            <a:rect l="l" t="t" r="r" b="b"/>
            <a:pathLst>
              <a:path w="3038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08" y="2622"/>
                  <a:pt x="1727" y="2622"/>
                </a:cubicBezTo>
                <a:cubicBezTo>
                  <a:pt x="2395" y="2622"/>
                  <a:pt x="3037" y="2101"/>
                  <a:pt x="3037" y="1314"/>
                </a:cubicBezTo>
                <a:cubicBezTo>
                  <a:pt x="3037" y="582"/>
                  <a:pt x="2456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9" name="Google Shape;3509;p27"/>
          <p:cNvSpPr/>
          <p:nvPr/>
        </p:nvSpPr>
        <p:spPr>
          <a:xfrm rot="-5400000">
            <a:off x="184558" y="506420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0" name="Google Shape;3510;p27"/>
          <p:cNvSpPr/>
          <p:nvPr/>
        </p:nvSpPr>
        <p:spPr>
          <a:xfrm rot="-5400000">
            <a:off x="184314" y="407005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4" y="0"/>
                  <a:pt x="1" y="582"/>
                  <a:pt x="1" y="1314"/>
                </a:cubicBezTo>
                <a:cubicBezTo>
                  <a:pt x="1" y="2024"/>
                  <a:pt x="604" y="2606"/>
                  <a:pt x="1314" y="2606"/>
                </a:cubicBezTo>
                <a:cubicBezTo>
                  <a:pt x="2025" y="2606"/>
                  <a:pt x="2628" y="2024"/>
                  <a:pt x="2628" y="1314"/>
                </a:cubicBezTo>
                <a:cubicBezTo>
                  <a:pt x="2628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1" name="Google Shape;3511;p27"/>
          <p:cNvSpPr/>
          <p:nvPr/>
        </p:nvSpPr>
        <p:spPr>
          <a:xfrm rot="-5400000">
            <a:off x="179767" y="312360"/>
            <a:ext cx="70309" cy="60705"/>
          </a:xfrm>
          <a:custGeom>
            <a:avLst/>
            <a:gdLst/>
            <a:ahLst/>
            <a:cxnLst/>
            <a:rect l="l" t="t" r="r" b="b"/>
            <a:pathLst>
              <a:path w="3038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08" y="2622"/>
                  <a:pt x="1727" y="2622"/>
                </a:cubicBezTo>
                <a:cubicBezTo>
                  <a:pt x="2395" y="2622"/>
                  <a:pt x="3037" y="2101"/>
                  <a:pt x="3037" y="1314"/>
                </a:cubicBezTo>
                <a:cubicBezTo>
                  <a:pt x="3037" y="582"/>
                  <a:pt x="2456" y="0"/>
                  <a:pt x="1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2" name="Google Shape;3512;p27"/>
          <p:cNvSpPr/>
          <p:nvPr/>
        </p:nvSpPr>
        <p:spPr>
          <a:xfrm rot="-5400000">
            <a:off x="179523" y="212922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4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6" y="2622"/>
                  <a:pt x="3058" y="2101"/>
                  <a:pt x="3058" y="1314"/>
                </a:cubicBezTo>
                <a:cubicBezTo>
                  <a:pt x="3058" y="582"/>
                  <a:pt x="2477" y="0"/>
                  <a:pt x="17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3" name="Google Shape;3513;p27"/>
          <p:cNvSpPr/>
          <p:nvPr/>
        </p:nvSpPr>
        <p:spPr>
          <a:xfrm rot="-5400000">
            <a:off x="184558" y="9035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4" name="Google Shape;3514;p27"/>
          <p:cNvSpPr/>
          <p:nvPr/>
        </p:nvSpPr>
        <p:spPr>
          <a:xfrm rot="5400000">
            <a:off x="11941674" y="5053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4" y="0"/>
                </a:moveTo>
                <a:cubicBezTo>
                  <a:pt x="582" y="0"/>
                  <a:pt x="0" y="1422"/>
                  <a:pt x="818" y="2240"/>
                </a:cubicBezTo>
                <a:cubicBezTo>
                  <a:pt x="1083" y="2504"/>
                  <a:pt x="1410" y="2622"/>
                  <a:pt x="1731" y="2622"/>
                </a:cubicBezTo>
                <a:cubicBezTo>
                  <a:pt x="2406" y="2622"/>
                  <a:pt x="3058" y="2101"/>
                  <a:pt x="3058" y="1314"/>
                </a:cubicBezTo>
                <a:cubicBezTo>
                  <a:pt x="3058" y="582"/>
                  <a:pt x="2455" y="0"/>
                  <a:pt x="17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5" name="Google Shape;3515;p27"/>
          <p:cNvSpPr/>
          <p:nvPr/>
        </p:nvSpPr>
        <p:spPr>
          <a:xfrm rot="5400000">
            <a:off x="11947102" y="209332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6" name="Google Shape;3516;p27"/>
          <p:cNvSpPr/>
          <p:nvPr/>
        </p:nvSpPr>
        <p:spPr>
          <a:xfrm rot="5400000">
            <a:off x="11947102" y="308503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4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7" name="Google Shape;3517;p27"/>
          <p:cNvSpPr/>
          <p:nvPr/>
        </p:nvSpPr>
        <p:spPr>
          <a:xfrm rot="5400000">
            <a:off x="11941674" y="402757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0" y="1422"/>
                  <a:pt x="840" y="2240"/>
                </a:cubicBezTo>
                <a:cubicBezTo>
                  <a:pt x="1104" y="2504"/>
                  <a:pt x="1429" y="2622"/>
                  <a:pt x="1748" y="2622"/>
                </a:cubicBezTo>
                <a:cubicBezTo>
                  <a:pt x="2416" y="2622"/>
                  <a:pt x="3058" y="2101"/>
                  <a:pt x="3058" y="1314"/>
                </a:cubicBezTo>
                <a:cubicBezTo>
                  <a:pt x="3058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8" name="Google Shape;3518;p27"/>
          <p:cNvSpPr/>
          <p:nvPr/>
        </p:nvSpPr>
        <p:spPr>
          <a:xfrm rot="5400000">
            <a:off x="11328905" y="502693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745" y="0"/>
                </a:moveTo>
                <a:cubicBezTo>
                  <a:pt x="582" y="0"/>
                  <a:pt x="0" y="1400"/>
                  <a:pt x="819" y="2218"/>
                </a:cubicBezTo>
                <a:cubicBezTo>
                  <a:pt x="1083" y="2483"/>
                  <a:pt x="1410" y="2601"/>
                  <a:pt x="1731" y="2601"/>
                </a:cubicBezTo>
                <a:cubicBezTo>
                  <a:pt x="2406" y="2601"/>
                  <a:pt x="3058" y="2080"/>
                  <a:pt x="3058" y="1292"/>
                </a:cubicBezTo>
                <a:cubicBezTo>
                  <a:pt x="3058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9" name="Google Shape;3519;p27"/>
          <p:cNvSpPr/>
          <p:nvPr/>
        </p:nvSpPr>
        <p:spPr>
          <a:xfrm rot="5400000">
            <a:off x="11570311" y="607036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4" y="0"/>
                </a:moveTo>
                <a:cubicBezTo>
                  <a:pt x="582" y="0"/>
                  <a:pt x="1" y="582"/>
                  <a:pt x="1" y="1292"/>
                </a:cubicBezTo>
                <a:cubicBezTo>
                  <a:pt x="1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292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0" name="Google Shape;3520;p27"/>
          <p:cNvSpPr/>
          <p:nvPr/>
        </p:nvSpPr>
        <p:spPr>
          <a:xfrm rot="5400000">
            <a:off x="11947102" y="706717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1" name="Google Shape;3521;p27"/>
          <p:cNvSpPr/>
          <p:nvPr/>
        </p:nvSpPr>
        <p:spPr>
          <a:xfrm rot="5400000">
            <a:off x="11941756" y="800890"/>
            <a:ext cx="70633" cy="60705"/>
          </a:xfrm>
          <a:custGeom>
            <a:avLst/>
            <a:gdLst/>
            <a:ahLst/>
            <a:cxnLst/>
            <a:rect l="l" t="t" r="r" b="b"/>
            <a:pathLst>
              <a:path w="3052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10" y="2622"/>
                  <a:pt x="1731" y="2622"/>
                </a:cubicBezTo>
                <a:cubicBezTo>
                  <a:pt x="2404" y="2622"/>
                  <a:pt x="3051" y="2101"/>
                  <a:pt x="3037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2" name="Google Shape;3522;p27"/>
          <p:cNvSpPr/>
          <p:nvPr/>
        </p:nvSpPr>
        <p:spPr>
          <a:xfrm rot="5400000">
            <a:off x="11941674" y="900144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40" y="2240"/>
                </a:cubicBezTo>
                <a:cubicBezTo>
                  <a:pt x="1105" y="2504"/>
                  <a:pt x="1429" y="2622"/>
                  <a:pt x="1748" y="2622"/>
                </a:cubicBezTo>
                <a:cubicBezTo>
                  <a:pt x="2416" y="2622"/>
                  <a:pt x="3058" y="2101"/>
                  <a:pt x="3058" y="1314"/>
                </a:cubicBezTo>
                <a:cubicBezTo>
                  <a:pt x="3058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3" name="Google Shape;3523;p27"/>
          <p:cNvSpPr/>
          <p:nvPr/>
        </p:nvSpPr>
        <p:spPr>
          <a:xfrm rot="5400000">
            <a:off x="11947102" y="1005251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4" name="Google Shape;3524;p27"/>
          <p:cNvSpPr/>
          <p:nvPr/>
        </p:nvSpPr>
        <p:spPr>
          <a:xfrm rot="5400000">
            <a:off x="11947102" y="1104423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5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315" y="2606"/>
                </a:cubicBezTo>
                <a:cubicBezTo>
                  <a:pt x="2025" y="2606"/>
                  <a:pt x="2607" y="2024"/>
                  <a:pt x="2607" y="1314"/>
                </a:cubicBezTo>
                <a:cubicBezTo>
                  <a:pt x="2607" y="582"/>
                  <a:pt x="2025" y="0"/>
                  <a:pt x="1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5" name="Google Shape;3525;p27"/>
          <p:cNvSpPr/>
          <p:nvPr/>
        </p:nvSpPr>
        <p:spPr>
          <a:xfrm rot="5400000">
            <a:off x="11941674" y="1198677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40" y="2240"/>
                </a:cubicBezTo>
                <a:cubicBezTo>
                  <a:pt x="1105" y="2504"/>
                  <a:pt x="1429" y="2622"/>
                  <a:pt x="1748" y="2622"/>
                </a:cubicBezTo>
                <a:cubicBezTo>
                  <a:pt x="2416" y="2622"/>
                  <a:pt x="3058" y="2101"/>
                  <a:pt x="3058" y="1314"/>
                </a:cubicBezTo>
                <a:cubicBezTo>
                  <a:pt x="3058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6" name="Google Shape;3526;p27"/>
          <p:cNvSpPr/>
          <p:nvPr/>
        </p:nvSpPr>
        <p:spPr>
          <a:xfrm rot="5400000">
            <a:off x="11941674" y="1298357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10" y="2622"/>
                  <a:pt x="1731" y="2622"/>
                </a:cubicBezTo>
                <a:cubicBezTo>
                  <a:pt x="2406" y="2622"/>
                  <a:pt x="3058" y="2101"/>
                  <a:pt x="3058" y="1314"/>
                </a:cubicBezTo>
                <a:cubicBezTo>
                  <a:pt x="3058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7" name="Google Shape;3527;p27"/>
          <p:cNvSpPr/>
          <p:nvPr/>
        </p:nvSpPr>
        <p:spPr>
          <a:xfrm rot="5400000">
            <a:off x="11947102" y="1502636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8" name="Google Shape;3528;p27"/>
          <p:cNvSpPr/>
          <p:nvPr/>
        </p:nvSpPr>
        <p:spPr>
          <a:xfrm rot="5400000">
            <a:off x="11941929" y="1596636"/>
            <a:ext cx="70287" cy="60705"/>
          </a:xfrm>
          <a:custGeom>
            <a:avLst/>
            <a:gdLst/>
            <a:ahLst/>
            <a:cxnLst/>
            <a:rect l="l" t="t" r="r" b="b"/>
            <a:pathLst>
              <a:path w="3037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07" y="2622"/>
                  <a:pt x="1726" y="2622"/>
                </a:cubicBezTo>
                <a:cubicBezTo>
                  <a:pt x="2395" y="2622"/>
                  <a:pt x="3037" y="2101"/>
                  <a:pt x="3037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9" name="Google Shape;3529;p27"/>
          <p:cNvSpPr/>
          <p:nvPr/>
        </p:nvSpPr>
        <p:spPr>
          <a:xfrm rot="5400000">
            <a:off x="11946858" y="1800927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30" name="Google Shape;3530;p27"/>
          <p:cNvSpPr/>
          <p:nvPr/>
        </p:nvSpPr>
        <p:spPr>
          <a:xfrm rot="5400000">
            <a:off x="11947112" y="1900353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31" name="Google Shape;3531;p27"/>
          <p:cNvSpPr/>
          <p:nvPr/>
        </p:nvSpPr>
        <p:spPr>
          <a:xfrm rot="5400000">
            <a:off x="11941674" y="1994596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32" name="Google Shape;3532;p27"/>
          <p:cNvSpPr/>
          <p:nvPr/>
        </p:nvSpPr>
        <p:spPr>
          <a:xfrm rot="5400000">
            <a:off x="11941674" y="2094277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33" name="Google Shape;3533;p27"/>
          <p:cNvSpPr/>
          <p:nvPr/>
        </p:nvSpPr>
        <p:spPr>
          <a:xfrm rot="-5400000">
            <a:off x="281058" y="2192767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33" y="0"/>
                </a:moveTo>
                <a:cubicBezTo>
                  <a:pt x="664" y="0"/>
                  <a:pt x="22" y="521"/>
                  <a:pt x="22" y="1309"/>
                </a:cubicBezTo>
                <a:cubicBezTo>
                  <a:pt x="0" y="2019"/>
                  <a:pt x="603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51" y="0"/>
                  <a:pt x="13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34" name="Google Shape;3534;p27"/>
          <p:cNvSpPr/>
          <p:nvPr/>
        </p:nvSpPr>
        <p:spPr>
          <a:xfrm rot="-5400000">
            <a:off x="779157" y="2297111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35" name="Google Shape;3535;p27"/>
          <p:cNvSpPr/>
          <p:nvPr/>
        </p:nvSpPr>
        <p:spPr>
          <a:xfrm rot="-5400000">
            <a:off x="286241" y="2396804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36" name="Google Shape;3536;p27"/>
          <p:cNvSpPr/>
          <p:nvPr/>
        </p:nvSpPr>
        <p:spPr>
          <a:xfrm rot="-5400000">
            <a:off x="629379" y="1899163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5" y="2606"/>
                  <a:pt x="2628" y="2025"/>
                  <a:pt x="2628" y="1314"/>
                </a:cubicBezTo>
                <a:cubicBezTo>
                  <a:pt x="2628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37" name="Google Shape;3537;p27"/>
          <p:cNvSpPr/>
          <p:nvPr/>
        </p:nvSpPr>
        <p:spPr>
          <a:xfrm rot="-5400000">
            <a:off x="286241" y="1998589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38" name="Google Shape;3538;p27"/>
          <p:cNvSpPr/>
          <p:nvPr/>
        </p:nvSpPr>
        <p:spPr>
          <a:xfrm rot="-5400000">
            <a:off x="286241" y="1600884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39" name="Google Shape;3539;p27"/>
          <p:cNvSpPr/>
          <p:nvPr/>
        </p:nvSpPr>
        <p:spPr>
          <a:xfrm rot="-5400000">
            <a:off x="499065" y="1700045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292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40" name="Google Shape;3540;p27"/>
          <p:cNvSpPr/>
          <p:nvPr/>
        </p:nvSpPr>
        <p:spPr>
          <a:xfrm rot="-5400000">
            <a:off x="281300" y="1794310"/>
            <a:ext cx="70309" cy="60196"/>
          </a:xfrm>
          <a:custGeom>
            <a:avLst/>
            <a:gdLst/>
            <a:ahLst/>
            <a:cxnLst/>
            <a:rect l="l" t="t" r="r" b="b"/>
            <a:pathLst>
              <a:path w="3038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293" y="2601"/>
                </a:cubicBezTo>
                <a:cubicBezTo>
                  <a:pt x="2456" y="2601"/>
                  <a:pt x="3037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41" name="Google Shape;3541;p27"/>
          <p:cNvSpPr/>
          <p:nvPr/>
        </p:nvSpPr>
        <p:spPr>
          <a:xfrm rot="-5400000">
            <a:off x="286241" y="1302351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2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42" name="Google Shape;3542;p27"/>
          <p:cNvSpPr/>
          <p:nvPr/>
        </p:nvSpPr>
        <p:spPr>
          <a:xfrm rot="-5400000">
            <a:off x="281058" y="1396849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7" y="0"/>
                </a:moveTo>
                <a:cubicBezTo>
                  <a:pt x="652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43" name="Google Shape;3543;p27"/>
          <p:cNvSpPr/>
          <p:nvPr/>
        </p:nvSpPr>
        <p:spPr>
          <a:xfrm rot="-5400000">
            <a:off x="449212" y="1501193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2" y="1"/>
                  <a:pt x="0" y="582"/>
                  <a:pt x="0" y="1293"/>
                </a:cubicBezTo>
                <a:cubicBezTo>
                  <a:pt x="0" y="2025"/>
                  <a:pt x="582" y="2607"/>
                  <a:pt x="1292" y="2607"/>
                </a:cubicBezTo>
                <a:cubicBezTo>
                  <a:pt x="2024" y="2607"/>
                  <a:pt x="2606" y="2025"/>
                  <a:pt x="2606" y="1293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44" name="Google Shape;3544;p27"/>
          <p:cNvSpPr/>
          <p:nvPr/>
        </p:nvSpPr>
        <p:spPr>
          <a:xfrm rot="-5400000">
            <a:off x="281313" y="998889"/>
            <a:ext cx="70287" cy="60196"/>
          </a:xfrm>
          <a:custGeom>
            <a:avLst/>
            <a:gdLst/>
            <a:ahLst/>
            <a:cxnLst/>
            <a:rect l="l" t="t" r="r" b="b"/>
            <a:pathLst>
              <a:path w="3037" h="2601" extrusionOk="0">
                <a:moveTo>
                  <a:pt x="1311" y="0"/>
                </a:moveTo>
                <a:cubicBezTo>
                  <a:pt x="642" y="0"/>
                  <a:pt x="0" y="521"/>
                  <a:pt x="0" y="1309"/>
                </a:cubicBezTo>
                <a:cubicBezTo>
                  <a:pt x="0" y="2019"/>
                  <a:pt x="582" y="2601"/>
                  <a:pt x="1292" y="2601"/>
                </a:cubicBezTo>
                <a:cubicBezTo>
                  <a:pt x="2455" y="2601"/>
                  <a:pt x="3037" y="1201"/>
                  <a:pt x="2218" y="383"/>
                </a:cubicBezTo>
                <a:cubicBezTo>
                  <a:pt x="1954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45" name="Google Shape;3545;p27"/>
          <p:cNvSpPr/>
          <p:nvPr/>
        </p:nvSpPr>
        <p:spPr>
          <a:xfrm rot="-5400000">
            <a:off x="523969" y="1103487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4" y="0"/>
                </a:moveTo>
                <a:cubicBezTo>
                  <a:pt x="582" y="0"/>
                  <a:pt x="0" y="582"/>
                  <a:pt x="0" y="1292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292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46" name="Google Shape;3546;p27"/>
          <p:cNvSpPr/>
          <p:nvPr/>
        </p:nvSpPr>
        <p:spPr>
          <a:xfrm rot="-5400000">
            <a:off x="380184" y="1202925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4" y="0"/>
                  <a:pt x="1" y="582"/>
                  <a:pt x="1" y="1314"/>
                </a:cubicBezTo>
                <a:cubicBezTo>
                  <a:pt x="1" y="2024"/>
                  <a:pt x="604" y="2606"/>
                  <a:pt x="1314" y="2606"/>
                </a:cubicBezTo>
                <a:cubicBezTo>
                  <a:pt x="2046" y="2606"/>
                  <a:pt x="2628" y="2024"/>
                  <a:pt x="2628" y="1314"/>
                </a:cubicBezTo>
                <a:cubicBezTo>
                  <a:pt x="2628" y="582"/>
                  <a:pt x="2046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47" name="Google Shape;3547;p27"/>
          <p:cNvSpPr/>
          <p:nvPr/>
        </p:nvSpPr>
        <p:spPr>
          <a:xfrm rot="-5400000">
            <a:off x="286241" y="705284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2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48" name="Google Shape;3548;p27"/>
          <p:cNvSpPr/>
          <p:nvPr/>
        </p:nvSpPr>
        <p:spPr>
          <a:xfrm rot="-5400000">
            <a:off x="286230" y="804953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49" name="Google Shape;3549;p27"/>
          <p:cNvSpPr/>
          <p:nvPr/>
        </p:nvSpPr>
        <p:spPr>
          <a:xfrm rot="-5400000">
            <a:off x="373207" y="904381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1"/>
                </a:moveTo>
                <a:cubicBezTo>
                  <a:pt x="604" y="1"/>
                  <a:pt x="1" y="582"/>
                  <a:pt x="1" y="1293"/>
                </a:cubicBezTo>
                <a:cubicBezTo>
                  <a:pt x="1" y="2025"/>
                  <a:pt x="604" y="2606"/>
                  <a:pt x="1314" y="2606"/>
                </a:cubicBezTo>
                <a:cubicBezTo>
                  <a:pt x="2025" y="2606"/>
                  <a:pt x="2628" y="2025"/>
                  <a:pt x="2628" y="1293"/>
                </a:cubicBezTo>
                <a:cubicBezTo>
                  <a:pt x="2628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50" name="Google Shape;3550;p27"/>
          <p:cNvSpPr/>
          <p:nvPr/>
        </p:nvSpPr>
        <p:spPr>
          <a:xfrm rot="-5400000">
            <a:off x="498811" y="406995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0"/>
                </a:moveTo>
                <a:cubicBezTo>
                  <a:pt x="604" y="0"/>
                  <a:pt x="1" y="582"/>
                  <a:pt x="1" y="1292"/>
                </a:cubicBezTo>
                <a:cubicBezTo>
                  <a:pt x="1" y="2025"/>
                  <a:pt x="604" y="2606"/>
                  <a:pt x="1314" y="2606"/>
                </a:cubicBezTo>
                <a:cubicBezTo>
                  <a:pt x="2025" y="2606"/>
                  <a:pt x="2628" y="2025"/>
                  <a:pt x="2628" y="1292"/>
                </a:cubicBezTo>
                <a:cubicBezTo>
                  <a:pt x="2628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51" name="Google Shape;3551;p27"/>
          <p:cNvSpPr/>
          <p:nvPr/>
        </p:nvSpPr>
        <p:spPr>
          <a:xfrm rot="-5400000">
            <a:off x="286230" y="506420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52" name="Google Shape;3552;p27"/>
          <p:cNvSpPr/>
          <p:nvPr/>
        </p:nvSpPr>
        <p:spPr>
          <a:xfrm rot="-5400000">
            <a:off x="286230" y="108715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4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53" name="Google Shape;3553;p27"/>
          <p:cNvSpPr/>
          <p:nvPr/>
        </p:nvSpPr>
        <p:spPr>
          <a:xfrm rot="-5400000">
            <a:off x="468967" y="202716"/>
            <a:ext cx="70287" cy="60705"/>
          </a:xfrm>
          <a:custGeom>
            <a:avLst/>
            <a:gdLst/>
            <a:ahLst/>
            <a:cxnLst/>
            <a:rect l="l" t="t" r="r" b="b"/>
            <a:pathLst>
              <a:path w="3037" h="2623" extrusionOk="0">
                <a:moveTo>
                  <a:pt x="1311" y="0"/>
                </a:moveTo>
                <a:cubicBezTo>
                  <a:pt x="642" y="0"/>
                  <a:pt x="0" y="521"/>
                  <a:pt x="0" y="1309"/>
                </a:cubicBezTo>
                <a:cubicBezTo>
                  <a:pt x="0" y="2041"/>
                  <a:pt x="582" y="2622"/>
                  <a:pt x="1292" y="2622"/>
                </a:cubicBezTo>
                <a:cubicBezTo>
                  <a:pt x="2455" y="2622"/>
                  <a:pt x="3037" y="1201"/>
                  <a:pt x="2218" y="383"/>
                </a:cubicBezTo>
                <a:cubicBezTo>
                  <a:pt x="1954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54" name="Google Shape;3554;p27"/>
          <p:cNvSpPr/>
          <p:nvPr/>
        </p:nvSpPr>
        <p:spPr>
          <a:xfrm rot="-5400000">
            <a:off x="281058" y="302395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55" name="Google Shape;3555;p27"/>
          <p:cNvSpPr/>
          <p:nvPr/>
        </p:nvSpPr>
        <p:spPr>
          <a:xfrm rot="5400000">
            <a:off x="11708565" y="15258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33" y="0"/>
                </a:moveTo>
                <a:cubicBezTo>
                  <a:pt x="664" y="0"/>
                  <a:pt x="22" y="521"/>
                  <a:pt x="22" y="1309"/>
                </a:cubicBezTo>
                <a:cubicBezTo>
                  <a:pt x="1" y="2020"/>
                  <a:pt x="604" y="2601"/>
                  <a:pt x="1314" y="2601"/>
                </a:cubicBezTo>
                <a:cubicBezTo>
                  <a:pt x="2477" y="2601"/>
                  <a:pt x="3059" y="1201"/>
                  <a:pt x="2240" y="383"/>
                </a:cubicBezTo>
                <a:cubicBezTo>
                  <a:pt x="1976" y="119"/>
                  <a:pt x="1652" y="0"/>
                  <a:pt x="13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56" name="Google Shape;3556;p27"/>
          <p:cNvSpPr/>
          <p:nvPr/>
        </p:nvSpPr>
        <p:spPr>
          <a:xfrm rot="-5400000">
            <a:off x="578786" y="9023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7"/>
                  <a:pt x="1293" y="2607"/>
                </a:cubicBezTo>
                <a:cubicBezTo>
                  <a:pt x="2025" y="2607"/>
                  <a:pt x="2606" y="2025"/>
                  <a:pt x="2606" y="1314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57" name="Google Shape;3557;p27"/>
          <p:cNvSpPr/>
          <p:nvPr/>
        </p:nvSpPr>
        <p:spPr>
          <a:xfrm rot="5400000">
            <a:off x="11840141" y="413473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9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58" name="Google Shape;3558;p27"/>
          <p:cNvSpPr/>
          <p:nvPr/>
        </p:nvSpPr>
        <p:spPr>
          <a:xfrm rot="5400000">
            <a:off x="11845429" y="209332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59" name="Google Shape;3559;p27"/>
          <p:cNvSpPr/>
          <p:nvPr/>
        </p:nvSpPr>
        <p:spPr>
          <a:xfrm rot="5400000">
            <a:off x="11845429" y="706717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60" name="Google Shape;3560;p27"/>
          <p:cNvSpPr/>
          <p:nvPr/>
        </p:nvSpPr>
        <p:spPr>
          <a:xfrm rot="5400000">
            <a:off x="11845429" y="607036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4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61" name="Google Shape;3561;p27"/>
          <p:cNvSpPr/>
          <p:nvPr/>
        </p:nvSpPr>
        <p:spPr>
          <a:xfrm rot="5400000">
            <a:off x="11840394" y="512899"/>
            <a:ext cx="70287" cy="60196"/>
          </a:xfrm>
          <a:custGeom>
            <a:avLst/>
            <a:gdLst/>
            <a:ahLst/>
            <a:cxnLst/>
            <a:rect l="l" t="t" r="r" b="b"/>
            <a:pathLst>
              <a:path w="3037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293" y="2601"/>
                </a:cubicBezTo>
                <a:cubicBezTo>
                  <a:pt x="2455" y="2601"/>
                  <a:pt x="3037" y="1201"/>
                  <a:pt x="2219" y="383"/>
                </a:cubicBezTo>
                <a:cubicBezTo>
                  <a:pt x="1954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62" name="Google Shape;3562;p27"/>
          <p:cNvSpPr/>
          <p:nvPr/>
        </p:nvSpPr>
        <p:spPr>
          <a:xfrm rot="5400000">
            <a:off x="11845429" y="1005251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63" name="Google Shape;3563;p27"/>
          <p:cNvSpPr/>
          <p:nvPr/>
        </p:nvSpPr>
        <p:spPr>
          <a:xfrm rot="5400000">
            <a:off x="11840141" y="811178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8" y="0"/>
                </a:moveTo>
                <a:cubicBezTo>
                  <a:pt x="653" y="0"/>
                  <a:pt x="1" y="521"/>
                  <a:pt x="1" y="1309"/>
                </a:cubicBezTo>
                <a:cubicBezTo>
                  <a:pt x="1" y="2019"/>
                  <a:pt x="582" y="2601"/>
                  <a:pt x="1315" y="2601"/>
                </a:cubicBezTo>
                <a:cubicBezTo>
                  <a:pt x="2477" y="2601"/>
                  <a:pt x="3059" y="1201"/>
                  <a:pt x="2241" y="383"/>
                </a:cubicBezTo>
                <a:cubicBezTo>
                  <a:pt x="1976" y="119"/>
                  <a:pt x="1649" y="0"/>
                  <a:pt x="13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64" name="Google Shape;3564;p27"/>
          <p:cNvSpPr/>
          <p:nvPr/>
        </p:nvSpPr>
        <p:spPr>
          <a:xfrm rot="5400000">
            <a:off x="11840141" y="1309073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65" name="Google Shape;3565;p27"/>
          <p:cNvSpPr/>
          <p:nvPr/>
        </p:nvSpPr>
        <p:spPr>
          <a:xfrm rot="5400000">
            <a:off x="11840141" y="1209391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9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66" name="Google Shape;3566;p27"/>
          <p:cNvSpPr/>
          <p:nvPr/>
        </p:nvSpPr>
        <p:spPr>
          <a:xfrm rot="5400000">
            <a:off x="11840151" y="1607109"/>
            <a:ext cx="70772" cy="60196"/>
          </a:xfrm>
          <a:custGeom>
            <a:avLst/>
            <a:gdLst/>
            <a:ahLst/>
            <a:cxnLst/>
            <a:rect l="l" t="t" r="r" b="b"/>
            <a:pathLst>
              <a:path w="3058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67" name="Google Shape;3567;p27"/>
          <p:cNvSpPr/>
          <p:nvPr/>
        </p:nvSpPr>
        <p:spPr>
          <a:xfrm rot="5400000">
            <a:off x="11845429" y="1502636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68" name="Google Shape;3568;p27"/>
          <p:cNvSpPr/>
          <p:nvPr/>
        </p:nvSpPr>
        <p:spPr>
          <a:xfrm rot="5400000">
            <a:off x="11576793" y="1402956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5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315" y="2606"/>
                </a:cubicBezTo>
                <a:cubicBezTo>
                  <a:pt x="2025" y="2606"/>
                  <a:pt x="2607" y="2024"/>
                  <a:pt x="2607" y="1314"/>
                </a:cubicBezTo>
                <a:cubicBezTo>
                  <a:pt x="2607" y="582"/>
                  <a:pt x="2025" y="0"/>
                  <a:pt x="13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69" name="Google Shape;3569;p27"/>
          <p:cNvSpPr/>
          <p:nvPr/>
        </p:nvSpPr>
        <p:spPr>
          <a:xfrm rot="5400000">
            <a:off x="11845439" y="1900353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70" name="Google Shape;3570;p27"/>
          <p:cNvSpPr/>
          <p:nvPr/>
        </p:nvSpPr>
        <p:spPr>
          <a:xfrm rot="5400000">
            <a:off x="11845186" y="1800927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71" name="Google Shape;3571;p27"/>
          <p:cNvSpPr/>
          <p:nvPr/>
        </p:nvSpPr>
        <p:spPr>
          <a:xfrm rot="5400000">
            <a:off x="11840141" y="2104506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72" name="Google Shape;3572;p27"/>
          <p:cNvSpPr/>
          <p:nvPr/>
        </p:nvSpPr>
        <p:spPr>
          <a:xfrm rot="-5400000">
            <a:off x="-15081" y="2414082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73" name="Google Shape;3573;p27"/>
          <p:cNvSpPr/>
          <p:nvPr/>
        </p:nvSpPr>
        <p:spPr>
          <a:xfrm rot="-5400000">
            <a:off x="-15447" y="231326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74" name="Google Shape;3574;p27"/>
          <p:cNvSpPr/>
          <p:nvPr/>
        </p:nvSpPr>
        <p:spPr>
          <a:xfrm rot="-5400000">
            <a:off x="-15447" y="2212049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75" name="Google Shape;3575;p27"/>
          <p:cNvSpPr/>
          <p:nvPr/>
        </p:nvSpPr>
        <p:spPr>
          <a:xfrm rot="-5400000">
            <a:off x="-15447" y="2114416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76" name="Google Shape;3576;p27"/>
          <p:cNvSpPr/>
          <p:nvPr/>
        </p:nvSpPr>
        <p:spPr>
          <a:xfrm rot="-5400000">
            <a:off x="-15081" y="2014732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77" name="Google Shape;3577;p27"/>
          <p:cNvSpPr/>
          <p:nvPr/>
        </p:nvSpPr>
        <p:spPr>
          <a:xfrm rot="-5400000">
            <a:off x="-15081" y="1817249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78" name="Google Shape;3578;p27"/>
          <p:cNvSpPr/>
          <p:nvPr/>
        </p:nvSpPr>
        <p:spPr>
          <a:xfrm rot="-5400000">
            <a:off x="-15447" y="171878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79" name="Google Shape;3579;p27"/>
          <p:cNvSpPr/>
          <p:nvPr/>
        </p:nvSpPr>
        <p:spPr>
          <a:xfrm rot="-5400000">
            <a:off x="-14630" y="1614164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80" name="Google Shape;3580;p27"/>
          <p:cNvSpPr/>
          <p:nvPr/>
        </p:nvSpPr>
        <p:spPr>
          <a:xfrm rot="-5400000">
            <a:off x="-15447" y="131918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81" name="Google Shape;3581;p27"/>
          <p:cNvSpPr/>
          <p:nvPr/>
        </p:nvSpPr>
        <p:spPr>
          <a:xfrm rot="-5400000">
            <a:off x="-15447" y="1221549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82" name="Google Shape;3582;p27"/>
          <p:cNvSpPr/>
          <p:nvPr/>
        </p:nvSpPr>
        <p:spPr>
          <a:xfrm rot="-5400000">
            <a:off x="-15081" y="1121865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83" name="Google Shape;3583;p27"/>
          <p:cNvSpPr/>
          <p:nvPr/>
        </p:nvSpPr>
        <p:spPr>
          <a:xfrm rot="-5400000">
            <a:off x="-15081" y="924382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84" name="Google Shape;3584;p27"/>
          <p:cNvSpPr/>
          <p:nvPr/>
        </p:nvSpPr>
        <p:spPr>
          <a:xfrm rot="-5400000">
            <a:off x="-15447" y="825916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85" name="Google Shape;3585;p27"/>
          <p:cNvSpPr/>
          <p:nvPr/>
        </p:nvSpPr>
        <p:spPr>
          <a:xfrm rot="-5400000">
            <a:off x="-14630" y="721297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86" name="Google Shape;3586;p27"/>
          <p:cNvSpPr/>
          <p:nvPr/>
        </p:nvSpPr>
        <p:spPr>
          <a:xfrm rot="-5400000">
            <a:off x="-14630" y="422331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87" name="Google Shape;3587;p27"/>
          <p:cNvSpPr/>
          <p:nvPr/>
        </p:nvSpPr>
        <p:spPr>
          <a:xfrm rot="-5400000">
            <a:off x="-15447" y="12418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88" name="Google Shape;3588;p27"/>
          <p:cNvSpPr/>
          <p:nvPr/>
        </p:nvSpPr>
        <p:spPr>
          <a:xfrm rot="-5400000">
            <a:off x="-14630" y="19564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89" name="Google Shape;3589;p27"/>
          <p:cNvSpPr/>
          <p:nvPr/>
        </p:nvSpPr>
        <p:spPr>
          <a:xfrm rot="5400000">
            <a:off x="12148907" y="227664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90" name="Google Shape;3590;p27"/>
          <p:cNvSpPr/>
          <p:nvPr/>
        </p:nvSpPr>
        <p:spPr>
          <a:xfrm rot="5400000">
            <a:off x="12148541" y="52359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91" name="Google Shape;3591;p27"/>
          <p:cNvSpPr/>
          <p:nvPr/>
        </p:nvSpPr>
        <p:spPr>
          <a:xfrm rot="5400000">
            <a:off x="12148907" y="62328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92" name="Google Shape;3592;p27"/>
          <p:cNvSpPr/>
          <p:nvPr/>
        </p:nvSpPr>
        <p:spPr>
          <a:xfrm rot="5400000">
            <a:off x="12148907" y="820764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93" name="Google Shape;3593;p27"/>
          <p:cNvSpPr/>
          <p:nvPr/>
        </p:nvSpPr>
        <p:spPr>
          <a:xfrm rot="5400000">
            <a:off x="12148541" y="91923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94" name="Google Shape;3594;p27"/>
          <p:cNvSpPr/>
          <p:nvPr/>
        </p:nvSpPr>
        <p:spPr>
          <a:xfrm rot="5400000">
            <a:off x="12148907" y="1132530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95" name="Google Shape;3595;p27"/>
          <p:cNvSpPr/>
          <p:nvPr/>
        </p:nvSpPr>
        <p:spPr>
          <a:xfrm rot="5400000">
            <a:off x="12148541" y="123099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96" name="Google Shape;3596;p27"/>
          <p:cNvSpPr/>
          <p:nvPr/>
        </p:nvSpPr>
        <p:spPr>
          <a:xfrm rot="5400000">
            <a:off x="12147723" y="133398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97" name="Google Shape;3597;p27"/>
          <p:cNvSpPr/>
          <p:nvPr/>
        </p:nvSpPr>
        <p:spPr>
          <a:xfrm rot="5400000">
            <a:off x="12148541" y="181358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98" name="Google Shape;3598;p27"/>
          <p:cNvSpPr/>
          <p:nvPr/>
        </p:nvSpPr>
        <p:spPr>
          <a:xfrm rot="5400000">
            <a:off x="12148541" y="192099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99" name="Google Shape;3599;p27"/>
          <p:cNvSpPr/>
          <p:nvPr/>
        </p:nvSpPr>
        <p:spPr>
          <a:xfrm rot="5400000">
            <a:off x="12148541" y="202069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0" name="Google Shape;3600;p27"/>
          <p:cNvSpPr/>
          <p:nvPr/>
        </p:nvSpPr>
        <p:spPr>
          <a:xfrm rot="5400000">
            <a:off x="12148907" y="2120014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1" name="Google Shape;3601;p27"/>
          <p:cNvSpPr/>
          <p:nvPr/>
        </p:nvSpPr>
        <p:spPr>
          <a:xfrm rot="5400000">
            <a:off x="11415823" y="2711799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2" name="Google Shape;3602;p27"/>
          <p:cNvSpPr/>
          <p:nvPr/>
        </p:nvSpPr>
        <p:spPr>
          <a:xfrm rot="5400000">
            <a:off x="12045974" y="2219203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33" y="1"/>
                </a:moveTo>
                <a:cubicBezTo>
                  <a:pt x="664" y="1"/>
                  <a:pt x="22" y="522"/>
                  <a:pt x="22" y="1309"/>
                </a:cubicBezTo>
                <a:cubicBezTo>
                  <a:pt x="0" y="2020"/>
                  <a:pt x="603" y="2601"/>
                  <a:pt x="1314" y="2601"/>
                </a:cubicBezTo>
                <a:cubicBezTo>
                  <a:pt x="2477" y="2601"/>
                  <a:pt x="3058" y="1202"/>
                  <a:pt x="2240" y="383"/>
                </a:cubicBezTo>
                <a:cubicBezTo>
                  <a:pt x="1976" y="119"/>
                  <a:pt x="1651" y="1"/>
                  <a:pt x="13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3" name="Google Shape;3603;p27"/>
          <p:cNvSpPr/>
          <p:nvPr/>
        </p:nvSpPr>
        <p:spPr>
          <a:xfrm rot="5400000">
            <a:off x="12051273" y="2413266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4" name="Google Shape;3604;p27"/>
          <p:cNvSpPr/>
          <p:nvPr/>
        </p:nvSpPr>
        <p:spPr>
          <a:xfrm rot="5400000">
            <a:off x="12051273" y="2313585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5" name="Google Shape;3605;p27"/>
          <p:cNvSpPr/>
          <p:nvPr/>
        </p:nvSpPr>
        <p:spPr>
          <a:xfrm rot="5400000">
            <a:off x="12051273" y="2810970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6" name="Google Shape;3606;p27"/>
          <p:cNvSpPr/>
          <p:nvPr/>
        </p:nvSpPr>
        <p:spPr>
          <a:xfrm rot="5400000">
            <a:off x="12051273" y="2711799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7" name="Google Shape;3607;p27"/>
          <p:cNvSpPr/>
          <p:nvPr/>
        </p:nvSpPr>
        <p:spPr>
          <a:xfrm rot="5400000">
            <a:off x="12046216" y="2617660"/>
            <a:ext cx="70309" cy="60219"/>
          </a:xfrm>
          <a:custGeom>
            <a:avLst/>
            <a:gdLst/>
            <a:ahLst/>
            <a:cxnLst/>
            <a:rect l="l" t="t" r="r" b="b"/>
            <a:pathLst>
              <a:path w="3038" h="2602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293" y="2601"/>
                </a:cubicBezTo>
                <a:cubicBezTo>
                  <a:pt x="2456" y="2601"/>
                  <a:pt x="3037" y="1202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8" name="Google Shape;3608;p27"/>
          <p:cNvSpPr/>
          <p:nvPr/>
        </p:nvSpPr>
        <p:spPr>
          <a:xfrm rot="5400000">
            <a:off x="11941674" y="2208986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9" y="2101"/>
                  <a:pt x="3059" y="1314"/>
                </a:cubicBezTo>
                <a:cubicBezTo>
                  <a:pt x="3059" y="582"/>
                  <a:pt x="2456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9" name="Google Shape;3609;p27"/>
          <p:cNvSpPr/>
          <p:nvPr/>
        </p:nvSpPr>
        <p:spPr>
          <a:xfrm rot="5400000">
            <a:off x="11947112" y="2313596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0" name="Google Shape;3610;p27"/>
          <p:cNvSpPr/>
          <p:nvPr/>
        </p:nvSpPr>
        <p:spPr>
          <a:xfrm rot="5400000">
            <a:off x="11947112" y="2413276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1" name="Google Shape;3611;p27"/>
          <p:cNvSpPr/>
          <p:nvPr/>
        </p:nvSpPr>
        <p:spPr>
          <a:xfrm rot="5400000">
            <a:off x="11941674" y="2606690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67" y="0"/>
                </a:moveTo>
                <a:cubicBezTo>
                  <a:pt x="582" y="0"/>
                  <a:pt x="1" y="1422"/>
                  <a:pt x="841" y="2240"/>
                </a:cubicBezTo>
                <a:cubicBezTo>
                  <a:pt x="1105" y="2504"/>
                  <a:pt x="1430" y="2622"/>
                  <a:pt x="1748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2" name="Google Shape;3612;p27"/>
          <p:cNvSpPr/>
          <p:nvPr/>
        </p:nvSpPr>
        <p:spPr>
          <a:xfrm rot="5400000">
            <a:off x="11947112" y="2711809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3" name="Google Shape;3613;p27"/>
          <p:cNvSpPr/>
          <p:nvPr/>
        </p:nvSpPr>
        <p:spPr>
          <a:xfrm rot="5400000">
            <a:off x="11947112" y="2810981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4" name="Google Shape;3614;p27"/>
          <p:cNvSpPr/>
          <p:nvPr/>
        </p:nvSpPr>
        <p:spPr>
          <a:xfrm rot="5400000">
            <a:off x="11947112" y="2910663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5" name="Google Shape;3615;p27"/>
          <p:cNvSpPr/>
          <p:nvPr/>
        </p:nvSpPr>
        <p:spPr>
          <a:xfrm rot="5400000">
            <a:off x="11840141" y="2219215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33" y="0"/>
                </a:moveTo>
                <a:cubicBezTo>
                  <a:pt x="664" y="0"/>
                  <a:pt x="22" y="521"/>
                  <a:pt x="22" y="1309"/>
                </a:cubicBezTo>
                <a:cubicBezTo>
                  <a:pt x="0" y="2019"/>
                  <a:pt x="603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51" y="0"/>
                  <a:pt x="13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6" name="Google Shape;3616;p27"/>
          <p:cNvSpPr/>
          <p:nvPr/>
        </p:nvSpPr>
        <p:spPr>
          <a:xfrm rot="5400000">
            <a:off x="11501792" y="2512703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5" y="2606"/>
                  <a:pt x="2628" y="2025"/>
                  <a:pt x="2628" y="1314"/>
                </a:cubicBezTo>
                <a:cubicBezTo>
                  <a:pt x="2628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7" name="Google Shape;3617;p27"/>
          <p:cNvSpPr/>
          <p:nvPr/>
        </p:nvSpPr>
        <p:spPr>
          <a:xfrm rot="5400000">
            <a:off x="11845439" y="2413276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8" name="Google Shape;3618;p27"/>
          <p:cNvSpPr/>
          <p:nvPr/>
        </p:nvSpPr>
        <p:spPr>
          <a:xfrm rot="5400000">
            <a:off x="11845439" y="2810981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9" name="Google Shape;3619;p27"/>
          <p:cNvSpPr/>
          <p:nvPr/>
        </p:nvSpPr>
        <p:spPr>
          <a:xfrm rot="5400000">
            <a:off x="11632616" y="2711799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292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0" name="Google Shape;3620;p27"/>
          <p:cNvSpPr/>
          <p:nvPr/>
        </p:nvSpPr>
        <p:spPr>
          <a:xfrm rot="5400000">
            <a:off x="11840383" y="2617673"/>
            <a:ext cx="70309" cy="60196"/>
          </a:xfrm>
          <a:custGeom>
            <a:avLst/>
            <a:gdLst/>
            <a:ahLst/>
            <a:cxnLst/>
            <a:rect l="l" t="t" r="r" b="b"/>
            <a:pathLst>
              <a:path w="3038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293" y="2601"/>
                </a:cubicBezTo>
                <a:cubicBezTo>
                  <a:pt x="2456" y="2601"/>
                  <a:pt x="3037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1" name="Google Shape;3621;p27"/>
          <p:cNvSpPr/>
          <p:nvPr/>
        </p:nvSpPr>
        <p:spPr>
          <a:xfrm rot="5400000">
            <a:off x="11682468" y="2910651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2" y="1"/>
                  <a:pt x="0" y="582"/>
                  <a:pt x="0" y="1293"/>
                </a:cubicBezTo>
                <a:cubicBezTo>
                  <a:pt x="0" y="2025"/>
                  <a:pt x="582" y="2607"/>
                  <a:pt x="1292" y="2607"/>
                </a:cubicBezTo>
                <a:cubicBezTo>
                  <a:pt x="2024" y="2607"/>
                  <a:pt x="2606" y="2025"/>
                  <a:pt x="2606" y="1293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2" name="Google Shape;3622;p27"/>
          <p:cNvSpPr/>
          <p:nvPr/>
        </p:nvSpPr>
        <p:spPr>
          <a:xfrm rot="5400000">
            <a:off x="12148541" y="223209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3" name="Google Shape;3623;p27"/>
          <p:cNvSpPr/>
          <p:nvPr/>
        </p:nvSpPr>
        <p:spPr>
          <a:xfrm rot="5400000">
            <a:off x="12148541" y="232973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4" name="Google Shape;3624;p27"/>
          <p:cNvSpPr/>
          <p:nvPr/>
        </p:nvSpPr>
        <p:spPr>
          <a:xfrm rot="5400000">
            <a:off x="12148907" y="2429414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5" name="Google Shape;3625;p27"/>
          <p:cNvSpPr/>
          <p:nvPr/>
        </p:nvSpPr>
        <p:spPr>
          <a:xfrm rot="5400000">
            <a:off x="12148907" y="2626897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6" name="Google Shape;3626;p27"/>
          <p:cNvSpPr/>
          <p:nvPr/>
        </p:nvSpPr>
        <p:spPr>
          <a:xfrm rot="5400000">
            <a:off x="12148541" y="272536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7" name="Google Shape;3627;p27"/>
          <p:cNvSpPr/>
          <p:nvPr/>
        </p:nvSpPr>
        <p:spPr>
          <a:xfrm rot="5400000">
            <a:off x="12147723" y="2828347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8" name="Google Shape;3628;p27"/>
          <p:cNvSpPr/>
          <p:nvPr/>
        </p:nvSpPr>
        <p:spPr>
          <a:xfrm rot="5400000">
            <a:off x="11790414" y="3303695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744" y="1"/>
                </a:moveTo>
                <a:cubicBezTo>
                  <a:pt x="582" y="1"/>
                  <a:pt x="0" y="1400"/>
                  <a:pt x="819" y="2219"/>
                </a:cubicBezTo>
                <a:cubicBezTo>
                  <a:pt x="1090" y="2483"/>
                  <a:pt x="1419" y="2601"/>
                  <a:pt x="1741" y="2601"/>
                </a:cubicBezTo>
                <a:cubicBezTo>
                  <a:pt x="2416" y="2601"/>
                  <a:pt x="3058" y="2080"/>
                  <a:pt x="3058" y="1293"/>
                </a:cubicBezTo>
                <a:cubicBezTo>
                  <a:pt x="3058" y="582"/>
                  <a:pt x="2477" y="1"/>
                  <a:pt x="17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9" name="Google Shape;3629;p27"/>
          <p:cNvSpPr/>
          <p:nvPr/>
        </p:nvSpPr>
        <p:spPr>
          <a:xfrm rot="5400000">
            <a:off x="11695905" y="3010334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0" y="582"/>
                  <a:pt x="0" y="1293"/>
                </a:cubicBezTo>
                <a:cubicBezTo>
                  <a:pt x="0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293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0" name="Google Shape;3630;p27"/>
          <p:cNvSpPr/>
          <p:nvPr/>
        </p:nvSpPr>
        <p:spPr>
          <a:xfrm rot="5400000">
            <a:off x="12051019" y="3109749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1"/>
                </a:moveTo>
                <a:cubicBezTo>
                  <a:pt x="604" y="1"/>
                  <a:pt x="1" y="582"/>
                  <a:pt x="1" y="1314"/>
                </a:cubicBezTo>
                <a:cubicBezTo>
                  <a:pt x="1" y="2025"/>
                  <a:pt x="604" y="2606"/>
                  <a:pt x="1314" y="2606"/>
                </a:cubicBezTo>
                <a:cubicBezTo>
                  <a:pt x="2025" y="2606"/>
                  <a:pt x="2628" y="2025"/>
                  <a:pt x="2628" y="1314"/>
                </a:cubicBezTo>
                <a:cubicBezTo>
                  <a:pt x="2628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1" name="Google Shape;3631;p27"/>
          <p:cNvSpPr/>
          <p:nvPr/>
        </p:nvSpPr>
        <p:spPr>
          <a:xfrm rot="5400000">
            <a:off x="12051262" y="3010334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2" name="Google Shape;3632;p27"/>
          <p:cNvSpPr/>
          <p:nvPr/>
        </p:nvSpPr>
        <p:spPr>
          <a:xfrm rot="5400000">
            <a:off x="12051262" y="3408039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314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314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3" name="Google Shape;3633;p27"/>
          <p:cNvSpPr/>
          <p:nvPr/>
        </p:nvSpPr>
        <p:spPr>
          <a:xfrm rot="5400000">
            <a:off x="12046229" y="3313901"/>
            <a:ext cx="70287" cy="60219"/>
          </a:xfrm>
          <a:custGeom>
            <a:avLst/>
            <a:gdLst/>
            <a:ahLst/>
            <a:cxnLst/>
            <a:rect l="l" t="t" r="r" b="b"/>
            <a:pathLst>
              <a:path w="3037" h="2602" extrusionOk="0">
                <a:moveTo>
                  <a:pt x="1311" y="1"/>
                </a:moveTo>
                <a:cubicBezTo>
                  <a:pt x="642" y="1"/>
                  <a:pt x="0" y="522"/>
                  <a:pt x="0" y="1309"/>
                </a:cubicBezTo>
                <a:cubicBezTo>
                  <a:pt x="0" y="2020"/>
                  <a:pt x="582" y="2601"/>
                  <a:pt x="1292" y="2601"/>
                </a:cubicBezTo>
                <a:cubicBezTo>
                  <a:pt x="2455" y="2601"/>
                  <a:pt x="3037" y="1202"/>
                  <a:pt x="2218" y="383"/>
                </a:cubicBezTo>
                <a:cubicBezTo>
                  <a:pt x="1954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4" name="Google Shape;3634;p27"/>
          <p:cNvSpPr/>
          <p:nvPr/>
        </p:nvSpPr>
        <p:spPr>
          <a:xfrm rot="5400000">
            <a:off x="12045974" y="3214475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314" y="2601"/>
                </a:cubicBezTo>
                <a:cubicBezTo>
                  <a:pt x="2477" y="2601"/>
                  <a:pt x="3058" y="1202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5" name="Google Shape;3635;p27"/>
          <p:cNvSpPr/>
          <p:nvPr/>
        </p:nvSpPr>
        <p:spPr>
          <a:xfrm rot="5400000">
            <a:off x="12045974" y="3711860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18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314" y="2601"/>
                </a:cubicBezTo>
                <a:cubicBezTo>
                  <a:pt x="2477" y="2601"/>
                  <a:pt x="3059" y="1202"/>
                  <a:pt x="2240" y="383"/>
                </a:cubicBezTo>
                <a:cubicBezTo>
                  <a:pt x="1969" y="119"/>
                  <a:pt x="1640" y="1"/>
                  <a:pt x="13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6" name="Google Shape;3636;p27"/>
          <p:cNvSpPr/>
          <p:nvPr/>
        </p:nvSpPr>
        <p:spPr>
          <a:xfrm rot="5400000">
            <a:off x="12045974" y="3612180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33" y="1"/>
                </a:moveTo>
                <a:cubicBezTo>
                  <a:pt x="664" y="1"/>
                  <a:pt x="22" y="522"/>
                  <a:pt x="22" y="1309"/>
                </a:cubicBezTo>
                <a:cubicBezTo>
                  <a:pt x="1" y="2020"/>
                  <a:pt x="604" y="2601"/>
                  <a:pt x="1314" y="2601"/>
                </a:cubicBezTo>
                <a:cubicBezTo>
                  <a:pt x="2477" y="2601"/>
                  <a:pt x="3059" y="1202"/>
                  <a:pt x="2240" y="383"/>
                </a:cubicBezTo>
                <a:cubicBezTo>
                  <a:pt x="1976" y="119"/>
                  <a:pt x="1652" y="1"/>
                  <a:pt x="13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7" name="Google Shape;3637;p27"/>
          <p:cNvSpPr/>
          <p:nvPr/>
        </p:nvSpPr>
        <p:spPr>
          <a:xfrm rot="5400000">
            <a:off x="12051262" y="3507721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8" name="Google Shape;3638;p27"/>
          <p:cNvSpPr/>
          <p:nvPr/>
        </p:nvSpPr>
        <p:spPr>
          <a:xfrm rot="5400000">
            <a:off x="11947102" y="3010345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9" name="Google Shape;3639;p27"/>
          <p:cNvSpPr/>
          <p:nvPr/>
        </p:nvSpPr>
        <p:spPr>
          <a:xfrm rot="5400000">
            <a:off x="11946858" y="3109760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4" y="0"/>
                  <a:pt x="1" y="582"/>
                  <a:pt x="1" y="1314"/>
                </a:cubicBezTo>
                <a:cubicBezTo>
                  <a:pt x="1" y="2024"/>
                  <a:pt x="604" y="2606"/>
                  <a:pt x="1314" y="2606"/>
                </a:cubicBezTo>
                <a:cubicBezTo>
                  <a:pt x="2025" y="2606"/>
                  <a:pt x="2628" y="2024"/>
                  <a:pt x="2628" y="1314"/>
                </a:cubicBezTo>
                <a:cubicBezTo>
                  <a:pt x="2628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0" name="Google Shape;3640;p27"/>
          <p:cNvSpPr/>
          <p:nvPr/>
        </p:nvSpPr>
        <p:spPr>
          <a:xfrm rot="5400000">
            <a:off x="11941916" y="3204014"/>
            <a:ext cx="70309" cy="60705"/>
          </a:xfrm>
          <a:custGeom>
            <a:avLst/>
            <a:gdLst/>
            <a:ahLst/>
            <a:cxnLst/>
            <a:rect l="l" t="t" r="r" b="b"/>
            <a:pathLst>
              <a:path w="3038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08" y="2622"/>
                  <a:pt x="1727" y="2622"/>
                </a:cubicBezTo>
                <a:cubicBezTo>
                  <a:pt x="2395" y="2622"/>
                  <a:pt x="3037" y="2101"/>
                  <a:pt x="3037" y="1314"/>
                </a:cubicBezTo>
                <a:cubicBezTo>
                  <a:pt x="3037" y="582"/>
                  <a:pt x="2456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1" name="Google Shape;3641;p27"/>
          <p:cNvSpPr/>
          <p:nvPr/>
        </p:nvSpPr>
        <p:spPr>
          <a:xfrm rot="5400000">
            <a:off x="11941674" y="3303453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4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6" y="2622"/>
                  <a:pt x="3058" y="2101"/>
                  <a:pt x="3058" y="1314"/>
                </a:cubicBezTo>
                <a:cubicBezTo>
                  <a:pt x="3058" y="582"/>
                  <a:pt x="2477" y="0"/>
                  <a:pt x="17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2" name="Google Shape;3642;p27"/>
          <p:cNvSpPr/>
          <p:nvPr/>
        </p:nvSpPr>
        <p:spPr>
          <a:xfrm rot="5400000">
            <a:off x="11947102" y="3507732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3" name="Google Shape;3643;p27"/>
          <p:cNvSpPr/>
          <p:nvPr/>
        </p:nvSpPr>
        <p:spPr>
          <a:xfrm rot="5400000">
            <a:off x="11941674" y="3601986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4" y="0"/>
                </a:moveTo>
                <a:cubicBezTo>
                  <a:pt x="582" y="0"/>
                  <a:pt x="0" y="1422"/>
                  <a:pt x="818" y="2240"/>
                </a:cubicBezTo>
                <a:cubicBezTo>
                  <a:pt x="1083" y="2504"/>
                  <a:pt x="1410" y="2622"/>
                  <a:pt x="1731" y="2622"/>
                </a:cubicBezTo>
                <a:cubicBezTo>
                  <a:pt x="2406" y="2622"/>
                  <a:pt x="3058" y="2101"/>
                  <a:pt x="3058" y="1314"/>
                </a:cubicBezTo>
                <a:cubicBezTo>
                  <a:pt x="3058" y="582"/>
                  <a:pt x="2455" y="0"/>
                  <a:pt x="17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4" name="Google Shape;3644;p27"/>
          <p:cNvSpPr/>
          <p:nvPr/>
        </p:nvSpPr>
        <p:spPr>
          <a:xfrm rot="5400000">
            <a:off x="11632362" y="3109749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0"/>
                </a:moveTo>
                <a:cubicBezTo>
                  <a:pt x="604" y="0"/>
                  <a:pt x="1" y="582"/>
                  <a:pt x="1" y="1292"/>
                </a:cubicBezTo>
                <a:cubicBezTo>
                  <a:pt x="1" y="2025"/>
                  <a:pt x="604" y="2606"/>
                  <a:pt x="1314" y="2606"/>
                </a:cubicBezTo>
                <a:cubicBezTo>
                  <a:pt x="2025" y="2606"/>
                  <a:pt x="2628" y="2025"/>
                  <a:pt x="2628" y="1292"/>
                </a:cubicBezTo>
                <a:cubicBezTo>
                  <a:pt x="2628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5" name="Google Shape;3645;p27"/>
          <p:cNvSpPr/>
          <p:nvPr/>
        </p:nvSpPr>
        <p:spPr>
          <a:xfrm rot="5400000">
            <a:off x="11845429" y="3010345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6" name="Google Shape;3646;p27"/>
          <p:cNvSpPr/>
          <p:nvPr/>
        </p:nvSpPr>
        <p:spPr>
          <a:xfrm rot="5400000">
            <a:off x="11845429" y="3408051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4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7" name="Google Shape;3647;p27"/>
          <p:cNvSpPr/>
          <p:nvPr/>
        </p:nvSpPr>
        <p:spPr>
          <a:xfrm rot="5400000">
            <a:off x="11652741" y="3313658"/>
            <a:ext cx="70287" cy="60705"/>
          </a:xfrm>
          <a:custGeom>
            <a:avLst/>
            <a:gdLst/>
            <a:ahLst/>
            <a:cxnLst/>
            <a:rect l="l" t="t" r="r" b="b"/>
            <a:pathLst>
              <a:path w="3037" h="2623" extrusionOk="0">
                <a:moveTo>
                  <a:pt x="1311" y="0"/>
                </a:moveTo>
                <a:cubicBezTo>
                  <a:pt x="642" y="0"/>
                  <a:pt x="0" y="521"/>
                  <a:pt x="0" y="1309"/>
                </a:cubicBezTo>
                <a:cubicBezTo>
                  <a:pt x="0" y="2041"/>
                  <a:pt x="582" y="2622"/>
                  <a:pt x="1292" y="2622"/>
                </a:cubicBezTo>
                <a:cubicBezTo>
                  <a:pt x="2455" y="2622"/>
                  <a:pt x="3037" y="1201"/>
                  <a:pt x="2218" y="383"/>
                </a:cubicBezTo>
                <a:cubicBezTo>
                  <a:pt x="1954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8" name="Google Shape;3648;p27"/>
          <p:cNvSpPr/>
          <p:nvPr/>
        </p:nvSpPr>
        <p:spPr>
          <a:xfrm rot="5400000">
            <a:off x="11840141" y="3214487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9" name="Google Shape;3649;p27"/>
          <p:cNvSpPr/>
          <p:nvPr/>
        </p:nvSpPr>
        <p:spPr>
          <a:xfrm rot="5400000">
            <a:off x="11708565" y="3612191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33" y="0"/>
                </a:moveTo>
                <a:cubicBezTo>
                  <a:pt x="664" y="0"/>
                  <a:pt x="22" y="521"/>
                  <a:pt x="22" y="1309"/>
                </a:cubicBezTo>
                <a:cubicBezTo>
                  <a:pt x="1" y="2020"/>
                  <a:pt x="604" y="2601"/>
                  <a:pt x="1314" y="2601"/>
                </a:cubicBezTo>
                <a:cubicBezTo>
                  <a:pt x="2477" y="2601"/>
                  <a:pt x="3059" y="1201"/>
                  <a:pt x="2240" y="383"/>
                </a:cubicBezTo>
                <a:cubicBezTo>
                  <a:pt x="1976" y="119"/>
                  <a:pt x="1652" y="0"/>
                  <a:pt x="13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0" name="Google Shape;3650;p27"/>
          <p:cNvSpPr/>
          <p:nvPr/>
        </p:nvSpPr>
        <p:spPr>
          <a:xfrm rot="5400000">
            <a:off x="12147723" y="312508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1" name="Google Shape;3651;p27"/>
          <p:cNvSpPr/>
          <p:nvPr/>
        </p:nvSpPr>
        <p:spPr>
          <a:xfrm rot="5400000">
            <a:off x="12148541" y="342486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2" name="Google Shape;3652;p27"/>
          <p:cNvSpPr/>
          <p:nvPr/>
        </p:nvSpPr>
        <p:spPr>
          <a:xfrm rot="5400000">
            <a:off x="12147723" y="3527847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3" name="Google Shape;3653;p27"/>
          <p:cNvSpPr/>
          <p:nvPr/>
        </p:nvSpPr>
        <p:spPr>
          <a:xfrm rot="5400000">
            <a:off x="11942174" y="3806230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4" name="Google Shape;3654;p27"/>
          <p:cNvSpPr/>
          <p:nvPr/>
        </p:nvSpPr>
        <p:spPr>
          <a:xfrm rot="5400000">
            <a:off x="12148541" y="382239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5" name="Google Shape;3655;p27"/>
          <p:cNvSpPr/>
          <p:nvPr/>
        </p:nvSpPr>
        <p:spPr>
          <a:xfrm rot="5400000">
            <a:off x="11942174" y="391676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6" name="Google Shape;3656;p27"/>
          <p:cNvSpPr/>
          <p:nvPr/>
        </p:nvSpPr>
        <p:spPr>
          <a:xfrm rot="5400000">
            <a:off x="12052707" y="391676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7" name="Google Shape;3657;p27"/>
          <p:cNvSpPr/>
          <p:nvPr/>
        </p:nvSpPr>
        <p:spPr>
          <a:xfrm rot="5400000">
            <a:off x="12148541" y="393219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8" name="Google Shape;3658;p27"/>
          <p:cNvSpPr/>
          <p:nvPr/>
        </p:nvSpPr>
        <p:spPr>
          <a:xfrm rot="5400000">
            <a:off x="12148541" y="404276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9" name="Google Shape;3659;p27"/>
          <p:cNvSpPr/>
          <p:nvPr/>
        </p:nvSpPr>
        <p:spPr>
          <a:xfrm rot="5400000">
            <a:off x="12148541" y="426313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0" name="Google Shape;3660;p27"/>
          <p:cNvSpPr/>
          <p:nvPr/>
        </p:nvSpPr>
        <p:spPr>
          <a:xfrm rot="5400000">
            <a:off x="12052707" y="435749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1" name="Google Shape;3661;p27"/>
          <p:cNvSpPr/>
          <p:nvPr/>
        </p:nvSpPr>
        <p:spPr>
          <a:xfrm rot="5400000">
            <a:off x="12148541" y="437293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2" name="Google Shape;3662;p27"/>
          <p:cNvSpPr/>
          <p:nvPr/>
        </p:nvSpPr>
        <p:spPr>
          <a:xfrm rot="5400000">
            <a:off x="11883274" y="430259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3" name="Google Shape;3663;p27"/>
          <p:cNvSpPr/>
          <p:nvPr/>
        </p:nvSpPr>
        <p:spPr>
          <a:xfrm rot="5400000">
            <a:off x="11942174" y="446806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4" name="Google Shape;3664;p27"/>
          <p:cNvSpPr/>
          <p:nvPr/>
        </p:nvSpPr>
        <p:spPr>
          <a:xfrm rot="5400000">
            <a:off x="12052707" y="446806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5" name="Google Shape;3665;p27"/>
          <p:cNvSpPr/>
          <p:nvPr/>
        </p:nvSpPr>
        <p:spPr>
          <a:xfrm rot="5400000">
            <a:off x="12148541" y="448349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6" name="Google Shape;3666;p27"/>
          <p:cNvSpPr/>
          <p:nvPr/>
        </p:nvSpPr>
        <p:spPr>
          <a:xfrm rot="5400000">
            <a:off x="11942174" y="457786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7" name="Google Shape;3667;p27"/>
          <p:cNvSpPr/>
          <p:nvPr/>
        </p:nvSpPr>
        <p:spPr>
          <a:xfrm rot="5400000">
            <a:off x="12052707" y="457786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8" name="Google Shape;3668;p27"/>
          <p:cNvSpPr/>
          <p:nvPr/>
        </p:nvSpPr>
        <p:spPr>
          <a:xfrm rot="5400000">
            <a:off x="12148541" y="459329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9" name="Google Shape;3669;p27"/>
          <p:cNvSpPr/>
          <p:nvPr/>
        </p:nvSpPr>
        <p:spPr>
          <a:xfrm rot="5400000">
            <a:off x="12148541" y="470386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0" name="Google Shape;3670;p27"/>
          <p:cNvSpPr/>
          <p:nvPr/>
        </p:nvSpPr>
        <p:spPr>
          <a:xfrm rot="5400000">
            <a:off x="12051273" y="4898733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1" name="Google Shape;3671;p27"/>
          <p:cNvSpPr/>
          <p:nvPr/>
        </p:nvSpPr>
        <p:spPr>
          <a:xfrm rot="5400000">
            <a:off x="12051273" y="4799051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2" name="Google Shape;3672;p27"/>
          <p:cNvSpPr/>
          <p:nvPr/>
        </p:nvSpPr>
        <p:spPr>
          <a:xfrm rot="5400000">
            <a:off x="11947112" y="4799063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3" name="Google Shape;3673;p27"/>
          <p:cNvSpPr/>
          <p:nvPr/>
        </p:nvSpPr>
        <p:spPr>
          <a:xfrm rot="5400000">
            <a:off x="11645079" y="4898743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2" y="0"/>
                  <a:pt x="0" y="581"/>
                  <a:pt x="0" y="1292"/>
                </a:cubicBezTo>
                <a:cubicBezTo>
                  <a:pt x="0" y="2024"/>
                  <a:pt x="582" y="2606"/>
                  <a:pt x="1292" y="2606"/>
                </a:cubicBezTo>
                <a:cubicBezTo>
                  <a:pt x="2024" y="2606"/>
                  <a:pt x="2606" y="2024"/>
                  <a:pt x="2606" y="1292"/>
                </a:cubicBezTo>
                <a:cubicBezTo>
                  <a:pt x="2606" y="581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4" name="Google Shape;3674;p27"/>
          <p:cNvSpPr/>
          <p:nvPr/>
        </p:nvSpPr>
        <p:spPr>
          <a:xfrm rot="5400000">
            <a:off x="11352523" y="4898733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5" name="Google Shape;3675;p27"/>
          <p:cNvSpPr/>
          <p:nvPr/>
        </p:nvSpPr>
        <p:spPr>
          <a:xfrm rot="5400000">
            <a:off x="11845439" y="4799063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6" name="Google Shape;3676;p27"/>
          <p:cNvSpPr/>
          <p:nvPr/>
        </p:nvSpPr>
        <p:spPr>
          <a:xfrm rot="5400000">
            <a:off x="12148907" y="4814064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7" name="Google Shape;3677;p27"/>
          <p:cNvSpPr/>
          <p:nvPr/>
        </p:nvSpPr>
        <p:spPr>
          <a:xfrm rot="5400000">
            <a:off x="12148541" y="491488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8" name="Google Shape;3678;p27"/>
          <p:cNvSpPr/>
          <p:nvPr/>
        </p:nvSpPr>
        <p:spPr>
          <a:xfrm rot="5400000" flipH="1">
            <a:off x="12148907" y="6779397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9" name="Google Shape;3679;p27"/>
          <p:cNvSpPr/>
          <p:nvPr/>
        </p:nvSpPr>
        <p:spPr>
          <a:xfrm rot="5400000" flipH="1">
            <a:off x="12052707" y="665306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0" name="Google Shape;3680;p27"/>
          <p:cNvSpPr/>
          <p:nvPr/>
        </p:nvSpPr>
        <p:spPr>
          <a:xfrm rot="5400000" flipH="1">
            <a:off x="12148541" y="666923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1" name="Google Shape;3681;p27"/>
          <p:cNvSpPr/>
          <p:nvPr/>
        </p:nvSpPr>
        <p:spPr>
          <a:xfrm rot="5400000" flipH="1">
            <a:off x="12147723" y="655788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2" name="Google Shape;3682;p27"/>
          <p:cNvSpPr/>
          <p:nvPr/>
        </p:nvSpPr>
        <p:spPr>
          <a:xfrm rot="5400000" flipH="1">
            <a:off x="11942174" y="6433430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3" name="Google Shape;3683;p27"/>
          <p:cNvSpPr/>
          <p:nvPr/>
        </p:nvSpPr>
        <p:spPr>
          <a:xfrm rot="5400000" flipH="1">
            <a:off x="12148541" y="644813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4" name="Google Shape;3684;p27"/>
          <p:cNvSpPr/>
          <p:nvPr/>
        </p:nvSpPr>
        <p:spPr>
          <a:xfrm rot="5400000" flipH="1">
            <a:off x="11810374" y="657266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5" name="Google Shape;3685;p27"/>
          <p:cNvSpPr/>
          <p:nvPr/>
        </p:nvSpPr>
        <p:spPr>
          <a:xfrm rot="5400000" flipH="1">
            <a:off x="11942174" y="632289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6" name="Google Shape;3686;p27"/>
          <p:cNvSpPr/>
          <p:nvPr/>
        </p:nvSpPr>
        <p:spPr>
          <a:xfrm rot="5400000" flipH="1">
            <a:off x="12052707" y="632289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7" name="Google Shape;3687;p27"/>
          <p:cNvSpPr/>
          <p:nvPr/>
        </p:nvSpPr>
        <p:spPr>
          <a:xfrm rot="5400000" flipH="1">
            <a:off x="12148541" y="633833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8" name="Google Shape;3688;p27"/>
          <p:cNvSpPr/>
          <p:nvPr/>
        </p:nvSpPr>
        <p:spPr>
          <a:xfrm rot="5400000" flipH="1">
            <a:off x="12148541" y="622776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9" name="Google Shape;3689;p27"/>
          <p:cNvSpPr/>
          <p:nvPr/>
        </p:nvSpPr>
        <p:spPr>
          <a:xfrm rot="5400000" flipH="1">
            <a:off x="12148541" y="600739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0" name="Google Shape;3690;p27"/>
          <p:cNvSpPr/>
          <p:nvPr/>
        </p:nvSpPr>
        <p:spPr>
          <a:xfrm rot="5400000" flipH="1">
            <a:off x="12052707" y="588216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1" name="Google Shape;3691;p27"/>
          <p:cNvSpPr/>
          <p:nvPr/>
        </p:nvSpPr>
        <p:spPr>
          <a:xfrm rot="5400000" flipH="1">
            <a:off x="12148541" y="589759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2" name="Google Shape;3692;p27"/>
          <p:cNvSpPr/>
          <p:nvPr/>
        </p:nvSpPr>
        <p:spPr>
          <a:xfrm rot="5400000" flipH="1">
            <a:off x="11883274" y="593706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3" name="Google Shape;3693;p27"/>
          <p:cNvSpPr/>
          <p:nvPr/>
        </p:nvSpPr>
        <p:spPr>
          <a:xfrm rot="5400000" flipH="1">
            <a:off x="11942174" y="577159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4" name="Google Shape;3694;p27"/>
          <p:cNvSpPr/>
          <p:nvPr/>
        </p:nvSpPr>
        <p:spPr>
          <a:xfrm rot="5400000" flipH="1">
            <a:off x="12052707" y="577159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5" name="Google Shape;3695;p27"/>
          <p:cNvSpPr/>
          <p:nvPr/>
        </p:nvSpPr>
        <p:spPr>
          <a:xfrm rot="5400000" flipH="1">
            <a:off x="12148541" y="578703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6" name="Google Shape;3696;p27"/>
          <p:cNvSpPr/>
          <p:nvPr/>
        </p:nvSpPr>
        <p:spPr>
          <a:xfrm rot="5400000">
            <a:off x="12051273" y="5024937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7" name="Google Shape;3697;p27"/>
          <p:cNvSpPr/>
          <p:nvPr/>
        </p:nvSpPr>
        <p:spPr>
          <a:xfrm rot="5400000">
            <a:off x="11947112" y="5024948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8" name="Google Shape;3698;p27"/>
          <p:cNvSpPr/>
          <p:nvPr/>
        </p:nvSpPr>
        <p:spPr>
          <a:xfrm rot="5400000">
            <a:off x="11947112" y="5124629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9" name="Google Shape;3699;p27"/>
          <p:cNvSpPr/>
          <p:nvPr/>
        </p:nvSpPr>
        <p:spPr>
          <a:xfrm rot="5400000">
            <a:off x="11845439" y="5024948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0" name="Google Shape;3700;p27"/>
          <p:cNvSpPr/>
          <p:nvPr/>
        </p:nvSpPr>
        <p:spPr>
          <a:xfrm rot="5400000">
            <a:off x="11682468" y="5124618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2" y="1"/>
                  <a:pt x="0" y="582"/>
                  <a:pt x="0" y="1293"/>
                </a:cubicBezTo>
                <a:cubicBezTo>
                  <a:pt x="0" y="2025"/>
                  <a:pt x="582" y="2607"/>
                  <a:pt x="1292" y="2607"/>
                </a:cubicBezTo>
                <a:cubicBezTo>
                  <a:pt x="2024" y="2607"/>
                  <a:pt x="2606" y="2025"/>
                  <a:pt x="2606" y="1293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1" name="Google Shape;3701;p27"/>
          <p:cNvSpPr/>
          <p:nvPr/>
        </p:nvSpPr>
        <p:spPr>
          <a:xfrm rot="5400000">
            <a:off x="12147723" y="5042313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2" name="Google Shape;3702;p27"/>
          <p:cNvSpPr/>
          <p:nvPr/>
        </p:nvSpPr>
        <p:spPr>
          <a:xfrm rot="5400000">
            <a:off x="11695905" y="5224301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0" y="582"/>
                  <a:pt x="0" y="1293"/>
                </a:cubicBezTo>
                <a:cubicBezTo>
                  <a:pt x="0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293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3" name="Google Shape;3703;p27"/>
          <p:cNvSpPr/>
          <p:nvPr/>
        </p:nvSpPr>
        <p:spPr>
          <a:xfrm rot="5400000">
            <a:off x="12051019" y="5323715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1"/>
                </a:moveTo>
                <a:cubicBezTo>
                  <a:pt x="604" y="1"/>
                  <a:pt x="1" y="582"/>
                  <a:pt x="1" y="1314"/>
                </a:cubicBezTo>
                <a:cubicBezTo>
                  <a:pt x="1" y="2025"/>
                  <a:pt x="604" y="2606"/>
                  <a:pt x="1314" y="2606"/>
                </a:cubicBezTo>
                <a:cubicBezTo>
                  <a:pt x="2025" y="2606"/>
                  <a:pt x="2628" y="2025"/>
                  <a:pt x="2628" y="1314"/>
                </a:cubicBezTo>
                <a:cubicBezTo>
                  <a:pt x="2628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4" name="Google Shape;3704;p27"/>
          <p:cNvSpPr/>
          <p:nvPr/>
        </p:nvSpPr>
        <p:spPr>
          <a:xfrm rot="5400000">
            <a:off x="12051262" y="5224301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5" name="Google Shape;3705;p27"/>
          <p:cNvSpPr/>
          <p:nvPr/>
        </p:nvSpPr>
        <p:spPr>
          <a:xfrm rot="5400000">
            <a:off x="12045974" y="5428441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314" y="2601"/>
                </a:cubicBezTo>
                <a:cubicBezTo>
                  <a:pt x="2477" y="2601"/>
                  <a:pt x="3058" y="1202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6" name="Google Shape;3706;p27"/>
          <p:cNvSpPr/>
          <p:nvPr/>
        </p:nvSpPr>
        <p:spPr>
          <a:xfrm rot="5400000">
            <a:off x="11947102" y="5224312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7" name="Google Shape;3707;p27"/>
          <p:cNvSpPr/>
          <p:nvPr/>
        </p:nvSpPr>
        <p:spPr>
          <a:xfrm rot="5400000">
            <a:off x="11946858" y="5323727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4" y="0"/>
                  <a:pt x="1" y="582"/>
                  <a:pt x="1" y="1314"/>
                </a:cubicBezTo>
                <a:cubicBezTo>
                  <a:pt x="1" y="2024"/>
                  <a:pt x="604" y="2606"/>
                  <a:pt x="1314" y="2606"/>
                </a:cubicBezTo>
                <a:cubicBezTo>
                  <a:pt x="2025" y="2606"/>
                  <a:pt x="2628" y="2024"/>
                  <a:pt x="2628" y="1314"/>
                </a:cubicBezTo>
                <a:cubicBezTo>
                  <a:pt x="2628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8" name="Google Shape;3708;p27"/>
          <p:cNvSpPr/>
          <p:nvPr/>
        </p:nvSpPr>
        <p:spPr>
          <a:xfrm rot="5400000">
            <a:off x="11941916" y="5417981"/>
            <a:ext cx="70309" cy="60705"/>
          </a:xfrm>
          <a:custGeom>
            <a:avLst/>
            <a:gdLst/>
            <a:ahLst/>
            <a:cxnLst/>
            <a:rect l="l" t="t" r="r" b="b"/>
            <a:pathLst>
              <a:path w="3038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08" y="2622"/>
                  <a:pt x="1727" y="2622"/>
                </a:cubicBezTo>
                <a:cubicBezTo>
                  <a:pt x="2395" y="2622"/>
                  <a:pt x="3037" y="2101"/>
                  <a:pt x="3037" y="1314"/>
                </a:cubicBezTo>
                <a:cubicBezTo>
                  <a:pt x="3037" y="582"/>
                  <a:pt x="2456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9" name="Google Shape;3709;p27"/>
          <p:cNvSpPr/>
          <p:nvPr/>
        </p:nvSpPr>
        <p:spPr>
          <a:xfrm rot="5400000">
            <a:off x="11632362" y="5323715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0"/>
                </a:moveTo>
                <a:cubicBezTo>
                  <a:pt x="604" y="0"/>
                  <a:pt x="1" y="582"/>
                  <a:pt x="1" y="1292"/>
                </a:cubicBezTo>
                <a:cubicBezTo>
                  <a:pt x="1" y="2025"/>
                  <a:pt x="604" y="2606"/>
                  <a:pt x="1314" y="2606"/>
                </a:cubicBezTo>
                <a:cubicBezTo>
                  <a:pt x="2025" y="2606"/>
                  <a:pt x="2628" y="2025"/>
                  <a:pt x="2628" y="1292"/>
                </a:cubicBezTo>
                <a:cubicBezTo>
                  <a:pt x="2628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0" name="Google Shape;3710;p27"/>
          <p:cNvSpPr/>
          <p:nvPr/>
        </p:nvSpPr>
        <p:spPr>
          <a:xfrm rot="5400000">
            <a:off x="11845429" y="5224312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1" name="Google Shape;3711;p27"/>
          <p:cNvSpPr/>
          <p:nvPr/>
        </p:nvSpPr>
        <p:spPr>
          <a:xfrm rot="5400000">
            <a:off x="11840141" y="5428454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2" name="Google Shape;3712;p27"/>
          <p:cNvSpPr/>
          <p:nvPr/>
        </p:nvSpPr>
        <p:spPr>
          <a:xfrm rot="5400000">
            <a:off x="12147723" y="5339047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3" name="Google Shape;3713;p27"/>
          <p:cNvSpPr/>
          <p:nvPr/>
        </p:nvSpPr>
        <p:spPr>
          <a:xfrm rot="5400000" flipH="1">
            <a:off x="12052707" y="565861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4" name="Google Shape;3714;p27"/>
          <p:cNvSpPr/>
          <p:nvPr/>
        </p:nvSpPr>
        <p:spPr>
          <a:xfrm rot="5400000" flipH="1">
            <a:off x="12148541" y="567404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5" name="Google Shape;3715;p27"/>
          <p:cNvSpPr/>
          <p:nvPr/>
        </p:nvSpPr>
        <p:spPr>
          <a:xfrm rot="5400000" flipH="1">
            <a:off x="12052707" y="554804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6" name="Google Shape;3716;p27"/>
          <p:cNvSpPr/>
          <p:nvPr/>
        </p:nvSpPr>
        <p:spPr>
          <a:xfrm rot="5400000" flipH="1">
            <a:off x="12148541" y="556348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7" name="Google Shape;3717;p27"/>
          <p:cNvSpPr/>
          <p:nvPr/>
        </p:nvSpPr>
        <p:spPr>
          <a:xfrm rot="-5400000" flipH="1">
            <a:off x="492585" y="5331326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8" name="Google Shape;3718;p27"/>
          <p:cNvSpPr/>
          <p:nvPr/>
        </p:nvSpPr>
        <p:spPr>
          <a:xfrm rot="-5400000" flipH="1">
            <a:off x="859389" y="4933609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1" y="582"/>
                  <a:pt x="1" y="1293"/>
                </a:cubicBezTo>
                <a:cubicBezTo>
                  <a:pt x="1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293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9" name="Google Shape;3719;p27"/>
          <p:cNvSpPr/>
          <p:nvPr/>
        </p:nvSpPr>
        <p:spPr>
          <a:xfrm rot="-5400000" flipH="1">
            <a:off x="638117" y="5331326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292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0" name="Google Shape;3720;p27"/>
          <p:cNvSpPr/>
          <p:nvPr/>
        </p:nvSpPr>
        <p:spPr>
          <a:xfrm rot="-5400000" flipH="1">
            <a:off x="75237" y="5038080"/>
            <a:ext cx="70772" cy="60219"/>
          </a:xfrm>
          <a:custGeom>
            <a:avLst/>
            <a:gdLst/>
            <a:ahLst/>
            <a:cxnLst/>
            <a:rect l="l" t="t" r="r" b="b"/>
            <a:pathLst>
              <a:path w="3058" h="2602" extrusionOk="0">
                <a:moveTo>
                  <a:pt x="1327" y="1"/>
                </a:moveTo>
                <a:cubicBezTo>
                  <a:pt x="652" y="1"/>
                  <a:pt x="0" y="522"/>
                  <a:pt x="0" y="1309"/>
                </a:cubicBezTo>
                <a:cubicBezTo>
                  <a:pt x="0" y="2020"/>
                  <a:pt x="582" y="2601"/>
                  <a:pt x="1314" y="2601"/>
                </a:cubicBezTo>
                <a:cubicBezTo>
                  <a:pt x="2477" y="2601"/>
                  <a:pt x="3058" y="1202"/>
                  <a:pt x="2240" y="383"/>
                </a:cubicBezTo>
                <a:cubicBezTo>
                  <a:pt x="1976" y="119"/>
                  <a:pt x="1649" y="1"/>
                  <a:pt x="132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1" name="Google Shape;3721;p27"/>
          <p:cNvSpPr/>
          <p:nvPr/>
        </p:nvSpPr>
        <p:spPr>
          <a:xfrm rot="-5400000" flipH="1">
            <a:off x="80397" y="4933609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2" name="Google Shape;3722;p27"/>
          <p:cNvSpPr/>
          <p:nvPr/>
        </p:nvSpPr>
        <p:spPr>
          <a:xfrm rot="-5400000" flipH="1">
            <a:off x="80408" y="5331326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3" name="Google Shape;3723;p27"/>
          <p:cNvSpPr/>
          <p:nvPr/>
        </p:nvSpPr>
        <p:spPr>
          <a:xfrm rot="-5400000" flipH="1">
            <a:off x="80154" y="5231899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1"/>
                </a:moveTo>
                <a:cubicBezTo>
                  <a:pt x="603" y="1"/>
                  <a:pt x="0" y="582"/>
                  <a:pt x="0" y="1314"/>
                </a:cubicBezTo>
                <a:cubicBezTo>
                  <a:pt x="0" y="2025"/>
                  <a:pt x="603" y="2606"/>
                  <a:pt x="1314" y="2606"/>
                </a:cubicBezTo>
                <a:cubicBezTo>
                  <a:pt x="2024" y="2606"/>
                  <a:pt x="2627" y="2025"/>
                  <a:pt x="2627" y="1314"/>
                </a:cubicBezTo>
                <a:cubicBezTo>
                  <a:pt x="2627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4" name="Google Shape;3724;p27"/>
          <p:cNvSpPr/>
          <p:nvPr/>
        </p:nvSpPr>
        <p:spPr>
          <a:xfrm rot="-5400000" flipH="1">
            <a:off x="75467" y="5137505"/>
            <a:ext cx="70309" cy="60219"/>
          </a:xfrm>
          <a:custGeom>
            <a:avLst/>
            <a:gdLst/>
            <a:ahLst/>
            <a:cxnLst/>
            <a:rect l="l" t="t" r="r" b="b"/>
            <a:pathLst>
              <a:path w="3038" h="2602" extrusionOk="0">
                <a:moveTo>
                  <a:pt x="1312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293" y="2601"/>
                </a:cubicBezTo>
                <a:cubicBezTo>
                  <a:pt x="2456" y="2601"/>
                  <a:pt x="3037" y="1202"/>
                  <a:pt x="2219" y="383"/>
                </a:cubicBezTo>
                <a:cubicBezTo>
                  <a:pt x="1955" y="119"/>
                  <a:pt x="1630" y="1"/>
                  <a:pt x="13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5" name="Google Shape;3725;p27"/>
          <p:cNvSpPr/>
          <p:nvPr/>
        </p:nvSpPr>
        <p:spPr>
          <a:xfrm rot="-5400000" flipH="1">
            <a:off x="184558" y="4933620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6" name="Google Shape;3726;p27"/>
          <p:cNvSpPr/>
          <p:nvPr/>
        </p:nvSpPr>
        <p:spPr>
          <a:xfrm rot="-5400000" flipH="1">
            <a:off x="179779" y="5027620"/>
            <a:ext cx="70287" cy="60705"/>
          </a:xfrm>
          <a:custGeom>
            <a:avLst/>
            <a:gdLst/>
            <a:ahLst/>
            <a:cxnLst/>
            <a:rect l="l" t="t" r="r" b="b"/>
            <a:pathLst>
              <a:path w="3037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07" y="2622"/>
                  <a:pt x="1726" y="2622"/>
                </a:cubicBezTo>
                <a:cubicBezTo>
                  <a:pt x="2395" y="2622"/>
                  <a:pt x="3037" y="2101"/>
                  <a:pt x="3037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7" name="Google Shape;3727;p27"/>
          <p:cNvSpPr/>
          <p:nvPr/>
        </p:nvSpPr>
        <p:spPr>
          <a:xfrm rot="-5400000" flipH="1">
            <a:off x="184315" y="5231911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8" name="Google Shape;3728;p27"/>
          <p:cNvSpPr/>
          <p:nvPr/>
        </p:nvSpPr>
        <p:spPr>
          <a:xfrm rot="-5400000" flipH="1">
            <a:off x="184569" y="5331336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9" name="Google Shape;3729;p27"/>
          <p:cNvSpPr/>
          <p:nvPr/>
        </p:nvSpPr>
        <p:spPr>
          <a:xfrm rot="-5400000" flipH="1">
            <a:off x="179525" y="5425580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30" name="Google Shape;3730;p27"/>
          <p:cNvSpPr/>
          <p:nvPr/>
        </p:nvSpPr>
        <p:spPr>
          <a:xfrm rot="-5400000" flipH="1">
            <a:off x="179525" y="5525260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31" name="Google Shape;3731;p27"/>
          <p:cNvSpPr/>
          <p:nvPr/>
        </p:nvSpPr>
        <p:spPr>
          <a:xfrm rot="-5400000" flipH="1">
            <a:off x="281070" y="5038091"/>
            <a:ext cx="70772" cy="60196"/>
          </a:xfrm>
          <a:custGeom>
            <a:avLst/>
            <a:gdLst/>
            <a:ahLst/>
            <a:cxnLst/>
            <a:rect l="l" t="t" r="r" b="b"/>
            <a:pathLst>
              <a:path w="3058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32" name="Google Shape;3732;p27"/>
          <p:cNvSpPr/>
          <p:nvPr/>
        </p:nvSpPr>
        <p:spPr>
          <a:xfrm rot="-5400000" flipH="1">
            <a:off x="286231" y="4933620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33" name="Google Shape;3733;p27"/>
          <p:cNvSpPr/>
          <p:nvPr/>
        </p:nvSpPr>
        <p:spPr>
          <a:xfrm rot="-5400000" flipH="1">
            <a:off x="286243" y="5331336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34" name="Google Shape;3734;p27"/>
          <p:cNvSpPr/>
          <p:nvPr/>
        </p:nvSpPr>
        <p:spPr>
          <a:xfrm rot="-5400000" flipH="1">
            <a:off x="285988" y="5231911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35" name="Google Shape;3735;p27"/>
          <p:cNvSpPr/>
          <p:nvPr/>
        </p:nvSpPr>
        <p:spPr>
          <a:xfrm rot="-5400000" flipH="1">
            <a:off x="281059" y="5535489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36" name="Google Shape;3736;p27"/>
          <p:cNvSpPr/>
          <p:nvPr/>
        </p:nvSpPr>
        <p:spPr>
          <a:xfrm rot="-5400000" flipH="1">
            <a:off x="-15446" y="524456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37" name="Google Shape;3737;p27"/>
          <p:cNvSpPr/>
          <p:nvPr/>
        </p:nvSpPr>
        <p:spPr>
          <a:xfrm rot="-5400000" flipH="1">
            <a:off x="-15446" y="535198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38" name="Google Shape;3738;p27"/>
          <p:cNvSpPr/>
          <p:nvPr/>
        </p:nvSpPr>
        <p:spPr>
          <a:xfrm rot="-5400000" flipH="1">
            <a:off x="-15446" y="545168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39" name="Google Shape;3739;p27"/>
          <p:cNvSpPr/>
          <p:nvPr/>
        </p:nvSpPr>
        <p:spPr>
          <a:xfrm rot="-5400000" flipH="1">
            <a:off x="-15080" y="5550997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40" name="Google Shape;3740;p27"/>
          <p:cNvSpPr/>
          <p:nvPr/>
        </p:nvSpPr>
        <p:spPr>
          <a:xfrm rot="-5400000" flipH="1">
            <a:off x="715859" y="6142782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41" name="Google Shape;3741;p27"/>
          <p:cNvSpPr/>
          <p:nvPr/>
        </p:nvSpPr>
        <p:spPr>
          <a:xfrm rot="-5400000" flipH="1">
            <a:off x="75225" y="5650187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33" y="1"/>
                </a:moveTo>
                <a:cubicBezTo>
                  <a:pt x="664" y="1"/>
                  <a:pt x="22" y="522"/>
                  <a:pt x="22" y="1309"/>
                </a:cubicBezTo>
                <a:cubicBezTo>
                  <a:pt x="0" y="2020"/>
                  <a:pt x="603" y="2601"/>
                  <a:pt x="1314" y="2601"/>
                </a:cubicBezTo>
                <a:cubicBezTo>
                  <a:pt x="2477" y="2601"/>
                  <a:pt x="3058" y="1202"/>
                  <a:pt x="2240" y="383"/>
                </a:cubicBezTo>
                <a:cubicBezTo>
                  <a:pt x="1976" y="119"/>
                  <a:pt x="1651" y="1"/>
                  <a:pt x="133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42" name="Google Shape;3742;p27"/>
          <p:cNvSpPr/>
          <p:nvPr/>
        </p:nvSpPr>
        <p:spPr>
          <a:xfrm rot="-5400000" flipH="1">
            <a:off x="80408" y="5844249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43" name="Google Shape;3743;p27"/>
          <p:cNvSpPr/>
          <p:nvPr/>
        </p:nvSpPr>
        <p:spPr>
          <a:xfrm rot="-5400000" flipH="1">
            <a:off x="80408" y="5744567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44" name="Google Shape;3744;p27"/>
          <p:cNvSpPr/>
          <p:nvPr/>
        </p:nvSpPr>
        <p:spPr>
          <a:xfrm rot="-5400000" flipH="1">
            <a:off x="80408" y="6241954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45" name="Google Shape;3745;p27"/>
          <p:cNvSpPr/>
          <p:nvPr/>
        </p:nvSpPr>
        <p:spPr>
          <a:xfrm rot="-5400000" flipH="1">
            <a:off x="80408" y="6142782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46" name="Google Shape;3746;p27"/>
          <p:cNvSpPr/>
          <p:nvPr/>
        </p:nvSpPr>
        <p:spPr>
          <a:xfrm rot="-5400000" flipH="1">
            <a:off x="75467" y="6048644"/>
            <a:ext cx="70309" cy="60219"/>
          </a:xfrm>
          <a:custGeom>
            <a:avLst/>
            <a:gdLst/>
            <a:ahLst/>
            <a:cxnLst/>
            <a:rect l="l" t="t" r="r" b="b"/>
            <a:pathLst>
              <a:path w="3038" h="2602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293" y="2601"/>
                </a:cubicBezTo>
                <a:cubicBezTo>
                  <a:pt x="2456" y="2601"/>
                  <a:pt x="3037" y="1202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47" name="Google Shape;3747;p27"/>
          <p:cNvSpPr/>
          <p:nvPr/>
        </p:nvSpPr>
        <p:spPr>
          <a:xfrm rot="-5400000" flipH="1">
            <a:off x="179525" y="5639969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9" y="2101"/>
                  <a:pt x="3059" y="1314"/>
                </a:cubicBezTo>
                <a:cubicBezTo>
                  <a:pt x="3059" y="582"/>
                  <a:pt x="2456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48" name="Google Shape;3748;p27"/>
          <p:cNvSpPr/>
          <p:nvPr/>
        </p:nvSpPr>
        <p:spPr>
          <a:xfrm rot="-5400000" flipH="1">
            <a:off x="184569" y="5744579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49" name="Google Shape;3749;p27"/>
          <p:cNvSpPr/>
          <p:nvPr/>
        </p:nvSpPr>
        <p:spPr>
          <a:xfrm rot="-5400000" flipH="1">
            <a:off x="184569" y="5844260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50" name="Google Shape;3750;p27"/>
          <p:cNvSpPr/>
          <p:nvPr/>
        </p:nvSpPr>
        <p:spPr>
          <a:xfrm rot="-5400000" flipH="1">
            <a:off x="179525" y="6037674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67" y="0"/>
                </a:moveTo>
                <a:cubicBezTo>
                  <a:pt x="582" y="0"/>
                  <a:pt x="1" y="1422"/>
                  <a:pt x="841" y="2240"/>
                </a:cubicBezTo>
                <a:cubicBezTo>
                  <a:pt x="1105" y="2504"/>
                  <a:pt x="1430" y="2622"/>
                  <a:pt x="1748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51" name="Google Shape;3751;p27"/>
          <p:cNvSpPr/>
          <p:nvPr/>
        </p:nvSpPr>
        <p:spPr>
          <a:xfrm rot="-5400000" flipH="1">
            <a:off x="184569" y="6142793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52" name="Google Shape;3752;p27"/>
          <p:cNvSpPr/>
          <p:nvPr/>
        </p:nvSpPr>
        <p:spPr>
          <a:xfrm rot="-5400000" flipH="1">
            <a:off x="184569" y="6241965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53" name="Google Shape;3753;p27"/>
          <p:cNvSpPr/>
          <p:nvPr/>
        </p:nvSpPr>
        <p:spPr>
          <a:xfrm rot="-5400000" flipH="1">
            <a:off x="184569" y="6341645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54" name="Google Shape;3754;p27"/>
          <p:cNvSpPr/>
          <p:nvPr/>
        </p:nvSpPr>
        <p:spPr>
          <a:xfrm rot="-5400000" flipH="1">
            <a:off x="281059" y="5650198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33" y="0"/>
                </a:moveTo>
                <a:cubicBezTo>
                  <a:pt x="664" y="0"/>
                  <a:pt x="22" y="521"/>
                  <a:pt x="22" y="1309"/>
                </a:cubicBezTo>
                <a:cubicBezTo>
                  <a:pt x="0" y="2019"/>
                  <a:pt x="603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51" y="0"/>
                  <a:pt x="13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55" name="Google Shape;3755;p27"/>
          <p:cNvSpPr/>
          <p:nvPr/>
        </p:nvSpPr>
        <p:spPr>
          <a:xfrm rot="-5400000" flipH="1">
            <a:off x="629380" y="5943685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5" y="2606"/>
                  <a:pt x="2628" y="2025"/>
                  <a:pt x="2628" y="1314"/>
                </a:cubicBezTo>
                <a:cubicBezTo>
                  <a:pt x="2628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56" name="Google Shape;3756;p27"/>
          <p:cNvSpPr/>
          <p:nvPr/>
        </p:nvSpPr>
        <p:spPr>
          <a:xfrm rot="-5400000" flipH="1">
            <a:off x="286243" y="5844260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57" name="Google Shape;3757;p27"/>
          <p:cNvSpPr/>
          <p:nvPr/>
        </p:nvSpPr>
        <p:spPr>
          <a:xfrm rot="-5400000" flipH="1">
            <a:off x="286243" y="6241965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58" name="Google Shape;3758;p27"/>
          <p:cNvSpPr/>
          <p:nvPr/>
        </p:nvSpPr>
        <p:spPr>
          <a:xfrm rot="-5400000" flipH="1">
            <a:off x="499065" y="6142782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292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59" name="Google Shape;3759;p27"/>
          <p:cNvSpPr/>
          <p:nvPr/>
        </p:nvSpPr>
        <p:spPr>
          <a:xfrm rot="-5400000" flipH="1">
            <a:off x="281302" y="6048655"/>
            <a:ext cx="70309" cy="60196"/>
          </a:xfrm>
          <a:custGeom>
            <a:avLst/>
            <a:gdLst/>
            <a:ahLst/>
            <a:cxnLst/>
            <a:rect l="l" t="t" r="r" b="b"/>
            <a:pathLst>
              <a:path w="3038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293" y="2601"/>
                </a:cubicBezTo>
                <a:cubicBezTo>
                  <a:pt x="2456" y="2601"/>
                  <a:pt x="3037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60" name="Google Shape;3760;p27"/>
          <p:cNvSpPr/>
          <p:nvPr/>
        </p:nvSpPr>
        <p:spPr>
          <a:xfrm rot="-5400000" flipH="1">
            <a:off x="449213" y="6341635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2" y="1"/>
                  <a:pt x="0" y="582"/>
                  <a:pt x="0" y="1293"/>
                </a:cubicBezTo>
                <a:cubicBezTo>
                  <a:pt x="0" y="2025"/>
                  <a:pt x="582" y="2607"/>
                  <a:pt x="1292" y="2607"/>
                </a:cubicBezTo>
                <a:cubicBezTo>
                  <a:pt x="2024" y="2607"/>
                  <a:pt x="2606" y="2025"/>
                  <a:pt x="2606" y="1293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61" name="Google Shape;3761;p27"/>
          <p:cNvSpPr/>
          <p:nvPr/>
        </p:nvSpPr>
        <p:spPr>
          <a:xfrm rot="-5400000" flipH="1">
            <a:off x="-15446" y="566308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62" name="Google Shape;3762;p27"/>
          <p:cNvSpPr/>
          <p:nvPr/>
        </p:nvSpPr>
        <p:spPr>
          <a:xfrm rot="-5400000" flipH="1">
            <a:off x="-15446" y="576071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63" name="Google Shape;3763;p27"/>
          <p:cNvSpPr/>
          <p:nvPr/>
        </p:nvSpPr>
        <p:spPr>
          <a:xfrm rot="-5400000" flipH="1">
            <a:off x="-15080" y="5860397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64" name="Google Shape;3764;p27"/>
          <p:cNvSpPr/>
          <p:nvPr/>
        </p:nvSpPr>
        <p:spPr>
          <a:xfrm rot="-5400000" flipH="1">
            <a:off x="-15080" y="605788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65" name="Google Shape;3765;p27"/>
          <p:cNvSpPr/>
          <p:nvPr/>
        </p:nvSpPr>
        <p:spPr>
          <a:xfrm rot="-5400000" flipH="1">
            <a:off x="-15446" y="615634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66" name="Google Shape;3766;p27"/>
          <p:cNvSpPr/>
          <p:nvPr/>
        </p:nvSpPr>
        <p:spPr>
          <a:xfrm rot="-5400000" flipH="1">
            <a:off x="-14629" y="6259329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67" name="Google Shape;3767;p27"/>
          <p:cNvSpPr/>
          <p:nvPr/>
        </p:nvSpPr>
        <p:spPr>
          <a:xfrm rot="-5400000" flipH="1">
            <a:off x="492585" y="6543526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68" name="Google Shape;3768;p27"/>
          <p:cNvSpPr/>
          <p:nvPr/>
        </p:nvSpPr>
        <p:spPr>
          <a:xfrm rot="-5400000" flipH="1">
            <a:off x="638117" y="6543526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292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69" name="Google Shape;3769;p27"/>
          <p:cNvSpPr/>
          <p:nvPr/>
        </p:nvSpPr>
        <p:spPr>
          <a:xfrm rot="-5400000" flipH="1">
            <a:off x="80408" y="6543526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70" name="Google Shape;3770;p27"/>
          <p:cNvSpPr/>
          <p:nvPr/>
        </p:nvSpPr>
        <p:spPr>
          <a:xfrm rot="-5400000" flipH="1">
            <a:off x="80154" y="6444099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1"/>
                </a:moveTo>
                <a:cubicBezTo>
                  <a:pt x="603" y="1"/>
                  <a:pt x="0" y="582"/>
                  <a:pt x="0" y="1314"/>
                </a:cubicBezTo>
                <a:cubicBezTo>
                  <a:pt x="0" y="2025"/>
                  <a:pt x="603" y="2606"/>
                  <a:pt x="1314" y="2606"/>
                </a:cubicBezTo>
                <a:cubicBezTo>
                  <a:pt x="2024" y="2606"/>
                  <a:pt x="2627" y="2025"/>
                  <a:pt x="2627" y="1314"/>
                </a:cubicBezTo>
                <a:cubicBezTo>
                  <a:pt x="2627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71" name="Google Shape;3771;p27"/>
          <p:cNvSpPr/>
          <p:nvPr/>
        </p:nvSpPr>
        <p:spPr>
          <a:xfrm rot="-5400000" flipH="1">
            <a:off x="184315" y="6444111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72" name="Google Shape;3772;p27"/>
          <p:cNvSpPr/>
          <p:nvPr/>
        </p:nvSpPr>
        <p:spPr>
          <a:xfrm rot="-5400000" flipH="1">
            <a:off x="184569" y="6543536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73" name="Google Shape;3773;p27"/>
          <p:cNvSpPr/>
          <p:nvPr/>
        </p:nvSpPr>
        <p:spPr>
          <a:xfrm rot="-5400000" flipH="1">
            <a:off x="179525" y="6637780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74" name="Google Shape;3774;p27"/>
          <p:cNvSpPr/>
          <p:nvPr/>
        </p:nvSpPr>
        <p:spPr>
          <a:xfrm rot="-5400000" flipH="1">
            <a:off x="179525" y="6737460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75" name="Google Shape;3775;p27"/>
          <p:cNvSpPr/>
          <p:nvPr/>
        </p:nvSpPr>
        <p:spPr>
          <a:xfrm rot="-5400000" flipH="1">
            <a:off x="286243" y="6543536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76" name="Google Shape;3776;p27"/>
          <p:cNvSpPr/>
          <p:nvPr/>
        </p:nvSpPr>
        <p:spPr>
          <a:xfrm rot="-5400000" flipH="1">
            <a:off x="285988" y="6444111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77" name="Google Shape;3777;p27"/>
          <p:cNvSpPr/>
          <p:nvPr/>
        </p:nvSpPr>
        <p:spPr>
          <a:xfrm rot="-5400000" flipH="1">
            <a:off x="281059" y="6747689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78" name="Google Shape;3778;p27"/>
          <p:cNvSpPr/>
          <p:nvPr/>
        </p:nvSpPr>
        <p:spPr>
          <a:xfrm rot="-5400000" flipH="1">
            <a:off x="-15446" y="645676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79" name="Google Shape;3779;p27"/>
          <p:cNvSpPr/>
          <p:nvPr/>
        </p:nvSpPr>
        <p:spPr>
          <a:xfrm rot="-5400000" flipH="1">
            <a:off x="-15446" y="656418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80" name="Google Shape;3780;p27"/>
          <p:cNvSpPr/>
          <p:nvPr/>
        </p:nvSpPr>
        <p:spPr>
          <a:xfrm rot="-5400000" flipH="1">
            <a:off x="-15446" y="666388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81" name="Google Shape;3781;p27"/>
          <p:cNvSpPr/>
          <p:nvPr/>
        </p:nvSpPr>
        <p:spPr>
          <a:xfrm rot="-5400000" flipH="1">
            <a:off x="-15080" y="6763197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649281-A06B-162C-0161-5135AF9C96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E61D8-E058-48F4-97F6-9FEB2BAB5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69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 Black"/>
              <a:buNone/>
              <a:defRPr sz="48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 Black"/>
              <a:buNone/>
              <a:defRPr sz="48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 Black"/>
              <a:buNone/>
              <a:defRPr sz="48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 Black"/>
              <a:buNone/>
              <a:defRPr sz="48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 Black"/>
              <a:buNone/>
              <a:defRPr sz="48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 Black"/>
              <a:buNone/>
              <a:defRPr sz="48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 Black"/>
              <a:buNone/>
              <a:defRPr sz="48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 Black"/>
              <a:buNone/>
              <a:defRPr sz="48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 Black"/>
              <a:buNone/>
              <a:defRPr sz="48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6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  <a:defRPr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○"/>
              <a:defRPr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■"/>
              <a:defRPr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  <a:defRPr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○"/>
              <a:defRPr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■"/>
              <a:defRPr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  <a:defRPr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○"/>
              <a:defRPr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Ubuntu"/>
              <a:buChar char="■"/>
              <a:defRPr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14A41B-5DA0-4269-40BD-ECB32368E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E61D8-E058-48F4-97F6-9FEB2BAB508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15837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FF00FF"/>
          </p15:clr>
        </p15:guide>
        <p15:guide id="2" pos="5311">
          <p15:clr>
            <a:srgbClr val="FF00FF"/>
          </p15:clr>
        </p15:guide>
        <p15:guide id="3" orient="horz" pos="340">
          <p15:clr>
            <a:srgbClr val="FF00FF"/>
          </p15:clr>
        </p15:guide>
        <p15:guide id="4" orient="horz" pos="2903">
          <p15:clr>
            <a:srgbClr val="FF00F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9DA250E-0ED2-5243-F20E-880A74392F2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159" y="5708447"/>
            <a:ext cx="1250159" cy="1054712"/>
          </a:xfrm>
          <a:prstGeom prst="rect">
            <a:avLst/>
          </a:prstGeom>
        </p:spPr>
      </p:pic>
      <p:pic>
        <p:nvPicPr>
          <p:cNvPr id="3790" name="Google Shape;3790;p30"/>
          <p:cNvPicPr preferRelativeResize="0"/>
          <p:nvPr/>
        </p:nvPicPr>
        <p:blipFill rotWithShape="1">
          <a:blip r:embed="rId4">
            <a:alphaModFix/>
          </a:blip>
          <a:srcRect b="66337"/>
          <a:stretch/>
        </p:blipFill>
        <p:spPr>
          <a:xfrm>
            <a:off x="2167" y="0"/>
            <a:ext cx="12189835" cy="23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1" name="Google Shape;3791;p30"/>
          <p:cNvSpPr txBox="1">
            <a:spLocks noGrp="1"/>
          </p:cNvSpPr>
          <p:nvPr>
            <p:ph type="subTitle" idx="1"/>
          </p:nvPr>
        </p:nvSpPr>
        <p:spPr>
          <a:xfrm>
            <a:off x="788421" y="5872349"/>
            <a:ext cx="6597200" cy="41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ko-KR" altLang="en-US" sz="2000" dirty="0"/>
              <a:t>종합설계제안서 </a:t>
            </a:r>
            <a:r>
              <a:rPr lang="en-US" altLang="ko-KR" sz="2000" dirty="0"/>
              <a:t>2022</a:t>
            </a:r>
            <a:r>
              <a:rPr lang="ko-KR" altLang="en-US" sz="2000" dirty="0"/>
              <a:t>년 </a:t>
            </a:r>
            <a:r>
              <a:rPr lang="en-US" altLang="ko-KR" sz="2000" dirty="0"/>
              <a:t>12</a:t>
            </a:r>
            <a:r>
              <a:rPr lang="ko-KR" altLang="en-US" sz="2000" dirty="0"/>
              <a:t>월 </a:t>
            </a:r>
            <a:r>
              <a:rPr lang="en-US" altLang="ko-KR" sz="2000" dirty="0"/>
              <a:t>23</a:t>
            </a:r>
            <a:r>
              <a:rPr lang="ko-KR" altLang="en-US" sz="2000" dirty="0"/>
              <a:t>일</a:t>
            </a:r>
            <a:endParaRPr sz="2000" dirty="0"/>
          </a:p>
        </p:txBody>
      </p:sp>
      <p:grpSp>
        <p:nvGrpSpPr>
          <p:cNvPr id="3793" name="Google Shape;3793;p30"/>
          <p:cNvGrpSpPr/>
          <p:nvPr/>
        </p:nvGrpSpPr>
        <p:grpSpPr>
          <a:xfrm>
            <a:off x="711918" y="2924080"/>
            <a:ext cx="2433687" cy="1438747"/>
            <a:chOff x="786601" y="2154303"/>
            <a:chExt cx="1825265" cy="1079060"/>
          </a:xfrm>
        </p:grpSpPr>
        <p:grpSp>
          <p:nvGrpSpPr>
            <p:cNvPr id="3794" name="Google Shape;3794;p30"/>
            <p:cNvGrpSpPr/>
            <p:nvPr/>
          </p:nvGrpSpPr>
          <p:grpSpPr>
            <a:xfrm>
              <a:off x="786601" y="2154303"/>
              <a:ext cx="160680" cy="263982"/>
              <a:chOff x="-868175" y="741175"/>
              <a:chExt cx="833400" cy="1369200"/>
            </a:xfrm>
          </p:grpSpPr>
          <p:sp>
            <p:nvSpPr>
              <p:cNvPr id="3795" name="Google Shape;3795;p30"/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96" name="Google Shape;3796;p30"/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97" name="Google Shape;3797;p30"/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98" name="Google Shape;3798;p30"/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99" name="Google Shape;3799;p30"/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00" name="Google Shape;3800;p30"/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01" name="Google Shape;3801;p30"/>
            <p:cNvGrpSpPr/>
            <p:nvPr/>
          </p:nvGrpSpPr>
          <p:grpSpPr>
            <a:xfrm>
              <a:off x="786601" y="2561879"/>
              <a:ext cx="160680" cy="263982"/>
              <a:chOff x="-868175" y="741175"/>
              <a:chExt cx="833400" cy="1369200"/>
            </a:xfrm>
          </p:grpSpPr>
          <p:sp>
            <p:nvSpPr>
              <p:cNvPr id="3802" name="Google Shape;3802;p30"/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03" name="Google Shape;3803;p30"/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04" name="Google Shape;3804;p30"/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05" name="Google Shape;3805;p30"/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06" name="Google Shape;3806;p30"/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07" name="Google Shape;3807;p30"/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08" name="Google Shape;3808;p30"/>
            <p:cNvGrpSpPr/>
            <p:nvPr/>
          </p:nvGrpSpPr>
          <p:grpSpPr>
            <a:xfrm>
              <a:off x="786631" y="2969429"/>
              <a:ext cx="160650" cy="263934"/>
              <a:chOff x="-868175" y="741175"/>
              <a:chExt cx="833400" cy="1369200"/>
            </a:xfrm>
          </p:grpSpPr>
          <p:sp>
            <p:nvSpPr>
              <p:cNvPr id="3809" name="Google Shape;3809;p30"/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10" name="Google Shape;3810;p30"/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11" name="Google Shape;3811;p30"/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12" name="Google Shape;3812;p30"/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13" name="Google Shape;3813;p30"/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14" name="Google Shape;3814;p30"/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15" name="Google Shape;3815;p30"/>
            <p:cNvGrpSpPr/>
            <p:nvPr/>
          </p:nvGrpSpPr>
          <p:grpSpPr>
            <a:xfrm>
              <a:off x="1024404" y="2154303"/>
              <a:ext cx="160680" cy="263982"/>
              <a:chOff x="-868175" y="741175"/>
              <a:chExt cx="833400" cy="1369200"/>
            </a:xfrm>
          </p:grpSpPr>
          <p:sp>
            <p:nvSpPr>
              <p:cNvPr id="3816" name="Google Shape;3816;p30"/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17" name="Google Shape;3817;p30"/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18" name="Google Shape;3818;p30"/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19" name="Google Shape;3819;p30"/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20" name="Google Shape;3820;p30"/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21" name="Google Shape;3821;p30"/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22" name="Google Shape;3822;p30"/>
            <p:cNvGrpSpPr/>
            <p:nvPr/>
          </p:nvGrpSpPr>
          <p:grpSpPr>
            <a:xfrm>
              <a:off x="1024404" y="2561879"/>
              <a:ext cx="160680" cy="263982"/>
              <a:chOff x="-868175" y="741175"/>
              <a:chExt cx="833400" cy="1369200"/>
            </a:xfrm>
          </p:grpSpPr>
          <p:sp>
            <p:nvSpPr>
              <p:cNvPr id="3823" name="Google Shape;3823;p30"/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24" name="Google Shape;3824;p30"/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25" name="Google Shape;3825;p30"/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26" name="Google Shape;3826;p30"/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27" name="Google Shape;3827;p30"/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28" name="Google Shape;3828;p30"/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29" name="Google Shape;3829;p30"/>
            <p:cNvGrpSpPr/>
            <p:nvPr/>
          </p:nvGrpSpPr>
          <p:grpSpPr>
            <a:xfrm>
              <a:off x="1024435" y="2969429"/>
              <a:ext cx="160650" cy="263934"/>
              <a:chOff x="-868175" y="741175"/>
              <a:chExt cx="833400" cy="1369200"/>
            </a:xfrm>
          </p:grpSpPr>
          <p:sp>
            <p:nvSpPr>
              <p:cNvPr id="3830" name="Google Shape;3830;p30"/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31" name="Google Shape;3831;p30"/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32" name="Google Shape;3832;p30"/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33" name="Google Shape;3833;p30"/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34" name="Google Shape;3834;p30"/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35" name="Google Shape;3835;p30"/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36" name="Google Shape;3836;p30"/>
            <p:cNvGrpSpPr/>
            <p:nvPr/>
          </p:nvGrpSpPr>
          <p:grpSpPr>
            <a:xfrm>
              <a:off x="1262201" y="2154303"/>
              <a:ext cx="160680" cy="263982"/>
              <a:chOff x="-868175" y="741175"/>
              <a:chExt cx="833400" cy="1369200"/>
            </a:xfrm>
          </p:grpSpPr>
          <p:sp>
            <p:nvSpPr>
              <p:cNvPr id="3837" name="Google Shape;3837;p30"/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38" name="Google Shape;3838;p30"/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39" name="Google Shape;3839;p30"/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40" name="Google Shape;3840;p30"/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41" name="Google Shape;3841;p30"/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42" name="Google Shape;3842;p30"/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43" name="Google Shape;3843;p30"/>
            <p:cNvGrpSpPr/>
            <p:nvPr/>
          </p:nvGrpSpPr>
          <p:grpSpPr>
            <a:xfrm>
              <a:off x="1262201" y="2561879"/>
              <a:ext cx="160680" cy="263982"/>
              <a:chOff x="-868175" y="741175"/>
              <a:chExt cx="833400" cy="1369200"/>
            </a:xfrm>
          </p:grpSpPr>
          <p:sp>
            <p:nvSpPr>
              <p:cNvPr id="3844" name="Google Shape;3844;p30"/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45" name="Google Shape;3845;p30"/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46" name="Google Shape;3846;p30"/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47" name="Google Shape;3847;p30"/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48" name="Google Shape;3848;p30"/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49" name="Google Shape;3849;p30"/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50" name="Google Shape;3850;p30"/>
            <p:cNvGrpSpPr/>
            <p:nvPr/>
          </p:nvGrpSpPr>
          <p:grpSpPr>
            <a:xfrm>
              <a:off x="1262232" y="2969429"/>
              <a:ext cx="160650" cy="263934"/>
              <a:chOff x="-868175" y="741175"/>
              <a:chExt cx="833400" cy="1369200"/>
            </a:xfrm>
          </p:grpSpPr>
          <p:sp>
            <p:nvSpPr>
              <p:cNvPr id="3851" name="Google Shape;3851;p30"/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52" name="Google Shape;3852;p30"/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53" name="Google Shape;3853;p30"/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54" name="Google Shape;3854;p30"/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55" name="Google Shape;3855;p30"/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56" name="Google Shape;3856;p30"/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57" name="Google Shape;3857;p30"/>
            <p:cNvGrpSpPr/>
            <p:nvPr/>
          </p:nvGrpSpPr>
          <p:grpSpPr>
            <a:xfrm>
              <a:off x="1499998" y="2154303"/>
              <a:ext cx="160680" cy="263982"/>
              <a:chOff x="-868175" y="741175"/>
              <a:chExt cx="833400" cy="1369200"/>
            </a:xfrm>
          </p:grpSpPr>
          <p:sp>
            <p:nvSpPr>
              <p:cNvPr id="3858" name="Google Shape;3858;p30"/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59" name="Google Shape;3859;p30"/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60" name="Google Shape;3860;p30"/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61" name="Google Shape;3861;p30"/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62" name="Google Shape;3862;p30"/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63" name="Google Shape;3863;p30"/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64" name="Google Shape;3864;p30"/>
            <p:cNvGrpSpPr/>
            <p:nvPr/>
          </p:nvGrpSpPr>
          <p:grpSpPr>
            <a:xfrm>
              <a:off x="1499998" y="2561879"/>
              <a:ext cx="160680" cy="263982"/>
              <a:chOff x="-868175" y="741175"/>
              <a:chExt cx="833400" cy="1369200"/>
            </a:xfrm>
          </p:grpSpPr>
          <p:sp>
            <p:nvSpPr>
              <p:cNvPr id="3865" name="Google Shape;3865;p30"/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66" name="Google Shape;3866;p30"/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67" name="Google Shape;3867;p30"/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68" name="Google Shape;3868;p30"/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69" name="Google Shape;3869;p30"/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70" name="Google Shape;3870;p30"/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71" name="Google Shape;3871;p30"/>
            <p:cNvGrpSpPr/>
            <p:nvPr/>
          </p:nvGrpSpPr>
          <p:grpSpPr>
            <a:xfrm>
              <a:off x="1500029" y="2969429"/>
              <a:ext cx="160650" cy="263934"/>
              <a:chOff x="-868175" y="741175"/>
              <a:chExt cx="833400" cy="1369200"/>
            </a:xfrm>
          </p:grpSpPr>
          <p:sp>
            <p:nvSpPr>
              <p:cNvPr id="3872" name="Google Shape;3872;p30"/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73" name="Google Shape;3873;p30"/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74" name="Google Shape;3874;p30"/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75" name="Google Shape;3875;p30"/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76" name="Google Shape;3876;p30"/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77" name="Google Shape;3877;p30"/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78" name="Google Shape;3878;p30"/>
            <p:cNvGrpSpPr/>
            <p:nvPr/>
          </p:nvGrpSpPr>
          <p:grpSpPr>
            <a:xfrm>
              <a:off x="1737795" y="2154303"/>
              <a:ext cx="160680" cy="263982"/>
              <a:chOff x="-868175" y="741175"/>
              <a:chExt cx="833400" cy="1369200"/>
            </a:xfrm>
          </p:grpSpPr>
          <p:sp>
            <p:nvSpPr>
              <p:cNvPr id="3879" name="Google Shape;3879;p30"/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80" name="Google Shape;3880;p30"/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81" name="Google Shape;3881;p30"/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82" name="Google Shape;3882;p30"/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83" name="Google Shape;3883;p30"/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84" name="Google Shape;3884;p30"/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85" name="Google Shape;3885;p30"/>
            <p:cNvGrpSpPr/>
            <p:nvPr/>
          </p:nvGrpSpPr>
          <p:grpSpPr>
            <a:xfrm>
              <a:off x="1737795" y="2561879"/>
              <a:ext cx="160680" cy="263982"/>
              <a:chOff x="-868175" y="741175"/>
              <a:chExt cx="833400" cy="1369200"/>
            </a:xfrm>
          </p:grpSpPr>
          <p:sp>
            <p:nvSpPr>
              <p:cNvPr id="3886" name="Google Shape;3886;p30"/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87" name="Google Shape;3887;p30"/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88" name="Google Shape;3888;p30"/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89" name="Google Shape;3889;p30"/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90" name="Google Shape;3890;p30"/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91" name="Google Shape;3891;p30"/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92" name="Google Shape;3892;p30"/>
            <p:cNvGrpSpPr/>
            <p:nvPr/>
          </p:nvGrpSpPr>
          <p:grpSpPr>
            <a:xfrm>
              <a:off x="1975593" y="2154303"/>
              <a:ext cx="160680" cy="263982"/>
              <a:chOff x="-868175" y="741175"/>
              <a:chExt cx="833400" cy="1369200"/>
            </a:xfrm>
          </p:grpSpPr>
          <p:sp>
            <p:nvSpPr>
              <p:cNvPr id="3893" name="Google Shape;3893;p30"/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94" name="Google Shape;3894;p30"/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95" name="Google Shape;3895;p30"/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96" name="Google Shape;3896;p30"/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97" name="Google Shape;3897;p30"/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98" name="Google Shape;3898;p30"/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99" name="Google Shape;3899;p30"/>
            <p:cNvGrpSpPr/>
            <p:nvPr/>
          </p:nvGrpSpPr>
          <p:grpSpPr>
            <a:xfrm>
              <a:off x="1975593" y="2561879"/>
              <a:ext cx="160680" cy="263982"/>
              <a:chOff x="-868175" y="741175"/>
              <a:chExt cx="833400" cy="1369200"/>
            </a:xfrm>
          </p:grpSpPr>
          <p:sp>
            <p:nvSpPr>
              <p:cNvPr id="3900" name="Google Shape;3900;p30"/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01" name="Google Shape;3901;p30"/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02" name="Google Shape;3902;p30"/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03" name="Google Shape;3903;p30"/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04" name="Google Shape;3904;p30"/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05" name="Google Shape;3905;p30"/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06" name="Google Shape;3906;p30"/>
            <p:cNvGrpSpPr/>
            <p:nvPr/>
          </p:nvGrpSpPr>
          <p:grpSpPr>
            <a:xfrm>
              <a:off x="2213390" y="2561879"/>
              <a:ext cx="160680" cy="263982"/>
              <a:chOff x="-868175" y="741175"/>
              <a:chExt cx="833400" cy="1369200"/>
            </a:xfrm>
          </p:grpSpPr>
          <p:sp>
            <p:nvSpPr>
              <p:cNvPr id="3907" name="Google Shape;3907;p30"/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08" name="Google Shape;3908;p30"/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09" name="Google Shape;3909;p30"/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10" name="Google Shape;3910;p30"/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11" name="Google Shape;3911;p30"/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12" name="Google Shape;3912;p30"/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13" name="Google Shape;3913;p30"/>
            <p:cNvGrpSpPr/>
            <p:nvPr/>
          </p:nvGrpSpPr>
          <p:grpSpPr>
            <a:xfrm>
              <a:off x="2451187" y="2561879"/>
              <a:ext cx="160680" cy="263982"/>
              <a:chOff x="-868175" y="741175"/>
              <a:chExt cx="833400" cy="1369200"/>
            </a:xfrm>
          </p:grpSpPr>
          <p:sp>
            <p:nvSpPr>
              <p:cNvPr id="3914" name="Google Shape;3914;p30"/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15" name="Google Shape;3915;p30"/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16" name="Google Shape;3916;p30"/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17" name="Google Shape;3917;p30"/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18" name="Google Shape;3918;p30"/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19" name="Google Shape;3919;p30"/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" name="Google Shape;3791;p30">
            <a:extLst>
              <a:ext uri="{FF2B5EF4-FFF2-40B4-BE49-F238E27FC236}">
                <a16:creationId xmlns:a16="http://schemas.microsoft.com/office/drawing/2014/main" id="{E234CBE3-5A7E-2DBC-09AC-F20A84CB781F}"/>
              </a:ext>
            </a:extLst>
          </p:cNvPr>
          <p:cNvSpPr txBox="1">
            <a:spLocks/>
          </p:cNvSpPr>
          <p:nvPr/>
        </p:nvSpPr>
        <p:spPr>
          <a:xfrm>
            <a:off x="4117318" y="2629227"/>
            <a:ext cx="7453016" cy="145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r" latinLnBrk="0"/>
            <a:r>
              <a:rPr lang="ko-KR" altLang="en-US" sz="4400" b="1" kern="0" dirty="0"/>
              <a:t>시각장애인을 위한 제품 인식 애플리케이션</a:t>
            </a:r>
          </a:p>
        </p:txBody>
      </p:sp>
      <p:sp>
        <p:nvSpPr>
          <p:cNvPr id="9" name="Google Shape;3791;p30">
            <a:extLst>
              <a:ext uri="{FF2B5EF4-FFF2-40B4-BE49-F238E27FC236}">
                <a16:creationId xmlns:a16="http://schemas.microsoft.com/office/drawing/2014/main" id="{2D8DF77B-85E5-ADF7-C12F-FFF01871D235}"/>
              </a:ext>
            </a:extLst>
          </p:cNvPr>
          <p:cNvSpPr txBox="1">
            <a:spLocks/>
          </p:cNvSpPr>
          <p:nvPr/>
        </p:nvSpPr>
        <p:spPr>
          <a:xfrm>
            <a:off x="7779700" y="4408504"/>
            <a:ext cx="3790634" cy="199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r" latinLnBrk="0"/>
            <a:r>
              <a:rPr lang="en-US" altLang="ko-KR" sz="2000" kern="0" dirty="0"/>
              <a:t>2018150012 </a:t>
            </a:r>
            <a:r>
              <a:rPr lang="ko-KR" altLang="en-US" sz="2000" kern="0" dirty="0"/>
              <a:t>김태민</a:t>
            </a:r>
            <a:endParaRPr lang="en-US" altLang="ko-KR" sz="2000" kern="0" dirty="0"/>
          </a:p>
          <a:p>
            <a:pPr marL="0" indent="0" algn="r" latinLnBrk="0"/>
            <a:r>
              <a:rPr lang="en-US" altLang="ko-KR" sz="2000" kern="0" dirty="0"/>
              <a:t>2018150018 </a:t>
            </a:r>
            <a:r>
              <a:rPr lang="ko-KR" altLang="en-US" sz="2000" kern="0" dirty="0"/>
              <a:t>박세인</a:t>
            </a:r>
            <a:endParaRPr lang="en-US" altLang="ko-KR" sz="2000" kern="0" dirty="0"/>
          </a:p>
          <a:p>
            <a:pPr marL="0" indent="0" algn="r" latinLnBrk="0"/>
            <a:r>
              <a:rPr lang="en-US" altLang="ko-KR" sz="2000" kern="0" dirty="0"/>
              <a:t>2018150031 </a:t>
            </a:r>
            <a:r>
              <a:rPr lang="ko-KR" altLang="en-US" sz="2000" kern="0" dirty="0"/>
              <a:t>이성배</a:t>
            </a:r>
            <a:endParaRPr lang="en-US" altLang="ko-KR" sz="2000" kern="0" dirty="0"/>
          </a:p>
          <a:p>
            <a:pPr marL="0" indent="0" algn="r" latinLnBrk="0"/>
            <a:r>
              <a:rPr lang="en-US" altLang="ko-KR" sz="2000" kern="0" dirty="0"/>
              <a:t>2018150035 </a:t>
            </a:r>
            <a:r>
              <a:rPr lang="ko-KR" altLang="en-US" sz="2000" kern="0" dirty="0"/>
              <a:t>장지수</a:t>
            </a:r>
            <a:endParaRPr lang="en-US" altLang="ko-KR" sz="2000" kern="0" dirty="0"/>
          </a:p>
          <a:p>
            <a:pPr marL="0" indent="0" algn="r" latinLnBrk="0"/>
            <a:endParaRPr lang="en-US" altLang="ko-KR" sz="2000" kern="0" dirty="0"/>
          </a:p>
          <a:p>
            <a:pPr marL="0" indent="0" algn="r" latinLnBrk="0"/>
            <a:r>
              <a:rPr lang="ko-KR" altLang="en-US" sz="2000" kern="0" dirty="0"/>
              <a:t>지도교수</a:t>
            </a:r>
            <a:r>
              <a:rPr lang="en-US" altLang="ko-KR" sz="2000" kern="0" dirty="0"/>
              <a:t>: </a:t>
            </a:r>
            <a:r>
              <a:rPr lang="ko-KR" altLang="en-US" sz="2000" kern="0" dirty="0"/>
              <a:t>전광일 교수님</a:t>
            </a:r>
            <a:r>
              <a:rPr lang="en-US" altLang="ko-KR" sz="2000" kern="0" dirty="0"/>
              <a:t>(</a:t>
            </a:r>
            <a:r>
              <a:rPr lang="ko-KR" altLang="en-US" sz="2000" kern="0" dirty="0"/>
              <a:t>서명</a:t>
            </a:r>
            <a:r>
              <a:rPr lang="en-US" altLang="ko-KR" sz="2000" kern="0" dirty="0"/>
              <a:t>)</a:t>
            </a:r>
            <a:endParaRPr lang="ko-KR" altLang="en-US" sz="2000" kern="0" dirty="0"/>
          </a:p>
        </p:txBody>
      </p:sp>
      <p:sp>
        <p:nvSpPr>
          <p:cNvPr id="10" name="Google Shape;3791;p30">
            <a:extLst>
              <a:ext uri="{FF2B5EF4-FFF2-40B4-BE49-F238E27FC236}">
                <a16:creationId xmlns:a16="http://schemas.microsoft.com/office/drawing/2014/main" id="{AC1B7EFF-8FE6-44D0-71C5-64EB400DB470}"/>
              </a:ext>
            </a:extLst>
          </p:cNvPr>
          <p:cNvSpPr txBox="1">
            <a:spLocks/>
          </p:cNvSpPr>
          <p:nvPr/>
        </p:nvSpPr>
        <p:spPr>
          <a:xfrm>
            <a:off x="4296643" y="3926612"/>
            <a:ext cx="7279944" cy="45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r" latinLnBrk="0"/>
            <a:r>
              <a:rPr lang="en-US" altLang="ko-KR" b="1" kern="0" dirty="0"/>
              <a:t> Product</a:t>
            </a:r>
            <a:r>
              <a:rPr lang="ko-KR" altLang="en-US" b="1" kern="0" dirty="0"/>
              <a:t> </a:t>
            </a:r>
            <a:r>
              <a:rPr lang="en-US" altLang="ko-KR" b="1" kern="0" dirty="0"/>
              <a:t>Recognition</a:t>
            </a:r>
            <a:r>
              <a:rPr lang="ko-KR" altLang="en-US" b="1" kern="0" dirty="0"/>
              <a:t> </a:t>
            </a:r>
            <a:r>
              <a:rPr lang="en-US" altLang="ko-KR" b="1" kern="0" dirty="0" err="1"/>
              <a:t>Applicaion</a:t>
            </a:r>
            <a:r>
              <a:rPr lang="ko-KR" altLang="en-US" b="1" kern="0" dirty="0"/>
              <a:t> </a:t>
            </a:r>
            <a:r>
              <a:rPr lang="en-US" altLang="ko-KR" b="1" kern="0" dirty="0"/>
              <a:t>For</a:t>
            </a:r>
            <a:r>
              <a:rPr lang="ko-KR" altLang="en-US" b="1" kern="0" dirty="0"/>
              <a:t> </a:t>
            </a:r>
            <a:r>
              <a:rPr lang="en-US" altLang="ko-KR" b="1" kern="0" dirty="0"/>
              <a:t>The</a:t>
            </a:r>
            <a:r>
              <a:rPr lang="ko-KR" altLang="en-US" b="1" kern="0" dirty="0"/>
              <a:t> </a:t>
            </a:r>
            <a:r>
              <a:rPr lang="en-US" altLang="ko-KR" b="1" kern="0" dirty="0"/>
              <a:t>Visually</a:t>
            </a:r>
            <a:r>
              <a:rPr lang="ko-KR" altLang="en-US" b="1" kern="0" dirty="0"/>
              <a:t> </a:t>
            </a:r>
            <a:r>
              <a:rPr lang="en-US" altLang="ko-KR" b="1" kern="0" dirty="0" err="1"/>
              <a:t>Impared</a:t>
            </a:r>
            <a:endParaRPr lang="ko-KR" altLang="en-US" b="1" kern="0" dirty="0"/>
          </a:p>
        </p:txBody>
      </p:sp>
      <p:pic>
        <p:nvPicPr>
          <p:cNvPr id="4" name="그림 3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35687CA2-9A27-6D65-ECFD-95B96834C08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4140" y="-2669860"/>
            <a:ext cx="6863720" cy="1219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>
            <a:extLst>
              <a:ext uri="{FF2B5EF4-FFF2-40B4-BE49-F238E27FC236}">
                <a16:creationId xmlns:a16="http://schemas.microsoft.com/office/drawing/2014/main" id="{800B59E6-5E3F-EEDB-EFCE-6E78EB3CA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120" y="719280"/>
            <a:ext cx="10289520" cy="81684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algn="ctr">
              <a:lnSpc>
                <a:spcPct val="80000"/>
              </a:lnSpc>
              <a:buNone/>
            </a:pPr>
            <a:r>
              <a:rPr lang="ko-KR" altLang="en-US" b="1" dirty="0">
                <a:latin typeface="Ubuntu" panose="020B0504030602030204" pitchFamily="34" charset="0"/>
              </a:rPr>
              <a:t>관련 연구 및 사례 </a:t>
            </a:r>
            <a:r>
              <a:rPr lang="en-US" altLang="ko-KR" sz="4000" b="1" dirty="0">
                <a:latin typeface="Ubuntu" panose="020B0504030602030204" pitchFamily="34" charset="0"/>
              </a:rPr>
              <a:t>- </a:t>
            </a:r>
            <a:r>
              <a:rPr lang="ko-KR" altLang="en-US" sz="4000" b="1" dirty="0">
                <a:latin typeface="Ubuntu" panose="020B0504030602030204" pitchFamily="34" charset="0"/>
              </a:rPr>
              <a:t>사례 ②</a:t>
            </a:r>
            <a:endParaRPr lang="en-US" sz="4800" b="0" strike="noStrike" spc="-1" dirty="0">
              <a:solidFill>
                <a:srgbClr val="0C343D"/>
              </a:solidFill>
              <a:latin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91127F-ACDE-1A6B-F265-A8B07B2DE02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448709" y="1563171"/>
            <a:ext cx="4320000" cy="438336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9CA793-5A3D-79C1-351D-427A15C66FD8}"/>
              </a:ext>
            </a:extLst>
          </p:cNvPr>
          <p:cNvSpPr txBox="1"/>
          <p:nvPr/>
        </p:nvSpPr>
        <p:spPr>
          <a:xfrm>
            <a:off x="6120000" y="1807200"/>
            <a:ext cx="1948680" cy="532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400" b="1" strike="noStrike" spc="-1" dirty="0">
                <a:solidFill>
                  <a:srgbClr val="0C343D"/>
                </a:solidFill>
                <a:latin typeface="Ubuntu"/>
                <a:ea typeface="Ubuntu"/>
              </a:rPr>
              <a:t>Be My Eyes</a:t>
            </a:r>
            <a:endParaRPr lang="en-US" sz="2400" b="0" strike="noStrike" spc="-1" dirty="0">
              <a:latin typeface="Noto Sans K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57605E-06BD-EBF6-0663-E38A54908201}"/>
              </a:ext>
            </a:extLst>
          </p:cNvPr>
          <p:cNvSpPr txBox="1"/>
          <p:nvPr/>
        </p:nvSpPr>
        <p:spPr>
          <a:xfrm>
            <a:off x="6095880" y="3284880"/>
            <a:ext cx="5223600" cy="386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000" b="0" strike="noStrike" spc="-1" dirty="0">
                <a:solidFill>
                  <a:srgbClr val="0C343D"/>
                </a:solidFill>
                <a:latin typeface="Ubuntu"/>
                <a:ea typeface="Ubuntu"/>
              </a:rPr>
              <a:t>- </a:t>
            </a:r>
            <a:r>
              <a:rPr lang="ko-KR" sz="2000" b="0" strike="noStrike" spc="-1" dirty="0">
                <a:solidFill>
                  <a:srgbClr val="0C343D"/>
                </a:solidFill>
                <a:latin typeface="Ubuntu"/>
                <a:ea typeface="Ubuntu"/>
              </a:rPr>
              <a:t>자원봉사자의 </a:t>
            </a:r>
            <a:r>
              <a:rPr lang="en-US" altLang="ko-KR" sz="2000" spc="-1" dirty="0">
                <a:solidFill>
                  <a:srgbClr val="0C343D"/>
                </a:solidFill>
                <a:latin typeface="Ubuntu"/>
                <a:ea typeface="Ubuntu"/>
              </a:rPr>
              <a:t>App</a:t>
            </a:r>
            <a:r>
              <a:rPr lang="ko-KR" sz="2000" b="0" strike="noStrike" spc="-1" dirty="0">
                <a:solidFill>
                  <a:srgbClr val="0C343D"/>
                </a:solidFill>
                <a:latin typeface="Ubuntu"/>
                <a:ea typeface="Ubuntu"/>
              </a:rPr>
              <a:t> 설치 필</a:t>
            </a:r>
            <a:r>
              <a:rPr lang="ko-KR" altLang="en-US" sz="2000" b="0" strike="noStrike" spc="-1" dirty="0">
                <a:solidFill>
                  <a:srgbClr val="0C343D"/>
                </a:solidFill>
                <a:latin typeface="Ubuntu"/>
                <a:ea typeface="Ubuntu"/>
              </a:rPr>
              <a:t>요</a:t>
            </a:r>
            <a:endParaRPr lang="en-US" sz="2000" b="0" strike="noStrike" spc="-1" dirty="0">
              <a:latin typeface="Noto Sans K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5C3E82-8349-565F-ACA7-D05F19286A9C}"/>
              </a:ext>
            </a:extLst>
          </p:cNvPr>
          <p:cNvSpPr txBox="1"/>
          <p:nvPr/>
        </p:nvSpPr>
        <p:spPr>
          <a:xfrm>
            <a:off x="6120000" y="2438220"/>
            <a:ext cx="3869127" cy="681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altLang="ko-KR" sz="2000" b="0" strike="noStrike" spc="-1" dirty="0">
                <a:solidFill>
                  <a:srgbClr val="0C343D"/>
                </a:solidFill>
                <a:latin typeface="Ubuntu"/>
                <a:ea typeface="Ubuntu"/>
              </a:rPr>
              <a:t>- </a:t>
            </a:r>
            <a:r>
              <a:rPr lang="ko-KR" sz="2000" b="0" strike="noStrike" spc="-1" dirty="0">
                <a:solidFill>
                  <a:srgbClr val="0C343D"/>
                </a:solidFill>
                <a:latin typeface="Ubuntu"/>
                <a:ea typeface="Ubuntu"/>
              </a:rPr>
              <a:t>시각장애인은 도움이 필요할 때</a:t>
            </a:r>
            <a:r>
              <a:rPr lang="en-US" altLang="ko-KR" sz="2000" b="0" strike="noStrike" spc="-1" dirty="0">
                <a:solidFill>
                  <a:srgbClr val="0C343D"/>
                </a:solidFill>
                <a:latin typeface="Ubuntu"/>
                <a:ea typeface="Ubuntu"/>
              </a:rPr>
              <a:t> </a:t>
            </a:r>
          </a:p>
          <a:p>
            <a:r>
              <a:rPr lang="en-US" altLang="ko-KR" sz="2000" spc="-1" dirty="0">
                <a:solidFill>
                  <a:srgbClr val="0C343D"/>
                </a:solidFill>
                <a:latin typeface="Ubuntu"/>
                <a:ea typeface="Ubuntu"/>
              </a:rPr>
              <a:t>  </a:t>
            </a:r>
            <a:r>
              <a:rPr lang="ko-KR" sz="2000" b="0" strike="noStrike" spc="-1" dirty="0">
                <a:solidFill>
                  <a:srgbClr val="0C343D"/>
                </a:solidFill>
                <a:latin typeface="Ubuntu"/>
                <a:ea typeface="Ubuntu"/>
              </a:rPr>
              <a:t>자원봉사자를 호출</a:t>
            </a:r>
            <a:endParaRPr lang="en-US" sz="2000" b="0" strike="noStrike" spc="-1" dirty="0">
              <a:latin typeface="Noto Sans K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A24D98-49A5-2656-B329-4320754908E4}"/>
              </a:ext>
            </a:extLst>
          </p:cNvPr>
          <p:cNvSpPr txBox="1"/>
          <p:nvPr/>
        </p:nvSpPr>
        <p:spPr>
          <a:xfrm>
            <a:off x="6120000" y="4021800"/>
            <a:ext cx="5223600" cy="386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altLang="ko-KR" sz="2000" b="1" spc="-1" dirty="0">
                <a:solidFill>
                  <a:srgbClr val="0C343D"/>
                </a:solidFill>
                <a:latin typeface="Ubuntu"/>
                <a:ea typeface="Ubuntu"/>
              </a:rPr>
              <a:t>&gt;</a:t>
            </a:r>
            <a:r>
              <a:rPr lang="ko-KR" altLang="en-US" sz="2000" b="1" spc="-1" dirty="0">
                <a:solidFill>
                  <a:srgbClr val="0C343D"/>
                </a:solidFill>
                <a:latin typeface="Ubuntu"/>
                <a:ea typeface="Ubuntu"/>
              </a:rPr>
              <a:t> </a:t>
            </a:r>
            <a:r>
              <a:rPr lang="ko-KR" sz="2000" b="1" strike="noStrike" spc="-1" dirty="0">
                <a:solidFill>
                  <a:srgbClr val="0C343D"/>
                </a:solidFill>
                <a:latin typeface="Ubuntu"/>
                <a:ea typeface="Ubuntu"/>
              </a:rPr>
              <a:t>시각장애인 혼자서 문제 해결</a:t>
            </a:r>
            <a:r>
              <a:rPr lang="en-US" altLang="ko-KR" sz="2000" b="1" strike="noStrike" spc="-1" dirty="0">
                <a:solidFill>
                  <a:srgbClr val="0C343D"/>
                </a:solidFill>
                <a:latin typeface="Ubuntu"/>
                <a:ea typeface="Ubuntu"/>
              </a:rPr>
              <a:t> </a:t>
            </a:r>
            <a:r>
              <a:rPr lang="ko-KR" altLang="en-US" sz="2000" b="1" strike="noStrike" spc="-1" dirty="0">
                <a:solidFill>
                  <a:srgbClr val="0C343D"/>
                </a:solidFill>
                <a:latin typeface="Ubuntu"/>
                <a:ea typeface="Ubuntu"/>
              </a:rPr>
              <a:t>불가</a:t>
            </a:r>
            <a:r>
              <a:rPr lang="ko-KR" altLang="en-US" sz="2000" b="1" spc="-1" dirty="0">
                <a:solidFill>
                  <a:srgbClr val="0C343D"/>
                </a:solidFill>
                <a:latin typeface="Ubuntu"/>
                <a:ea typeface="Ubuntu"/>
              </a:rPr>
              <a:t>능</a:t>
            </a:r>
            <a:endParaRPr lang="en-US" sz="2000" b="1" strike="noStrike" spc="-1" dirty="0">
              <a:latin typeface="Noto Sans KR"/>
            </a:endParaRPr>
          </a:p>
        </p:txBody>
      </p:sp>
      <p:sp>
        <p:nvSpPr>
          <p:cNvPr id="2" name="Google Shape;3791;p30">
            <a:extLst>
              <a:ext uri="{FF2B5EF4-FFF2-40B4-BE49-F238E27FC236}">
                <a16:creationId xmlns:a16="http://schemas.microsoft.com/office/drawing/2014/main" id="{9E42CE6B-D23B-2448-9E8C-4BAD66F1FE4D}"/>
              </a:ext>
            </a:extLst>
          </p:cNvPr>
          <p:cNvSpPr txBox="1">
            <a:spLocks/>
          </p:cNvSpPr>
          <p:nvPr/>
        </p:nvSpPr>
        <p:spPr>
          <a:xfrm>
            <a:off x="1320627" y="1372627"/>
            <a:ext cx="1034714" cy="16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1200" kern="0" dirty="0"/>
              <a:t>[</a:t>
            </a:r>
            <a:r>
              <a:rPr lang="ko-KR" altLang="en-US" sz="1200" kern="0" dirty="0"/>
              <a:t>참고문헌</a:t>
            </a:r>
            <a:r>
              <a:rPr lang="en-US" altLang="ko-KR" sz="1200" kern="0" dirty="0"/>
              <a:t>9]</a:t>
            </a:r>
            <a:endParaRPr lang="ko-KR" altLang="en-US" sz="1200" kern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1AFEBD7-0346-8E50-5426-E95B36B524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E61D8-E058-48F4-97F6-9FEB2BAB508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52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930;p32">
            <a:extLst>
              <a:ext uri="{FF2B5EF4-FFF2-40B4-BE49-F238E27FC236}">
                <a16:creationId xmlns:a16="http://schemas.microsoft.com/office/drawing/2014/main" id="{494891FB-F0C2-3D29-7199-D709A6429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1" dirty="0">
                <a:latin typeface="Ubuntu" panose="020B0504030602030204" pitchFamily="34" charset="0"/>
              </a:rPr>
              <a:t>관련 연구 및 사례 </a:t>
            </a:r>
            <a:r>
              <a:rPr lang="en-US" altLang="ko-KR" sz="4000" b="1" dirty="0">
                <a:latin typeface="Ubuntu" panose="020B0504030602030204" pitchFamily="34" charset="0"/>
              </a:rPr>
              <a:t>- </a:t>
            </a:r>
            <a:r>
              <a:rPr lang="ko-KR" altLang="en-US" sz="4000" b="1" dirty="0">
                <a:latin typeface="Ubuntu" panose="020B0504030602030204" pitchFamily="34" charset="0"/>
              </a:rPr>
              <a:t>사례 ③</a:t>
            </a:r>
            <a:endParaRPr b="1" dirty="0">
              <a:latin typeface="Ubuntu" panose="020B0504030602030204" pitchFamily="34" charset="0"/>
            </a:endParaRPr>
          </a:p>
        </p:txBody>
      </p:sp>
      <p:sp>
        <p:nvSpPr>
          <p:cNvPr id="2" name="Google Shape;3791;p30">
            <a:extLst>
              <a:ext uri="{FF2B5EF4-FFF2-40B4-BE49-F238E27FC236}">
                <a16:creationId xmlns:a16="http://schemas.microsoft.com/office/drawing/2014/main" id="{2EBF2C70-157E-11C7-1A32-D3FC9F71345A}"/>
              </a:ext>
            </a:extLst>
          </p:cNvPr>
          <p:cNvSpPr txBox="1">
            <a:spLocks/>
          </p:cNvSpPr>
          <p:nvPr/>
        </p:nvSpPr>
        <p:spPr>
          <a:xfrm>
            <a:off x="6387898" y="2390455"/>
            <a:ext cx="5189953" cy="2967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ko-KR" altLang="en-US" sz="2400" b="1" kern="0" dirty="0"/>
              <a:t>유통기한 </a:t>
            </a:r>
            <a:r>
              <a:rPr lang="ko-KR" altLang="en-US" sz="2400" b="1" kern="0" dirty="0" err="1"/>
              <a:t>언제지</a:t>
            </a:r>
            <a:endParaRPr lang="en-US" altLang="ko-KR" sz="2400" b="1" kern="0" dirty="0"/>
          </a:p>
          <a:p>
            <a:pPr marL="0" indent="0" latinLnBrk="0"/>
            <a:endParaRPr lang="en-US" altLang="ko-KR" sz="2400" b="1" kern="0" dirty="0"/>
          </a:p>
          <a:p>
            <a:pPr marL="0" indent="0" latinLnBrk="0"/>
            <a:r>
              <a:rPr lang="en-US" altLang="ko-KR" sz="2000" kern="0" dirty="0"/>
              <a:t>- </a:t>
            </a:r>
            <a:r>
              <a:rPr lang="ko-KR" altLang="en-US" sz="2000" kern="0" dirty="0"/>
              <a:t>바코드 인식</a:t>
            </a:r>
            <a:endParaRPr lang="en-US" altLang="ko-KR" sz="2000" kern="0" dirty="0"/>
          </a:p>
          <a:p>
            <a:pPr marL="0" indent="0" latinLnBrk="0"/>
            <a:endParaRPr lang="en-US" altLang="ko-KR" sz="2000" kern="0" dirty="0"/>
          </a:p>
          <a:p>
            <a:pPr marL="0" indent="0" latinLnBrk="0"/>
            <a:r>
              <a:rPr lang="en-US" altLang="ko-KR" sz="2000" kern="0" dirty="0"/>
              <a:t>- </a:t>
            </a:r>
            <a:r>
              <a:rPr lang="ko-KR" altLang="en-US" sz="2000" kern="0" dirty="0"/>
              <a:t>유통기한을 직접 등록</a:t>
            </a:r>
            <a:endParaRPr lang="en-US" altLang="ko-KR" sz="2000" kern="0" dirty="0"/>
          </a:p>
          <a:p>
            <a:pPr marL="342900" indent="-342900" latinLnBrk="0">
              <a:buFontTx/>
              <a:buChar char="-"/>
            </a:pPr>
            <a:endParaRPr lang="en-US" altLang="ko-KR" sz="2000" kern="0" dirty="0"/>
          </a:p>
          <a:p>
            <a:pPr>
              <a:lnSpc>
                <a:spcPct val="150000"/>
              </a:lnSpc>
            </a:pPr>
            <a:r>
              <a:rPr lang="en-US" altLang="ko-KR" sz="2000" b="1" spc="-1" dirty="0"/>
              <a:t>&gt;</a:t>
            </a:r>
            <a:r>
              <a:rPr lang="ko-KR" altLang="en-US" sz="2000" b="1" spc="-1" dirty="0">
                <a:solidFill>
                  <a:srgbClr val="0C343D"/>
                </a:solidFill>
                <a:latin typeface="Ubuntu"/>
                <a:ea typeface="Ubuntu"/>
              </a:rPr>
              <a:t> 수동 입력 및 장애인 지원하지 않음</a:t>
            </a:r>
            <a:endParaRPr lang="en-US" altLang="ko-KR" sz="2000" b="1" spc="-1" dirty="0">
              <a:solidFill>
                <a:srgbClr val="0C343D"/>
              </a:solidFill>
              <a:latin typeface="Ubuntu"/>
              <a:ea typeface="Ubuntu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" dirty="0"/>
              <a:t>&gt;</a:t>
            </a:r>
            <a:r>
              <a:rPr lang="ko-KR" altLang="en-US" sz="2000" b="1" spc="-1" dirty="0">
                <a:solidFill>
                  <a:srgbClr val="0C343D"/>
                </a:solidFill>
                <a:latin typeface="Ubuntu"/>
                <a:ea typeface="Ubuntu"/>
              </a:rPr>
              <a:t> 바코드 인식률 저조</a:t>
            </a:r>
            <a:endParaRPr lang="en-US" altLang="ko-KR" sz="2000" b="1" spc="-1" dirty="0">
              <a:solidFill>
                <a:srgbClr val="0C343D"/>
              </a:solidFill>
              <a:latin typeface="Ubuntu"/>
              <a:ea typeface="Ubuntu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" dirty="0"/>
              <a:t>&gt;</a:t>
            </a:r>
            <a:r>
              <a:rPr lang="ko-KR" altLang="en-US" sz="2000" b="1" spc="-1" dirty="0">
                <a:solidFill>
                  <a:srgbClr val="0C343D"/>
                </a:solidFill>
                <a:latin typeface="Ubuntu"/>
                <a:ea typeface="Ubuntu"/>
              </a:rPr>
              <a:t> 텍스트 </a:t>
            </a:r>
            <a:r>
              <a:rPr lang="ko-KR" altLang="en-US" sz="2000" b="1" spc="-1" dirty="0"/>
              <a:t>추출에 상당 시간 소요</a:t>
            </a:r>
            <a:endParaRPr lang="en-US" altLang="ko-KR" sz="2000" b="1" strike="noStrike" spc="-1" dirty="0">
              <a:latin typeface="Noto Sans KR"/>
            </a:endParaRPr>
          </a:p>
          <a:p>
            <a:endParaRPr lang="en-US" altLang="ko-KR" sz="2000" b="1" strike="noStrike" spc="-1" dirty="0">
              <a:latin typeface="Noto Sans KR"/>
            </a:endParaRPr>
          </a:p>
        </p:txBody>
      </p:sp>
      <p:pic>
        <p:nvPicPr>
          <p:cNvPr id="1026" name="Picture 2" descr="니즈, AI기반 유통기한 및 재고 관리 서비스 '유통기한 언제지' 출시 : ZUM 뉴스">
            <a:extLst>
              <a:ext uri="{FF2B5EF4-FFF2-40B4-BE49-F238E27FC236}">
                <a16:creationId xmlns:a16="http://schemas.microsoft.com/office/drawing/2014/main" id="{F9E19C24-4854-89AB-D0C5-F9B0587F6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96" y="2390455"/>
            <a:ext cx="4748171" cy="2967607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3791;p30">
            <a:extLst>
              <a:ext uri="{FF2B5EF4-FFF2-40B4-BE49-F238E27FC236}">
                <a16:creationId xmlns:a16="http://schemas.microsoft.com/office/drawing/2014/main" id="{7195DDCE-63A5-D74D-231C-B2CCF5E3F04F}"/>
              </a:ext>
            </a:extLst>
          </p:cNvPr>
          <p:cNvSpPr txBox="1">
            <a:spLocks/>
          </p:cNvSpPr>
          <p:nvPr/>
        </p:nvSpPr>
        <p:spPr>
          <a:xfrm>
            <a:off x="1347796" y="2180131"/>
            <a:ext cx="1175982" cy="9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1200" kern="0" dirty="0"/>
              <a:t>[</a:t>
            </a:r>
            <a:r>
              <a:rPr lang="ko-KR" altLang="en-US" sz="1200" kern="0" dirty="0"/>
              <a:t>참고문헌</a:t>
            </a:r>
            <a:r>
              <a:rPr lang="en-US" altLang="ko-KR" sz="1200" kern="0" dirty="0"/>
              <a:t>10]</a:t>
            </a:r>
            <a:endParaRPr lang="ko-KR" altLang="en-US" sz="1200" kern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9A16AE-F311-A4A1-D4AE-573F632B81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E61D8-E058-48F4-97F6-9FEB2BAB508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64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930;p32">
            <a:extLst>
              <a:ext uri="{FF2B5EF4-FFF2-40B4-BE49-F238E27FC236}">
                <a16:creationId xmlns:a16="http://schemas.microsoft.com/office/drawing/2014/main" id="{494891FB-F0C2-3D29-7199-D709A6429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1" dirty="0">
                <a:latin typeface="Ubuntu" panose="020B0504030602030204" pitchFamily="34" charset="0"/>
              </a:rPr>
              <a:t>관련 연구 및 사례 </a:t>
            </a:r>
            <a:r>
              <a:rPr lang="en-US" altLang="ko-KR" sz="4000" b="1" dirty="0">
                <a:latin typeface="Ubuntu" panose="020B0504030602030204" pitchFamily="34" charset="0"/>
              </a:rPr>
              <a:t>- </a:t>
            </a:r>
            <a:r>
              <a:rPr lang="ko-KR" altLang="en-US" sz="4000" b="1" dirty="0">
                <a:latin typeface="Ubuntu" panose="020B0504030602030204" pitchFamily="34" charset="0"/>
              </a:rPr>
              <a:t>대조</a:t>
            </a:r>
            <a:endParaRPr lang="ko-KR" altLang="en-US" b="1" dirty="0">
              <a:latin typeface="Ubuntu" panose="020B0504030602030204" pitchFamily="34" charset="0"/>
            </a:endParaRPr>
          </a:p>
        </p:txBody>
      </p:sp>
      <p:sp>
        <p:nvSpPr>
          <p:cNvPr id="2" name="Google Shape;3791;p30">
            <a:extLst>
              <a:ext uri="{FF2B5EF4-FFF2-40B4-BE49-F238E27FC236}">
                <a16:creationId xmlns:a16="http://schemas.microsoft.com/office/drawing/2014/main" id="{2EBF2C70-157E-11C7-1A32-D3FC9F71345A}"/>
              </a:ext>
            </a:extLst>
          </p:cNvPr>
          <p:cNvSpPr txBox="1">
            <a:spLocks/>
          </p:cNvSpPr>
          <p:nvPr/>
        </p:nvSpPr>
        <p:spPr>
          <a:xfrm>
            <a:off x="950967" y="1745554"/>
            <a:ext cx="374937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ko-KR" altLang="en-US" sz="2800" b="1" kern="0" dirty="0"/>
              <a:t>기존 사례와의 차별성</a:t>
            </a:r>
            <a:endParaRPr lang="en-US" altLang="ko-KR" sz="2800" b="1" kern="0" dirty="0"/>
          </a:p>
          <a:p>
            <a:pPr marL="0" indent="0" latinLnBrk="0"/>
            <a:endParaRPr lang="en-US" altLang="ko-KR" sz="2400" b="1" kern="0" dirty="0"/>
          </a:p>
        </p:txBody>
      </p:sp>
      <p:sp>
        <p:nvSpPr>
          <p:cNvPr id="4" name="Google Shape;3791;p30">
            <a:extLst>
              <a:ext uri="{FF2B5EF4-FFF2-40B4-BE49-F238E27FC236}">
                <a16:creationId xmlns:a16="http://schemas.microsoft.com/office/drawing/2014/main" id="{40AF79C6-C280-DB19-0EA3-7BC378410069}"/>
              </a:ext>
            </a:extLst>
          </p:cNvPr>
          <p:cNvSpPr txBox="1">
            <a:spLocks/>
          </p:cNvSpPr>
          <p:nvPr/>
        </p:nvSpPr>
        <p:spPr>
          <a:xfrm>
            <a:off x="950967" y="2712447"/>
            <a:ext cx="3749370" cy="697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2400" b="1" kern="0" dirty="0"/>
              <a:t>Ⅰ. </a:t>
            </a:r>
            <a:r>
              <a:rPr lang="ko-KR" altLang="en-US" sz="2400" b="1" kern="0" dirty="0"/>
              <a:t>시각장애인 이용 가능</a:t>
            </a:r>
            <a:endParaRPr lang="en-US" altLang="ko-KR" sz="2400" b="1" kern="0" dirty="0"/>
          </a:p>
          <a:p>
            <a:pPr marL="0" indent="0" latinLnBrk="0">
              <a:lnSpc>
                <a:spcPct val="150000"/>
              </a:lnSpc>
            </a:pPr>
            <a:r>
              <a:rPr lang="en-US" altLang="ko-KR" sz="2000" kern="0" dirty="0"/>
              <a:t>- </a:t>
            </a:r>
            <a:r>
              <a:rPr lang="ko-KR" altLang="en-US" sz="2000" kern="0" dirty="0"/>
              <a:t>음성 출력</a:t>
            </a:r>
            <a:endParaRPr lang="en-US" altLang="ko-KR" sz="2000" kern="0" dirty="0"/>
          </a:p>
        </p:txBody>
      </p:sp>
      <p:sp>
        <p:nvSpPr>
          <p:cNvPr id="5" name="Google Shape;3791;p30">
            <a:extLst>
              <a:ext uri="{FF2B5EF4-FFF2-40B4-BE49-F238E27FC236}">
                <a16:creationId xmlns:a16="http://schemas.microsoft.com/office/drawing/2014/main" id="{DCA5A405-E051-5BD0-980F-4AB0B8CC8DC7}"/>
              </a:ext>
            </a:extLst>
          </p:cNvPr>
          <p:cNvSpPr txBox="1">
            <a:spLocks/>
          </p:cNvSpPr>
          <p:nvPr/>
        </p:nvSpPr>
        <p:spPr>
          <a:xfrm>
            <a:off x="950967" y="3780504"/>
            <a:ext cx="3420736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2400" b="1" kern="0" dirty="0"/>
              <a:t>Ⅱ. </a:t>
            </a:r>
            <a:r>
              <a:rPr lang="ko-KR" altLang="en-US" sz="2400" b="1" kern="0" dirty="0"/>
              <a:t>자립성 확보</a:t>
            </a:r>
            <a:endParaRPr lang="en-US" altLang="ko-KR" sz="2400" b="1" kern="0" dirty="0"/>
          </a:p>
          <a:p>
            <a:pPr marL="0" indent="0" latinLnBrk="0">
              <a:lnSpc>
                <a:spcPct val="150000"/>
              </a:lnSpc>
            </a:pPr>
            <a:r>
              <a:rPr lang="en-US" altLang="ko-KR" sz="2000" kern="0" dirty="0"/>
              <a:t>- </a:t>
            </a:r>
            <a:r>
              <a:rPr lang="ko-KR" altLang="en-US" sz="2000" kern="0" dirty="0"/>
              <a:t>타인의 도움 필요 없이 해결 </a:t>
            </a:r>
            <a:endParaRPr lang="en-US" altLang="ko-KR" sz="2000" kern="0" dirty="0"/>
          </a:p>
        </p:txBody>
      </p:sp>
      <p:sp>
        <p:nvSpPr>
          <p:cNvPr id="6" name="Google Shape;3791;p30">
            <a:extLst>
              <a:ext uri="{FF2B5EF4-FFF2-40B4-BE49-F238E27FC236}">
                <a16:creationId xmlns:a16="http://schemas.microsoft.com/office/drawing/2014/main" id="{3CE28EC4-D74E-02FB-9639-59F4A5AD73E1}"/>
              </a:ext>
            </a:extLst>
          </p:cNvPr>
          <p:cNvSpPr txBox="1">
            <a:spLocks/>
          </p:cNvSpPr>
          <p:nvPr/>
        </p:nvSpPr>
        <p:spPr>
          <a:xfrm>
            <a:off x="950967" y="4967928"/>
            <a:ext cx="6033308" cy="882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>
              <a:lnSpc>
                <a:spcPct val="150000"/>
              </a:lnSpc>
            </a:pPr>
            <a:r>
              <a:rPr lang="en-US" altLang="ko-KR" sz="2400" b="1" kern="0" dirty="0"/>
              <a:t>Ⅲ. </a:t>
            </a:r>
            <a:r>
              <a:rPr lang="ko-KR" altLang="en-US" sz="2400" b="1" kern="0" dirty="0"/>
              <a:t>이용 범위 확대</a:t>
            </a:r>
            <a:endParaRPr lang="en-US" altLang="ko-KR" sz="2400" b="1" kern="0" dirty="0"/>
          </a:p>
          <a:p>
            <a:pPr marL="0" indent="0" latinLnBrk="0">
              <a:lnSpc>
                <a:spcPct val="150000"/>
              </a:lnSpc>
            </a:pPr>
            <a:r>
              <a:rPr lang="en-US" altLang="ko-KR" sz="2000" kern="0" dirty="0"/>
              <a:t>- </a:t>
            </a:r>
            <a:r>
              <a:rPr lang="ko-KR" altLang="en-US" sz="2000" kern="0" dirty="0"/>
              <a:t>의약품 뿐만 아니라 </a:t>
            </a:r>
            <a:r>
              <a:rPr lang="en-US" altLang="ko-KR" sz="2000" kern="0" dirty="0"/>
              <a:t>QR </a:t>
            </a:r>
            <a:r>
              <a:rPr lang="ko-KR" altLang="en-US" sz="2000" kern="0" dirty="0"/>
              <a:t>코드 표기 제품 전체 가능</a:t>
            </a:r>
            <a:endParaRPr lang="en-US" altLang="ko-KR" sz="2000" kern="0" dirty="0"/>
          </a:p>
        </p:txBody>
      </p:sp>
      <p:sp>
        <p:nvSpPr>
          <p:cNvPr id="7" name="Google Shape;3791;p30">
            <a:extLst>
              <a:ext uri="{FF2B5EF4-FFF2-40B4-BE49-F238E27FC236}">
                <a16:creationId xmlns:a16="http://schemas.microsoft.com/office/drawing/2014/main" id="{A7DA7E06-69AE-B19A-F174-783A4468BF67}"/>
              </a:ext>
            </a:extLst>
          </p:cNvPr>
          <p:cNvSpPr txBox="1">
            <a:spLocks/>
          </p:cNvSpPr>
          <p:nvPr/>
        </p:nvSpPr>
        <p:spPr>
          <a:xfrm>
            <a:off x="5795682" y="2562754"/>
            <a:ext cx="6160168" cy="882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2400" b="1" kern="0" dirty="0"/>
              <a:t>Ⅳ. </a:t>
            </a:r>
            <a:r>
              <a:rPr lang="ko-KR" altLang="en-US" sz="2400" b="1" kern="0" dirty="0"/>
              <a:t>제공 정보 확대 </a:t>
            </a:r>
            <a:r>
              <a:rPr lang="en-US" altLang="ko-KR" sz="2400" b="1" kern="0" dirty="0"/>
              <a:t>(</a:t>
            </a:r>
            <a:r>
              <a:rPr lang="ko-KR" altLang="en-US" sz="2400" b="1" kern="0" dirty="0"/>
              <a:t>유통기한</a:t>
            </a:r>
            <a:r>
              <a:rPr lang="en-US" altLang="ko-KR" sz="2400" b="1" kern="0" dirty="0"/>
              <a:t>, </a:t>
            </a:r>
            <a:r>
              <a:rPr lang="ko-KR" altLang="en-US" sz="2400" b="1" kern="0" dirty="0"/>
              <a:t>제품 구별</a:t>
            </a:r>
            <a:r>
              <a:rPr lang="en-US" altLang="ko-KR" sz="2400" b="1" kern="0" dirty="0"/>
              <a:t>)</a:t>
            </a:r>
          </a:p>
          <a:p>
            <a:pPr marL="0" indent="0" latinLnBrk="0">
              <a:lnSpc>
                <a:spcPct val="150000"/>
              </a:lnSpc>
            </a:pPr>
            <a:r>
              <a:rPr lang="en-US" altLang="ko-KR" sz="2000" kern="0" dirty="0"/>
              <a:t>- </a:t>
            </a:r>
            <a:r>
              <a:rPr lang="ko-KR" altLang="en-US" sz="2000" kern="0" dirty="0"/>
              <a:t>바코드 대체로 </a:t>
            </a:r>
            <a:r>
              <a:rPr lang="en-US" altLang="ko-KR" sz="2000" kern="0" dirty="0"/>
              <a:t>QR </a:t>
            </a:r>
            <a:r>
              <a:rPr lang="ko-KR" altLang="en-US" sz="2000" kern="0" dirty="0"/>
              <a:t>코드 사용</a:t>
            </a:r>
            <a:endParaRPr lang="en-US" altLang="ko-KR" sz="2000" kern="0" dirty="0"/>
          </a:p>
        </p:txBody>
      </p:sp>
      <p:sp>
        <p:nvSpPr>
          <p:cNvPr id="8" name="Google Shape;3791;p30">
            <a:extLst>
              <a:ext uri="{FF2B5EF4-FFF2-40B4-BE49-F238E27FC236}">
                <a16:creationId xmlns:a16="http://schemas.microsoft.com/office/drawing/2014/main" id="{2E0A722A-19F6-2D59-84F6-C52B09F3D98C}"/>
              </a:ext>
            </a:extLst>
          </p:cNvPr>
          <p:cNvSpPr txBox="1">
            <a:spLocks/>
          </p:cNvSpPr>
          <p:nvPr/>
        </p:nvSpPr>
        <p:spPr>
          <a:xfrm>
            <a:off x="5795682" y="3777780"/>
            <a:ext cx="5550568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>
              <a:lnSpc>
                <a:spcPct val="150000"/>
              </a:lnSpc>
            </a:pPr>
            <a:r>
              <a:rPr lang="en-US" altLang="ko-KR" sz="2400" b="1" kern="0" dirty="0"/>
              <a:t>Ⅴ. Application </a:t>
            </a:r>
            <a:r>
              <a:rPr lang="ko-KR" altLang="en-US" sz="2400" b="1" kern="0" dirty="0"/>
              <a:t>플랫폼</a:t>
            </a:r>
            <a:endParaRPr lang="en-US" altLang="ko-KR" sz="2400" b="1" kern="0" dirty="0"/>
          </a:p>
          <a:p>
            <a:pPr marL="0" indent="0" latinLnBrk="0">
              <a:lnSpc>
                <a:spcPct val="150000"/>
              </a:lnSpc>
            </a:pPr>
            <a:r>
              <a:rPr lang="en-US" altLang="ko-KR" sz="2000" kern="0" dirty="0"/>
              <a:t>- Web</a:t>
            </a:r>
            <a:r>
              <a:rPr lang="ko-KR" altLang="en-US" sz="2000" kern="0" dirty="0"/>
              <a:t>이 아닌 </a:t>
            </a:r>
            <a:r>
              <a:rPr lang="en-US" altLang="ko-KR" sz="2000" kern="0" dirty="0"/>
              <a:t>App</a:t>
            </a:r>
            <a:r>
              <a:rPr lang="ko-KR" altLang="en-US" sz="2000" kern="0" dirty="0"/>
              <a:t>으로서 편의성 제공</a:t>
            </a:r>
            <a:endParaRPr lang="en-US" altLang="ko-KR" sz="2000" kern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F84141C-DB90-4BEE-C829-7CBA547748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E61D8-E058-48F4-97F6-9FEB2BAB508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8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AB7824-0464-5F3B-F4CE-BC9B5809D83D}"/>
              </a:ext>
            </a:extLst>
          </p:cNvPr>
          <p:cNvSpPr/>
          <p:nvPr/>
        </p:nvSpPr>
        <p:spPr>
          <a:xfrm>
            <a:off x="488221" y="4290460"/>
            <a:ext cx="11588193" cy="234598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E09ABB6-68AC-9BC0-61B5-A6EB5A2E3C8D}"/>
              </a:ext>
            </a:extLst>
          </p:cNvPr>
          <p:cNvSpPr/>
          <p:nvPr/>
        </p:nvSpPr>
        <p:spPr>
          <a:xfrm>
            <a:off x="422059" y="1523689"/>
            <a:ext cx="11588193" cy="234598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Google Shape;3930;p32">
            <a:extLst>
              <a:ext uri="{FF2B5EF4-FFF2-40B4-BE49-F238E27FC236}">
                <a16:creationId xmlns:a16="http://schemas.microsoft.com/office/drawing/2014/main" id="{494891FB-F0C2-3D29-7199-D709A6429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1" dirty="0">
                <a:latin typeface="Ubuntu" panose="020B0504030602030204" pitchFamily="34" charset="0"/>
              </a:rPr>
              <a:t>시스템 수행 시나리오</a:t>
            </a:r>
            <a:endParaRPr b="1" dirty="0">
              <a:latin typeface="Ubuntu" panose="020B0504030602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9176FA-4ACB-F91D-BFE5-F38B7BE73F5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777" y="5071333"/>
            <a:ext cx="1351404" cy="1351404"/>
          </a:xfrm>
          <a:prstGeom prst="rect">
            <a:avLst/>
          </a:prstGeom>
        </p:spPr>
      </p:pic>
      <p:pic>
        <p:nvPicPr>
          <p:cNvPr id="4" name="그림 3" descr="밤하늘이(가) 표시된 사진&#10;&#10;자동 생성된 설명">
            <a:extLst>
              <a:ext uri="{FF2B5EF4-FFF2-40B4-BE49-F238E27FC236}">
                <a16:creationId xmlns:a16="http://schemas.microsoft.com/office/drawing/2014/main" id="{157ADD89-B52A-0C7D-FBD9-1C68BDD490C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411" y="5018425"/>
            <a:ext cx="1351404" cy="1351404"/>
          </a:xfrm>
          <a:prstGeom prst="rect">
            <a:avLst/>
          </a:prstGeom>
        </p:spPr>
      </p:pic>
      <p:pic>
        <p:nvPicPr>
          <p:cNvPr id="5" name="그림 4" descr="밤하늘이(가) 표시된 사진&#10;&#10;자동 생성된 설명">
            <a:extLst>
              <a:ext uri="{FF2B5EF4-FFF2-40B4-BE49-F238E27FC236}">
                <a16:creationId xmlns:a16="http://schemas.microsoft.com/office/drawing/2014/main" id="{5785534E-C6F7-1836-C96A-C4C570A46B9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667" y="2076335"/>
            <a:ext cx="1351404" cy="1351404"/>
          </a:xfrm>
          <a:prstGeom prst="rect">
            <a:avLst/>
          </a:prstGeom>
        </p:spPr>
      </p:pic>
      <p:sp>
        <p:nvSpPr>
          <p:cNvPr id="6" name="Google Shape;3791;p30">
            <a:extLst>
              <a:ext uri="{FF2B5EF4-FFF2-40B4-BE49-F238E27FC236}">
                <a16:creationId xmlns:a16="http://schemas.microsoft.com/office/drawing/2014/main" id="{B46E1AC5-27FB-E26C-D573-1B49019F7993}"/>
              </a:ext>
            </a:extLst>
          </p:cNvPr>
          <p:cNvSpPr txBox="1">
            <a:spLocks/>
          </p:cNvSpPr>
          <p:nvPr/>
        </p:nvSpPr>
        <p:spPr>
          <a:xfrm>
            <a:off x="1761859" y="1536533"/>
            <a:ext cx="2338707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ko-KR" altLang="en-US" sz="2000" b="1" kern="0" dirty="0"/>
              <a:t>제품 </a:t>
            </a:r>
            <a:r>
              <a:rPr lang="en-US" altLang="ko-KR" sz="2000" b="1" kern="0" dirty="0"/>
              <a:t>QR</a:t>
            </a:r>
            <a:r>
              <a:rPr lang="ko-KR" altLang="en-US" sz="2000" b="1" kern="0" dirty="0"/>
              <a:t> 코드 생성</a:t>
            </a:r>
            <a:endParaRPr lang="en-US" altLang="ko-KR" sz="2000" b="1" kern="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9451BF3-92A6-8FFD-E12E-279D44A19FF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00" y="2047155"/>
            <a:ext cx="1075044" cy="1476431"/>
          </a:xfrm>
          <a:prstGeom prst="rect">
            <a:avLst/>
          </a:prstGeom>
        </p:spPr>
      </p:pic>
      <p:pic>
        <p:nvPicPr>
          <p:cNvPr id="12" name="그림 11" descr="화살이(가) 표시된 사진&#10;&#10;자동 생성된 설명">
            <a:extLst>
              <a:ext uri="{FF2B5EF4-FFF2-40B4-BE49-F238E27FC236}">
                <a16:creationId xmlns:a16="http://schemas.microsoft.com/office/drawing/2014/main" id="{7ABD1556-EF5C-1D6C-DE73-96C05517590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904469" y="2384740"/>
            <a:ext cx="1351405" cy="907640"/>
          </a:xfrm>
          <a:prstGeom prst="rect">
            <a:avLst/>
          </a:prstGeom>
        </p:spPr>
      </p:pic>
      <p:pic>
        <p:nvPicPr>
          <p:cNvPr id="13" name="그림 12" descr="화살이(가) 표시된 사진&#10;&#10;자동 생성된 설명">
            <a:extLst>
              <a:ext uri="{FF2B5EF4-FFF2-40B4-BE49-F238E27FC236}">
                <a16:creationId xmlns:a16="http://schemas.microsoft.com/office/drawing/2014/main" id="{7B6FE597-FBFB-99BE-6E8F-E450FB8E5E3C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40241">
            <a:off x="3226822" y="3323497"/>
            <a:ext cx="1516379" cy="90764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2640794-7E2A-14E5-5EEB-86766B05333E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20" y="4857172"/>
            <a:ext cx="1433824" cy="1433824"/>
          </a:xfrm>
          <a:prstGeom prst="rect">
            <a:avLst/>
          </a:prstGeom>
        </p:spPr>
      </p:pic>
      <p:sp>
        <p:nvSpPr>
          <p:cNvPr id="16" name="Google Shape;3791;p30">
            <a:extLst>
              <a:ext uri="{FF2B5EF4-FFF2-40B4-BE49-F238E27FC236}">
                <a16:creationId xmlns:a16="http://schemas.microsoft.com/office/drawing/2014/main" id="{62166C7C-2516-9913-35BF-72E08059BE8A}"/>
              </a:ext>
            </a:extLst>
          </p:cNvPr>
          <p:cNvSpPr txBox="1">
            <a:spLocks/>
          </p:cNvSpPr>
          <p:nvPr/>
        </p:nvSpPr>
        <p:spPr>
          <a:xfrm>
            <a:off x="492228" y="4428443"/>
            <a:ext cx="2505360" cy="430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ko-KR" altLang="en-US" sz="2000" b="1" kern="0" dirty="0"/>
              <a:t>사용자 앱 초기 설정</a:t>
            </a:r>
            <a:endParaRPr lang="en-US" altLang="ko-KR" sz="2000" b="1" kern="0" dirty="0"/>
          </a:p>
        </p:txBody>
      </p:sp>
      <p:pic>
        <p:nvPicPr>
          <p:cNvPr id="17" name="그림 16" descr="화살이(가) 표시된 사진&#10;&#10;자동 생성된 설명">
            <a:extLst>
              <a:ext uri="{FF2B5EF4-FFF2-40B4-BE49-F238E27FC236}">
                <a16:creationId xmlns:a16="http://schemas.microsoft.com/office/drawing/2014/main" id="{C1D61DAB-4A95-0C5D-306D-CBC4669CA1C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844" y="5130803"/>
            <a:ext cx="1351405" cy="907640"/>
          </a:xfrm>
          <a:prstGeom prst="rect">
            <a:avLst/>
          </a:prstGeom>
        </p:spPr>
      </p:pic>
      <p:pic>
        <p:nvPicPr>
          <p:cNvPr id="18" name="그림 17" descr="화살이(가) 표시된 사진&#10;&#10;자동 생성된 설명">
            <a:extLst>
              <a:ext uri="{FF2B5EF4-FFF2-40B4-BE49-F238E27FC236}">
                <a16:creationId xmlns:a16="http://schemas.microsoft.com/office/drawing/2014/main" id="{6C315EAA-CDE5-BB6F-A59C-C473C275F428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749" y="5161474"/>
            <a:ext cx="1351405" cy="907640"/>
          </a:xfrm>
          <a:prstGeom prst="rect">
            <a:avLst/>
          </a:prstGeom>
        </p:spPr>
      </p:pic>
      <p:sp>
        <p:nvSpPr>
          <p:cNvPr id="19" name="Google Shape;3791;p30">
            <a:extLst>
              <a:ext uri="{FF2B5EF4-FFF2-40B4-BE49-F238E27FC236}">
                <a16:creationId xmlns:a16="http://schemas.microsoft.com/office/drawing/2014/main" id="{9BC98ABA-341D-FC61-253A-C788D01181F0}"/>
              </a:ext>
            </a:extLst>
          </p:cNvPr>
          <p:cNvSpPr txBox="1">
            <a:spLocks/>
          </p:cNvSpPr>
          <p:nvPr/>
        </p:nvSpPr>
        <p:spPr>
          <a:xfrm>
            <a:off x="3910122" y="4219252"/>
            <a:ext cx="2096714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ko-KR" altLang="en-US" sz="2000" b="1" kern="0" dirty="0"/>
              <a:t>앱 </a:t>
            </a:r>
            <a:r>
              <a:rPr lang="en-US" altLang="ko-KR" sz="2000" b="1" kern="0" dirty="0"/>
              <a:t>QR </a:t>
            </a:r>
            <a:r>
              <a:rPr lang="ko-KR" altLang="en-US" sz="2000" b="1" kern="0" dirty="0"/>
              <a:t>코드 인식</a:t>
            </a:r>
            <a:endParaRPr lang="en-US" altLang="ko-KR" sz="2000" b="1" kern="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49B45B8-D8F2-C07B-4E28-A4EEE8361B79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47" y="2194527"/>
            <a:ext cx="1367357" cy="1367357"/>
          </a:xfrm>
          <a:prstGeom prst="rect">
            <a:avLst/>
          </a:prstGeom>
        </p:spPr>
      </p:pic>
      <p:sp>
        <p:nvSpPr>
          <p:cNvPr id="34" name="Google Shape;3791;p30">
            <a:extLst>
              <a:ext uri="{FF2B5EF4-FFF2-40B4-BE49-F238E27FC236}">
                <a16:creationId xmlns:a16="http://schemas.microsoft.com/office/drawing/2014/main" id="{5DA84179-7B92-27F2-828C-8DB8BC4E0162}"/>
              </a:ext>
            </a:extLst>
          </p:cNvPr>
          <p:cNvSpPr txBox="1">
            <a:spLocks/>
          </p:cNvSpPr>
          <p:nvPr/>
        </p:nvSpPr>
        <p:spPr>
          <a:xfrm>
            <a:off x="6891603" y="1768390"/>
            <a:ext cx="2338706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ko-KR" altLang="en-US" sz="2000" b="1" kern="0" dirty="0"/>
              <a:t>관련 데이터 제공</a:t>
            </a:r>
            <a:endParaRPr lang="en-US" altLang="ko-KR" sz="2000" b="1" kern="0" dirty="0"/>
          </a:p>
        </p:txBody>
      </p:sp>
      <p:sp>
        <p:nvSpPr>
          <p:cNvPr id="41" name="Google Shape;3791;p30">
            <a:extLst>
              <a:ext uri="{FF2B5EF4-FFF2-40B4-BE49-F238E27FC236}">
                <a16:creationId xmlns:a16="http://schemas.microsoft.com/office/drawing/2014/main" id="{090D5E8E-7EAC-307A-7444-CD203ADDFB37}"/>
              </a:ext>
            </a:extLst>
          </p:cNvPr>
          <p:cNvSpPr txBox="1">
            <a:spLocks/>
          </p:cNvSpPr>
          <p:nvPr/>
        </p:nvSpPr>
        <p:spPr>
          <a:xfrm>
            <a:off x="7134901" y="3135704"/>
            <a:ext cx="1956826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ko-KR" altLang="en-US" sz="2000" b="1" kern="0" dirty="0"/>
              <a:t>   데이터 요청</a:t>
            </a:r>
            <a:endParaRPr lang="en-US" altLang="ko-KR" sz="2000" b="1" kern="0" dirty="0"/>
          </a:p>
        </p:txBody>
      </p:sp>
      <p:pic>
        <p:nvPicPr>
          <p:cNvPr id="42" name="그림 41" descr="화살이(가) 표시된 사진&#10;&#10;자동 생성된 설명">
            <a:extLst>
              <a:ext uri="{FF2B5EF4-FFF2-40B4-BE49-F238E27FC236}">
                <a16:creationId xmlns:a16="http://schemas.microsoft.com/office/drawing/2014/main" id="{0697CDD5-02C4-3448-D2C5-790300579E66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444" y="2775195"/>
            <a:ext cx="1367357" cy="786689"/>
          </a:xfrm>
          <a:prstGeom prst="rect">
            <a:avLst/>
          </a:prstGeom>
        </p:spPr>
      </p:pic>
      <p:pic>
        <p:nvPicPr>
          <p:cNvPr id="43" name="그림 42" descr="화살이(가) 표시된 사진&#10;&#10;자동 생성된 설명">
            <a:extLst>
              <a:ext uri="{FF2B5EF4-FFF2-40B4-BE49-F238E27FC236}">
                <a16:creationId xmlns:a16="http://schemas.microsoft.com/office/drawing/2014/main" id="{4D721B46-0185-40AD-D1A7-79CE6588EF03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275982" y="2292440"/>
            <a:ext cx="1431819" cy="786689"/>
          </a:xfrm>
          <a:prstGeom prst="rect">
            <a:avLst/>
          </a:prstGeom>
        </p:spPr>
      </p:pic>
      <p:pic>
        <p:nvPicPr>
          <p:cNvPr id="44" name="그림 43" descr="화살이(가) 표시된 사진&#10;&#10;자동 생성된 설명">
            <a:extLst>
              <a:ext uri="{FF2B5EF4-FFF2-40B4-BE49-F238E27FC236}">
                <a16:creationId xmlns:a16="http://schemas.microsoft.com/office/drawing/2014/main" id="{F5BA07A7-39E2-A5D2-9EC7-649682517C1A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613" y="5160342"/>
            <a:ext cx="1351405" cy="907640"/>
          </a:xfrm>
          <a:prstGeom prst="rect">
            <a:avLst/>
          </a:prstGeom>
        </p:spPr>
      </p:pic>
      <p:pic>
        <p:nvPicPr>
          <p:cNvPr id="48" name="그림 47" descr="어두운, 밤하늘이(가) 표시된 사진&#10;&#10;자동 생성된 설명">
            <a:extLst>
              <a:ext uri="{FF2B5EF4-FFF2-40B4-BE49-F238E27FC236}">
                <a16:creationId xmlns:a16="http://schemas.microsoft.com/office/drawing/2014/main" id="{7DCF4A84-59DC-ABB1-A173-57BA239EB939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278" y="4908921"/>
            <a:ext cx="1351404" cy="1351404"/>
          </a:xfrm>
          <a:prstGeom prst="rect">
            <a:avLst/>
          </a:prstGeom>
        </p:spPr>
      </p:pic>
      <p:sp>
        <p:nvSpPr>
          <p:cNvPr id="49" name="Google Shape;3791;p30">
            <a:extLst>
              <a:ext uri="{FF2B5EF4-FFF2-40B4-BE49-F238E27FC236}">
                <a16:creationId xmlns:a16="http://schemas.microsoft.com/office/drawing/2014/main" id="{A107CB76-954B-94CD-B5F3-E07A4DE158B4}"/>
              </a:ext>
            </a:extLst>
          </p:cNvPr>
          <p:cNvSpPr txBox="1">
            <a:spLocks/>
          </p:cNvSpPr>
          <p:nvPr/>
        </p:nvSpPr>
        <p:spPr>
          <a:xfrm>
            <a:off x="8741613" y="4380624"/>
            <a:ext cx="1351404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ko-KR" altLang="en-US" sz="2000" b="1" kern="0" dirty="0"/>
              <a:t>제품 정보</a:t>
            </a:r>
            <a:endParaRPr lang="en-US" altLang="ko-KR" sz="2000" b="1" kern="0" dirty="0"/>
          </a:p>
          <a:p>
            <a:pPr marL="0" indent="0" latinLnBrk="0"/>
            <a:r>
              <a:rPr lang="ko-KR" altLang="en-US" sz="2000" b="1" kern="0" dirty="0"/>
              <a:t>음성 출력</a:t>
            </a:r>
            <a:endParaRPr lang="en-US" altLang="ko-KR" sz="2000" b="1" kern="0" dirty="0"/>
          </a:p>
        </p:txBody>
      </p:sp>
      <p:sp>
        <p:nvSpPr>
          <p:cNvPr id="14" name="Google Shape;3791;p30">
            <a:extLst>
              <a:ext uri="{FF2B5EF4-FFF2-40B4-BE49-F238E27FC236}">
                <a16:creationId xmlns:a16="http://schemas.microsoft.com/office/drawing/2014/main" id="{73BEE433-C4AB-B4D9-D745-3748E40CA93D}"/>
              </a:ext>
            </a:extLst>
          </p:cNvPr>
          <p:cNvSpPr txBox="1">
            <a:spLocks/>
          </p:cNvSpPr>
          <p:nvPr/>
        </p:nvSpPr>
        <p:spPr>
          <a:xfrm>
            <a:off x="2260211" y="3430262"/>
            <a:ext cx="1351404" cy="430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 latinLnBrk="0"/>
            <a:r>
              <a:rPr lang="en-US" altLang="ko-KR" sz="2000" b="1" kern="0" dirty="0"/>
              <a:t>QR</a:t>
            </a:r>
            <a:r>
              <a:rPr lang="ko-KR" altLang="en-US" sz="2000" b="1" kern="0" dirty="0"/>
              <a:t>제공</a:t>
            </a:r>
            <a:endParaRPr lang="en-US" altLang="ko-KR" sz="2000" b="1" kern="0" dirty="0"/>
          </a:p>
        </p:txBody>
      </p:sp>
      <p:sp>
        <p:nvSpPr>
          <p:cNvPr id="26" name="Google Shape;3791;p30">
            <a:extLst>
              <a:ext uri="{FF2B5EF4-FFF2-40B4-BE49-F238E27FC236}">
                <a16:creationId xmlns:a16="http://schemas.microsoft.com/office/drawing/2014/main" id="{D85E37DE-A25B-24F2-4F52-1116F6BC3864}"/>
              </a:ext>
            </a:extLst>
          </p:cNvPr>
          <p:cNvSpPr txBox="1">
            <a:spLocks/>
          </p:cNvSpPr>
          <p:nvPr/>
        </p:nvSpPr>
        <p:spPr>
          <a:xfrm>
            <a:off x="11001370" y="4290460"/>
            <a:ext cx="1075044" cy="512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 latinLnBrk="0"/>
            <a:r>
              <a:rPr lang="ko-KR" altLang="en-US" sz="2000" b="1" kern="0" dirty="0"/>
              <a:t>사용자</a:t>
            </a:r>
            <a:endParaRPr lang="en-US" altLang="ko-KR" sz="2000" b="1" kern="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540C03-C6F1-5982-4686-CBAF52A64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E61D8-E058-48F4-97F6-9FEB2BAB508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58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930;p32">
            <a:extLst>
              <a:ext uri="{FF2B5EF4-FFF2-40B4-BE49-F238E27FC236}">
                <a16:creationId xmlns:a16="http://schemas.microsoft.com/office/drawing/2014/main" id="{494891FB-F0C2-3D29-7199-D709A6429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1" dirty="0">
                <a:latin typeface="Ubuntu" panose="020B0504030602030204" pitchFamily="34" charset="0"/>
              </a:rPr>
              <a:t>시스템 수행 시나리오</a:t>
            </a:r>
            <a:endParaRPr b="1" dirty="0">
              <a:latin typeface="Ubuntu" panose="020B0504030602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C48843-DBA0-68DC-DF61-DEBB6CE8EAEB}"/>
              </a:ext>
            </a:extLst>
          </p:cNvPr>
          <p:cNvSpPr txBox="1"/>
          <p:nvPr/>
        </p:nvSpPr>
        <p:spPr>
          <a:xfrm>
            <a:off x="647043" y="2599280"/>
            <a:ext cx="3826484" cy="3457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Ⅰ. QR </a:t>
            </a:r>
            <a:r>
              <a:rPr lang="ko-KR" altLang="en-US" sz="2000" b="1" dirty="0"/>
              <a:t>코드 생성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관리자 계정 </a:t>
            </a:r>
            <a:r>
              <a:rPr lang="en-US" altLang="ko-KR" dirty="0"/>
              <a:t>Web</a:t>
            </a:r>
            <a:r>
              <a:rPr lang="ko-KR" altLang="en-US" dirty="0"/>
              <a:t>에서 제품 선택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해당 제품에 대한 유통기간 설정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/>
              <a:t>QR </a:t>
            </a:r>
            <a:r>
              <a:rPr lang="ko-KR" altLang="en-US" dirty="0"/>
              <a:t>코드 생성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Ⅱ. QR </a:t>
            </a:r>
            <a:r>
              <a:rPr lang="ko-KR" altLang="en-US" sz="2000" b="1" dirty="0"/>
              <a:t>코드 이용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생성한 </a:t>
            </a:r>
            <a:r>
              <a:rPr lang="en-US" altLang="ko-KR" dirty="0"/>
              <a:t>QR</a:t>
            </a:r>
            <a:r>
              <a:rPr lang="ko-KR" altLang="en-US" dirty="0"/>
              <a:t> 코드를 제품에 부착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5BE38-B4AE-038D-E79F-0A8DD4152E4C}"/>
              </a:ext>
            </a:extLst>
          </p:cNvPr>
          <p:cNvSpPr txBox="1"/>
          <p:nvPr/>
        </p:nvSpPr>
        <p:spPr>
          <a:xfrm>
            <a:off x="647043" y="2024449"/>
            <a:ext cx="3612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QR</a:t>
            </a:r>
            <a:r>
              <a:rPr lang="ko-KR" altLang="en-US" sz="2400" b="1" dirty="0"/>
              <a:t> 코드 제작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6BAFB0E-EC62-9D9E-5865-DF16213974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E61D8-E058-48F4-97F6-9FEB2BAB508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285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930;p32">
            <a:extLst>
              <a:ext uri="{FF2B5EF4-FFF2-40B4-BE49-F238E27FC236}">
                <a16:creationId xmlns:a16="http://schemas.microsoft.com/office/drawing/2014/main" id="{494891FB-F0C2-3D29-7199-D709A6429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1" dirty="0">
                <a:latin typeface="Ubuntu" panose="020B0504030602030204" pitchFamily="34" charset="0"/>
              </a:rPr>
              <a:t>시스템 수행 시나리오</a:t>
            </a:r>
            <a:endParaRPr b="1" dirty="0">
              <a:latin typeface="Ubuntu" panose="020B0504030602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C48843-DBA0-68DC-DF61-DEBB6CE8EAEB}"/>
              </a:ext>
            </a:extLst>
          </p:cNvPr>
          <p:cNvSpPr txBox="1"/>
          <p:nvPr/>
        </p:nvSpPr>
        <p:spPr>
          <a:xfrm>
            <a:off x="647042" y="2106907"/>
            <a:ext cx="10897849" cy="438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Ⅰ. </a:t>
            </a:r>
            <a:r>
              <a:rPr lang="ko-KR" altLang="en-US" sz="2000" b="1" dirty="0"/>
              <a:t>초기 설정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앱 최초 이용 시</a:t>
            </a:r>
            <a:r>
              <a:rPr lang="en-US" altLang="ko-KR" dirty="0"/>
              <a:t>, </a:t>
            </a:r>
            <a:r>
              <a:rPr lang="ko-KR" altLang="en-US" dirty="0"/>
              <a:t>앱에서 제공되는 음성 안내에 따라 개개인의 알레르기 유무를 설정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/>
              <a:t>STT </a:t>
            </a:r>
            <a:r>
              <a:rPr lang="ko-KR" altLang="en-US" dirty="0"/>
              <a:t>방식의 알레르기 정보 입력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Ⅱ. QR </a:t>
            </a:r>
            <a:r>
              <a:rPr lang="ko-KR" altLang="en-US" sz="2000" b="1" dirty="0"/>
              <a:t>코드 인식 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제품의 </a:t>
            </a:r>
            <a:r>
              <a:rPr lang="en-US" altLang="ko-KR" dirty="0"/>
              <a:t>QR </a:t>
            </a:r>
            <a:r>
              <a:rPr lang="ko-KR" altLang="en-US" dirty="0"/>
              <a:t>코드를 인식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제품명</a:t>
            </a:r>
            <a:r>
              <a:rPr lang="en-US" altLang="ko-KR" dirty="0"/>
              <a:t>, </a:t>
            </a:r>
            <a:r>
              <a:rPr lang="ko-KR" altLang="en-US" dirty="0"/>
              <a:t>유통기한</a:t>
            </a:r>
            <a:r>
              <a:rPr lang="en-US" altLang="ko-KR" dirty="0"/>
              <a:t>, </a:t>
            </a:r>
            <a:r>
              <a:rPr lang="ko-KR" altLang="en-US" dirty="0"/>
              <a:t>설정된 알레르기 유무를 확인 </a:t>
            </a:r>
            <a:r>
              <a:rPr lang="en-US" altLang="ko-KR" dirty="0"/>
              <a:t>(STT)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Ⅲ. QR </a:t>
            </a:r>
            <a:r>
              <a:rPr lang="ko-KR" altLang="en-US" sz="2000" b="1" dirty="0"/>
              <a:t>코드 저장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/>
              <a:t>QR </a:t>
            </a:r>
            <a:r>
              <a:rPr lang="ko-KR" altLang="en-US" dirty="0"/>
              <a:t>코드 인식 후</a:t>
            </a:r>
            <a:r>
              <a:rPr lang="en-US" altLang="ko-KR" dirty="0"/>
              <a:t>,</a:t>
            </a:r>
            <a:r>
              <a:rPr lang="ko-KR" altLang="en-US" dirty="0"/>
              <a:t> 제품의 저장 유무를 결정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저장 선택 시 해당 제품의 </a:t>
            </a:r>
            <a:r>
              <a:rPr lang="en-US" altLang="ko-KR" dirty="0"/>
              <a:t>QR </a:t>
            </a:r>
            <a:r>
              <a:rPr lang="ko-KR" altLang="en-US" dirty="0"/>
              <a:t>코드 정보를 앱 </a:t>
            </a:r>
            <a:r>
              <a:rPr lang="en-US" altLang="ko-KR" dirty="0"/>
              <a:t>DB</a:t>
            </a:r>
            <a:r>
              <a:rPr lang="ko-KR" altLang="en-US" dirty="0"/>
              <a:t>에 저장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5BE38-B4AE-038D-E79F-0A8DD4152E4C}"/>
              </a:ext>
            </a:extLst>
          </p:cNvPr>
          <p:cNvSpPr txBox="1"/>
          <p:nvPr/>
        </p:nvSpPr>
        <p:spPr>
          <a:xfrm>
            <a:off x="647042" y="1645242"/>
            <a:ext cx="3612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사용자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8BDC068-A281-000F-AA46-45BAD95F11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E61D8-E058-48F4-97F6-9FEB2BAB508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546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930;p32">
            <a:extLst>
              <a:ext uri="{FF2B5EF4-FFF2-40B4-BE49-F238E27FC236}">
                <a16:creationId xmlns:a16="http://schemas.microsoft.com/office/drawing/2014/main" id="{494891FB-F0C2-3D29-7199-D709A6429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1" dirty="0">
                <a:latin typeface="Ubuntu" panose="020B0504030602030204" pitchFamily="34" charset="0"/>
              </a:rPr>
              <a:t>시스템 구성도</a:t>
            </a:r>
            <a:endParaRPr b="1" dirty="0">
              <a:latin typeface="Ubuntu" panose="020B050403060203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00488B-53A1-E70F-B399-027AADCBFFA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58" y="1704315"/>
            <a:ext cx="11068884" cy="485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29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930;p32">
            <a:extLst>
              <a:ext uri="{FF2B5EF4-FFF2-40B4-BE49-F238E27FC236}">
                <a16:creationId xmlns:a16="http://schemas.microsoft.com/office/drawing/2014/main" id="{494891FB-F0C2-3D29-7199-D709A6429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1" dirty="0">
                <a:latin typeface="Ubuntu" panose="020B0504030602030204" pitchFamily="34" charset="0"/>
              </a:rPr>
              <a:t>개발 환경</a:t>
            </a:r>
            <a:endParaRPr b="1" dirty="0">
              <a:latin typeface="Ubuntu" panose="020B0504030602030204" pitchFamily="34" charset="0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BE95FC90-6CD0-EE05-0A81-D025D6223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199077"/>
              </p:ext>
            </p:extLst>
          </p:nvPr>
        </p:nvGraphicFramePr>
        <p:xfrm>
          <a:off x="2031967" y="2307834"/>
          <a:ext cx="8128000" cy="3282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308362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9558519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SW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834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Language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Swift, Java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151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Framework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Spring boot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625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Library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RealmSwift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800" kern="0" dirty="0" err="1"/>
                        <a:t>zxing</a:t>
                      </a:r>
                      <a:r>
                        <a:rPr lang="en-US" altLang="ko-KR" sz="1800" kern="0" dirty="0"/>
                        <a:t>, </a:t>
                      </a:r>
                    </a:p>
                    <a:p>
                      <a:pPr algn="ctr" latinLnBrk="1"/>
                      <a:r>
                        <a:rPr lang="en-US" altLang="ko-KR" sz="1800" kern="0" dirty="0" err="1"/>
                        <a:t>AVFoundation</a:t>
                      </a:r>
                      <a:r>
                        <a:rPr lang="en-US" altLang="ko-KR" sz="1800" kern="0" dirty="0"/>
                        <a:t>, </a:t>
                      </a:r>
                      <a:r>
                        <a:rPr lang="en-US" altLang="ko-KR" sz="1800" kern="0" dirty="0" err="1"/>
                        <a:t>Mybatis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285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Server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AWS EC2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65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DataBase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MySQL, Realm, Amazon RDS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54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App Development Environment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 Code 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93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Tools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GitHub, Slack, Jira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522331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E18E43-C030-78F8-4F8C-B4EC5B488C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E61D8-E058-48F4-97F6-9FEB2BAB508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833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930;p32">
            <a:extLst>
              <a:ext uri="{FF2B5EF4-FFF2-40B4-BE49-F238E27FC236}">
                <a16:creationId xmlns:a16="http://schemas.microsoft.com/office/drawing/2014/main" id="{494891FB-F0C2-3D29-7199-D709A6429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1" dirty="0">
                <a:latin typeface="Ubuntu" panose="020B0504030602030204" pitchFamily="34" charset="0"/>
              </a:rPr>
              <a:t>개발 방법</a:t>
            </a:r>
            <a:endParaRPr b="1" dirty="0">
              <a:latin typeface="Ubuntu" panose="020B0504030602030204" pitchFamily="34" charset="0"/>
            </a:endParaRPr>
          </a:p>
        </p:txBody>
      </p:sp>
      <p:sp>
        <p:nvSpPr>
          <p:cNvPr id="3" name="Google Shape;3791;p30">
            <a:extLst>
              <a:ext uri="{FF2B5EF4-FFF2-40B4-BE49-F238E27FC236}">
                <a16:creationId xmlns:a16="http://schemas.microsoft.com/office/drawing/2014/main" id="{F0655148-BF07-7DFE-AE82-67DD2362531E}"/>
              </a:ext>
            </a:extLst>
          </p:cNvPr>
          <p:cNvSpPr txBox="1">
            <a:spLocks/>
          </p:cNvSpPr>
          <p:nvPr/>
        </p:nvSpPr>
        <p:spPr>
          <a:xfrm>
            <a:off x="630124" y="1268064"/>
            <a:ext cx="11241033" cy="282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2400" b="1" kern="0" dirty="0"/>
              <a:t>QR </a:t>
            </a:r>
            <a:r>
              <a:rPr lang="ko-KR" altLang="en-US" sz="2400" b="1" kern="0" dirty="0"/>
              <a:t>코드 제작</a:t>
            </a:r>
            <a:endParaRPr lang="en-US" altLang="ko-KR" sz="2400" b="1" kern="0" dirty="0"/>
          </a:p>
          <a:p>
            <a:pPr marL="0" indent="0" latinLnBrk="0"/>
            <a:endParaRPr lang="en-US" altLang="ko-KR" sz="1000" b="1" kern="0" dirty="0"/>
          </a:p>
          <a:p>
            <a:pPr marL="0" indent="0" latinLnBrk="0"/>
            <a:r>
              <a:rPr lang="en-US" altLang="ko-KR" sz="2000" kern="0" dirty="0"/>
              <a:t>- Spring boot</a:t>
            </a:r>
            <a:r>
              <a:rPr lang="ko-KR" altLang="en-US" sz="2000" kern="0" dirty="0"/>
              <a:t>를 활용하여 관리자용 </a:t>
            </a:r>
            <a:r>
              <a:rPr lang="en-US" altLang="ko-KR" sz="2000" kern="0" dirty="0"/>
              <a:t>Web</a:t>
            </a:r>
            <a:r>
              <a:rPr lang="ko-KR" altLang="en-US" sz="2000" kern="0" dirty="0"/>
              <a:t> 구현</a:t>
            </a:r>
            <a:endParaRPr lang="en-US" altLang="ko-KR" sz="2000" kern="0" dirty="0"/>
          </a:p>
          <a:p>
            <a:pPr marL="0" indent="0" latinLnBrk="0"/>
            <a:r>
              <a:rPr lang="en-US" altLang="ko-KR" sz="2000" kern="0" dirty="0"/>
              <a:t>- </a:t>
            </a:r>
            <a:r>
              <a:rPr lang="en-US" altLang="ko-KR" sz="2000" kern="0" dirty="0" err="1"/>
              <a:t>Zxing</a:t>
            </a:r>
            <a:r>
              <a:rPr lang="ko-KR" altLang="en-US" sz="2000" kern="0" dirty="0"/>
              <a:t>을 이용하여 제품명 및 유통기한 등을 포함한 데이터가 입력된 </a:t>
            </a:r>
            <a:r>
              <a:rPr lang="en-US" altLang="ko-KR" sz="2000" kern="0" dirty="0"/>
              <a:t>QR </a:t>
            </a:r>
            <a:r>
              <a:rPr lang="ko-KR" altLang="en-US" sz="2000" kern="0" dirty="0"/>
              <a:t>코드 생성</a:t>
            </a:r>
            <a:endParaRPr lang="en-US" altLang="ko-KR" sz="2000" kern="0" dirty="0"/>
          </a:p>
          <a:p>
            <a:pPr marL="0" indent="0" latinLnBrk="0"/>
            <a:r>
              <a:rPr lang="en-US" altLang="ko-KR" sz="2000" kern="0" dirty="0"/>
              <a:t>- </a:t>
            </a:r>
            <a:r>
              <a:rPr lang="en-US" altLang="ko-KR" sz="2000" kern="0" dirty="0" err="1"/>
              <a:t>Mybatis</a:t>
            </a:r>
            <a:r>
              <a:rPr lang="ko-KR" altLang="en-US" sz="2000" kern="0" dirty="0"/>
              <a:t>를 이용하여 </a:t>
            </a:r>
            <a:r>
              <a:rPr lang="en-US" altLang="ko-KR" sz="2000" kern="0" dirty="0"/>
              <a:t>Web</a:t>
            </a:r>
            <a:r>
              <a:rPr lang="ko-KR" altLang="en-US" sz="2000" kern="0" dirty="0"/>
              <a:t>과 </a:t>
            </a:r>
            <a:r>
              <a:rPr lang="en-US" altLang="ko-KR" sz="2000" kern="0" dirty="0"/>
              <a:t>DB </a:t>
            </a:r>
            <a:r>
              <a:rPr lang="ko-KR" altLang="en-US" sz="2000" kern="0" dirty="0"/>
              <a:t>간 통신</a:t>
            </a:r>
            <a:endParaRPr lang="en-US" altLang="ko-KR" sz="2000" kern="0" dirty="0"/>
          </a:p>
          <a:p>
            <a:pPr marL="0" indent="0" latinLnBrk="0"/>
            <a:r>
              <a:rPr lang="en-US" altLang="ko-KR" sz="2000" kern="0" dirty="0"/>
              <a:t>- </a:t>
            </a:r>
            <a:r>
              <a:rPr lang="ko-KR" altLang="en-US" sz="2000" kern="0" dirty="0"/>
              <a:t>제품 정보</a:t>
            </a:r>
            <a:r>
              <a:rPr lang="en-US" altLang="ko-KR" sz="2000" kern="0" dirty="0"/>
              <a:t>(</a:t>
            </a:r>
            <a:r>
              <a:rPr lang="ko-KR" altLang="en-US" sz="2000" kern="0" dirty="0"/>
              <a:t>제품명</a:t>
            </a:r>
            <a:r>
              <a:rPr lang="en-US" altLang="ko-KR" sz="2000" kern="0" dirty="0"/>
              <a:t>, </a:t>
            </a:r>
            <a:r>
              <a:rPr lang="ko-KR" altLang="en-US" sz="2000" kern="0" dirty="0"/>
              <a:t>유통기한</a:t>
            </a:r>
            <a:r>
              <a:rPr lang="en-US" altLang="ko-KR" sz="2000" kern="0" dirty="0"/>
              <a:t>, </a:t>
            </a:r>
            <a:r>
              <a:rPr lang="ko-KR" altLang="en-US" sz="2000" kern="0" dirty="0"/>
              <a:t>알레르기 성분 등</a:t>
            </a:r>
            <a:r>
              <a:rPr lang="en-US" altLang="ko-KR" sz="2000" kern="0" dirty="0"/>
              <a:t>)</a:t>
            </a:r>
            <a:r>
              <a:rPr lang="ko-KR" altLang="en-US" sz="2000" kern="0" dirty="0"/>
              <a:t>는 </a:t>
            </a:r>
            <a:r>
              <a:rPr lang="en-US" altLang="ko-KR" sz="2000" kern="0" dirty="0"/>
              <a:t>Amazon RDS</a:t>
            </a:r>
            <a:r>
              <a:rPr lang="ko-KR" altLang="en-US" sz="2000" kern="0" dirty="0"/>
              <a:t>내 </a:t>
            </a:r>
            <a:r>
              <a:rPr lang="en-US" altLang="ko-KR" sz="2000" kern="0" dirty="0"/>
              <a:t>MySQL</a:t>
            </a:r>
            <a:r>
              <a:rPr lang="ko-KR" altLang="en-US" sz="2000" kern="0" dirty="0"/>
              <a:t>에 저장</a:t>
            </a:r>
            <a:endParaRPr lang="en-US" altLang="ko-KR" sz="2000" kern="0" dirty="0"/>
          </a:p>
        </p:txBody>
      </p:sp>
      <p:sp>
        <p:nvSpPr>
          <p:cNvPr id="4" name="Google Shape;3791;p30">
            <a:extLst>
              <a:ext uri="{FF2B5EF4-FFF2-40B4-BE49-F238E27FC236}">
                <a16:creationId xmlns:a16="http://schemas.microsoft.com/office/drawing/2014/main" id="{58DC56C8-8EB5-928A-67F0-CE7C20E98095}"/>
              </a:ext>
            </a:extLst>
          </p:cNvPr>
          <p:cNvSpPr txBox="1">
            <a:spLocks/>
          </p:cNvSpPr>
          <p:nvPr/>
        </p:nvSpPr>
        <p:spPr>
          <a:xfrm>
            <a:off x="630124" y="3878927"/>
            <a:ext cx="9934852" cy="2693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ko-KR" altLang="en-US" sz="2400" b="1" kern="0" dirty="0"/>
              <a:t>사용자 기능</a:t>
            </a:r>
            <a:endParaRPr lang="en-US" altLang="ko-KR" sz="2400" b="1" kern="0" dirty="0"/>
          </a:p>
          <a:p>
            <a:pPr marL="0" indent="0" latinLnBrk="0"/>
            <a:endParaRPr lang="en-US" altLang="ko-KR" sz="1000" b="1" kern="0" dirty="0"/>
          </a:p>
          <a:p>
            <a:pPr marL="0" indent="0" latinLnBrk="0"/>
            <a:r>
              <a:rPr lang="en-US" altLang="ko-KR" sz="2000" kern="0" dirty="0"/>
              <a:t>- </a:t>
            </a:r>
            <a:r>
              <a:rPr lang="ko-KR" altLang="en-US" sz="2000" kern="0" dirty="0"/>
              <a:t>앱 최초 </a:t>
            </a:r>
            <a:r>
              <a:rPr lang="ko-KR" altLang="en-US" sz="2000" kern="0" dirty="0" err="1"/>
              <a:t>실행시</a:t>
            </a:r>
            <a:r>
              <a:rPr lang="ko-KR" altLang="en-US" sz="2000" kern="0" dirty="0"/>
              <a:t> </a:t>
            </a:r>
            <a:r>
              <a:rPr lang="en-US" altLang="ko-KR" sz="2000" kern="0" dirty="0" err="1"/>
              <a:t>AVSpeechSynthesizer</a:t>
            </a:r>
            <a:r>
              <a:rPr lang="ko-KR" altLang="en-US" sz="2000" kern="0" dirty="0"/>
              <a:t>를 통해 안내된 음성에 맞춰 알레르기   </a:t>
            </a:r>
            <a:endParaRPr lang="en-US" altLang="ko-KR" sz="2000" kern="0" dirty="0"/>
          </a:p>
          <a:p>
            <a:pPr marL="0" indent="0" latinLnBrk="0"/>
            <a:r>
              <a:rPr lang="ko-KR" altLang="en-US" sz="2000" kern="0" dirty="0"/>
              <a:t>     유무를 </a:t>
            </a:r>
            <a:r>
              <a:rPr lang="en-US" altLang="ko-KR" sz="2000" kern="0" dirty="0" err="1"/>
              <a:t>SFSpeechRecognizer</a:t>
            </a:r>
            <a:r>
              <a:rPr lang="ko-KR" altLang="en-US" sz="2000" kern="0" dirty="0"/>
              <a:t>를 이용하여 저장 </a:t>
            </a:r>
            <a:r>
              <a:rPr lang="en-US" altLang="ko-KR" sz="2000" kern="0" dirty="0"/>
              <a:t>(</a:t>
            </a:r>
            <a:r>
              <a:rPr lang="en-US" altLang="ko-KR" sz="2000" kern="0" dirty="0" err="1"/>
              <a:t>UserDefaults</a:t>
            </a:r>
            <a:r>
              <a:rPr lang="en-US" altLang="ko-KR" sz="2000" kern="0" dirty="0"/>
              <a:t> </a:t>
            </a:r>
            <a:r>
              <a:rPr lang="ko-KR" altLang="en-US" sz="2000" kern="0" dirty="0"/>
              <a:t>사용</a:t>
            </a:r>
            <a:r>
              <a:rPr lang="en-US" altLang="ko-KR" sz="2000" kern="0" dirty="0"/>
              <a:t>)</a:t>
            </a:r>
          </a:p>
          <a:p>
            <a:pPr marL="0" indent="0" latinLnBrk="0"/>
            <a:r>
              <a:rPr lang="en-US" altLang="ko-KR" sz="2000" kern="0" dirty="0"/>
              <a:t>- </a:t>
            </a:r>
            <a:r>
              <a:rPr lang="en-US" altLang="ko-KR" sz="2000" kern="0" dirty="0" err="1"/>
              <a:t>VNDetectBarcodesRequest</a:t>
            </a:r>
            <a:r>
              <a:rPr lang="ko-KR" altLang="en-US" sz="2000" kern="0" dirty="0"/>
              <a:t>를 이용하여 </a:t>
            </a:r>
            <a:r>
              <a:rPr lang="en-US" altLang="ko-KR" sz="2000" kern="0" dirty="0"/>
              <a:t>QR </a:t>
            </a:r>
            <a:r>
              <a:rPr lang="ko-KR" altLang="en-US" sz="2000" kern="0" dirty="0"/>
              <a:t>코드를 인식</a:t>
            </a:r>
            <a:endParaRPr lang="en-US" altLang="ko-KR" sz="2000" kern="0" dirty="0"/>
          </a:p>
          <a:p>
            <a:pPr marL="0" indent="0" latinLnBrk="0"/>
            <a:r>
              <a:rPr lang="en-US" altLang="ko-KR" sz="2000" kern="0" dirty="0"/>
              <a:t>- </a:t>
            </a:r>
            <a:r>
              <a:rPr lang="ko-KR" altLang="en-US" sz="2000" kern="0" dirty="0"/>
              <a:t>사용자가 제품 저장 선택 시</a:t>
            </a:r>
            <a:r>
              <a:rPr lang="en-US" altLang="ko-KR" sz="2000" kern="0" dirty="0"/>
              <a:t>,</a:t>
            </a:r>
            <a:r>
              <a:rPr lang="ko-KR" altLang="en-US" sz="2000" kern="0" dirty="0"/>
              <a:t> </a:t>
            </a:r>
            <a:r>
              <a:rPr lang="en-US" altLang="ko-KR" sz="2000" kern="0" dirty="0"/>
              <a:t>Realm</a:t>
            </a:r>
            <a:r>
              <a:rPr lang="ko-KR" altLang="en-US" sz="2000" kern="0" dirty="0"/>
              <a:t>에 해당 </a:t>
            </a:r>
            <a:r>
              <a:rPr lang="en-US" altLang="ko-KR" sz="2000" kern="0" dirty="0"/>
              <a:t>QR </a:t>
            </a:r>
            <a:r>
              <a:rPr lang="ko-KR" altLang="en-US" sz="2000" kern="0" dirty="0"/>
              <a:t>코드 정보를 저장</a:t>
            </a:r>
            <a:endParaRPr lang="en-US" altLang="ko-KR" sz="2000" kern="0" dirty="0"/>
          </a:p>
          <a:p>
            <a:pPr marL="0" indent="0" latinLnBrk="0"/>
            <a:r>
              <a:rPr lang="en-US" altLang="ko-KR" sz="2000" kern="0" dirty="0"/>
              <a:t>- </a:t>
            </a:r>
            <a:r>
              <a:rPr lang="ko-KR" altLang="en-US" sz="2000" kern="0" dirty="0"/>
              <a:t>저장된 </a:t>
            </a:r>
            <a:r>
              <a:rPr lang="en-US" altLang="ko-KR" sz="2000" kern="0" dirty="0"/>
              <a:t>QR </a:t>
            </a:r>
            <a:r>
              <a:rPr lang="ko-KR" altLang="en-US" sz="2000" kern="0" dirty="0"/>
              <a:t>코드 조회 시</a:t>
            </a:r>
            <a:r>
              <a:rPr lang="en-US" altLang="ko-KR" sz="2000" kern="0" dirty="0"/>
              <a:t>,</a:t>
            </a:r>
            <a:r>
              <a:rPr lang="ko-KR" altLang="en-US" sz="2000" kern="0" dirty="0"/>
              <a:t> </a:t>
            </a:r>
            <a:r>
              <a:rPr lang="en-US" altLang="ko-KR" sz="2000" kern="0" dirty="0"/>
              <a:t>Realm</a:t>
            </a:r>
            <a:r>
              <a:rPr lang="ko-KR" altLang="en-US" sz="2000" kern="0" dirty="0"/>
              <a:t>에 있는 데이터와 비교하여 </a:t>
            </a:r>
            <a:r>
              <a:rPr lang="en-US" altLang="ko-KR" sz="2000" kern="0" dirty="0"/>
              <a:t>TTS </a:t>
            </a:r>
            <a:r>
              <a:rPr lang="ko-KR" altLang="en-US" sz="2000" kern="0" dirty="0"/>
              <a:t>방식으로 제공</a:t>
            </a:r>
            <a:endParaRPr lang="en-US" altLang="ko-KR" sz="2000" kern="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E14BD51-9493-0FFE-EF0F-78A2B56264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E61D8-E058-48F4-97F6-9FEB2BAB508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336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930;p32">
            <a:extLst>
              <a:ext uri="{FF2B5EF4-FFF2-40B4-BE49-F238E27FC236}">
                <a16:creationId xmlns:a16="http://schemas.microsoft.com/office/drawing/2014/main" id="{494891FB-F0C2-3D29-7199-D709A6429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1" dirty="0">
                <a:latin typeface="Ubuntu" panose="020B0504030602030204" pitchFamily="34" charset="0"/>
              </a:rPr>
              <a:t>업무 분담</a:t>
            </a:r>
            <a:endParaRPr b="1" dirty="0">
              <a:latin typeface="Ubuntu" panose="020B050403060203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CA9C36-F6DC-4196-C9EA-E6601A649291}"/>
              </a:ext>
            </a:extLst>
          </p:cNvPr>
          <p:cNvSpPr/>
          <p:nvPr/>
        </p:nvSpPr>
        <p:spPr>
          <a:xfrm>
            <a:off x="1111388" y="1962346"/>
            <a:ext cx="2340000" cy="39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solidFill>
                  <a:schemeClr val="tx2">
                    <a:lumMod val="10000"/>
                  </a:schemeClr>
                </a:solidFill>
                <a:latin typeface="Ubuntu" panose="020B0504030602030204" pitchFamily="34" charset="0"/>
              </a:rPr>
              <a:t>김태민</a:t>
            </a:r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ko-KR" altLang="en-US" sz="2400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B2912B-26CC-F4F8-8FB6-AAD90A33846A}"/>
              </a:ext>
            </a:extLst>
          </p:cNvPr>
          <p:cNvSpPr/>
          <p:nvPr/>
        </p:nvSpPr>
        <p:spPr>
          <a:xfrm>
            <a:off x="3664055" y="1962346"/>
            <a:ext cx="2340000" cy="39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r>
              <a:rPr lang="ko-KR" altLang="en-US" sz="2400" b="1" dirty="0">
                <a:solidFill>
                  <a:schemeClr val="tx2">
                    <a:lumMod val="10000"/>
                  </a:schemeClr>
                </a:solidFill>
                <a:latin typeface="Ubuntu" panose="020B0504030602030204" pitchFamily="34" charset="0"/>
              </a:rPr>
              <a:t>박세인</a:t>
            </a:r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ko-KR" altLang="en-US" sz="2400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9CE357-C12A-BEBA-8BF7-2F6FD3512594}"/>
              </a:ext>
            </a:extLst>
          </p:cNvPr>
          <p:cNvSpPr/>
          <p:nvPr/>
        </p:nvSpPr>
        <p:spPr>
          <a:xfrm>
            <a:off x="6216722" y="1962346"/>
            <a:ext cx="2340000" cy="39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 err="1">
                <a:solidFill>
                  <a:schemeClr val="tx2">
                    <a:lumMod val="10000"/>
                  </a:schemeClr>
                </a:solidFill>
                <a:latin typeface="Ubuntu" panose="020B0504030602030204" pitchFamily="34" charset="0"/>
              </a:rPr>
              <a:t>이성배</a:t>
            </a:r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8" name="Google Shape;3931;p32">
            <a:extLst>
              <a:ext uri="{FF2B5EF4-FFF2-40B4-BE49-F238E27FC236}">
                <a16:creationId xmlns:a16="http://schemas.microsoft.com/office/drawing/2014/main" id="{6C6AEEE2-469E-9684-6CB4-170EA28E4F44}"/>
              </a:ext>
            </a:extLst>
          </p:cNvPr>
          <p:cNvSpPr txBox="1">
            <a:spLocks/>
          </p:cNvSpPr>
          <p:nvPr/>
        </p:nvSpPr>
        <p:spPr>
          <a:xfrm>
            <a:off x="990045" y="2927000"/>
            <a:ext cx="2431945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사례 조사</a:t>
            </a:r>
            <a:endParaRPr lang="en-US" altLang="ko-KR" dirty="0">
              <a:solidFill>
                <a:schemeClr val="tx2">
                  <a:lumMod val="1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데이터 가공</a:t>
            </a:r>
            <a:endParaRPr lang="en-US" altLang="ko-KR" dirty="0">
              <a:solidFill>
                <a:schemeClr val="tx2">
                  <a:lumMod val="1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서버 구축</a:t>
            </a:r>
            <a:endParaRPr lang="en-US" altLang="ko-KR" dirty="0">
              <a:solidFill>
                <a:schemeClr val="tx2">
                  <a:lumMod val="1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WEB 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구현 및 관리</a:t>
            </a:r>
            <a:endParaRPr lang="en-US" altLang="ko-KR" dirty="0">
              <a:solidFill>
                <a:schemeClr val="tx2">
                  <a:lumMod val="1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" kern="0" dirty="0">
              <a:latin typeface="Ubuntu" panose="020B0504030602030204" pitchFamily="34" charset="0"/>
            </a:endParaRPr>
          </a:p>
        </p:txBody>
      </p:sp>
      <p:sp>
        <p:nvSpPr>
          <p:cNvPr id="9" name="Google Shape;3931;p32">
            <a:extLst>
              <a:ext uri="{FF2B5EF4-FFF2-40B4-BE49-F238E27FC236}">
                <a16:creationId xmlns:a16="http://schemas.microsoft.com/office/drawing/2014/main" id="{B0EF9EE4-9239-CF5E-812D-1BF047E8FD64}"/>
              </a:ext>
            </a:extLst>
          </p:cNvPr>
          <p:cNvSpPr txBox="1">
            <a:spLocks/>
          </p:cNvSpPr>
          <p:nvPr/>
        </p:nvSpPr>
        <p:spPr>
          <a:xfrm>
            <a:off x="6187320" y="2908301"/>
            <a:ext cx="2340002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시스템 구성도 조사</a:t>
            </a:r>
            <a:endParaRPr lang="en-US" altLang="ko-KR" dirty="0">
              <a:solidFill>
                <a:schemeClr val="tx2">
                  <a:lumMod val="1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데이터 가공</a:t>
            </a:r>
            <a:endParaRPr lang="en-US" altLang="ko-KR" dirty="0">
              <a:solidFill>
                <a:schemeClr val="tx2">
                  <a:lumMod val="1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서버 구축</a:t>
            </a:r>
            <a:endParaRPr lang="en-US" altLang="ko-KR" dirty="0">
              <a:solidFill>
                <a:schemeClr val="tx2">
                  <a:lumMod val="1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DB 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구현 및 관리</a:t>
            </a:r>
          </a:p>
          <a:p>
            <a:pPr algn="ctr">
              <a:lnSpc>
                <a:spcPct val="150000"/>
              </a:lnSpc>
            </a:pPr>
            <a:endParaRPr lang="en" kern="0" dirty="0">
              <a:latin typeface="Ubuntu" panose="020B050403060203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C5EA9A-94B6-1CD1-291A-84F0B5C6A8C3}"/>
              </a:ext>
            </a:extLst>
          </p:cNvPr>
          <p:cNvSpPr/>
          <p:nvPr/>
        </p:nvSpPr>
        <p:spPr>
          <a:xfrm>
            <a:off x="8769387" y="1962346"/>
            <a:ext cx="2340000" cy="39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solidFill>
                  <a:schemeClr val="tx2">
                    <a:lumMod val="10000"/>
                  </a:schemeClr>
                </a:solidFill>
                <a:latin typeface="Ubuntu" panose="020B0504030602030204" pitchFamily="34" charset="0"/>
              </a:rPr>
              <a:t>장지수</a:t>
            </a:r>
            <a:r>
              <a:rPr lang="en-US" altLang="ko-KR" b="1" dirty="0">
                <a:solidFill>
                  <a:schemeClr val="tx2">
                    <a:lumMod val="10000"/>
                  </a:schemeClr>
                </a:solidFill>
                <a:latin typeface="Ubuntu" panose="020B0504030602030204" pitchFamily="34" charset="0"/>
              </a:rPr>
              <a:t>(</a:t>
            </a:r>
            <a:r>
              <a:rPr lang="ko-KR" altLang="en-US" b="1" dirty="0">
                <a:solidFill>
                  <a:schemeClr val="tx2">
                    <a:lumMod val="10000"/>
                  </a:schemeClr>
                </a:solidFill>
                <a:latin typeface="Ubuntu" panose="020B0504030602030204" pitchFamily="34" charset="0"/>
              </a:rPr>
              <a:t>팀장</a:t>
            </a:r>
            <a:r>
              <a:rPr lang="en-US" altLang="ko-KR" b="1" dirty="0">
                <a:solidFill>
                  <a:schemeClr val="tx2">
                    <a:lumMod val="10000"/>
                  </a:schemeClr>
                </a:solidFill>
                <a:latin typeface="Ubuntu" panose="020B0504030602030204" pitchFamily="34" charset="0"/>
              </a:rPr>
              <a:t>)</a:t>
            </a: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1" name="Google Shape;3931;p32">
            <a:extLst>
              <a:ext uri="{FF2B5EF4-FFF2-40B4-BE49-F238E27FC236}">
                <a16:creationId xmlns:a16="http://schemas.microsoft.com/office/drawing/2014/main" id="{C6E9EEB3-1BE7-49CD-285C-1AE5B76FCC68}"/>
              </a:ext>
            </a:extLst>
          </p:cNvPr>
          <p:cNvSpPr txBox="1">
            <a:spLocks/>
          </p:cNvSpPr>
          <p:nvPr/>
        </p:nvSpPr>
        <p:spPr>
          <a:xfrm>
            <a:off x="8710587" y="2927000"/>
            <a:ext cx="2471580" cy="1557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시스템 환경 조사</a:t>
            </a:r>
            <a:endParaRPr lang="en-US" altLang="ko-KR" dirty="0">
              <a:solidFill>
                <a:schemeClr val="tx2">
                  <a:lumMod val="1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데이터 가공</a:t>
            </a:r>
            <a:endParaRPr lang="en-US" altLang="ko-KR" dirty="0">
              <a:solidFill>
                <a:schemeClr val="tx2">
                  <a:lumMod val="1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QR 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코드 인식 및 구현</a:t>
            </a:r>
            <a:endParaRPr lang="en-US" altLang="ko-KR" dirty="0">
              <a:solidFill>
                <a:schemeClr val="tx2">
                  <a:lumMod val="1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음성 기능 구현</a:t>
            </a:r>
            <a:endParaRPr lang="en-US" altLang="ko-KR" dirty="0">
              <a:solidFill>
                <a:schemeClr val="tx2">
                  <a:lumMod val="10000"/>
                </a:schemeClr>
              </a:solidFill>
            </a:endParaRPr>
          </a:p>
          <a:p>
            <a:pPr latinLnBrk="0">
              <a:lnSpc>
                <a:spcPct val="150000"/>
              </a:lnSpc>
            </a:pPr>
            <a:endParaRPr lang="en" kern="0" dirty="0">
              <a:latin typeface="Ubuntu" panose="020B0504030602030204" pitchFamily="34" charset="0"/>
            </a:endParaRPr>
          </a:p>
        </p:txBody>
      </p:sp>
      <p:sp>
        <p:nvSpPr>
          <p:cNvPr id="2" name="Google Shape;3931;p32">
            <a:extLst>
              <a:ext uri="{FF2B5EF4-FFF2-40B4-BE49-F238E27FC236}">
                <a16:creationId xmlns:a16="http://schemas.microsoft.com/office/drawing/2014/main" id="{442983C2-3B82-12C6-AA04-462919B93FB6}"/>
              </a:ext>
            </a:extLst>
          </p:cNvPr>
          <p:cNvSpPr txBox="1">
            <a:spLocks/>
          </p:cNvSpPr>
          <p:nvPr/>
        </p:nvSpPr>
        <p:spPr>
          <a:xfrm>
            <a:off x="3552357" y="2927000"/>
            <a:ext cx="2451698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시스템 시나리오 조사</a:t>
            </a:r>
            <a:endParaRPr lang="en-US" altLang="ko-KR" dirty="0">
              <a:solidFill>
                <a:schemeClr val="tx2">
                  <a:lumMod val="1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데이터 가공</a:t>
            </a:r>
            <a:endParaRPr lang="en-US" altLang="ko-KR" dirty="0">
              <a:solidFill>
                <a:schemeClr val="tx2">
                  <a:lumMod val="1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QR 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코드 인식 및 구현</a:t>
            </a:r>
            <a:endParaRPr lang="en-US" altLang="ko-KR" dirty="0">
              <a:solidFill>
                <a:schemeClr val="tx2">
                  <a:lumMod val="1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음성 기능 구현</a:t>
            </a:r>
            <a:endParaRPr lang="en-US" altLang="ko-KR" dirty="0">
              <a:solidFill>
                <a:schemeClr val="tx2">
                  <a:lumMod val="10000"/>
                </a:schemeClr>
              </a:solidFill>
            </a:endParaRPr>
          </a:p>
          <a:p>
            <a:pPr latinLnBrk="0">
              <a:lnSpc>
                <a:spcPct val="150000"/>
              </a:lnSpc>
            </a:pPr>
            <a:endParaRPr lang="en" kern="0" dirty="0">
              <a:latin typeface="Ubuntu" panose="020B0504030602030204" pitchFamily="34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5D117C-B633-5E4E-7FBB-987EE27DB5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E61D8-E058-48F4-97F6-9FEB2BAB508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930;p32">
            <a:extLst>
              <a:ext uri="{FF2B5EF4-FFF2-40B4-BE49-F238E27FC236}">
                <a16:creationId xmlns:a16="http://schemas.microsoft.com/office/drawing/2014/main" id="{494891FB-F0C2-3D29-7199-D709A6429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1" dirty="0">
                <a:latin typeface="Ubuntu" panose="020B0504030602030204" pitchFamily="34" charset="0"/>
              </a:rPr>
              <a:t>목차</a:t>
            </a:r>
            <a:endParaRPr b="1" dirty="0">
              <a:latin typeface="Ubuntu" panose="020B0504030602030204" pitchFamily="34" charset="0"/>
            </a:endParaRPr>
          </a:p>
        </p:txBody>
      </p:sp>
      <p:sp>
        <p:nvSpPr>
          <p:cNvPr id="43" name="Google Shape;3931;p32">
            <a:extLst>
              <a:ext uri="{FF2B5EF4-FFF2-40B4-BE49-F238E27FC236}">
                <a16:creationId xmlns:a16="http://schemas.microsoft.com/office/drawing/2014/main" id="{2C6BAC10-9826-4A53-DAF6-B45D45B5E585}"/>
              </a:ext>
            </a:extLst>
          </p:cNvPr>
          <p:cNvSpPr txBox="1">
            <a:spLocks/>
          </p:cNvSpPr>
          <p:nvPr/>
        </p:nvSpPr>
        <p:spPr>
          <a:xfrm>
            <a:off x="950967" y="4237234"/>
            <a:ext cx="26068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32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latinLnBrk="0"/>
            <a:r>
              <a:rPr lang="en" b="1" kern="0" dirty="0">
                <a:latin typeface="Ubuntu" panose="020B0504030602030204" pitchFamily="34" charset="0"/>
              </a:rPr>
              <a:t>05</a:t>
            </a:r>
          </a:p>
        </p:txBody>
      </p:sp>
      <p:sp>
        <p:nvSpPr>
          <p:cNvPr id="45" name="Google Shape;3933;p32">
            <a:extLst>
              <a:ext uri="{FF2B5EF4-FFF2-40B4-BE49-F238E27FC236}">
                <a16:creationId xmlns:a16="http://schemas.microsoft.com/office/drawing/2014/main" id="{4F4C04C3-3B3D-1496-7542-92C30735A76E}"/>
              </a:ext>
            </a:extLst>
          </p:cNvPr>
          <p:cNvSpPr txBox="1">
            <a:spLocks/>
          </p:cNvSpPr>
          <p:nvPr/>
        </p:nvSpPr>
        <p:spPr>
          <a:xfrm>
            <a:off x="951116" y="4739234"/>
            <a:ext cx="26068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2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>
              <a:spcAft>
                <a:spcPts val="2133"/>
              </a:spcAft>
            </a:pPr>
            <a:r>
              <a:rPr lang="ko-KR" altLang="en-US" sz="2400" kern="0" dirty="0">
                <a:latin typeface="Ubuntu" panose="020B0504030602030204" pitchFamily="34" charset="0"/>
              </a:rPr>
              <a:t>개발 환경 및 개발 방법</a:t>
            </a:r>
          </a:p>
        </p:txBody>
      </p:sp>
      <p:sp>
        <p:nvSpPr>
          <p:cNvPr id="46" name="Google Shape;3934;p32">
            <a:extLst>
              <a:ext uri="{FF2B5EF4-FFF2-40B4-BE49-F238E27FC236}">
                <a16:creationId xmlns:a16="http://schemas.microsoft.com/office/drawing/2014/main" id="{6119A7C2-D59B-FEF6-2410-23E7623DFCC3}"/>
              </a:ext>
            </a:extLst>
          </p:cNvPr>
          <p:cNvSpPr txBox="1">
            <a:spLocks/>
          </p:cNvSpPr>
          <p:nvPr/>
        </p:nvSpPr>
        <p:spPr>
          <a:xfrm>
            <a:off x="3511956" y="4237234"/>
            <a:ext cx="26068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32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latinLnBrk="0"/>
            <a:r>
              <a:rPr lang="en" b="1" kern="0" dirty="0">
                <a:latin typeface="Ubuntu" panose="020B0504030602030204" pitchFamily="34" charset="0"/>
              </a:rPr>
              <a:t>06</a:t>
            </a:r>
          </a:p>
        </p:txBody>
      </p:sp>
      <p:sp>
        <p:nvSpPr>
          <p:cNvPr id="48" name="Google Shape;3936;p32">
            <a:extLst>
              <a:ext uri="{FF2B5EF4-FFF2-40B4-BE49-F238E27FC236}">
                <a16:creationId xmlns:a16="http://schemas.microsoft.com/office/drawing/2014/main" id="{3B824255-8B2C-BB8C-B1AD-72E08656E8DE}"/>
              </a:ext>
            </a:extLst>
          </p:cNvPr>
          <p:cNvSpPr txBox="1">
            <a:spLocks/>
          </p:cNvSpPr>
          <p:nvPr/>
        </p:nvSpPr>
        <p:spPr>
          <a:xfrm>
            <a:off x="3511978" y="4739234"/>
            <a:ext cx="26068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2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>
              <a:spcAft>
                <a:spcPts val="2133"/>
              </a:spcAft>
            </a:pPr>
            <a:r>
              <a:rPr lang="ko-KR" altLang="en-US" sz="2400" kern="0" dirty="0">
                <a:latin typeface="Ubuntu" panose="020B0504030602030204" pitchFamily="34" charset="0"/>
              </a:rPr>
              <a:t>업무 분담</a:t>
            </a:r>
            <a:endParaRPr lang="en-US" sz="2400" kern="0" dirty="0">
              <a:latin typeface="Ubuntu" panose="020B0504030602030204" pitchFamily="34" charset="0"/>
            </a:endParaRPr>
          </a:p>
        </p:txBody>
      </p:sp>
      <p:sp>
        <p:nvSpPr>
          <p:cNvPr id="49" name="Google Shape;3937;p32">
            <a:extLst>
              <a:ext uri="{FF2B5EF4-FFF2-40B4-BE49-F238E27FC236}">
                <a16:creationId xmlns:a16="http://schemas.microsoft.com/office/drawing/2014/main" id="{DE74D80A-E228-FB8F-DACE-CDDF12CE2248}"/>
              </a:ext>
            </a:extLst>
          </p:cNvPr>
          <p:cNvSpPr txBox="1">
            <a:spLocks/>
          </p:cNvSpPr>
          <p:nvPr/>
        </p:nvSpPr>
        <p:spPr>
          <a:xfrm>
            <a:off x="6072947" y="4237234"/>
            <a:ext cx="26068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32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latinLnBrk="0"/>
            <a:r>
              <a:rPr lang="en" b="1" kern="0" dirty="0">
                <a:latin typeface="Ubuntu" panose="020B0504030602030204" pitchFamily="34" charset="0"/>
              </a:rPr>
              <a:t>07</a:t>
            </a:r>
          </a:p>
        </p:txBody>
      </p:sp>
      <p:sp>
        <p:nvSpPr>
          <p:cNvPr id="51" name="Google Shape;3939;p32">
            <a:extLst>
              <a:ext uri="{FF2B5EF4-FFF2-40B4-BE49-F238E27FC236}">
                <a16:creationId xmlns:a16="http://schemas.microsoft.com/office/drawing/2014/main" id="{DC3B6395-56EE-4EA2-565E-9C728368F465}"/>
              </a:ext>
            </a:extLst>
          </p:cNvPr>
          <p:cNvSpPr txBox="1">
            <a:spLocks/>
          </p:cNvSpPr>
          <p:nvPr/>
        </p:nvSpPr>
        <p:spPr>
          <a:xfrm>
            <a:off x="6072974" y="4739234"/>
            <a:ext cx="26068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2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>
              <a:spcAft>
                <a:spcPts val="2133"/>
              </a:spcAft>
            </a:pPr>
            <a:r>
              <a:rPr lang="ko-KR" altLang="en-US" sz="2400" kern="0" dirty="0">
                <a:latin typeface="Ubuntu" panose="020B0504030602030204" pitchFamily="34" charset="0"/>
              </a:rPr>
              <a:t>종합설계 수행일정</a:t>
            </a:r>
            <a:endParaRPr lang="en-US" sz="2400" kern="0" dirty="0">
              <a:latin typeface="Ubuntu" panose="020B0504030602030204" pitchFamily="34" charset="0"/>
            </a:endParaRPr>
          </a:p>
        </p:txBody>
      </p:sp>
      <p:sp>
        <p:nvSpPr>
          <p:cNvPr id="52" name="Google Shape;3940;p32">
            <a:extLst>
              <a:ext uri="{FF2B5EF4-FFF2-40B4-BE49-F238E27FC236}">
                <a16:creationId xmlns:a16="http://schemas.microsoft.com/office/drawing/2014/main" id="{73E27FFC-E2D2-6B90-7B6F-EB66AE7195E6}"/>
              </a:ext>
            </a:extLst>
          </p:cNvPr>
          <p:cNvSpPr txBox="1">
            <a:spLocks/>
          </p:cNvSpPr>
          <p:nvPr/>
        </p:nvSpPr>
        <p:spPr>
          <a:xfrm>
            <a:off x="8633938" y="4237234"/>
            <a:ext cx="26068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32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latinLnBrk="0"/>
            <a:r>
              <a:rPr lang="en" b="1" kern="0" dirty="0">
                <a:latin typeface="Ubuntu" panose="020B0504030602030204" pitchFamily="34" charset="0"/>
              </a:rPr>
              <a:t>08</a:t>
            </a:r>
          </a:p>
        </p:txBody>
      </p:sp>
      <p:sp>
        <p:nvSpPr>
          <p:cNvPr id="54" name="Google Shape;3942;p32">
            <a:extLst>
              <a:ext uri="{FF2B5EF4-FFF2-40B4-BE49-F238E27FC236}">
                <a16:creationId xmlns:a16="http://schemas.microsoft.com/office/drawing/2014/main" id="{3BE9D87F-BC4D-5705-04D7-D118C7235081}"/>
              </a:ext>
            </a:extLst>
          </p:cNvPr>
          <p:cNvSpPr txBox="1">
            <a:spLocks/>
          </p:cNvSpPr>
          <p:nvPr/>
        </p:nvSpPr>
        <p:spPr>
          <a:xfrm>
            <a:off x="8633938" y="4739234"/>
            <a:ext cx="26068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2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>
              <a:spcAft>
                <a:spcPts val="2133"/>
              </a:spcAft>
            </a:pPr>
            <a:r>
              <a:rPr lang="ko-KR" altLang="en-US" sz="2400" kern="0" dirty="0">
                <a:latin typeface="Ubuntu" panose="020B0504030602030204" pitchFamily="34" charset="0"/>
              </a:rPr>
              <a:t>필요기술 및 참고문헌</a:t>
            </a:r>
            <a:endParaRPr lang="en-US" sz="2400" kern="0" dirty="0">
              <a:latin typeface="Ubuntu" panose="020B0504030602030204" pitchFamily="34" charset="0"/>
            </a:endParaRPr>
          </a:p>
        </p:txBody>
      </p:sp>
      <p:sp>
        <p:nvSpPr>
          <p:cNvPr id="55" name="Google Shape;3931;p32">
            <a:extLst>
              <a:ext uri="{FF2B5EF4-FFF2-40B4-BE49-F238E27FC236}">
                <a16:creationId xmlns:a16="http://schemas.microsoft.com/office/drawing/2014/main" id="{273E4E42-ABA9-2691-AE77-85AF457A83C6}"/>
              </a:ext>
            </a:extLst>
          </p:cNvPr>
          <p:cNvSpPr txBox="1">
            <a:spLocks/>
          </p:cNvSpPr>
          <p:nvPr/>
        </p:nvSpPr>
        <p:spPr>
          <a:xfrm>
            <a:off x="950967" y="2038533"/>
            <a:ext cx="26068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32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latinLnBrk="0"/>
            <a:r>
              <a:rPr lang="en" b="1" kern="0">
                <a:latin typeface="Ubuntu" panose="020B0504030602030204" pitchFamily="34" charset="0"/>
              </a:rPr>
              <a:t>01</a:t>
            </a:r>
          </a:p>
        </p:txBody>
      </p:sp>
      <p:sp>
        <p:nvSpPr>
          <p:cNvPr id="57" name="Google Shape;3933;p32">
            <a:extLst>
              <a:ext uri="{FF2B5EF4-FFF2-40B4-BE49-F238E27FC236}">
                <a16:creationId xmlns:a16="http://schemas.microsoft.com/office/drawing/2014/main" id="{F6D4412D-1E69-D304-93E4-178DA19E058A}"/>
              </a:ext>
            </a:extLst>
          </p:cNvPr>
          <p:cNvSpPr txBox="1">
            <a:spLocks/>
          </p:cNvSpPr>
          <p:nvPr/>
        </p:nvSpPr>
        <p:spPr>
          <a:xfrm>
            <a:off x="951116" y="2540533"/>
            <a:ext cx="26068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2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>
              <a:spcAft>
                <a:spcPts val="2133"/>
              </a:spcAft>
            </a:pPr>
            <a:r>
              <a:rPr lang="ko-KR" altLang="en-US" sz="2400" kern="0">
                <a:latin typeface="Ubuntu" panose="020B0504030602030204" pitchFamily="34" charset="0"/>
              </a:rPr>
              <a:t>프로젝트 개요</a:t>
            </a:r>
            <a:endParaRPr lang="ko-KR" altLang="en-US" sz="2400" kern="0" dirty="0">
              <a:latin typeface="Ubuntu" panose="020B0504030602030204" pitchFamily="34" charset="0"/>
            </a:endParaRPr>
          </a:p>
        </p:txBody>
      </p:sp>
      <p:sp>
        <p:nvSpPr>
          <p:cNvPr id="58" name="Google Shape;3934;p32">
            <a:extLst>
              <a:ext uri="{FF2B5EF4-FFF2-40B4-BE49-F238E27FC236}">
                <a16:creationId xmlns:a16="http://schemas.microsoft.com/office/drawing/2014/main" id="{C2AFD30A-A888-3528-710D-7B70B9834DF7}"/>
              </a:ext>
            </a:extLst>
          </p:cNvPr>
          <p:cNvSpPr txBox="1">
            <a:spLocks/>
          </p:cNvSpPr>
          <p:nvPr/>
        </p:nvSpPr>
        <p:spPr>
          <a:xfrm>
            <a:off x="3511956" y="2038533"/>
            <a:ext cx="26068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32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latinLnBrk="0"/>
            <a:r>
              <a:rPr lang="en" b="1" kern="0" dirty="0">
                <a:latin typeface="Ubuntu" panose="020B0504030602030204" pitchFamily="34" charset="0"/>
              </a:rPr>
              <a:t>02</a:t>
            </a:r>
          </a:p>
        </p:txBody>
      </p:sp>
      <p:sp>
        <p:nvSpPr>
          <p:cNvPr id="60" name="Google Shape;3936;p32">
            <a:extLst>
              <a:ext uri="{FF2B5EF4-FFF2-40B4-BE49-F238E27FC236}">
                <a16:creationId xmlns:a16="http://schemas.microsoft.com/office/drawing/2014/main" id="{F2CB7091-3B8A-2406-A2B6-0AAA168C2B37}"/>
              </a:ext>
            </a:extLst>
          </p:cNvPr>
          <p:cNvSpPr txBox="1">
            <a:spLocks/>
          </p:cNvSpPr>
          <p:nvPr/>
        </p:nvSpPr>
        <p:spPr>
          <a:xfrm>
            <a:off x="3511978" y="2540533"/>
            <a:ext cx="26068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2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>
              <a:spcAft>
                <a:spcPts val="2133"/>
              </a:spcAft>
            </a:pPr>
            <a:r>
              <a:rPr lang="ko-KR" altLang="en-US" sz="2400" kern="0" dirty="0">
                <a:latin typeface="Ubuntu" panose="020B0504030602030204" pitchFamily="34" charset="0"/>
              </a:rPr>
              <a:t>관련 연구 및 사례</a:t>
            </a:r>
            <a:endParaRPr lang="en-US" sz="2400" kern="0" dirty="0">
              <a:latin typeface="Ubuntu" panose="020B0504030602030204" pitchFamily="34" charset="0"/>
            </a:endParaRPr>
          </a:p>
        </p:txBody>
      </p:sp>
      <p:sp>
        <p:nvSpPr>
          <p:cNvPr id="61" name="Google Shape;3937;p32">
            <a:extLst>
              <a:ext uri="{FF2B5EF4-FFF2-40B4-BE49-F238E27FC236}">
                <a16:creationId xmlns:a16="http://schemas.microsoft.com/office/drawing/2014/main" id="{96EEFD84-A143-58CB-25FB-921E19881C86}"/>
              </a:ext>
            </a:extLst>
          </p:cNvPr>
          <p:cNvSpPr txBox="1">
            <a:spLocks/>
          </p:cNvSpPr>
          <p:nvPr/>
        </p:nvSpPr>
        <p:spPr>
          <a:xfrm>
            <a:off x="6072947" y="2038533"/>
            <a:ext cx="26068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32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latinLnBrk="0"/>
            <a:r>
              <a:rPr lang="en" b="1" kern="0">
                <a:latin typeface="Ubuntu" panose="020B0504030602030204" pitchFamily="34" charset="0"/>
              </a:rPr>
              <a:t>03</a:t>
            </a:r>
          </a:p>
        </p:txBody>
      </p:sp>
      <p:sp>
        <p:nvSpPr>
          <p:cNvPr id="63" name="Google Shape;3939;p32">
            <a:extLst>
              <a:ext uri="{FF2B5EF4-FFF2-40B4-BE49-F238E27FC236}">
                <a16:creationId xmlns:a16="http://schemas.microsoft.com/office/drawing/2014/main" id="{7C4B4436-7B3B-3933-54EE-D512F6F2A28A}"/>
              </a:ext>
            </a:extLst>
          </p:cNvPr>
          <p:cNvSpPr txBox="1">
            <a:spLocks/>
          </p:cNvSpPr>
          <p:nvPr/>
        </p:nvSpPr>
        <p:spPr>
          <a:xfrm>
            <a:off x="6072974" y="2540533"/>
            <a:ext cx="26068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2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>
              <a:spcAft>
                <a:spcPts val="2133"/>
              </a:spcAft>
            </a:pPr>
            <a:r>
              <a:rPr lang="ko-KR" altLang="en-US" sz="2400" kern="0" dirty="0">
                <a:latin typeface="Ubuntu" panose="020B0504030602030204" pitchFamily="34" charset="0"/>
              </a:rPr>
              <a:t>시스템 수행 시나리오</a:t>
            </a:r>
            <a:endParaRPr lang="en-US" sz="2400" kern="0" dirty="0">
              <a:latin typeface="Ubuntu" panose="020B0504030602030204" pitchFamily="34" charset="0"/>
            </a:endParaRPr>
          </a:p>
        </p:txBody>
      </p:sp>
      <p:sp>
        <p:nvSpPr>
          <p:cNvPr id="3904" name="Google Shape;3940;p32">
            <a:extLst>
              <a:ext uri="{FF2B5EF4-FFF2-40B4-BE49-F238E27FC236}">
                <a16:creationId xmlns:a16="http://schemas.microsoft.com/office/drawing/2014/main" id="{0C63410A-487E-6761-8A56-35977000D7E0}"/>
              </a:ext>
            </a:extLst>
          </p:cNvPr>
          <p:cNvSpPr txBox="1">
            <a:spLocks/>
          </p:cNvSpPr>
          <p:nvPr/>
        </p:nvSpPr>
        <p:spPr>
          <a:xfrm>
            <a:off x="8633938" y="2038533"/>
            <a:ext cx="26068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32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latinLnBrk="0"/>
            <a:r>
              <a:rPr lang="en" b="1" kern="0">
                <a:latin typeface="Ubuntu" panose="020B0504030602030204" pitchFamily="34" charset="0"/>
              </a:rPr>
              <a:t>04</a:t>
            </a:r>
          </a:p>
        </p:txBody>
      </p:sp>
      <p:sp>
        <p:nvSpPr>
          <p:cNvPr id="3906" name="Google Shape;3942;p32">
            <a:extLst>
              <a:ext uri="{FF2B5EF4-FFF2-40B4-BE49-F238E27FC236}">
                <a16:creationId xmlns:a16="http://schemas.microsoft.com/office/drawing/2014/main" id="{D0487B97-A6BC-8036-6F74-6EF6E28003E2}"/>
              </a:ext>
            </a:extLst>
          </p:cNvPr>
          <p:cNvSpPr txBox="1">
            <a:spLocks/>
          </p:cNvSpPr>
          <p:nvPr/>
        </p:nvSpPr>
        <p:spPr>
          <a:xfrm>
            <a:off x="8633938" y="2540533"/>
            <a:ext cx="26068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2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>
              <a:spcAft>
                <a:spcPts val="2133"/>
              </a:spcAft>
            </a:pPr>
            <a:r>
              <a:rPr lang="ko-KR" altLang="en-US" sz="2400" kern="0" dirty="0">
                <a:latin typeface="Ubuntu" panose="020B0504030602030204" pitchFamily="34" charset="0"/>
              </a:rPr>
              <a:t>시스템 구성도</a:t>
            </a:r>
            <a:endParaRPr lang="en-US" sz="2400" kern="0" dirty="0">
              <a:latin typeface="Ubuntu" panose="020B050403060203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61D3E5-F8A5-C5C7-0DA3-D89C9B5E13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E61D8-E058-48F4-97F6-9FEB2BAB508B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930;p32">
            <a:extLst>
              <a:ext uri="{FF2B5EF4-FFF2-40B4-BE49-F238E27FC236}">
                <a16:creationId xmlns:a16="http://schemas.microsoft.com/office/drawing/2014/main" id="{494891FB-F0C2-3D29-7199-D709A6429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1" dirty="0">
                <a:latin typeface="Ubuntu" panose="020B0504030602030204" pitchFamily="34" charset="0"/>
              </a:rPr>
              <a:t>종합설계 수행일정</a:t>
            </a:r>
            <a:endParaRPr b="1" dirty="0">
              <a:latin typeface="Ubuntu" panose="020B0504030602030204" pitchFamily="34" charset="0"/>
            </a:endParaRP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ED1F648-A374-E96A-64CC-049C012392EE}"/>
              </a:ext>
            </a:extLst>
          </p:cNvPr>
          <p:cNvGraphicFramePr>
            <a:graphicFrameLocks noGrp="1"/>
          </p:cNvGraphicFramePr>
          <p:nvPr/>
        </p:nvGraphicFramePr>
        <p:xfrm>
          <a:off x="950968" y="1849022"/>
          <a:ext cx="10482841" cy="3937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334">
                  <a:extLst>
                    <a:ext uri="{9D8B030D-6E8A-4147-A177-3AD203B41FA5}">
                      <a16:colId xmlns:a16="http://schemas.microsoft.com/office/drawing/2014/main" val="3463289959"/>
                    </a:ext>
                  </a:extLst>
                </a:gridCol>
                <a:gridCol w="967526">
                  <a:extLst>
                    <a:ext uri="{9D8B030D-6E8A-4147-A177-3AD203B41FA5}">
                      <a16:colId xmlns:a16="http://schemas.microsoft.com/office/drawing/2014/main" val="2455938252"/>
                    </a:ext>
                  </a:extLst>
                </a:gridCol>
                <a:gridCol w="944766">
                  <a:extLst>
                    <a:ext uri="{9D8B030D-6E8A-4147-A177-3AD203B41FA5}">
                      <a16:colId xmlns:a16="http://schemas.microsoft.com/office/drawing/2014/main" val="2043265426"/>
                    </a:ext>
                  </a:extLst>
                </a:gridCol>
                <a:gridCol w="891002">
                  <a:extLst>
                    <a:ext uri="{9D8B030D-6E8A-4147-A177-3AD203B41FA5}">
                      <a16:colId xmlns:a16="http://schemas.microsoft.com/office/drawing/2014/main" val="327404389"/>
                    </a:ext>
                  </a:extLst>
                </a:gridCol>
                <a:gridCol w="899885">
                  <a:extLst>
                    <a:ext uri="{9D8B030D-6E8A-4147-A177-3AD203B41FA5}">
                      <a16:colId xmlns:a16="http://schemas.microsoft.com/office/drawing/2014/main" val="2754209304"/>
                    </a:ext>
                  </a:extLst>
                </a:gridCol>
                <a:gridCol w="935880">
                  <a:extLst>
                    <a:ext uri="{9D8B030D-6E8A-4147-A177-3AD203B41FA5}">
                      <a16:colId xmlns:a16="http://schemas.microsoft.com/office/drawing/2014/main" val="1928702594"/>
                    </a:ext>
                  </a:extLst>
                </a:gridCol>
                <a:gridCol w="935880">
                  <a:extLst>
                    <a:ext uri="{9D8B030D-6E8A-4147-A177-3AD203B41FA5}">
                      <a16:colId xmlns:a16="http://schemas.microsoft.com/office/drawing/2014/main" val="1429299444"/>
                    </a:ext>
                  </a:extLst>
                </a:gridCol>
                <a:gridCol w="863889">
                  <a:extLst>
                    <a:ext uri="{9D8B030D-6E8A-4147-A177-3AD203B41FA5}">
                      <a16:colId xmlns:a16="http://schemas.microsoft.com/office/drawing/2014/main" val="3012519473"/>
                    </a:ext>
                  </a:extLst>
                </a:gridCol>
                <a:gridCol w="942529">
                  <a:extLst>
                    <a:ext uri="{9D8B030D-6E8A-4147-A177-3AD203B41FA5}">
                      <a16:colId xmlns:a16="http://schemas.microsoft.com/office/drawing/2014/main" val="214854379"/>
                    </a:ext>
                  </a:extLst>
                </a:gridCol>
                <a:gridCol w="992150">
                  <a:extLst>
                    <a:ext uri="{9D8B030D-6E8A-4147-A177-3AD203B41FA5}">
                      <a16:colId xmlns:a16="http://schemas.microsoft.com/office/drawing/2014/main" val="4228203317"/>
                    </a:ext>
                  </a:extLst>
                </a:gridCol>
              </a:tblGrid>
              <a:tr h="525334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highlight>
                          <a:srgbClr val="ABDBFF"/>
                        </a:highlight>
                      </a:endParaRPr>
                    </a:p>
                  </a:txBody>
                  <a:tcPr>
                    <a:solidFill>
                      <a:srgbClr val="ABDB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highlight>
                            <a:srgbClr val="ABDBFF"/>
                          </a:highlight>
                        </a:rPr>
                        <a:t>11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highlight>
                            <a:srgbClr val="ABDBFF"/>
                          </a:highlight>
                        </a:rPr>
                        <a:t>월</a:t>
                      </a:r>
                    </a:p>
                  </a:txBody>
                  <a:tcPr anchor="ctr">
                    <a:solidFill>
                      <a:srgbClr val="ABDB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highlight>
                            <a:srgbClr val="ABDBFF"/>
                          </a:highlight>
                        </a:rPr>
                        <a:t>12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highlight>
                            <a:srgbClr val="ABDBFF"/>
                          </a:highlight>
                        </a:rPr>
                        <a:t>월</a:t>
                      </a:r>
                    </a:p>
                  </a:txBody>
                  <a:tcPr anchor="ctr">
                    <a:solidFill>
                      <a:srgbClr val="ABDB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highlight>
                            <a:srgbClr val="ABDBFF"/>
                          </a:highlight>
                        </a:rPr>
                        <a:t>1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highlight>
                            <a:srgbClr val="ABDBFF"/>
                          </a:highlight>
                        </a:rPr>
                        <a:t>월</a:t>
                      </a:r>
                    </a:p>
                  </a:txBody>
                  <a:tcPr anchor="ctr">
                    <a:solidFill>
                      <a:srgbClr val="ABDB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highlight>
                            <a:srgbClr val="ABDBFF"/>
                          </a:highlight>
                        </a:rPr>
                        <a:t>2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highlight>
                            <a:srgbClr val="ABDBFF"/>
                          </a:highlight>
                        </a:rPr>
                        <a:t>월</a:t>
                      </a:r>
                    </a:p>
                  </a:txBody>
                  <a:tcPr anchor="ctr">
                    <a:solidFill>
                      <a:srgbClr val="ABDB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highlight>
                            <a:srgbClr val="ABDBFF"/>
                          </a:highlight>
                        </a:rPr>
                        <a:t>3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highlight>
                            <a:srgbClr val="ABDBFF"/>
                          </a:highlight>
                        </a:rPr>
                        <a:t>월</a:t>
                      </a:r>
                    </a:p>
                  </a:txBody>
                  <a:tcPr anchor="ctr">
                    <a:solidFill>
                      <a:srgbClr val="ABDB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highlight>
                            <a:srgbClr val="ABDBFF"/>
                          </a:highlight>
                        </a:rPr>
                        <a:t>4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highlight>
                            <a:srgbClr val="ABDBFF"/>
                          </a:highlight>
                        </a:rPr>
                        <a:t>월</a:t>
                      </a:r>
                    </a:p>
                  </a:txBody>
                  <a:tcPr anchor="ctr">
                    <a:solidFill>
                      <a:srgbClr val="ABDB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highlight>
                            <a:srgbClr val="ABDBFF"/>
                          </a:highlight>
                        </a:rPr>
                        <a:t>5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highlight>
                            <a:srgbClr val="ABDBFF"/>
                          </a:highlight>
                        </a:rPr>
                        <a:t>월</a:t>
                      </a:r>
                    </a:p>
                  </a:txBody>
                  <a:tcPr anchor="ctr">
                    <a:solidFill>
                      <a:srgbClr val="ABDB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highlight>
                            <a:srgbClr val="ABDBFF"/>
                          </a:highlight>
                        </a:rPr>
                        <a:t>6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highlight>
                            <a:srgbClr val="ABDBFF"/>
                          </a:highlight>
                        </a:rPr>
                        <a:t>월</a:t>
                      </a:r>
                    </a:p>
                  </a:txBody>
                  <a:tcPr anchor="ctr">
                    <a:solidFill>
                      <a:srgbClr val="ABDB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highlight>
                            <a:srgbClr val="ABDBFF"/>
                          </a:highlight>
                        </a:rPr>
                        <a:t>7~9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highlight>
                            <a:srgbClr val="ABDBFF"/>
                          </a:highlight>
                        </a:rPr>
                        <a:t>월</a:t>
                      </a:r>
                    </a:p>
                  </a:txBody>
                  <a:tcPr anchor="ctr">
                    <a:solidFill>
                      <a:srgbClr val="AB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115140"/>
                  </a:ext>
                </a:extLst>
              </a:tr>
              <a:tr h="704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 정의 및 분석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439388"/>
                  </a:ext>
                </a:extLst>
              </a:tr>
              <a:tr h="6060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개발환경</a:t>
                      </a:r>
                      <a:r>
                        <a:rPr lang="en-US" altLang="ko-KR" sz="1200" b="1" dirty="0"/>
                        <a:t> </a:t>
                      </a:r>
                      <a:r>
                        <a:rPr lang="ko-KR" altLang="en-US" sz="1200" b="1" dirty="0"/>
                        <a:t>조사 및 구축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75551"/>
                  </a:ext>
                </a:extLst>
              </a:tr>
              <a:tr h="525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시스템 설계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41513"/>
                  </a:ext>
                </a:extLst>
              </a:tr>
              <a:tr h="525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구현 및 테스트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683603"/>
                  </a:ext>
                </a:extLst>
              </a:tr>
              <a:tr h="5253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최종 데모 및 발표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461758"/>
                  </a:ext>
                </a:extLst>
              </a:tr>
              <a:tr h="525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최종 보고서 작성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5507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CE5D2323-8CFF-C3C6-80E4-2C075523DDC1}"/>
              </a:ext>
            </a:extLst>
          </p:cNvPr>
          <p:cNvSpPr/>
          <p:nvPr/>
        </p:nvSpPr>
        <p:spPr>
          <a:xfrm>
            <a:off x="3064651" y="2634412"/>
            <a:ext cx="967418" cy="21419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2F9E4C-447B-CB46-71A1-61DF58679932}"/>
              </a:ext>
            </a:extLst>
          </p:cNvPr>
          <p:cNvSpPr/>
          <p:nvPr/>
        </p:nvSpPr>
        <p:spPr>
          <a:xfrm>
            <a:off x="4032069" y="3276669"/>
            <a:ext cx="1828800" cy="21419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832E81-8A72-6EE0-8422-9074F6412191}"/>
              </a:ext>
            </a:extLst>
          </p:cNvPr>
          <p:cNvSpPr/>
          <p:nvPr/>
        </p:nvSpPr>
        <p:spPr>
          <a:xfrm>
            <a:off x="4976813" y="3817794"/>
            <a:ext cx="884056" cy="21419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A7AD9F-0104-0900-D235-D39C5A9D5ED2}"/>
              </a:ext>
            </a:extLst>
          </p:cNvPr>
          <p:cNvSpPr/>
          <p:nvPr/>
        </p:nvSpPr>
        <p:spPr>
          <a:xfrm>
            <a:off x="5860869" y="4358919"/>
            <a:ext cx="4583294" cy="21419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278074-6DA8-17E9-6C1D-6AEE39BE9199}"/>
              </a:ext>
            </a:extLst>
          </p:cNvPr>
          <p:cNvSpPr/>
          <p:nvPr/>
        </p:nvSpPr>
        <p:spPr>
          <a:xfrm>
            <a:off x="10444163" y="4900044"/>
            <a:ext cx="498157" cy="21419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E5C6FD-324F-2175-F1A8-FF7C3BF6B31D}"/>
              </a:ext>
            </a:extLst>
          </p:cNvPr>
          <p:cNvSpPr/>
          <p:nvPr/>
        </p:nvSpPr>
        <p:spPr>
          <a:xfrm>
            <a:off x="10942319" y="5421436"/>
            <a:ext cx="491489" cy="21419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4B38B0-04F6-785F-8C8C-CC94966772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E61D8-E058-48F4-97F6-9FEB2BAB508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148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930;p32">
            <a:extLst>
              <a:ext uri="{FF2B5EF4-FFF2-40B4-BE49-F238E27FC236}">
                <a16:creationId xmlns:a16="http://schemas.microsoft.com/office/drawing/2014/main" id="{494891FB-F0C2-3D29-7199-D709A6429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b="1" dirty="0">
                <a:latin typeface="Ubuntu" panose="020B0504030602030204" pitchFamily="34" charset="0"/>
              </a:rPr>
              <a:t>GitHub</a:t>
            </a:r>
            <a:endParaRPr b="1" dirty="0">
              <a:latin typeface="Ubuntu" panose="020B0504030602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BFC22-24F5-E5EC-3D52-C7627CBA8881}"/>
              </a:ext>
            </a:extLst>
          </p:cNvPr>
          <p:cNvSpPr txBox="1"/>
          <p:nvPr/>
        </p:nvSpPr>
        <p:spPr>
          <a:xfrm>
            <a:off x="1303422" y="2405667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https://github.com/tukcom2023CD/MBTI.git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37FD12-A2C8-D54B-DB1B-A45156112227}"/>
              </a:ext>
            </a:extLst>
          </p:cNvPr>
          <p:cNvSpPr txBox="1"/>
          <p:nvPr/>
        </p:nvSpPr>
        <p:spPr>
          <a:xfrm>
            <a:off x="1303422" y="2046121"/>
            <a:ext cx="203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b="1" dirty="0"/>
              <a:t>Github </a:t>
            </a:r>
            <a:r>
              <a:rPr lang="ko-KR" altLang="en-US" sz="2000" b="1" dirty="0"/>
              <a:t>주소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44F5A-2F3B-735C-F129-33F040065DBA}"/>
              </a:ext>
            </a:extLst>
          </p:cNvPr>
          <p:cNvSpPr txBox="1"/>
          <p:nvPr/>
        </p:nvSpPr>
        <p:spPr>
          <a:xfrm>
            <a:off x="1303422" y="3180712"/>
            <a:ext cx="203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b="1" dirty="0" err="1"/>
              <a:t>Github</a:t>
            </a:r>
            <a:r>
              <a:rPr lang="en-US" altLang="ko-KR" sz="2000" b="1" dirty="0"/>
              <a:t> ID</a:t>
            </a:r>
            <a:endParaRPr lang="ko-KR" alt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F1807C-724D-9EFD-122B-AC9AD8EFDAD3}"/>
              </a:ext>
            </a:extLst>
          </p:cNvPr>
          <p:cNvSpPr txBox="1"/>
          <p:nvPr/>
        </p:nvSpPr>
        <p:spPr>
          <a:xfrm>
            <a:off x="1303424" y="3722292"/>
            <a:ext cx="877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김태민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052BD-6497-CE28-8D5F-DA3935FEECF3}"/>
              </a:ext>
            </a:extLst>
          </p:cNvPr>
          <p:cNvSpPr txBox="1"/>
          <p:nvPr/>
        </p:nvSpPr>
        <p:spPr>
          <a:xfrm>
            <a:off x="1303422" y="4870054"/>
            <a:ext cx="877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이성배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E5E922-A567-A0FF-7F65-219C793EC908}"/>
              </a:ext>
            </a:extLst>
          </p:cNvPr>
          <p:cNvSpPr txBox="1"/>
          <p:nvPr/>
        </p:nvSpPr>
        <p:spPr>
          <a:xfrm>
            <a:off x="1303423" y="4296173"/>
            <a:ext cx="877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박세인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DC1425-C32F-895B-2267-3AC6217AD14E}"/>
              </a:ext>
            </a:extLst>
          </p:cNvPr>
          <p:cNvSpPr txBox="1"/>
          <p:nvPr/>
        </p:nvSpPr>
        <p:spPr>
          <a:xfrm>
            <a:off x="2417850" y="3724924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</a:t>
            </a:r>
            <a:r>
              <a:rPr lang="en-US" altLang="ko-KR" dirty="0"/>
              <a:t>/rlaxoals36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7C28AA-1826-9511-25C9-8B8DC53E3136}"/>
              </a:ext>
            </a:extLst>
          </p:cNvPr>
          <p:cNvSpPr txBox="1"/>
          <p:nvPr/>
        </p:nvSpPr>
        <p:spPr>
          <a:xfrm>
            <a:off x="2417850" y="4298755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</a:t>
            </a:r>
            <a:r>
              <a:rPr lang="en-US" altLang="ko-KR" dirty="0"/>
              <a:t>antonio26548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E9C62F-0F23-7E30-E5A6-C206944CCA01}"/>
              </a:ext>
            </a:extLst>
          </p:cNvPr>
          <p:cNvSpPr txBox="1"/>
          <p:nvPr/>
        </p:nvSpPr>
        <p:spPr>
          <a:xfrm>
            <a:off x="2401307" y="4870054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</a:t>
            </a:r>
            <a:r>
              <a:rPr lang="en-US" altLang="ko-KR" dirty="0" err="1"/>
              <a:t>baeslee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4D50BF-BA30-0331-01FC-D2ACC6FEBCD4}"/>
              </a:ext>
            </a:extLst>
          </p:cNvPr>
          <p:cNvSpPr txBox="1"/>
          <p:nvPr/>
        </p:nvSpPr>
        <p:spPr>
          <a:xfrm>
            <a:off x="1312948" y="5414266"/>
            <a:ext cx="877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장지수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3CA365-8306-E73C-B941-62A5B36B1919}"/>
              </a:ext>
            </a:extLst>
          </p:cNvPr>
          <p:cNvSpPr txBox="1"/>
          <p:nvPr/>
        </p:nvSpPr>
        <p:spPr>
          <a:xfrm>
            <a:off x="2417850" y="5414266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</a:t>
            </a:r>
            <a:r>
              <a:rPr lang="en-US" altLang="ko-KR" dirty="0" err="1"/>
              <a:t>jisssuu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EE8A3D-F09D-38F0-659B-9C8D48BAFD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E61D8-E058-48F4-97F6-9FEB2BAB508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887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930;p32">
            <a:extLst>
              <a:ext uri="{FF2B5EF4-FFF2-40B4-BE49-F238E27FC236}">
                <a16:creationId xmlns:a16="http://schemas.microsoft.com/office/drawing/2014/main" id="{494891FB-F0C2-3D29-7199-D709A6429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1" dirty="0">
                <a:latin typeface="Ubuntu" panose="020B0504030602030204" pitchFamily="34" charset="0"/>
              </a:rPr>
              <a:t>참고 문헌</a:t>
            </a:r>
            <a:endParaRPr b="1" dirty="0">
              <a:latin typeface="Ubuntu" panose="020B0504030602030204" pitchFamily="34" charset="0"/>
            </a:endParaRPr>
          </a:p>
        </p:txBody>
      </p:sp>
      <p:sp>
        <p:nvSpPr>
          <p:cNvPr id="2" name="Google Shape;3791;p30">
            <a:extLst>
              <a:ext uri="{FF2B5EF4-FFF2-40B4-BE49-F238E27FC236}">
                <a16:creationId xmlns:a16="http://schemas.microsoft.com/office/drawing/2014/main" id="{96CF9DE4-6E04-E2E0-0975-C9CE2A4B4657}"/>
              </a:ext>
            </a:extLst>
          </p:cNvPr>
          <p:cNvSpPr txBox="1">
            <a:spLocks/>
          </p:cNvSpPr>
          <p:nvPr/>
        </p:nvSpPr>
        <p:spPr>
          <a:xfrm>
            <a:off x="331671" y="1888076"/>
            <a:ext cx="5764328" cy="1540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2000" b="1" kern="0" dirty="0"/>
              <a:t>1. </a:t>
            </a:r>
            <a:r>
              <a:rPr lang="ko-KR" altLang="en-US" sz="2000" b="1" kern="0" dirty="0"/>
              <a:t>희망 제작소</a:t>
            </a:r>
            <a:endParaRPr lang="en-US" altLang="ko-KR" sz="2000" b="1" kern="0" dirty="0"/>
          </a:p>
          <a:p>
            <a:pPr marL="0" indent="0" latinLnBrk="0"/>
            <a:r>
              <a:rPr lang="ko-KR" altLang="en-US" strike="noStrike" kern="0" spc="-1" dirty="0" err="1">
                <a:latin typeface="Noto Sans KR"/>
              </a:rPr>
              <a:t>이땅에서</a:t>
            </a:r>
            <a:r>
              <a:rPr lang="ko-KR" altLang="en-US" strike="noStrike" kern="0" spc="-1" dirty="0">
                <a:latin typeface="Noto Sans KR"/>
              </a:rPr>
              <a:t> 시각장애인으로 산다는 것 </a:t>
            </a:r>
            <a:r>
              <a:rPr lang="en-US" altLang="ko-KR" strike="noStrike" kern="0" spc="-1" dirty="0">
                <a:latin typeface="Noto Sans KR"/>
              </a:rPr>
              <a:t>– </a:t>
            </a:r>
            <a:r>
              <a:rPr lang="ko-KR" altLang="en-US" strike="noStrike" kern="0" spc="-1" dirty="0">
                <a:latin typeface="Noto Sans KR"/>
              </a:rPr>
              <a:t>목숨을 걸어야 하는 일</a:t>
            </a:r>
            <a:r>
              <a:rPr lang="en-US" altLang="ko-KR" strike="noStrike" kern="0" spc="-1" dirty="0">
                <a:latin typeface="Noto Sans KR"/>
              </a:rPr>
              <a:t>!</a:t>
            </a:r>
          </a:p>
          <a:p>
            <a:pPr marL="0" indent="0" latinLnBrk="0"/>
            <a:r>
              <a:rPr lang="en-US" altLang="ko-KR" sz="1200" strike="noStrike" spc="-1" dirty="0">
                <a:latin typeface="Noto Sans KR"/>
              </a:rPr>
              <a:t>https://www.makehope.org/%EC%9D%B4%EB%95%85%EC%97%90%EC%84%9C-%EC%8B%9C%EA%B0%81%EC%9E%A5%EC%95%A0%EC%9D%B8%EC%9C%BC%EB%A1%9C-%EC%82%B0%EB%8B%A4%EB%8A%94-%EA%B2%83-%EB%AA%A9%EC%88%A8%EC%9D%84-%EA%B1%B8%EC%96%B4%EC%95%BC/</a:t>
            </a:r>
          </a:p>
        </p:txBody>
      </p:sp>
      <p:sp>
        <p:nvSpPr>
          <p:cNvPr id="4" name="Google Shape;3791;p30">
            <a:extLst>
              <a:ext uri="{FF2B5EF4-FFF2-40B4-BE49-F238E27FC236}">
                <a16:creationId xmlns:a16="http://schemas.microsoft.com/office/drawing/2014/main" id="{ED2EFDB7-D341-1750-9EDC-C6C344D04AA4}"/>
              </a:ext>
            </a:extLst>
          </p:cNvPr>
          <p:cNvSpPr txBox="1">
            <a:spLocks/>
          </p:cNvSpPr>
          <p:nvPr/>
        </p:nvSpPr>
        <p:spPr>
          <a:xfrm>
            <a:off x="331671" y="3391522"/>
            <a:ext cx="5619951" cy="108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2000" b="1" kern="0" dirty="0"/>
              <a:t>2. HIT</a:t>
            </a:r>
            <a:r>
              <a:rPr lang="ko-KR" altLang="en-US" sz="2000" b="1" kern="0" dirty="0"/>
              <a:t> </a:t>
            </a:r>
            <a:r>
              <a:rPr lang="en-US" altLang="ko-KR" sz="2000" b="1" kern="0" dirty="0"/>
              <a:t>NEWS</a:t>
            </a:r>
          </a:p>
          <a:p>
            <a:pPr marL="0" indent="0" latinLnBrk="0"/>
            <a:r>
              <a:rPr lang="ko-KR" altLang="en-US" strike="noStrike" kern="0" spc="-1" dirty="0" err="1">
                <a:latin typeface="Noto Sans KR"/>
              </a:rPr>
              <a:t>식약처</a:t>
            </a:r>
            <a:r>
              <a:rPr lang="ko-KR" altLang="en-US" strike="noStrike" kern="0" spc="-1" dirty="0">
                <a:latin typeface="Noto Sans KR"/>
              </a:rPr>
              <a:t> </a:t>
            </a:r>
            <a:r>
              <a:rPr lang="en-US" altLang="ko-KR" strike="noStrike" kern="0" spc="-1" dirty="0">
                <a:latin typeface="Noto Sans KR"/>
              </a:rPr>
              <a:t>"</a:t>
            </a:r>
            <a:r>
              <a:rPr lang="ko-KR" altLang="en-US" strike="noStrike" kern="0" spc="-1" dirty="0">
                <a:latin typeface="Noto Sans KR"/>
              </a:rPr>
              <a:t>의약품 점자표기 의무화</a:t>
            </a:r>
            <a:r>
              <a:rPr lang="en-US" altLang="ko-KR" strike="noStrike" kern="0" spc="-1" dirty="0">
                <a:latin typeface="Noto Sans KR"/>
              </a:rPr>
              <a:t>, </a:t>
            </a:r>
            <a:r>
              <a:rPr lang="ko-KR" altLang="en-US" strike="noStrike" kern="0" spc="-1" dirty="0">
                <a:latin typeface="Noto Sans KR"/>
              </a:rPr>
              <a:t>당장은 시행 어렵다</a:t>
            </a:r>
            <a:r>
              <a:rPr lang="en-US" altLang="ko-KR" strike="noStrike" kern="0" spc="-1" dirty="0">
                <a:latin typeface="Noto Sans KR"/>
              </a:rPr>
              <a:t>“ </a:t>
            </a:r>
            <a:r>
              <a:rPr lang="ko-KR" altLang="en-US" strike="noStrike" kern="0" spc="-1" dirty="0">
                <a:latin typeface="Noto Sans KR"/>
              </a:rPr>
              <a:t>기사</a:t>
            </a:r>
            <a:endParaRPr lang="en-US" altLang="ko-KR" strike="noStrike" kern="0" spc="-1" dirty="0">
              <a:latin typeface="Noto Sans KR"/>
            </a:endParaRPr>
          </a:p>
          <a:p>
            <a:pPr marL="0" indent="0" latinLnBrk="0"/>
            <a:r>
              <a:rPr lang="en-US" altLang="ko-KR" sz="1200" strike="noStrike" spc="-1" dirty="0">
                <a:latin typeface="Noto Sans KR"/>
              </a:rPr>
              <a:t>http://www.hitnews.co.kr/news/articleView.html?idxno=30841</a:t>
            </a:r>
          </a:p>
        </p:txBody>
      </p:sp>
      <p:sp>
        <p:nvSpPr>
          <p:cNvPr id="5" name="Google Shape;3791;p30">
            <a:extLst>
              <a:ext uri="{FF2B5EF4-FFF2-40B4-BE49-F238E27FC236}">
                <a16:creationId xmlns:a16="http://schemas.microsoft.com/office/drawing/2014/main" id="{0B4461AD-1DB3-F6DE-BDEF-98F9AA2DBDAC}"/>
              </a:ext>
            </a:extLst>
          </p:cNvPr>
          <p:cNvSpPr txBox="1">
            <a:spLocks/>
          </p:cNvSpPr>
          <p:nvPr/>
        </p:nvSpPr>
        <p:spPr>
          <a:xfrm>
            <a:off x="331671" y="5571316"/>
            <a:ext cx="6454140" cy="108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2000" b="1" kern="0" dirty="0"/>
              <a:t>4. </a:t>
            </a:r>
            <a:r>
              <a:rPr lang="ko-KR" altLang="en-US" sz="2000" b="1" kern="0" dirty="0" err="1"/>
              <a:t>비즈한국</a:t>
            </a:r>
            <a:endParaRPr lang="en-US" altLang="ko-KR" sz="2000" b="1" kern="0" dirty="0"/>
          </a:p>
          <a:p>
            <a:pPr marL="0" indent="0" latinLnBrk="0"/>
            <a:r>
              <a:rPr lang="en-US" altLang="ko-KR" strike="noStrike" kern="0" spc="-1" dirty="0">
                <a:latin typeface="Noto Sans KR"/>
              </a:rPr>
              <a:t>'</a:t>
            </a:r>
            <a:r>
              <a:rPr lang="ko-KR" altLang="en-US" strike="noStrike" kern="0" spc="-1" dirty="0">
                <a:latin typeface="Noto Sans KR"/>
              </a:rPr>
              <a:t>점자 표기 의무</a:t>
            </a:r>
            <a:r>
              <a:rPr lang="en-US" altLang="ko-KR" strike="noStrike" kern="0" spc="-1" dirty="0">
                <a:latin typeface="Noto Sans KR"/>
              </a:rPr>
              <a:t>' </a:t>
            </a:r>
            <a:r>
              <a:rPr lang="ko-KR" altLang="en-US" strike="noStrike" kern="0" spc="-1" dirty="0">
                <a:latin typeface="Noto Sans KR"/>
              </a:rPr>
              <a:t>약사법 시행 </a:t>
            </a:r>
            <a:r>
              <a:rPr lang="en-US" altLang="ko-KR" strike="noStrike" kern="0" spc="-1" dirty="0">
                <a:latin typeface="Noto Sans KR"/>
              </a:rPr>
              <a:t>2</a:t>
            </a:r>
            <a:r>
              <a:rPr lang="ko-KR" altLang="en-US" strike="noStrike" kern="0" spc="-1" dirty="0">
                <a:latin typeface="Noto Sans KR"/>
              </a:rPr>
              <a:t>년 앞두고 식품업계 먼저 나선 까닭 기사</a:t>
            </a:r>
            <a:endParaRPr lang="en-US" altLang="ko-KR" strike="noStrike" kern="0" spc="-1" dirty="0">
              <a:latin typeface="Noto Sans KR"/>
            </a:endParaRPr>
          </a:p>
          <a:p>
            <a:pPr marL="0" indent="0" latinLnBrk="0"/>
            <a:r>
              <a:rPr lang="en-US" altLang="ko-KR" sz="1200" strike="noStrike" spc="-1" dirty="0">
                <a:latin typeface="Noto Sans KR"/>
              </a:rPr>
              <a:t>https://www.bizhankook.com/bk/article/23597</a:t>
            </a:r>
            <a:endParaRPr lang="ko-KR" altLang="en-US" sz="1200" b="1" dirty="0">
              <a:solidFill>
                <a:srgbClr val="000000"/>
              </a:solidFill>
              <a:latin typeface="Apple SD Gothic Neo"/>
            </a:endParaRPr>
          </a:p>
          <a:p>
            <a:pPr marL="0" indent="0" latinLnBrk="0"/>
            <a:endParaRPr lang="en-US" altLang="ko-KR" sz="1200" strike="noStrike" spc="-1" dirty="0">
              <a:latin typeface="Noto Sans KR"/>
            </a:endParaRPr>
          </a:p>
        </p:txBody>
      </p:sp>
      <p:sp>
        <p:nvSpPr>
          <p:cNvPr id="8" name="Google Shape;3791;p30">
            <a:extLst>
              <a:ext uri="{FF2B5EF4-FFF2-40B4-BE49-F238E27FC236}">
                <a16:creationId xmlns:a16="http://schemas.microsoft.com/office/drawing/2014/main" id="{54F9AB49-5D37-30CE-AA7E-64B7C50A20F0}"/>
              </a:ext>
            </a:extLst>
          </p:cNvPr>
          <p:cNvSpPr txBox="1">
            <a:spLocks/>
          </p:cNvSpPr>
          <p:nvPr/>
        </p:nvSpPr>
        <p:spPr>
          <a:xfrm>
            <a:off x="331671" y="4481419"/>
            <a:ext cx="6454140" cy="108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2000" b="1" kern="0" dirty="0"/>
              <a:t>3. </a:t>
            </a:r>
            <a:r>
              <a:rPr lang="ko-KR" altLang="en-US" sz="2000" b="1" kern="0" dirty="0" err="1"/>
              <a:t>비마이너</a:t>
            </a:r>
            <a:endParaRPr lang="en-US" altLang="ko-KR" sz="2000" b="1" kern="0" dirty="0"/>
          </a:p>
          <a:p>
            <a:pPr marL="0" indent="0" latinLnBrk="0"/>
            <a:r>
              <a:rPr lang="ko-KR" altLang="en-US" strike="noStrike" kern="0" spc="-1" dirty="0">
                <a:latin typeface="Noto Sans KR"/>
              </a:rPr>
              <a:t>식품업체 </a:t>
            </a:r>
            <a:r>
              <a:rPr lang="en-US" altLang="ko-KR" strike="noStrike" kern="0" spc="-1" dirty="0">
                <a:latin typeface="Noto Sans KR"/>
              </a:rPr>
              <a:t>95%</a:t>
            </a:r>
            <a:r>
              <a:rPr lang="ko-KR" altLang="en-US" strike="noStrike" kern="0" spc="-1" dirty="0">
                <a:latin typeface="Noto Sans KR"/>
              </a:rPr>
              <a:t>는 점자제공 안 해</a:t>
            </a:r>
            <a:r>
              <a:rPr lang="en-US" altLang="ko-KR" strike="noStrike" kern="0" spc="-1" dirty="0">
                <a:latin typeface="Noto Sans KR"/>
              </a:rPr>
              <a:t>… </a:t>
            </a:r>
            <a:r>
              <a:rPr lang="ko-KR" altLang="en-US" strike="noStrike" kern="0" spc="-1" dirty="0">
                <a:latin typeface="Noto Sans KR"/>
              </a:rPr>
              <a:t>제품명 표기는 단 </a:t>
            </a:r>
            <a:r>
              <a:rPr lang="en-US" altLang="ko-KR" strike="noStrike" kern="0" spc="-1" dirty="0">
                <a:latin typeface="Noto Sans KR"/>
              </a:rPr>
              <a:t>4</a:t>
            </a:r>
            <a:r>
              <a:rPr lang="ko-KR" altLang="en-US" strike="noStrike" kern="0" spc="-1" dirty="0">
                <a:latin typeface="Noto Sans KR"/>
              </a:rPr>
              <a:t>개 제품에만 기사</a:t>
            </a:r>
            <a:endParaRPr lang="en-US" altLang="ko-KR" strike="noStrike" kern="0" spc="-1" dirty="0">
              <a:latin typeface="Noto Sans KR"/>
            </a:endParaRPr>
          </a:p>
          <a:p>
            <a:pPr marL="0" indent="0" latinLnBrk="0"/>
            <a:r>
              <a:rPr lang="en-US" altLang="ko-KR" sz="1200" strike="noStrike" spc="-1" dirty="0">
                <a:latin typeface="Noto Sans KR"/>
              </a:rPr>
              <a:t>https://www.beminor.com/news/articleView.html?idxno=22086</a:t>
            </a:r>
          </a:p>
        </p:txBody>
      </p:sp>
      <p:sp>
        <p:nvSpPr>
          <p:cNvPr id="9" name="Google Shape;3791;p30">
            <a:extLst>
              <a:ext uri="{FF2B5EF4-FFF2-40B4-BE49-F238E27FC236}">
                <a16:creationId xmlns:a16="http://schemas.microsoft.com/office/drawing/2014/main" id="{E99BF16A-61BB-7B0E-62DE-CC5929890C41}"/>
              </a:ext>
            </a:extLst>
          </p:cNvPr>
          <p:cNvSpPr txBox="1">
            <a:spLocks/>
          </p:cNvSpPr>
          <p:nvPr/>
        </p:nvSpPr>
        <p:spPr>
          <a:xfrm>
            <a:off x="6095967" y="1888076"/>
            <a:ext cx="5630812" cy="108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2000" b="1" kern="0" dirty="0"/>
              <a:t>5. SBS NEWS</a:t>
            </a:r>
          </a:p>
          <a:p>
            <a:pPr marL="0" indent="0" latinLnBrk="0"/>
            <a:r>
              <a:rPr lang="ko-KR" altLang="en-US" strike="noStrike" kern="0" spc="-1" dirty="0">
                <a:latin typeface="Noto Sans KR"/>
              </a:rPr>
              <a:t>시각장애인이 산 그 우유</a:t>
            </a:r>
            <a:r>
              <a:rPr lang="en-US" altLang="ko-KR" strike="noStrike" kern="0" spc="-1" dirty="0">
                <a:latin typeface="Noto Sans KR"/>
              </a:rPr>
              <a:t>, </a:t>
            </a:r>
            <a:r>
              <a:rPr lang="ko-KR" altLang="en-US" strike="noStrike" kern="0" spc="-1" dirty="0">
                <a:latin typeface="Noto Sans KR"/>
              </a:rPr>
              <a:t>유통기한 점자 표시도 없었다 </a:t>
            </a:r>
            <a:r>
              <a:rPr lang="ko-KR" altLang="en-US" kern="0" spc="-1" dirty="0">
                <a:latin typeface="Noto Sans KR"/>
              </a:rPr>
              <a:t>기사</a:t>
            </a:r>
            <a:endParaRPr lang="ko-KR" altLang="en-US" strike="noStrike" kern="0" spc="-1" dirty="0">
              <a:latin typeface="Noto Sans KR"/>
            </a:endParaRPr>
          </a:p>
          <a:p>
            <a:pPr marL="0" indent="0" latinLnBrk="0"/>
            <a:r>
              <a:rPr lang="en-US" altLang="ko-KR" sz="1200" strike="noStrike" spc="-1" dirty="0">
                <a:latin typeface="Noto Sans KR"/>
              </a:rPr>
              <a:t>https://news.sbs.co.kr/news/endPage.do?news_id=N1006896370</a:t>
            </a:r>
          </a:p>
        </p:txBody>
      </p:sp>
      <p:sp>
        <p:nvSpPr>
          <p:cNvPr id="10" name="Google Shape;3791;p30">
            <a:extLst>
              <a:ext uri="{FF2B5EF4-FFF2-40B4-BE49-F238E27FC236}">
                <a16:creationId xmlns:a16="http://schemas.microsoft.com/office/drawing/2014/main" id="{7362E804-5BDB-3AC6-00DC-B27D53B9BBDF}"/>
              </a:ext>
            </a:extLst>
          </p:cNvPr>
          <p:cNvSpPr txBox="1">
            <a:spLocks/>
          </p:cNvSpPr>
          <p:nvPr/>
        </p:nvSpPr>
        <p:spPr>
          <a:xfrm>
            <a:off x="6095967" y="3391521"/>
            <a:ext cx="5630812" cy="108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2000" b="1" kern="0" dirty="0"/>
              <a:t>6. </a:t>
            </a:r>
            <a:r>
              <a:rPr lang="en-US" altLang="ko-KR" sz="2000" b="1" kern="0" dirty="0" err="1"/>
              <a:t>ChosunMedia</a:t>
            </a:r>
            <a:endParaRPr lang="en-US" altLang="ko-KR" sz="2000" b="1" kern="0" dirty="0"/>
          </a:p>
          <a:p>
            <a:pPr marL="0" indent="0" latinLnBrk="0"/>
            <a:r>
              <a:rPr lang="ko-KR" altLang="en-US" strike="noStrike" kern="0" spc="-1" dirty="0" err="1">
                <a:latin typeface="Noto Sans KR"/>
              </a:rPr>
              <a:t>식약처</a:t>
            </a:r>
            <a:r>
              <a:rPr lang="en-US" altLang="ko-KR" strike="noStrike" kern="0" spc="-1" dirty="0">
                <a:latin typeface="Noto Sans KR"/>
              </a:rPr>
              <a:t>, </a:t>
            </a:r>
            <a:r>
              <a:rPr lang="ko-KR" altLang="en-US" strike="noStrike" kern="0" spc="-1" dirty="0">
                <a:latin typeface="Noto Sans KR"/>
              </a:rPr>
              <a:t>식품 점자 표기 가이드라인 배포</a:t>
            </a:r>
            <a:r>
              <a:rPr lang="en-US" altLang="ko-KR" strike="noStrike" kern="0" spc="-1" dirty="0">
                <a:latin typeface="Noto Sans KR"/>
              </a:rPr>
              <a:t>…“</a:t>
            </a:r>
            <a:r>
              <a:rPr lang="ko-KR" altLang="en-US" strike="noStrike" kern="0" spc="-1" dirty="0">
                <a:latin typeface="Noto Sans KR"/>
              </a:rPr>
              <a:t>장애인도 정확히 알고 살 수 있어야” </a:t>
            </a:r>
            <a:r>
              <a:rPr lang="ko-KR" altLang="en-US" kern="0" spc="-1" dirty="0">
                <a:latin typeface="Noto Sans KR"/>
              </a:rPr>
              <a:t>기사</a:t>
            </a:r>
            <a:endParaRPr lang="ko-KR" altLang="en-US" strike="noStrike" kern="0" spc="-1" dirty="0">
              <a:latin typeface="Noto Sans KR"/>
            </a:endParaRPr>
          </a:p>
          <a:p>
            <a:pPr marL="0" indent="0" latinLnBrk="0"/>
            <a:r>
              <a:rPr lang="en-US" altLang="ko-KR" sz="1200" strike="noStrike" spc="-1" dirty="0">
                <a:latin typeface="Noto Sans KR"/>
              </a:rPr>
              <a:t>https://futurechosun.com/archives/66312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465014D-9D27-A792-859B-328D13ABE4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E61D8-E058-48F4-97F6-9FEB2BAB508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185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930;p32">
            <a:extLst>
              <a:ext uri="{FF2B5EF4-FFF2-40B4-BE49-F238E27FC236}">
                <a16:creationId xmlns:a16="http://schemas.microsoft.com/office/drawing/2014/main" id="{494891FB-F0C2-3D29-7199-D709A6429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1" dirty="0">
                <a:latin typeface="Ubuntu" panose="020B0504030602030204" pitchFamily="34" charset="0"/>
              </a:rPr>
              <a:t>참고 문헌</a:t>
            </a:r>
            <a:endParaRPr b="1" dirty="0">
              <a:latin typeface="Ubuntu" panose="020B0504030602030204" pitchFamily="34" charset="0"/>
            </a:endParaRPr>
          </a:p>
        </p:txBody>
      </p:sp>
      <p:sp>
        <p:nvSpPr>
          <p:cNvPr id="2" name="Google Shape;3791;p30">
            <a:extLst>
              <a:ext uri="{FF2B5EF4-FFF2-40B4-BE49-F238E27FC236}">
                <a16:creationId xmlns:a16="http://schemas.microsoft.com/office/drawing/2014/main" id="{96CF9DE4-6E04-E2E0-0975-C9CE2A4B4657}"/>
              </a:ext>
            </a:extLst>
          </p:cNvPr>
          <p:cNvSpPr txBox="1">
            <a:spLocks/>
          </p:cNvSpPr>
          <p:nvPr/>
        </p:nvSpPr>
        <p:spPr>
          <a:xfrm>
            <a:off x="331671" y="1888076"/>
            <a:ext cx="5764328" cy="108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2000" b="1" kern="0" dirty="0"/>
              <a:t>7. NTIS</a:t>
            </a:r>
          </a:p>
          <a:p>
            <a:pPr marL="0" indent="0" latinLnBrk="0"/>
            <a:r>
              <a:rPr lang="ko-KR" altLang="en-US" kern="0" spc="-1" dirty="0">
                <a:latin typeface="Noto Sans KR"/>
              </a:rPr>
              <a:t>국가</a:t>
            </a:r>
            <a:r>
              <a:rPr lang="en-US" altLang="ko-KR" kern="0" spc="-1" dirty="0">
                <a:latin typeface="Noto Sans KR"/>
              </a:rPr>
              <a:t>R&amp;D</a:t>
            </a:r>
            <a:r>
              <a:rPr lang="ko-KR" altLang="en-US" kern="0" spc="-1" dirty="0">
                <a:latin typeface="Noto Sans KR"/>
              </a:rPr>
              <a:t>통합공고</a:t>
            </a:r>
            <a:r>
              <a:rPr lang="en-US" altLang="ko-KR" kern="0" spc="-1" dirty="0">
                <a:latin typeface="Noto Sans KR"/>
              </a:rPr>
              <a:t>:</a:t>
            </a:r>
            <a:r>
              <a:rPr lang="ko-KR" altLang="en-US" kern="0" spc="-1" dirty="0">
                <a:latin typeface="Noto Sans KR"/>
              </a:rPr>
              <a:t> </a:t>
            </a:r>
            <a:r>
              <a:rPr lang="ko-KR" altLang="en-US" kern="0" spc="-1" dirty="0" err="1">
                <a:latin typeface="Noto Sans KR"/>
              </a:rPr>
              <a:t>의</a:t>
            </a:r>
            <a:r>
              <a:rPr lang="ko-KR" altLang="en-US" strike="noStrike" kern="0" spc="-1" dirty="0" err="1">
                <a:latin typeface="Noto Sans KR"/>
              </a:rPr>
              <a:t>약외품</a:t>
            </a:r>
            <a:r>
              <a:rPr lang="ko-KR" altLang="en-US" strike="noStrike" kern="0" spc="-1" dirty="0">
                <a:latin typeface="Noto Sans KR"/>
              </a:rPr>
              <a:t> 점자 및 음성</a:t>
            </a:r>
            <a:r>
              <a:rPr lang="en-US" altLang="ko-KR" strike="noStrike" kern="0" spc="-1" dirty="0">
                <a:latin typeface="Noto Sans KR"/>
              </a:rPr>
              <a:t>,</a:t>
            </a:r>
            <a:r>
              <a:rPr lang="ko-KR" altLang="en-US" strike="noStrike" kern="0" spc="-1" dirty="0" err="1">
                <a:latin typeface="Noto Sans KR"/>
              </a:rPr>
              <a:t>수어</a:t>
            </a:r>
            <a:r>
              <a:rPr lang="ko-KR" altLang="en-US" strike="noStrike" kern="0" spc="-1" dirty="0">
                <a:latin typeface="Noto Sans KR"/>
              </a:rPr>
              <a:t> 영상변환용 코드 표시 연구</a:t>
            </a:r>
            <a:endParaRPr lang="en-US" altLang="ko-KR" strike="noStrike" kern="0" spc="-1" dirty="0">
              <a:latin typeface="Noto Sans KR"/>
            </a:endParaRPr>
          </a:p>
          <a:p>
            <a:pPr marL="0" indent="0" latinLnBrk="0"/>
            <a:r>
              <a:rPr lang="en-US" altLang="ko-KR" sz="1200" strike="noStrike" spc="-1" dirty="0">
                <a:latin typeface="Noto Sans KR"/>
              </a:rPr>
              <a:t>https://www.ntis.go.kr/rndgate/eg/un/ra/view.do?roRndUid=1096234</a:t>
            </a:r>
          </a:p>
        </p:txBody>
      </p:sp>
      <p:sp>
        <p:nvSpPr>
          <p:cNvPr id="4" name="Google Shape;3791;p30">
            <a:extLst>
              <a:ext uri="{FF2B5EF4-FFF2-40B4-BE49-F238E27FC236}">
                <a16:creationId xmlns:a16="http://schemas.microsoft.com/office/drawing/2014/main" id="{ED2EFDB7-D341-1750-9EDC-C6C344D04AA4}"/>
              </a:ext>
            </a:extLst>
          </p:cNvPr>
          <p:cNvSpPr txBox="1">
            <a:spLocks/>
          </p:cNvSpPr>
          <p:nvPr/>
        </p:nvSpPr>
        <p:spPr>
          <a:xfrm>
            <a:off x="331671" y="2977973"/>
            <a:ext cx="5619951" cy="108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2000" b="1" kern="0" dirty="0"/>
              <a:t>8. </a:t>
            </a:r>
            <a:r>
              <a:rPr lang="ko-KR" altLang="en-US" sz="2000" b="1" kern="0" dirty="0"/>
              <a:t>강원도소비생활센터</a:t>
            </a:r>
            <a:endParaRPr lang="en-US" altLang="ko-KR" sz="2000" b="1" kern="0" dirty="0"/>
          </a:p>
          <a:p>
            <a:pPr marL="0" indent="0" latinLnBrk="0"/>
            <a:r>
              <a:rPr lang="ko-KR" altLang="en-US" strike="noStrike" kern="0" spc="-1" dirty="0">
                <a:latin typeface="Noto Sans KR"/>
              </a:rPr>
              <a:t>의약품안전나라 모바일 </a:t>
            </a:r>
            <a:r>
              <a:rPr lang="ko-KR" altLang="en-US" strike="noStrike" kern="0" spc="-1" dirty="0" err="1">
                <a:latin typeface="Noto Sans KR"/>
              </a:rPr>
              <a:t>누리집</a:t>
            </a:r>
            <a:r>
              <a:rPr lang="ko-KR" altLang="en-US" strike="noStrike" kern="0" spc="-1" dirty="0">
                <a:latin typeface="Noto Sans KR"/>
              </a:rPr>
              <a:t> 관련 소비자 </a:t>
            </a:r>
            <a:r>
              <a:rPr lang="ko-KR" altLang="en-US" kern="0" spc="-1" dirty="0">
                <a:latin typeface="Noto Sans KR"/>
              </a:rPr>
              <a:t>뉴스</a:t>
            </a:r>
            <a:endParaRPr lang="en-US" altLang="ko-KR" kern="0" spc="-1" dirty="0">
              <a:latin typeface="Noto Sans KR"/>
            </a:endParaRPr>
          </a:p>
          <a:p>
            <a:pPr marL="0" indent="0" latinLnBrk="0"/>
            <a:r>
              <a:rPr lang="en-US" altLang="ko-KR" sz="1200" strike="noStrike" spc="-1" dirty="0">
                <a:latin typeface="Noto Sans KR"/>
              </a:rPr>
              <a:t>https://consumer.gwd.go.kr/board_news/51139</a:t>
            </a:r>
          </a:p>
        </p:txBody>
      </p:sp>
      <p:sp>
        <p:nvSpPr>
          <p:cNvPr id="5" name="Google Shape;3791;p30">
            <a:extLst>
              <a:ext uri="{FF2B5EF4-FFF2-40B4-BE49-F238E27FC236}">
                <a16:creationId xmlns:a16="http://schemas.microsoft.com/office/drawing/2014/main" id="{0B4461AD-1DB3-F6DE-BDEF-98F9AA2DBDAC}"/>
              </a:ext>
            </a:extLst>
          </p:cNvPr>
          <p:cNvSpPr txBox="1">
            <a:spLocks/>
          </p:cNvSpPr>
          <p:nvPr/>
        </p:nvSpPr>
        <p:spPr>
          <a:xfrm>
            <a:off x="331671" y="5157767"/>
            <a:ext cx="6454140" cy="108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2000" b="1" kern="0" dirty="0"/>
              <a:t>10. </a:t>
            </a:r>
            <a:r>
              <a:rPr lang="ko-KR" altLang="en-US" sz="2000" b="1" kern="0" dirty="0"/>
              <a:t>유통기한 </a:t>
            </a:r>
            <a:r>
              <a:rPr lang="ko-KR" altLang="en-US" sz="2000" b="1" kern="0" dirty="0" err="1"/>
              <a:t>언제지</a:t>
            </a:r>
            <a:endParaRPr lang="en-US" altLang="ko-KR" sz="2000" b="1" kern="0" dirty="0"/>
          </a:p>
          <a:p>
            <a:pPr marL="0" indent="0" latinLnBrk="0"/>
            <a:r>
              <a:rPr lang="ko-KR" altLang="en-US" strike="noStrike" kern="0" spc="-1" dirty="0">
                <a:latin typeface="Noto Sans KR"/>
              </a:rPr>
              <a:t>유통기한 관리 어플리케이션</a:t>
            </a:r>
            <a:endParaRPr lang="en-US" altLang="ko-KR" strike="noStrike" kern="0" spc="-1" dirty="0">
              <a:latin typeface="Noto Sans KR"/>
            </a:endParaRPr>
          </a:p>
          <a:p>
            <a:pPr marL="0" indent="0" latinLnBrk="0"/>
            <a:r>
              <a:rPr lang="en-US" altLang="ko-KR" sz="1200" strike="noStrike" spc="-1" dirty="0">
                <a:latin typeface="Noto Sans KR"/>
              </a:rPr>
              <a:t>http://www.ourneeds.co.kr/</a:t>
            </a:r>
          </a:p>
        </p:txBody>
      </p:sp>
      <p:sp>
        <p:nvSpPr>
          <p:cNvPr id="8" name="Google Shape;3791;p30">
            <a:extLst>
              <a:ext uri="{FF2B5EF4-FFF2-40B4-BE49-F238E27FC236}">
                <a16:creationId xmlns:a16="http://schemas.microsoft.com/office/drawing/2014/main" id="{54F9AB49-5D37-30CE-AA7E-64B7C50A20F0}"/>
              </a:ext>
            </a:extLst>
          </p:cNvPr>
          <p:cNvSpPr txBox="1">
            <a:spLocks/>
          </p:cNvSpPr>
          <p:nvPr/>
        </p:nvSpPr>
        <p:spPr>
          <a:xfrm>
            <a:off x="331671" y="4067870"/>
            <a:ext cx="6454140" cy="108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2000" b="1" kern="0" dirty="0"/>
              <a:t>9. Be My Eyes</a:t>
            </a:r>
          </a:p>
          <a:p>
            <a:pPr marL="0" indent="0" latinLnBrk="0"/>
            <a:r>
              <a:rPr lang="ko-KR" altLang="en-US" kern="0" spc="-1" dirty="0">
                <a:latin typeface="Noto Sans KR"/>
              </a:rPr>
              <a:t>시각장애인 어플리케이션</a:t>
            </a:r>
            <a:endParaRPr lang="en-US" altLang="ko-KR" strike="noStrike" kern="0" spc="-1" dirty="0">
              <a:latin typeface="Noto Sans KR"/>
            </a:endParaRPr>
          </a:p>
          <a:p>
            <a:pPr marL="0" indent="0" latinLnBrk="0"/>
            <a:r>
              <a:rPr lang="en-US" altLang="ko-KR" sz="1200" strike="noStrike" spc="-1" dirty="0">
                <a:latin typeface="Noto Sans KR"/>
              </a:rPr>
              <a:t>https://www.bemyeyes.com/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43ACFAA-80A7-3B75-4577-0AB25A187D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E61D8-E058-48F4-97F6-9FEB2BAB508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01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316;p63">
            <a:extLst>
              <a:ext uri="{FF2B5EF4-FFF2-40B4-BE49-F238E27FC236}">
                <a16:creationId xmlns:a16="http://schemas.microsoft.com/office/drawing/2014/main" id="{C1343D61-EBCE-FAD2-DC27-9AEC99B6E577}"/>
              </a:ext>
            </a:extLst>
          </p:cNvPr>
          <p:cNvSpPr txBox="1">
            <a:spLocks/>
          </p:cNvSpPr>
          <p:nvPr/>
        </p:nvSpPr>
        <p:spPr>
          <a:xfrm>
            <a:off x="4061550" y="2520700"/>
            <a:ext cx="3611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 Black"/>
              <a:buNone/>
              <a:defRPr sz="48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 Black"/>
              <a:buNone/>
              <a:defRPr sz="48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 Black"/>
              <a:buNone/>
              <a:defRPr sz="48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 Black"/>
              <a:buNone/>
              <a:defRPr sz="48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 Black"/>
              <a:buNone/>
              <a:defRPr sz="48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 Black"/>
              <a:buNone/>
              <a:defRPr sz="48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 Black"/>
              <a:buNone/>
              <a:defRPr sz="48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 Black"/>
              <a:buNone/>
              <a:defRPr sz="48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 Black"/>
              <a:buNone/>
              <a:defRPr sz="48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latinLnBrk="0"/>
            <a:r>
              <a:rPr lang="en-US" b="1" kern="0" dirty="0"/>
              <a:t>Thanks!</a:t>
            </a:r>
          </a:p>
        </p:txBody>
      </p:sp>
      <p:grpSp>
        <p:nvGrpSpPr>
          <p:cNvPr id="7" name="Google Shape;6332;p63">
            <a:extLst>
              <a:ext uri="{FF2B5EF4-FFF2-40B4-BE49-F238E27FC236}">
                <a16:creationId xmlns:a16="http://schemas.microsoft.com/office/drawing/2014/main" id="{F1B8F1B6-1444-C5A7-23D8-18BEC1CCE3C2}"/>
              </a:ext>
            </a:extLst>
          </p:cNvPr>
          <p:cNvGrpSpPr/>
          <p:nvPr/>
        </p:nvGrpSpPr>
        <p:grpSpPr>
          <a:xfrm>
            <a:off x="5192563" y="3494666"/>
            <a:ext cx="1349674" cy="263982"/>
            <a:chOff x="6571906" y="1496191"/>
            <a:chExt cx="1349674" cy="263982"/>
          </a:xfrm>
        </p:grpSpPr>
        <p:grpSp>
          <p:nvGrpSpPr>
            <p:cNvPr id="8" name="Google Shape;6333;p63">
              <a:extLst>
                <a:ext uri="{FF2B5EF4-FFF2-40B4-BE49-F238E27FC236}">
                  <a16:creationId xmlns:a16="http://schemas.microsoft.com/office/drawing/2014/main" id="{71D6E008-B126-1324-C2A5-BC82887A3ACF}"/>
                </a:ext>
              </a:extLst>
            </p:cNvPr>
            <p:cNvGrpSpPr/>
            <p:nvPr/>
          </p:nvGrpSpPr>
          <p:grpSpPr>
            <a:xfrm>
              <a:off x="6809706" y="1496191"/>
              <a:ext cx="160680" cy="263982"/>
              <a:chOff x="-868175" y="741175"/>
              <a:chExt cx="833400" cy="1369200"/>
            </a:xfrm>
          </p:grpSpPr>
          <p:sp>
            <p:nvSpPr>
              <p:cNvPr id="45" name="Google Shape;6334;p63">
                <a:extLst>
                  <a:ext uri="{FF2B5EF4-FFF2-40B4-BE49-F238E27FC236}">
                    <a16:creationId xmlns:a16="http://schemas.microsoft.com/office/drawing/2014/main" id="{91A796F4-4C2E-7E90-EC5E-9886540E71DC}"/>
                  </a:ext>
                </a:extLst>
              </p:cNvPr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6335;p63">
                <a:extLst>
                  <a:ext uri="{FF2B5EF4-FFF2-40B4-BE49-F238E27FC236}">
                    <a16:creationId xmlns:a16="http://schemas.microsoft.com/office/drawing/2014/main" id="{7FF72E69-D149-BA16-7461-BE0C0B2D66DB}"/>
                  </a:ext>
                </a:extLst>
              </p:cNvPr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6336;p63">
                <a:extLst>
                  <a:ext uri="{FF2B5EF4-FFF2-40B4-BE49-F238E27FC236}">
                    <a16:creationId xmlns:a16="http://schemas.microsoft.com/office/drawing/2014/main" id="{8EAFDE45-361C-0259-51A3-B5CC051A6F18}"/>
                  </a:ext>
                </a:extLst>
              </p:cNvPr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6337;p63">
                <a:extLst>
                  <a:ext uri="{FF2B5EF4-FFF2-40B4-BE49-F238E27FC236}">
                    <a16:creationId xmlns:a16="http://schemas.microsoft.com/office/drawing/2014/main" id="{0E69C0A5-75D0-B00E-A31D-B92D9EB34D57}"/>
                  </a:ext>
                </a:extLst>
              </p:cNvPr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6338;p63">
                <a:extLst>
                  <a:ext uri="{FF2B5EF4-FFF2-40B4-BE49-F238E27FC236}">
                    <a16:creationId xmlns:a16="http://schemas.microsoft.com/office/drawing/2014/main" id="{B03EEC79-62E6-7B1A-2884-B790851C7D3C}"/>
                  </a:ext>
                </a:extLst>
              </p:cNvPr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6339;p63">
                <a:extLst>
                  <a:ext uri="{FF2B5EF4-FFF2-40B4-BE49-F238E27FC236}">
                    <a16:creationId xmlns:a16="http://schemas.microsoft.com/office/drawing/2014/main" id="{82943B9E-10FD-0856-3E59-F5DA3F5475BC}"/>
                  </a:ext>
                </a:extLst>
              </p:cNvPr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6340;p63">
              <a:extLst>
                <a:ext uri="{FF2B5EF4-FFF2-40B4-BE49-F238E27FC236}">
                  <a16:creationId xmlns:a16="http://schemas.microsoft.com/office/drawing/2014/main" id="{B8327DBD-45A4-C8BB-912E-291F17CD2B29}"/>
                </a:ext>
              </a:extLst>
            </p:cNvPr>
            <p:cNvGrpSpPr/>
            <p:nvPr/>
          </p:nvGrpSpPr>
          <p:grpSpPr>
            <a:xfrm>
              <a:off x="7047509" y="1496191"/>
              <a:ext cx="160680" cy="263982"/>
              <a:chOff x="-868175" y="741175"/>
              <a:chExt cx="833400" cy="1369200"/>
            </a:xfrm>
          </p:grpSpPr>
          <p:sp>
            <p:nvSpPr>
              <p:cNvPr id="39" name="Google Shape;6341;p63">
                <a:extLst>
                  <a:ext uri="{FF2B5EF4-FFF2-40B4-BE49-F238E27FC236}">
                    <a16:creationId xmlns:a16="http://schemas.microsoft.com/office/drawing/2014/main" id="{F1A770A7-7813-DA55-B735-0CCACABCA912}"/>
                  </a:ext>
                </a:extLst>
              </p:cNvPr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6342;p63">
                <a:extLst>
                  <a:ext uri="{FF2B5EF4-FFF2-40B4-BE49-F238E27FC236}">
                    <a16:creationId xmlns:a16="http://schemas.microsoft.com/office/drawing/2014/main" id="{6B2905DA-184B-5120-06C2-D719C39713F0}"/>
                  </a:ext>
                </a:extLst>
              </p:cNvPr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6343;p63">
                <a:extLst>
                  <a:ext uri="{FF2B5EF4-FFF2-40B4-BE49-F238E27FC236}">
                    <a16:creationId xmlns:a16="http://schemas.microsoft.com/office/drawing/2014/main" id="{66738550-C96A-CE32-1DC8-B7F55E68469C}"/>
                  </a:ext>
                </a:extLst>
              </p:cNvPr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6344;p63">
                <a:extLst>
                  <a:ext uri="{FF2B5EF4-FFF2-40B4-BE49-F238E27FC236}">
                    <a16:creationId xmlns:a16="http://schemas.microsoft.com/office/drawing/2014/main" id="{078F6729-40F6-8775-2568-8CD3FF85C314}"/>
                  </a:ext>
                </a:extLst>
              </p:cNvPr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6345;p63">
                <a:extLst>
                  <a:ext uri="{FF2B5EF4-FFF2-40B4-BE49-F238E27FC236}">
                    <a16:creationId xmlns:a16="http://schemas.microsoft.com/office/drawing/2014/main" id="{F3F300F1-66FF-84E2-624D-1BBC3B7FD307}"/>
                  </a:ext>
                </a:extLst>
              </p:cNvPr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6346;p63">
                <a:extLst>
                  <a:ext uri="{FF2B5EF4-FFF2-40B4-BE49-F238E27FC236}">
                    <a16:creationId xmlns:a16="http://schemas.microsoft.com/office/drawing/2014/main" id="{9221A9BF-3815-FD2E-6722-B8833C155C6A}"/>
                  </a:ext>
                </a:extLst>
              </p:cNvPr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6347;p63">
              <a:extLst>
                <a:ext uri="{FF2B5EF4-FFF2-40B4-BE49-F238E27FC236}">
                  <a16:creationId xmlns:a16="http://schemas.microsoft.com/office/drawing/2014/main" id="{C88F7789-DAC0-E22D-15FB-B6FAC4BE9F31}"/>
                </a:ext>
              </a:extLst>
            </p:cNvPr>
            <p:cNvGrpSpPr/>
            <p:nvPr/>
          </p:nvGrpSpPr>
          <p:grpSpPr>
            <a:xfrm>
              <a:off x="7285306" y="1496191"/>
              <a:ext cx="160680" cy="263982"/>
              <a:chOff x="-868175" y="741175"/>
              <a:chExt cx="833400" cy="1369200"/>
            </a:xfrm>
          </p:grpSpPr>
          <p:sp>
            <p:nvSpPr>
              <p:cNvPr id="33" name="Google Shape;6348;p63">
                <a:extLst>
                  <a:ext uri="{FF2B5EF4-FFF2-40B4-BE49-F238E27FC236}">
                    <a16:creationId xmlns:a16="http://schemas.microsoft.com/office/drawing/2014/main" id="{F88B50F4-ADCD-C19D-6D49-066FF7A82865}"/>
                  </a:ext>
                </a:extLst>
              </p:cNvPr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6349;p63">
                <a:extLst>
                  <a:ext uri="{FF2B5EF4-FFF2-40B4-BE49-F238E27FC236}">
                    <a16:creationId xmlns:a16="http://schemas.microsoft.com/office/drawing/2014/main" id="{D6F32995-18BC-BFB7-3BDC-8812185702C5}"/>
                  </a:ext>
                </a:extLst>
              </p:cNvPr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6350;p63">
                <a:extLst>
                  <a:ext uri="{FF2B5EF4-FFF2-40B4-BE49-F238E27FC236}">
                    <a16:creationId xmlns:a16="http://schemas.microsoft.com/office/drawing/2014/main" id="{9100DA9B-83F3-42A4-0DA2-1CE316FC77D6}"/>
                  </a:ext>
                </a:extLst>
              </p:cNvPr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6351;p63">
                <a:extLst>
                  <a:ext uri="{FF2B5EF4-FFF2-40B4-BE49-F238E27FC236}">
                    <a16:creationId xmlns:a16="http://schemas.microsoft.com/office/drawing/2014/main" id="{F7B444EA-AE3D-339B-DE9B-E118BC85F950}"/>
                  </a:ext>
                </a:extLst>
              </p:cNvPr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6352;p63">
                <a:extLst>
                  <a:ext uri="{FF2B5EF4-FFF2-40B4-BE49-F238E27FC236}">
                    <a16:creationId xmlns:a16="http://schemas.microsoft.com/office/drawing/2014/main" id="{9AED440E-DC57-A6DE-2015-A40CC8DE0B8E}"/>
                  </a:ext>
                </a:extLst>
              </p:cNvPr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6353;p63">
                <a:extLst>
                  <a:ext uri="{FF2B5EF4-FFF2-40B4-BE49-F238E27FC236}">
                    <a16:creationId xmlns:a16="http://schemas.microsoft.com/office/drawing/2014/main" id="{2CF12C8B-BD8A-30EE-F61C-64D6DD495428}"/>
                  </a:ext>
                </a:extLst>
              </p:cNvPr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6354;p63">
              <a:extLst>
                <a:ext uri="{FF2B5EF4-FFF2-40B4-BE49-F238E27FC236}">
                  <a16:creationId xmlns:a16="http://schemas.microsoft.com/office/drawing/2014/main" id="{72F7F0F7-0998-FE10-8B96-EDD49F6B341F}"/>
                </a:ext>
              </a:extLst>
            </p:cNvPr>
            <p:cNvGrpSpPr/>
            <p:nvPr/>
          </p:nvGrpSpPr>
          <p:grpSpPr>
            <a:xfrm>
              <a:off x="7523103" y="1496191"/>
              <a:ext cx="160680" cy="263982"/>
              <a:chOff x="-868175" y="741175"/>
              <a:chExt cx="833400" cy="1369200"/>
            </a:xfrm>
          </p:grpSpPr>
          <p:sp>
            <p:nvSpPr>
              <p:cNvPr id="26" name="Google Shape;6355;p63">
                <a:extLst>
                  <a:ext uri="{FF2B5EF4-FFF2-40B4-BE49-F238E27FC236}">
                    <a16:creationId xmlns:a16="http://schemas.microsoft.com/office/drawing/2014/main" id="{3FEB1F54-1D79-4ABA-25C9-9F492E350753}"/>
                  </a:ext>
                </a:extLst>
              </p:cNvPr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356;p63">
                <a:extLst>
                  <a:ext uri="{FF2B5EF4-FFF2-40B4-BE49-F238E27FC236}">
                    <a16:creationId xmlns:a16="http://schemas.microsoft.com/office/drawing/2014/main" id="{837D852B-49A1-4338-92A6-07BE65D44596}"/>
                  </a:ext>
                </a:extLst>
              </p:cNvPr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357;p63">
                <a:extLst>
                  <a:ext uri="{FF2B5EF4-FFF2-40B4-BE49-F238E27FC236}">
                    <a16:creationId xmlns:a16="http://schemas.microsoft.com/office/drawing/2014/main" id="{4D899E89-C553-67DA-2619-22EA3F8C7240}"/>
                  </a:ext>
                </a:extLst>
              </p:cNvPr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358;p63">
                <a:extLst>
                  <a:ext uri="{FF2B5EF4-FFF2-40B4-BE49-F238E27FC236}">
                    <a16:creationId xmlns:a16="http://schemas.microsoft.com/office/drawing/2014/main" id="{48714E72-1CF3-008A-0924-B538DC3FCA78}"/>
                  </a:ext>
                </a:extLst>
              </p:cNvPr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6359;p63">
                <a:extLst>
                  <a:ext uri="{FF2B5EF4-FFF2-40B4-BE49-F238E27FC236}">
                    <a16:creationId xmlns:a16="http://schemas.microsoft.com/office/drawing/2014/main" id="{5B4148BF-C431-0C7E-15F2-9A870816968A}"/>
                  </a:ext>
                </a:extLst>
              </p:cNvPr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6360;p63">
                <a:extLst>
                  <a:ext uri="{FF2B5EF4-FFF2-40B4-BE49-F238E27FC236}">
                    <a16:creationId xmlns:a16="http://schemas.microsoft.com/office/drawing/2014/main" id="{14F502A9-C4AC-AA7C-FC0C-29BB692BF8F5}"/>
                  </a:ext>
                </a:extLst>
              </p:cNvPr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6361;p63">
              <a:extLst>
                <a:ext uri="{FF2B5EF4-FFF2-40B4-BE49-F238E27FC236}">
                  <a16:creationId xmlns:a16="http://schemas.microsoft.com/office/drawing/2014/main" id="{7C700CBA-1CCA-0251-9859-83467D0EC95C}"/>
                </a:ext>
              </a:extLst>
            </p:cNvPr>
            <p:cNvGrpSpPr/>
            <p:nvPr/>
          </p:nvGrpSpPr>
          <p:grpSpPr>
            <a:xfrm>
              <a:off x="7760900" y="1496191"/>
              <a:ext cx="160680" cy="263982"/>
              <a:chOff x="-868175" y="741175"/>
              <a:chExt cx="833400" cy="1369200"/>
            </a:xfrm>
          </p:grpSpPr>
          <p:sp>
            <p:nvSpPr>
              <p:cNvPr id="20" name="Google Shape;6362;p63">
                <a:extLst>
                  <a:ext uri="{FF2B5EF4-FFF2-40B4-BE49-F238E27FC236}">
                    <a16:creationId xmlns:a16="http://schemas.microsoft.com/office/drawing/2014/main" id="{CB0E3AC5-7A05-E0A9-A5B4-7F34CA6DBEFA}"/>
                  </a:ext>
                </a:extLst>
              </p:cNvPr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6363;p63">
                <a:extLst>
                  <a:ext uri="{FF2B5EF4-FFF2-40B4-BE49-F238E27FC236}">
                    <a16:creationId xmlns:a16="http://schemas.microsoft.com/office/drawing/2014/main" id="{65AE4293-ADD6-4717-CF95-72FDB1FE2E82}"/>
                  </a:ext>
                </a:extLst>
              </p:cNvPr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364;p63">
                <a:extLst>
                  <a:ext uri="{FF2B5EF4-FFF2-40B4-BE49-F238E27FC236}">
                    <a16:creationId xmlns:a16="http://schemas.microsoft.com/office/drawing/2014/main" id="{F89A6E9D-1D37-D1E7-451C-6B70AF2B3493}"/>
                  </a:ext>
                </a:extLst>
              </p:cNvPr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365;p63">
                <a:extLst>
                  <a:ext uri="{FF2B5EF4-FFF2-40B4-BE49-F238E27FC236}">
                    <a16:creationId xmlns:a16="http://schemas.microsoft.com/office/drawing/2014/main" id="{4CD4C05B-6430-AADE-E7F0-5937B5449F30}"/>
                  </a:ext>
                </a:extLst>
              </p:cNvPr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366;p63">
                <a:extLst>
                  <a:ext uri="{FF2B5EF4-FFF2-40B4-BE49-F238E27FC236}">
                    <a16:creationId xmlns:a16="http://schemas.microsoft.com/office/drawing/2014/main" id="{E567F07F-9DBD-F65C-83C5-6C3E098B86CB}"/>
                  </a:ext>
                </a:extLst>
              </p:cNvPr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367;p63">
                <a:extLst>
                  <a:ext uri="{FF2B5EF4-FFF2-40B4-BE49-F238E27FC236}">
                    <a16:creationId xmlns:a16="http://schemas.microsoft.com/office/drawing/2014/main" id="{2124F929-7BA8-FBE2-64CD-DAD4B4DB8771}"/>
                  </a:ext>
                </a:extLst>
              </p:cNvPr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6368;p63">
              <a:extLst>
                <a:ext uri="{FF2B5EF4-FFF2-40B4-BE49-F238E27FC236}">
                  <a16:creationId xmlns:a16="http://schemas.microsoft.com/office/drawing/2014/main" id="{F8352699-7827-9456-6B9A-9E67C43D56CD}"/>
                </a:ext>
              </a:extLst>
            </p:cNvPr>
            <p:cNvGrpSpPr/>
            <p:nvPr/>
          </p:nvGrpSpPr>
          <p:grpSpPr>
            <a:xfrm>
              <a:off x="6571906" y="1496191"/>
              <a:ext cx="160680" cy="263982"/>
              <a:chOff x="-868175" y="741175"/>
              <a:chExt cx="833400" cy="1369200"/>
            </a:xfrm>
          </p:grpSpPr>
          <p:sp>
            <p:nvSpPr>
              <p:cNvPr id="14" name="Google Shape;6369;p63">
                <a:extLst>
                  <a:ext uri="{FF2B5EF4-FFF2-40B4-BE49-F238E27FC236}">
                    <a16:creationId xmlns:a16="http://schemas.microsoft.com/office/drawing/2014/main" id="{2A97EAB0-A2F6-17D0-8C2C-B543ECC2F2E5}"/>
                  </a:ext>
                </a:extLst>
              </p:cNvPr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6370;p63">
                <a:extLst>
                  <a:ext uri="{FF2B5EF4-FFF2-40B4-BE49-F238E27FC236}">
                    <a16:creationId xmlns:a16="http://schemas.microsoft.com/office/drawing/2014/main" id="{8B90FCA9-39AC-47F9-C615-102E21515C11}"/>
                  </a:ext>
                </a:extLst>
              </p:cNvPr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371;p63">
                <a:extLst>
                  <a:ext uri="{FF2B5EF4-FFF2-40B4-BE49-F238E27FC236}">
                    <a16:creationId xmlns:a16="http://schemas.microsoft.com/office/drawing/2014/main" id="{E533E09C-6F94-55AE-87AA-B34C416A4984}"/>
                  </a:ext>
                </a:extLst>
              </p:cNvPr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372;p63">
                <a:extLst>
                  <a:ext uri="{FF2B5EF4-FFF2-40B4-BE49-F238E27FC236}">
                    <a16:creationId xmlns:a16="http://schemas.microsoft.com/office/drawing/2014/main" id="{66D21DBB-EF81-6D88-6F3F-6133FF11651E}"/>
                  </a:ext>
                </a:extLst>
              </p:cNvPr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6373;p63">
                <a:extLst>
                  <a:ext uri="{FF2B5EF4-FFF2-40B4-BE49-F238E27FC236}">
                    <a16:creationId xmlns:a16="http://schemas.microsoft.com/office/drawing/2014/main" id="{D9806FD4-ACC3-F7FC-FF1A-039D0D961152}"/>
                  </a:ext>
                </a:extLst>
              </p:cNvPr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374;p63">
                <a:extLst>
                  <a:ext uri="{FF2B5EF4-FFF2-40B4-BE49-F238E27FC236}">
                    <a16:creationId xmlns:a16="http://schemas.microsoft.com/office/drawing/2014/main" id="{F9B4F2E9-7D49-324F-93E1-05218A84D709}"/>
                  </a:ext>
                </a:extLst>
              </p:cNvPr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DC90D74-7657-A4AF-DB59-5919328F92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E61D8-E058-48F4-97F6-9FEB2BAB508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06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930;p32">
            <a:extLst>
              <a:ext uri="{FF2B5EF4-FFF2-40B4-BE49-F238E27FC236}">
                <a16:creationId xmlns:a16="http://schemas.microsoft.com/office/drawing/2014/main" id="{494891FB-F0C2-3D29-7199-D709A6429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1" dirty="0">
                <a:latin typeface="Ubuntu" panose="020B0504030602030204" pitchFamily="34" charset="0"/>
              </a:rPr>
              <a:t>연구 개발 배경</a:t>
            </a:r>
            <a:endParaRPr b="1" dirty="0">
              <a:latin typeface="Ubuntu" panose="020B0504030602030204" pitchFamily="34" charset="0"/>
            </a:endParaRPr>
          </a:p>
        </p:txBody>
      </p:sp>
      <p:sp>
        <p:nvSpPr>
          <p:cNvPr id="5" name="Google Shape;3791;p30">
            <a:extLst>
              <a:ext uri="{FF2B5EF4-FFF2-40B4-BE49-F238E27FC236}">
                <a16:creationId xmlns:a16="http://schemas.microsoft.com/office/drawing/2014/main" id="{7FD69530-641B-B61A-C3D4-2BE645BFEA4D}"/>
              </a:ext>
            </a:extLst>
          </p:cNvPr>
          <p:cNvSpPr txBox="1">
            <a:spLocks/>
          </p:cNvSpPr>
          <p:nvPr/>
        </p:nvSpPr>
        <p:spPr>
          <a:xfrm>
            <a:off x="128338" y="1689434"/>
            <a:ext cx="5710485" cy="4864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2400" kern="0" dirty="0"/>
              <a:t>- </a:t>
            </a:r>
            <a:r>
              <a:rPr lang="ko-KR" altLang="en-US" sz="2400" kern="0" spc="-200" dirty="0"/>
              <a:t>대다수의 제품에 점자 표기가 되어 있지 않음</a:t>
            </a:r>
            <a:endParaRPr lang="en-US" altLang="ko-KR" sz="2400" kern="0" spc="-200" dirty="0"/>
          </a:p>
          <a:p>
            <a:pPr marL="0" indent="0" latinLnBrk="0">
              <a:lnSpc>
                <a:spcPct val="150000"/>
              </a:lnSpc>
            </a:pPr>
            <a:r>
              <a:rPr lang="en-US" altLang="ko-KR" sz="2000" b="1" kern="0" spc="-150" dirty="0"/>
              <a:t>&gt; </a:t>
            </a:r>
            <a:r>
              <a:rPr lang="ko-KR" altLang="en-US" sz="2000" b="1" kern="0" spc="-150" dirty="0"/>
              <a:t>점자 </a:t>
            </a:r>
            <a:r>
              <a:rPr lang="ko-KR" altLang="en-US" sz="2000" b="1" kern="0" spc="-150" dirty="0" err="1"/>
              <a:t>제공률</a:t>
            </a:r>
            <a:r>
              <a:rPr lang="ko-KR" altLang="en-US" sz="2000" b="1" kern="0" spc="-150" dirty="0"/>
              <a:t>  </a:t>
            </a:r>
            <a:r>
              <a:rPr lang="en-US" altLang="ko-KR" sz="2000" b="1" kern="0" spc="-150" dirty="0"/>
              <a:t>-  </a:t>
            </a:r>
            <a:r>
              <a:rPr lang="ko-KR" altLang="en-US" sz="2000" b="1" kern="0" spc="-150" dirty="0"/>
              <a:t>음료 </a:t>
            </a:r>
            <a:r>
              <a:rPr lang="en-US" altLang="ko-KR" sz="2000" b="1" kern="0" spc="-150" dirty="0"/>
              <a:t>: 49.2%, </a:t>
            </a:r>
            <a:r>
              <a:rPr lang="ko-KR" altLang="en-US" sz="2000" b="1" kern="0" spc="-150" dirty="0"/>
              <a:t>라면 </a:t>
            </a:r>
            <a:r>
              <a:rPr lang="en-US" altLang="ko-KR" sz="2000" b="1" kern="0" spc="-150" dirty="0"/>
              <a:t>: 28.9%, </a:t>
            </a:r>
            <a:r>
              <a:rPr lang="ko-KR" altLang="en-US" sz="2000" b="1" kern="0" spc="-150" dirty="0"/>
              <a:t>우유 </a:t>
            </a:r>
            <a:r>
              <a:rPr lang="en-US" altLang="ko-KR" sz="2000" b="1" kern="0" spc="-150" dirty="0"/>
              <a:t>: 1.5%</a:t>
            </a:r>
          </a:p>
          <a:p>
            <a:pPr marL="342900" indent="-342900" latinLnBrk="0">
              <a:buFontTx/>
              <a:buChar char="-"/>
            </a:pPr>
            <a:endParaRPr lang="en-US" altLang="ko-KR" sz="2400" kern="0" dirty="0"/>
          </a:p>
          <a:p>
            <a:pPr marL="0" indent="0" latinLnBrk="0"/>
            <a:r>
              <a:rPr lang="en-US" altLang="ko-KR" sz="2400" kern="0" dirty="0"/>
              <a:t>- </a:t>
            </a:r>
            <a:r>
              <a:rPr lang="ko-KR" altLang="en-US" sz="2400" kern="0" dirty="0"/>
              <a:t>점자 표기도 구체적이지 않음 </a:t>
            </a:r>
            <a:endParaRPr lang="en-US" altLang="ko-KR" sz="2400" kern="0" dirty="0"/>
          </a:p>
          <a:p>
            <a:pPr marL="0" indent="0" latinLnBrk="0">
              <a:lnSpc>
                <a:spcPct val="150000"/>
              </a:lnSpc>
            </a:pPr>
            <a:r>
              <a:rPr lang="en-US" altLang="ko-KR" sz="2000" b="1" kern="0" dirty="0"/>
              <a:t>&gt; ex) </a:t>
            </a:r>
            <a:r>
              <a:rPr lang="ko-KR" altLang="en-US" sz="2000" b="1" kern="0" dirty="0"/>
              <a:t>음료</a:t>
            </a:r>
            <a:r>
              <a:rPr lang="en-US" altLang="ko-KR" sz="2000" b="1" kern="0" dirty="0"/>
              <a:t>, </a:t>
            </a:r>
            <a:r>
              <a:rPr lang="ko-KR" altLang="en-US" sz="2000" b="1" kern="0" dirty="0"/>
              <a:t>탄산</a:t>
            </a:r>
            <a:r>
              <a:rPr lang="en-US" altLang="ko-KR" sz="2000" b="1" kern="0" dirty="0"/>
              <a:t>, </a:t>
            </a:r>
            <a:r>
              <a:rPr lang="ko-KR" altLang="en-US" sz="2000" b="1" kern="0" dirty="0"/>
              <a:t>맥주</a:t>
            </a:r>
            <a:endParaRPr lang="en-US" altLang="ko-KR" sz="2000" b="1" kern="0" dirty="0"/>
          </a:p>
          <a:p>
            <a:pPr marL="0" indent="0" latinLnBrk="0"/>
            <a:endParaRPr lang="en-US" altLang="ko-KR" sz="2400" kern="0" dirty="0"/>
          </a:p>
          <a:p>
            <a:pPr marL="0" indent="0" latinLnBrk="0"/>
            <a:r>
              <a:rPr lang="en-US" altLang="ko-KR" sz="2400" kern="0" spc="-200" dirty="0"/>
              <a:t>-</a:t>
            </a:r>
            <a:r>
              <a:rPr lang="en-US" altLang="ko-KR" sz="2400" kern="0" dirty="0"/>
              <a:t> </a:t>
            </a:r>
            <a:r>
              <a:rPr lang="ko-KR" altLang="en-US" sz="2400" kern="0" spc="-200" dirty="0"/>
              <a:t>시각장애인은 제품 </a:t>
            </a:r>
            <a:r>
              <a:rPr lang="ko-KR" altLang="en-US" sz="2400" kern="0" spc="-200" dirty="0" err="1"/>
              <a:t>구매시</a:t>
            </a:r>
            <a:r>
              <a:rPr lang="ko-KR" altLang="en-US" sz="2400" kern="0" spc="-200" dirty="0"/>
              <a:t> 구별이 되지 않음 </a:t>
            </a:r>
            <a:endParaRPr lang="en-US" altLang="ko-KR" sz="2400" kern="0" spc="-200" dirty="0"/>
          </a:p>
          <a:p>
            <a:pPr marL="0" indent="0" latinLnBrk="0">
              <a:lnSpc>
                <a:spcPct val="150000"/>
              </a:lnSpc>
            </a:pPr>
            <a:r>
              <a:rPr lang="en-US" altLang="ko-KR" sz="2400" b="1" kern="0" dirty="0"/>
              <a:t>&gt; </a:t>
            </a:r>
            <a:r>
              <a:rPr lang="ko-KR" altLang="en-US" sz="2400" b="1" kern="0" dirty="0"/>
              <a:t>혼자서는 품명조차 알 수 없음</a:t>
            </a:r>
          </a:p>
          <a:p>
            <a:pPr marL="0" indent="0" latinLnBrk="0"/>
            <a:endParaRPr lang="en-US" altLang="ko-KR" sz="2400" kern="0" dirty="0"/>
          </a:p>
          <a:p>
            <a:pPr marL="0" indent="0" latinLnBrk="0"/>
            <a:r>
              <a:rPr lang="en-US" altLang="ko-KR" sz="2400" kern="0" dirty="0"/>
              <a:t>- </a:t>
            </a:r>
            <a:r>
              <a:rPr lang="ko-KR" altLang="en-US" sz="2400" kern="0" dirty="0"/>
              <a:t>유통기한 확인이 불가능</a:t>
            </a:r>
            <a:endParaRPr lang="en-US" altLang="ko-KR" sz="2400" kern="0" dirty="0"/>
          </a:p>
          <a:p>
            <a:pPr marL="0" indent="0" latinLnBrk="0">
              <a:lnSpc>
                <a:spcPct val="150000"/>
              </a:lnSpc>
            </a:pPr>
            <a:r>
              <a:rPr lang="en-US" altLang="ko-KR" sz="2400" b="1" kern="0" dirty="0"/>
              <a:t>&gt;</a:t>
            </a:r>
            <a:r>
              <a:rPr lang="ko-KR" altLang="en-US" sz="2400" b="1" kern="0" dirty="0"/>
              <a:t> </a:t>
            </a:r>
            <a:r>
              <a:rPr lang="ko-KR" altLang="en-US" sz="2400" b="1" kern="0" spc="-200" dirty="0"/>
              <a:t>변질된 식품 섭취에 위험이 노출됨</a:t>
            </a:r>
          </a:p>
        </p:txBody>
      </p:sp>
      <p:pic>
        <p:nvPicPr>
          <p:cNvPr id="1026" name="Picture 2" descr="국민생각함">
            <a:extLst>
              <a:ext uri="{FF2B5EF4-FFF2-40B4-BE49-F238E27FC236}">
                <a16:creationId xmlns:a16="http://schemas.microsoft.com/office/drawing/2014/main" id="{264D03C7-9A81-2FA0-7611-4ECEE1613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950" y="3881543"/>
            <a:ext cx="2386207" cy="2671996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A9EE56E-A807-A57C-1A5D-A7E13FAEB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3" y="2499059"/>
            <a:ext cx="6032333" cy="1382484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36E73F1-05E4-D7E0-86C9-8F32135DE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3" y="3881544"/>
            <a:ext cx="3646127" cy="2671996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50D18B2-9E98-4628-F3C1-AE11C9798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4" y="1689434"/>
            <a:ext cx="6032332" cy="809625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3791;p30">
            <a:extLst>
              <a:ext uri="{FF2B5EF4-FFF2-40B4-BE49-F238E27FC236}">
                <a16:creationId xmlns:a16="http://schemas.microsoft.com/office/drawing/2014/main" id="{307F18A4-7CA1-C44F-FE36-2B133A6B16ED}"/>
              </a:ext>
            </a:extLst>
          </p:cNvPr>
          <p:cNvSpPr txBox="1">
            <a:spLocks/>
          </p:cNvSpPr>
          <p:nvPr/>
        </p:nvSpPr>
        <p:spPr>
          <a:xfrm>
            <a:off x="10836442" y="1449490"/>
            <a:ext cx="1034714" cy="16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1200" kern="0" dirty="0"/>
              <a:t>[</a:t>
            </a:r>
            <a:r>
              <a:rPr lang="ko-KR" altLang="en-US" sz="1200" kern="0" dirty="0"/>
              <a:t>참고문헌</a:t>
            </a:r>
            <a:r>
              <a:rPr lang="en-US" altLang="ko-KR" sz="1200" kern="0" dirty="0"/>
              <a:t>1]</a:t>
            </a:r>
            <a:endParaRPr lang="ko-KR" altLang="en-US" sz="1200" kern="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98F17C-F0C3-74B8-3342-DB940925F3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E61D8-E058-48F4-97F6-9FEB2BAB508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3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DC93D1A-A406-3F93-0CD0-CE43573209A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839" y="1543369"/>
            <a:ext cx="5496532" cy="2286759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F879AE2-1237-4326-3042-76FBE3879C6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ore-KR" altLang="en-US" b="1" dirty="0">
                <a:latin typeface="Ubuntu" panose="020B0504030602030204" pitchFamily="34" charset="0"/>
              </a:rPr>
              <a:t>연구</a:t>
            </a:r>
            <a:r>
              <a:rPr lang="ko-KR" altLang="en-US" b="1" dirty="0">
                <a:latin typeface="Ubuntu" panose="020B0504030602030204" pitchFamily="34" charset="0"/>
              </a:rPr>
              <a:t> </a:t>
            </a:r>
            <a:r>
              <a:rPr lang="ko-KR" altLang="en-US" b="1">
                <a:latin typeface="Ubuntu" panose="020B0504030602030204" pitchFamily="34" charset="0"/>
              </a:rPr>
              <a:t>개발 배경</a:t>
            </a:r>
            <a:endParaRPr lang="ko-Kore-KR" altLang="en-US" b="1" dirty="0">
              <a:latin typeface="Ubuntu" panose="020B0504030602030204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717DDA-2ABD-9611-A9AB-288939B00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770" y="1540698"/>
            <a:ext cx="5462197" cy="5179121"/>
          </a:xfr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lnSpc>
                <a:spcPct val="150000"/>
              </a:lnSpc>
              <a:buSzPts val="1600"/>
              <a:buNone/>
            </a:pPr>
            <a:r>
              <a:rPr lang="ko-KR" altLang="en-US" sz="2400" dirty="0">
                <a:solidFill>
                  <a:srgbClr val="0C343D"/>
                </a:solidFill>
                <a:latin typeface="+mj-ea"/>
                <a:ea typeface="+mj-ea"/>
              </a:rPr>
              <a:t>온라인 이용 선호 이유 </a:t>
            </a:r>
            <a:r>
              <a:rPr lang="en-US" altLang="ko-KR" sz="2400" dirty="0">
                <a:solidFill>
                  <a:srgbClr val="0C343D"/>
                </a:solidFill>
                <a:latin typeface="+mj-ea"/>
                <a:ea typeface="+mj-ea"/>
              </a:rPr>
              <a:t>1</a:t>
            </a:r>
            <a:r>
              <a:rPr lang="ko-KR" altLang="en-US" sz="2400" dirty="0">
                <a:solidFill>
                  <a:srgbClr val="0C343D"/>
                </a:solidFill>
                <a:latin typeface="+mj-ea"/>
                <a:ea typeface="+mj-ea"/>
              </a:rPr>
              <a:t>위</a:t>
            </a:r>
            <a:endParaRPr lang="en-US" altLang="ko-KR" sz="2400" dirty="0">
              <a:solidFill>
                <a:srgbClr val="0C343D"/>
              </a:solidFill>
              <a:latin typeface="+mj-ea"/>
              <a:ea typeface="+mj-ea"/>
            </a:endParaRPr>
          </a:p>
          <a:p>
            <a:pPr marL="0" indent="0">
              <a:buSzPts val="1600"/>
              <a:buNone/>
            </a:pPr>
            <a:r>
              <a:rPr lang="en-US" altLang="ko-KR" sz="2400" b="1" dirty="0">
                <a:solidFill>
                  <a:srgbClr val="0C343D"/>
                </a:solidFill>
                <a:latin typeface="+mj-ea"/>
                <a:ea typeface="+mj-ea"/>
              </a:rPr>
              <a:t>&gt; </a:t>
            </a:r>
            <a:r>
              <a:rPr lang="ko-KR" altLang="en-US" sz="2400" b="1" dirty="0">
                <a:solidFill>
                  <a:srgbClr val="0C343D"/>
                </a:solidFill>
                <a:latin typeface="+mj-ea"/>
                <a:ea typeface="+mj-ea"/>
              </a:rPr>
              <a:t>점자 표기 미흡 </a:t>
            </a:r>
            <a:r>
              <a:rPr lang="en-US" altLang="ko-KR" sz="2400" b="1" dirty="0">
                <a:solidFill>
                  <a:srgbClr val="0C343D"/>
                </a:solidFill>
                <a:latin typeface="+mj-ea"/>
                <a:ea typeface="+mj-ea"/>
              </a:rPr>
              <a:t>(39.8%)</a:t>
            </a:r>
          </a:p>
          <a:p>
            <a:pPr marL="0" indent="0">
              <a:buSzPts val="1600"/>
              <a:buNone/>
            </a:pPr>
            <a:endParaRPr lang="en-US" altLang="ko-KR" sz="2400" dirty="0">
              <a:solidFill>
                <a:srgbClr val="0C343D"/>
              </a:solidFill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SzPts val="1600"/>
              <a:buNone/>
            </a:pPr>
            <a:r>
              <a:rPr lang="ko-KR" altLang="en-US" sz="2400" dirty="0">
                <a:solidFill>
                  <a:srgbClr val="0C343D"/>
                </a:solidFill>
                <a:latin typeface="+mj-ea"/>
                <a:ea typeface="+mj-ea"/>
              </a:rPr>
              <a:t>식품 점자 표기 개선방안</a:t>
            </a:r>
            <a:endParaRPr lang="en-US" altLang="ko-KR" sz="2400" dirty="0">
              <a:solidFill>
                <a:srgbClr val="0C343D"/>
              </a:solidFill>
              <a:latin typeface="+mj-ea"/>
              <a:ea typeface="+mj-ea"/>
            </a:endParaRPr>
          </a:p>
          <a:p>
            <a:pPr marL="0" indent="0">
              <a:buSzPts val="1600"/>
              <a:buNone/>
            </a:pPr>
            <a:r>
              <a:rPr lang="ko-KR" altLang="en-US" sz="2400" dirty="0">
                <a:solidFill>
                  <a:srgbClr val="0C343D"/>
                </a:solidFill>
                <a:latin typeface="+mj-ea"/>
                <a:ea typeface="+mj-ea"/>
              </a:rPr>
              <a:t>① 제품의 점자 </a:t>
            </a:r>
            <a:r>
              <a:rPr lang="ko-KR" altLang="en-US" sz="2400" b="1" dirty="0">
                <a:solidFill>
                  <a:srgbClr val="0C343D"/>
                </a:solidFill>
                <a:latin typeface="+mj-ea"/>
                <a:ea typeface="+mj-ea"/>
              </a:rPr>
              <a:t>표기 위치 통일</a:t>
            </a:r>
            <a:endParaRPr lang="en-US" altLang="ko-KR" sz="2400" b="1" dirty="0">
              <a:solidFill>
                <a:srgbClr val="0C343D"/>
              </a:solidFill>
              <a:latin typeface="+mj-ea"/>
              <a:ea typeface="+mj-ea"/>
            </a:endParaRPr>
          </a:p>
          <a:p>
            <a:pPr marL="0" indent="0">
              <a:buSzPts val="1600"/>
              <a:buNone/>
            </a:pPr>
            <a:r>
              <a:rPr lang="ko-KR" altLang="en-US" sz="2400" dirty="0">
                <a:solidFill>
                  <a:srgbClr val="0C343D"/>
                </a:solidFill>
                <a:latin typeface="+mj-ea"/>
                <a:ea typeface="+mj-ea"/>
              </a:rPr>
              <a:t>② </a:t>
            </a:r>
            <a:r>
              <a:rPr lang="ko-KR" altLang="en-US" sz="2400" b="1" dirty="0">
                <a:solidFill>
                  <a:srgbClr val="0C343D"/>
                </a:solidFill>
                <a:latin typeface="+mj-ea"/>
                <a:ea typeface="+mj-ea"/>
              </a:rPr>
              <a:t>상세</a:t>
            </a:r>
            <a:r>
              <a:rPr lang="ko-KR" altLang="en-US" sz="2400" dirty="0">
                <a:solidFill>
                  <a:srgbClr val="0C343D"/>
                </a:solidFill>
                <a:latin typeface="+mj-ea"/>
                <a:ea typeface="+mj-ea"/>
              </a:rPr>
              <a:t>하고 충분한 </a:t>
            </a:r>
            <a:r>
              <a:rPr lang="ko-KR" altLang="en-US" sz="2400" b="1" dirty="0">
                <a:solidFill>
                  <a:srgbClr val="0C343D"/>
                </a:solidFill>
                <a:latin typeface="+mj-ea"/>
                <a:ea typeface="+mj-ea"/>
              </a:rPr>
              <a:t>정보</a:t>
            </a:r>
            <a:r>
              <a:rPr lang="ko-KR" altLang="en-US" sz="2400" dirty="0">
                <a:solidFill>
                  <a:srgbClr val="0C343D"/>
                </a:solidFill>
                <a:latin typeface="+mj-ea"/>
                <a:ea typeface="+mj-ea"/>
              </a:rPr>
              <a:t> 제공</a:t>
            </a:r>
            <a:endParaRPr lang="en-US" altLang="ko-KR" sz="2400" dirty="0">
              <a:solidFill>
                <a:srgbClr val="0C343D"/>
              </a:solidFill>
              <a:latin typeface="+mj-ea"/>
              <a:ea typeface="+mj-ea"/>
            </a:endParaRPr>
          </a:p>
          <a:p>
            <a:pPr marL="0" indent="0">
              <a:buSzPts val="1600"/>
              <a:buNone/>
            </a:pPr>
            <a:endParaRPr lang="en-US" altLang="ko-KR" sz="2400" dirty="0">
              <a:solidFill>
                <a:srgbClr val="0C343D"/>
              </a:solidFill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SzPts val="1600"/>
              <a:buNone/>
            </a:pPr>
            <a:r>
              <a:rPr lang="ko-KR" altLang="en-US" sz="2400" dirty="0">
                <a:solidFill>
                  <a:srgbClr val="0C343D"/>
                </a:solidFill>
                <a:latin typeface="+mj-ea"/>
                <a:ea typeface="+mj-ea"/>
              </a:rPr>
              <a:t>기타 의견</a:t>
            </a:r>
            <a:endParaRPr lang="en-US" altLang="ko-KR" sz="2400" dirty="0">
              <a:solidFill>
                <a:srgbClr val="0C343D"/>
              </a:solidFill>
              <a:latin typeface="+mj-ea"/>
              <a:ea typeface="+mj-ea"/>
            </a:endParaRPr>
          </a:p>
          <a:p>
            <a:pPr marL="0" indent="0">
              <a:buSzPts val="1600"/>
              <a:buNone/>
            </a:pPr>
            <a:r>
              <a:rPr lang="en-US" altLang="ko-KR" sz="2400" b="1" dirty="0">
                <a:solidFill>
                  <a:srgbClr val="0C343D"/>
                </a:solidFill>
                <a:latin typeface="+mj-ea"/>
                <a:ea typeface="+mj-ea"/>
              </a:rPr>
              <a:t>&gt; QR</a:t>
            </a:r>
            <a:r>
              <a:rPr lang="ko-KR" altLang="en-US" sz="2400" b="1" dirty="0">
                <a:solidFill>
                  <a:srgbClr val="0C343D"/>
                </a:solidFill>
                <a:latin typeface="+mj-ea"/>
                <a:ea typeface="+mj-ea"/>
              </a:rPr>
              <a:t>코드</a:t>
            </a:r>
            <a:r>
              <a:rPr lang="ko-KR" altLang="en-US" sz="2400" dirty="0">
                <a:solidFill>
                  <a:srgbClr val="0C343D"/>
                </a:solidFill>
                <a:latin typeface="+mj-ea"/>
                <a:ea typeface="+mj-ea"/>
              </a:rPr>
              <a:t>를 이용하여 </a:t>
            </a:r>
            <a:r>
              <a:rPr lang="ko-KR" altLang="en-US" sz="2400" b="1" dirty="0">
                <a:solidFill>
                  <a:srgbClr val="0C343D"/>
                </a:solidFill>
                <a:latin typeface="+mj-ea"/>
                <a:ea typeface="+mj-ea"/>
              </a:rPr>
              <a:t>음성</a:t>
            </a:r>
            <a:r>
              <a:rPr lang="en-US" altLang="ko-KR" sz="2400" dirty="0">
                <a:solidFill>
                  <a:srgbClr val="0C343D"/>
                </a:solidFill>
                <a:latin typeface="+mj-ea"/>
                <a:ea typeface="+mj-ea"/>
              </a:rPr>
              <a:t> </a:t>
            </a:r>
            <a:r>
              <a:rPr lang="ko-KR" altLang="en-US" sz="2400" dirty="0">
                <a:solidFill>
                  <a:srgbClr val="0C343D"/>
                </a:solidFill>
                <a:latin typeface="+mj-ea"/>
                <a:ea typeface="+mj-ea"/>
              </a:rPr>
              <a:t>정보 제공</a:t>
            </a:r>
            <a:endParaRPr lang="en-US" altLang="ko-KR" sz="2400" dirty="0">
              <a:solidFill>
                <a:srgbClr val="0C343D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F029EC-6B12-0DB9-2C5E-DFAB306C70F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840" y="3836964"/>
            <a:ext cx="5496531" cy="288285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94269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930;p32">
            <a:extLst>
              <a:ext uri="{FF2B5EF4-FFF2-40B4-BE49-F238E27FC236}">
                <a16:creationId xmlns:a16="http://schemas.microsoft.com/office/drawing/2014/main" id="{494891FB-F0C2-3D29-7199-D709A6429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1" dirty="0">
                <a:latin typeface="Ubuntu" panose="020B0504030602030204" pitchFamily="34" charset="0"/>
              </a:rPr>
              <a:t>연구 개발 배경</a:t>
            </a:r>
            <a:endParaRPr b="1" dirty="0">
              <a:latin typeface="Ubuntu" panose="020B0504030602030204" pitchFamily="34" charset="0"/>
            </a:endParaRPr>
          </a:p>
        </p:txBody>
      </p:sp>
      <p:sp>
        <p:nvSpPr>
          <p:cNvPr id="5" name="Google Shape;3791;p30">
            <a:extLst>
              <a:ext uri="{FF2B5EF4-FFF2-40B4-BE49-F238E27FC236}">
                <a16:creationId xmlns:a16="http://schemas.microsoft.com/office/drawing/2014/main" id="{7FD69530-641B-B61A-C3D4-2BE645BFEA4D}"/>
              </a:ext>
            </a:extLst>
          </p:cNvPr>
          <p:cNvSpPr txBox="1">
            <a:spLocks/>
          </p:cNvSpPr>
          <p:nvPr/>
        </p:nvSpPr>
        <p:spPr>
          <a:xfrm>
            <a:off x="190770" y="1689434"/>
            <a:ext cx="5141127" cy="5012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>
              <a:lnSpc>
                <a:spcPct val="150000"/>
              </a:lnSpc>
            </a:pPr>
            <a:r>
              <a:rPr lang="en-US" altLang="ko-KR" kern="0" dirty="0"/>
              <a:t>(20</a:t>
            </a:r>
            <a:r>
              <a:rPr lang="ko-KR" altLang="en-US" kern="0" dirty="0"/>
              <a:t>년 </a:t>
            </a:r>
            <a:r>
              <a:rPr lang="en-US" altLang="ko-KR" kern="0" dirty="0"/>
              <a:t>11</a:t>
            </a:r>
            <a:r>
              <a:rPr lang="ko-KR" altLang="en-US" kern="0" dirty="0"/>
              <a:t>월</a:t>
            </a:r>
            <a:r>
              <a:rPr lang="en-US" altLang="ko-KR" kern="0" dirty="0"/>
              <a:t>)</a:t>
            </a:r>
          </a:p>
          <a:p>
            <a:pPr marL="0" indent="0" latinLnBrk="0"/>
            <a:r>
              <a:rPr lang="en-US" altLang="ko-KR" sz="2400" kern="0" dirty="0"/>
              <a:t>- </a:t>
            </a:r>
            <a:r>
              <a:rPr lang="ko-KR" altLang="en-US" sz="2400" kern="0" spc="-200" dirty="0"/>
              <a:t>의약품은 점자표기 의무화 법안이 통과</a:t>
            </a:r>
            <a:endParaRPr lang="en-US" altLang="ko-KR" sz="2400" kern="0" spc="-200" dirty="0"/>
          </a:p>
          <a:p>
            <a:pPr marL="0" indent="0" latinLnBrk="0"/>
            <a:r>
              <a:rPr lang="en-US" altLang="ko-KR" sz="2400" b="1" kern="0" dirty="0"/>
              <a:t>&gt;</a:t>
            </a:r>
            <a:r>
              <a:rPr lang="ko-KR" altLang="en-US" sz="2400" b="1" kern="0" dirty="0"/>
              <a:t> 현실적 시행 어려움</a:t>
            </a:r>
            <a:r>
              <a:rPr lang="en-US" altLang="ko-KR" sz="2400" b="1" kern="0" dirty="0"/>
              <a:t> </a:t>
            </a:r>
            <a:r>
              <a:rPr lang="en-US" altLang="ko-KR" kern="0" spc="-100" dirty="0"/>
              <a:t>(</a:t>
            </a:r>
            <a:r>
              <a:rPr lang="ko-KR" altLang="en-US" kern="0" spc="-100" dirty="0"/>
              <a:t>의무화 시행</a:t>
            </a:r>
            <a:r>
              <a:rPr lang="en-US" altLang="ko-KR" kern="0" spc="-100" dirty="0"/>
              <a:t>: 24</a:t>
            </a:r>
            <a:r>
              <a:rPr lang="ko-KR" altLang="en-US" kern="0" spc="-100" dirty="0"/>
              <a:t>년 </a:t>
            </a:r>
            <a:r>
              <a:rPr lang="en-US" altLang="ko-KR" kern="0" spc="-100" dirty="0"/>
              <a:t>07</a:t>
            </a:r>
            <a:r>
              <a:rPr lang="ko-KR" altLang="en-US" kern="0" spc="-100" dirty="0"/>
              <a:t>월</a:t>
            </a:r>
            <a:r>
              <a:rPr lang="en-US" altLang="ko-KR" kern="0" spc="-100" dirty="0"/>
              <a:t>)</a:t>
            </a:r>
          </a:p>
          <a:p>
            <a:pPr marL="0" indent="0" latinLnBrk="0"/>
            <a:endParaRPr lang="en-US" altLang="ko-KR" sz="1400" kern="0" dirty="0"/>
          </a:p>
          <a:p>
            <a:pPr marL="0" indent="0" latinLnBrk="0">
              <a:lnSpc>
                <a:spcPct val="150000"/>
              </a:lnSpc>
            </a:pPr>
            <a:r>
              <a:rPr lang="en-US" altLang="ko-KR" kern="0" dirty="0"/>
              <a:t>(21</a:t>
            </a:r>
            <a:r>
              <a:rPr lang="ko-KR" altLang="en-US" kern="0" dirty="0"/>
              <a:t>년 </a:t>
            </a:r>
            <a:r>
              <a:rPr lang="en-US" altLang="ko-KR" kern="0" dirty="0"/>
              <a:t>10</a:t>
            </a:r>
            <a:r>
              <a:rPr lang="ko-KR" altLang="en-US" kern="0" dirty="0"/>
              <a:t>월</a:t>
            </a:r>
            <a:r>
              <a:rPr lang="en-US" altLang="ko-KR" kern="0" dirty="0"/>
              <a:t>)</a:t>
            </a:r>
          </a:p>
          <a:p>
            <a:pPr marL="0" indent="0" latinLnBrk="0"/>
            <a:r>
              <a:rPr lang="en-US" altLang="ko-KR" sz="2400" kern="0" dirty="0"/>
              <a:t>- </a:t>
            </a:r>
            <a:r>
              <a:rPr lang="ko-KR" altLang="en-US" sz="2400" kern="0" dirty="0"/>
              <a:t>식품업체 </a:t>
            </a:r>
            <a:r>
              <a:rPr lang="en-US" altLang="ko-KR" sz="2400" b="1" kern="0" dirty="0"/>
              <a:t>95% </a:t>
            </a:r>
            <a:r>
              <a:rPr lang="ko-KR" altLang="en-US" sz="2400" b="1" kern="0" dirty="0"/>
              <a:t>점자 </a:t>
            </a:r>
            <a:r>
              <a:rPr lang="ko-KR" altLang="en-US" sz="2400" b="1" kern="0" dirty="0" err="1"/>
              <a:t>미제공</a:t>
            </a:r>
            <a:endParaRPr lang="en-US" altLang="ko-KR" sz="2400" b="1" kern="0" dirty="0"/>
          </a:p>
          <a:p>
            <a:pPr marL="0" indent="0" latinLnBrk="0"/>
            <a:endParaRPr lang="en-US" altLang="ko-KR" sz="1400" kern="0" dirty="0"/>
          </a:p>
          <a:p>
            <a:pPr marL="0" indent="0" latinLnBrk="0">
              <a:lnSpc>
                <a:spcPct val="150000"/>
              </a:lnSpc>
            </a:pPr>
            <a:r>
              <a:rPr lang="en-US" altLang="ko-KR" kern="0" dirty="0"/>
              <a:t>(22</a:t>
            </a:r>
            <a:r>
              <a:rPr lang="ko-KR" altLang="en-US" kern="0" dirty="0"/>
              <a:t>년 </a:t>
            </a:r>
            <a:r>
              <a:rPr lang="en-US" altLang="ko-KR" kern="0" dirty="0"/>
              <a:t>04</a:t>
            </a:r>
            <a:r>
              <a:rPr lang="ko-KR" altLang="en-US" kern="0" dirty="0"/>
              <a:t>월</a:t>
            </a:r>
            <a:r>
              <a:rPr lang="en-US" altLang="ko-KR" kern="0" dirty="0"/>
              <a:t>)</a:t>
            </a:r>
          </a:p>
          <a:p>
            <a:pPr marL="0" indent="0" latinLnBrk="0"/>
            <a:r>
              <a:rPr lang="en-US" altLang="ko-KR" sz="2400" kern="0" dirty="0"/>
              <a:t>- </a:t>
            </a:r>
            <a:r>
              <a:rPr lang="ko-KR" altLang="en-US" sz="2400" kern="0" dirty="0"/>
              <a:t>일부 식품업계에서 점자 표기 추진</a:t>
            </a:r>
            <a:endParaRPr lang="en-US" altLang="ko-KR" sz="2400" kern="0" dirty="0"/>
          </a:p>
          <a:p>
            <a:pPr marL="0" indent="0" latinLnBrk="0"/>
            <a:r>
              <a:rPr lang="en-US" altLang="ko-KR" sz="2400" b="1" kern="0" dirty="0"/>
              <a:t>&gt; 63%</a:t>
            </a:r>
            <a:r>
              <a:rPr lang="ko-KR" altLang="en-US" sz="2400" b="1" kern="0" dirty="0"/>
              <a:t> 점자 </a:t>
            </a:r>
            <a:r>
              <a:rPr lang="ko-KR" altLang="en-US" sz="2400" b="1" kern="0" dirty="0" err="1"/>
              <a:t>미표시</a:t>
            </a:r>
            <a:r>
              <a:rPr lang="en-US" altLang="ko-KR" sz="2400" b="1" kern="0" dirty="0"/>
              <a:t> </a:t>
            </a:r>
            <a:r>
              <a:rPr lang="ko-KR" altLang="en-US" sz="2400" b="1" kern="0" dirty="0"/>
              <a:t>및</a:t>
            </a:r>
            <a:r>
              <a:rPr lang="en-US" altLang="ko-KR" sz="2400" b="1" kern="0" dirty="0"/>
              <a:t> </a:t>
            </a:r>
            <a:r>
              <a:rPr lang="ko-KR" altLang="en-US" sz="2400" b="1" kern="0" dirty="0"/>
              <a:t>가독성 낮음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B07AB94-D82F-4FD1-F3FA-DCBCEFA69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573" y="5597568"/>
            <a:ext cx="6572781" cy="1104600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EB63835-7F81-693D-9C47-3A0C0503B7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249" y="1689434"/>
            <a:ext cx="6572781" cy="11046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E47E61C-40E5-01C9-A277-F52A7058D9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573" y="2770100"/>
            <a:ext cx="6572781" cy="1327258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4A7C817-8FFD-E86D-A138-B7ADFD2909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2734" y="4093927"/>
            <a:ext cx="6574457" cy="1503641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" name="Google Shape;3791;p30">
            <a:extLst>
              <a:ext uri="{FF2B5EF4-FFF2-40B4-BE49-F238E27FC236}">
                <a16:creationId xmlns:a16="http://schemas.microsoft.com/office/drawing/2014/main" id="{5D5FD8A6-C993-B844-FAF3-2838EEDA8801}"/>
              </a:ext>
            </a:extLst>
          </p:cNvPr>
          <p:cNvSpPr txBox="1">
            <a:spLocks/>
          </p:cNvSpPr>
          <p:nvPr/>
        </p:nvSpPr>
        <p:spPr>
          <a:xfrm>
            <a:off x="10966995" y="1466310"/>
            <a:ext cx="1034714" cy="16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1200" kern="0" dirty="0"/>
              <a:t>[</a:t>
            </a:r>
            <a:r>
              <a:rPr lang="ko-KR" altLang="en-US" sz="1200" kern="0" dirty="0"/>
              <a:t>참고문헌</a:t>
            </a:r>
            <a:r>
              <a:rPr lang="en-US" altLang="ko-KR" sz="1200" kern="0" dirty="0"/>
              <a:t>2]</a:t>
            </a:r>
            <a:endParaRPr lang="ko-KR" altLang="en-US" sz="1200" kern="0" dirty="0"/>
          </a:p>
        </p:txBody>
      </p:sp>
      <p:sp>
        <p:nvSpPr>
          <p:cNvPr id="4" name="Google Shape;3791;p30">
            <a:extLst>
              <a:ext uri="{FF2B5EF4-FFF2-40B4-BE49-F238E27FC236}">
                <a16:creationId xmlns:a16="http://schemas.microsoft.com/office/drawing/2014/main" id="{B43674C8-F988-8EEA-D83D-08B50ABEC109}"/>
              </a:ext>
            </a:extLst>
          </p:cNvPr>
          <p:cNvSpPr txBox="1">
            <a:spLocks/>
          </p:cNvSpPr>
          <p:nvPr/>
        </p:nvSpPr>
        <p:spPr>
          <a:xfrm>
            <a:off x="10966516" y="3852127"/>
            <a:ext cx="1034714" cy="16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1200" kern="0" dirty="0"/>
              <a:t>[</a:t>
            </a:r>
            <a:r>
              <a:rPr lang="ko-KR" altLang="en-US" sz="1200" kern="0" dirty="0"/>
              <a:t>참고문헌</a:t>
            </a:r>
            <a:r>
              <a:rPr lang="en-US" altLang="ko-KR" sz="1200" kern="0" dirty="0"/>
              <a:t>4]</a:t>
            </a:r>
            <a:endParaRPr lang="ko-KR" altLang="en-US" sz="1200" kern="0" dirty="0"/>
          </a:p>
        </p:txBody>
      </p:sp>
      <p:sp>
        <p:nvSpPr>
          <p:cNvPr id="7" name="Google Shape;3791;p30">
            <a:extLst>
              <a:ext uri="{FF2B5EF4-FFF2-40B4-BE49-F238E27FC236}">
                <a16:creationId xmlns:a16="http://schemas.microsoft.com/office/drawing/2014/main" id="{E37A08E8-A82B-0BDC-4319-07067176532C}"/>
              </a:ext>
            </a:extLst>
          </p:cNvPr>
          <p:cNvSpPr txBox="1">
            <a:spLocks/>
          </p:cNvSpPr>
          <p:nvPr/>
        </p:nvSpPr>
        <p:spPr>
          <a:xfrm>
            <a:off x="10966516" y="2514736"/>
            <a:ext cx="1034714" cy="16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1200" kern="0" dirty="0"/>
              <a:t>[</a:t>
            </a:r>
            <a:r>
              <a:rPr lang="ko-KR" altLang="en-US" sz="1200" kern="0" dirty="0"/>
              <a:t>참고문헌</a:t>
            </a:r>
            <a:r>
              <a:rPr lang="en-US" altLang="ko-KR" sz="1200" kern="0" dirty="0"/>
              <a:t>3]</a:t>
            </a:r>
            <a:endParaRPr lang="ko-KR" altLang="en-US" sz="1200" kern="0" dirty="0"/>
          </a:p>
        </p:txBody>
      </p:sp>
      <p:sp>
        <p:nvSpPr>
          <p:cNvPr id="8" name="Google Shape;3791;p30">
            <a:extLst>
              <a:ext uri="{FF2B5EF4-FFF2-40B4-BE49-F238E27FC236}">
                <a16:creationId xmlns:a16="http://schemas.microsoft.com/office/drawing/2014/main" id="{E886C707-259D-91DD-BE46-FA790DE695B6}"/>
              </a:ext>
            </a:extLst>
          </p:cNvPr>
          <p:cNvSpPr txBox="1">
            <a:spLocks/>
          </p:cNvSpPr>
          <p:nvPr/>
        </p:nvSpPr>
        <p:spPr>
          <a:xfrm>
            <a:off x="10966516" y="5361982"/>
            <a:ext cx="1034714" cy="16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1200" kern="0" dirty="0"/>
              <a:t>[</a:t>
            </a:r>
            <a:r>
              <a:rPr lang="ko-KR" altLang="en-US" sz="1200" kern="0" dirty="0"/>
              <a:t>참고문헌</a:t>
            </a:r>
            <a:r>
              <a:rPr lang="en-US" altLang="ko-KR" sz="1200" kern="0" dirty="0"/>
              <a:t>5]</a:t>
            </a:r>
            <a:endParaRPr lang="ko-KR" altLang="en-US" sz="1200" kern="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629200-63CE-C436-B565-D9CF3E1914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E61D8-E058-48F4-97F6-9FEB2BAB508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440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DB5F306-02E0-CA27-6B67-83BB73A53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085" y="1687552"/>
            <a:ext cx="6115904" cy="145554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30" name="Google Shape;3930;p32">
            <a:extLst>
              <a:ext uri="{FF2B5EF4-FFF2-40B4-BE49-F238E27FC236}">
                <a16:creationId xmlns:a16="http://schemas.microsoft.com/office/drawing/2014/main" id="{494891FB-F0C2-3D29-7199-D709A6429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1" dirty="0">
                <a:latin typeface="Ubuntu" panose="020B0504030602030204" pitchFamily="34" charset="0"/>
              </a:rPr>
              <a:t>연구 개발 배경</a:t>
            </a:r>
            <a:endParaRPr b="1" dirty="0">
              <a:latin typeface="Ubuntu" panose="020B0504030602030204" pitchFamily="34" charset="0"/>
            </a:endParaRPr>
          </a:p>
        </p:txBody>
      </p:sp>
      <p:sp>
        <p:nvSpPr>
          <p:cNvPr id="5" name="Google Shape;3791;p30">
            <a:extLst>
              <a:ext uri="{FF2B5EF4-FFF2-40B4-BE49-F238E27FC236}">
                <a16:creationId xmlns:a16="http://schemas.microsoft.com/office/drawing/2014/main" id="{7FD69530-641B-B61A-C3D4-2BE645BFEA4D}"/>
              </a:ext>
            </a:extLst>
          </p:cNvPr>
          <p:cNvSpPr txBox="1">
            <a:spLocks/>
          </p:cNvSpPr>
          <p:nvPr/>
        </p:nvSpPr>
        <p:spPr>
          <a:xfrm>
            <a:off x="0" y="1689434"/>
            <a:ext cx="5324085" cy="471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2400" kern="0" dirty="0"/>
              <a:t>- </a:t>
            </a:r>
            <a:r>
              <a:rPr lang="en-US" altLang="ko-KR" sz="2400" kern="0" spc="-100" dirty="0"/>
              <a:t>24</a:t>
            </a:r>
            <a:r>
              <a:rPr lang="ko-KR" altLang="en-US" sz="2400" kern="0" spc="-100" dirty="0"/>
              <a:t>년 </a:t>
            </a:r>
            <a:r>
              <a:rPr lang="en-US" altLang="ko-KR" sz="2400" kern="0" spc="-100" dirty="0"/>
              <a:t>7</a:t>
            </a:r>
            <a:r>
              <a:rPr lang="ko-KR" altLang="en-US" sz="2400" kern="0" spc="-100" dirty="0"/>
              <a:t>월부터 안전상비의약품에 점자 또는 음성</a:t>
            </a:r>
            <a:r>
              <a:rPr lang="en-US" altLang="ko-KR" sz="2400" kern="0" spc="-100" dirty="0"/>
              <a:t>‧</a:t>
            </a:r>
            <a:r>
              <a:rPr lang="ko-KR" altLang="en-US" sz="2400" kern="0" spc="-100" dirty="0" err="1"/>
              <a:t>수어</a:t>
            </a:r>
            <a:r>
              <a:rPr lang="ko-KR" altLang="en-US" sz="2400" kern="0" spc="-100" dirty="0"/>
              <a:t> 변환 </a:t>
            </a:r>
            <a:r>
              <a:rPr lang="ko-KR" altLang="en-US" sz="2400" b="1" kern="0" spc="-100" dirty="0"/>
              <a:t>코드 표시 의무화</a:t>
            </a:r>
            <a:endParaRPr lang="en-US" altLang="ko-KR" sz="2400" b="1" kern="0" spc="-100" dirty="0"/>
          </a:p>
          <a:p>
            <a:pPr marL="0" indent="0" latinLnBrk="0">
              <a:lnSpc>
                <a:spcPct val="150000"/>
              </a:lnSpc>
            </a:pPr>
            <a:r>
              <a:rPr lang="en-US" altLang="ko-KR" sz="2400" b="1" kern="0" dirty="0"/>
              <a:t>&gt;</a:t>
            </a:r>
            <a:r>
              <a:rPr lang="ko-KR" altLang="en-US" sz="2400" b="1" kern="0" dirty="0"/>
              <a:t> </a:t>
            </a:r>
            <a:r>
              <a:rPr lang="en-US" altLang="ko-KR" sz="2400" b="1" kern="0" dirty="0"/>
              <a:t>QR </a:t>
            </a:r>
            <a:r>
              <a:rPr lang="ko-KR" altLang="en-US" sz="2400" b="1" kern="0" dirty="0"/>
              <a:t>코드 사용</a:t>
            </a:r>
            <a:endParaRPr lang="en-US" altLang="ko-KR" sz="2400" b="1" kern="0" dirty="0"/>
          </a:p>
          <a:p>
            <a:pPr marL="0" indent="0" latinLnBrk="0"/>
            <a:endParaRPr lang="en-US" altLang="ko-KR" sz="2400" kern="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20B45D3-1765-70CE-E570-58643A6CF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085" y="3143100"/>
            <a:ext cx="6115904" cy="225227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E42CFE5-060D-678A-BF15-E97327F1D2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085" y="5395374"/>
            <a:ext cx="6115904" cy="1333686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8" name="Google Shape;3791;p30">
            <a:extLst>
              <a:ext uri="{FF2B5EF4-FFF2-40B4-BE49-F238E27FC236}">
                <a16:creationId xmlns:a16="http://schemas.microsoft.com/office/drawing/2014/main" id="{35D4FFBA-C6A7-9882-1D22-C9C981D7B9BE}"/>
              </a:ext>
            </a:extLst>
          </p:cNvPr>
          <p:cNvSpPr txBox="1">
            <a:spLocks/>
          </p:cNvSpPr>
          <p:nvPr/>
        </p:nvSpPr>
        <p:spPr>
          <a:xfrm>
            <a:off x="10526046" y="1458579"/>
            <a:ext cx="1034714" cy="16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1200" kern="0" dirty="0"/>
              <a:t>[</a:t>
            </a:r>
            <a:r>
              <a:rPr lang="ko-KR" altLang="en-US" sz="1200" kern="0" dirty="0"/>
              <a:t>참고문헌</a:t>
            </a:r>
            <a:r>
              <a:rPr lang="en-US" altLang="ko-KR" sz="1200" kern="0" dirty="0"/>
              <a:t>6]</a:t>
            </a:r>
            <a:endParaRPr lang="ko-KR" altLang="en-US" sz="1200" kern="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FDE7E6-9F22-A438-5AA7-E1E8289648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E61D8-E058-48F4-97F6-9FEB2BAB508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0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930;p32">
            <a:extLst>
              <a:ext uri="{FF2B5EF4-FFF2-40B4-BE49-F238E27FC236}">
                <a16:creationId xmlns:a16="http://schemas.microsoft.com/office/drawing/2014/main" id="{494891FB-F0C2-3D29-7199-D709A6429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1" dirty="0">
                <a:latin typeface="Ubuntu" panose="020B0504030602030204" pitchFamily="34" charset="0"/>
              </a:rPr>
              <a:t>연구 개발 목표 및 효과</a:t>
            </a:r>
            <a:endParaRPr b="1" dirty="0">
              <a:latin typeface="Ubuntu" panose="020B0504030602030204" pitchFamily="34" charset="0"/>
            </a:endParaRPr>
          </a:p>
        </p:txBody>
      </p:sp>
      <p:sp>
        <p:nvSpPr>
          <p:cNvPr id="2" name="Google Shape;3791;p30">
            <a:extLst>
              <a:ext uri="{FF2B5EF4-FFF2-40B4-BE49-F238E27FC236}">
                <a16:creationId xmlns:a16="http://schemas.microsoft.com/office/drawing/2014/main" id="{60F75300-077B-BDA2-EC2B-47F5C7722C4C}"/>
              </a:ext>
            </a:extLst>
          </p:cNvPr>
          <p:cNvSpPr txBox="1">
            <a:spLocks/>
          </p:cNvSpPr>
          <p:nvPr/>
        </p:nvSpPr>
        <p:spPr>
          <a:xfrm>
            <a:off x="737969" y="2761242"/>
            <a:ext cx="4368870" cy="2690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342900" indent="-342900" algn="just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latin typeface="Ubuntu" panose="020B0504030602030204" pitchFamily="34" charset="0"/>
              </a:rPr>
              <a:t>데이터 가공</a:t>
            </a:r>
            <a:r>
              <a:rPr lang="en-US" altLang="ko-KR" sz="2000" kern="0" dirty="0">
                <a:latin typeface="Ubuntu" panose="020B0504030602030204" pitchFamily="34" charset="0"/>
              </a:rPr>
              <a:t> </a:t>
            </a:r>
            <a:r>
              <a:rPr lang="ko-KR" altLang="en-US" sz="2000" kern="0" dirty="0">
                <a:latin typeface="Ubuntu" panose="020B0504030602030204" pitchFamily="34" charset="0"/>
              </a:rPr>
              <a:t>및 제품 </a:t>
            </a:r>
            <a:r>
              <a:rPr lang="en-US" altLang="ko-KR" sz="2000" kern="0" dirty="0">
                <a:latin typeface="Ubuntu" panose="020B0504030602030204" pitchFamily="34" charset="0"/>
              </a:rPr>
              <a:t>QR </a:t>
            </a:r>
            <a:r>
              <a:rPr lang="ko-KR" altLang="en-US" sz="2000" kern="0" dirty="0">
                <a:latin typeface="Ubuntu" panose="020B0504030602030204" pitchFamily="34" charset="0"/>
              </a:rPr>
              <a:t>코드 생성</a:t>
            </a:r>
            <a:endParaRPr lang="en-US" altLang="ko-KR" sz="2000" kern="0" dirty="0">
              <a:latin typeface="Ubuntu" panose="020B0504030602030204" pitchFamily="34" charset="0"/>
            </a:endParaRPr>
          </a:p>
          <a:p>
            <a:pPr marL="342900" indent="-342900" algn="just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kern="0" dirty="0">
                <a:latin typeface="Ubuntu" panose="020B0504030602030204" pitchFamily="34" charset="0"/>
              </a:rPr>
              <a:t>STT</a:t>
            </a:r>
            <a:r>
              <a:rPr lang="ko-KR" altLang="en-US" sz="2000" kern="0" dirty="0">
                <a:latin typeface="Ubuntu" panose="020B0504030602030204" pitchFamily="34" charset="0"/>
              </a:rPr>
              <a:t>를 활용한 사용자 정보 등록</a:t>
            </a:r>
            <a:endParaRPr lang="en-US" altLang="ko-KR" sz="2000" kern="0" dirty="0">
              <a:latin typeface="Ubuntu" panose="020B0504030602030204" pitchFamily="34" charset="0"/>
            </a:endParaRPr>
          </a:p>
          <a:p>
            <a:pPr marL="342900" indent="-342900" algn="just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kern="0" dirty="0">
                <a:latin typeface="Ubuntu" panose="020B0504030602030204" pitchFamily="34" charset="0"/>
              </a:rPr>
              <a:t>App</a:t>
            </a:r>
            <a:r>
              <a:rPr lang="ko-KR" altLang="en-US" sz="2000" kern="0" dirty="0">
                <a:latin typeface="Ubuntu" panose="020B0504030602030204" pitchFamily="34" charset="0"/>
              </a:rPr>
              <a:t>을 통한 제품 </a:t>
            </a:r>
            <a:r>
              <a:rPr lang="en-US" altLang="ko-KR" sz="2000" kern="0" dirty="0">
                <a:latin typeface="Ubuntu" panose="020B0504030602030204" pitchFamily="34" charset="0"/>
              </a:rPr>
              <a:t>QR </a:t>
            </a:r>
            <a:r>
              <a:rPr lang="ko-KR" altLang="en-US" sz="2000" kern="0" dirty="0">
                <a:latin typeface="Ubuntu" panose="020B0504030602030204" pitchFamily="34" charset="0"/>
              </a:rPr>
              <a:t>코드 인식</a:t>
            </a:r>
            <a:endParaRPr lang="en-US" altLang="ko-KR" sz="2000" kern="0" dirty="0">
              <a:latin typeface="Ubuntu" panose="020B0504030602030204" pitchFamily="34" charset="0"/>
            </a:endParaRPr>
          </a:p>
          <a:p>
            <a:pPr marL="342900" indent="-342900" algn="just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kern="0" dirty="0">
                <a:latin typeface="Ubuntu" panose="020B0504030602030204" pitchFamily="34" charset="0"/>
              </a:rPr>
              <a:t>QR </a:t>
            </a:r>
            <a:r>
              <a:rPr lang="ko-KR" altLang="en-US" sz="2000" kern="0" dirty="0">
                <a:latin typeface="Ubuntu" panose="020B0504030602030204" pitchFamily="34" charset="0"/>
              </a:rPr>
              <a:t>코드 인식 시 효과 </a:t>
            </a:r>
            <a:endParaRPr lang="en-US" altLang="ko-KR" sz="2000" kern="0" dirty="0">
              <a:latin typeface="Ubuntu" panose="020B0504030602030204" pitchFamily="34" charset="0"/>
            </a:endParaRPr>
          </a:p>
          <a:p>
            <a:pPr marL="342900" indent="-342900" algn="just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kern="0" dirty="0">
                <a:latin typeface="Ubuntu" panose="020B0504030602030204" pitchFamily="34" charset="0"/>
              </a:rPr>
              <a:t>TTS</a:t>
            </a:r>
            <a:r>
              <a:rPr lang="ko-KR" altLang="en-US" sz="2000" kern="0" dirty="0">
                <a:latin typeface="Ubuntu" panose="020B0504030602030204" pitchFamily="34" charset="0"/>
              </a:rPr>
              <a:t> 방식의 제품 정보</a:t>
            </a:r>
            <a:r>
              <a:rPr lang="en-US" altLang="ko-KR" sz="2000" kern="0" dirty="0">
                <a:latin typeface="Ubuntu" panose="020B0504030602030204" pitchFamily="34" charset="0"/>
              </a:rPr>
              <a:t>(</a:t>
            </a:r>
            <a:r>
              <a:rPr lang="ko-KR" altLang="en-US" sz="2000" kern="0" dirty="0">
                <a:latin typeface="Ubuntu" panose="020B0504030602030204" pitchFamily="34" charset="0"/>
              </a:rPr>
              <a:t>제품명</a:t>
            </a:r>
            <a:r>
              <a:rPr lang="en-US" altLang="ko-KR" sz="2000" kern="0" dirty="0">
                <a:latin typeface="Ubuntu" panose="020B0504030602030204" pitchFamily="34" charset="0"/>
              </a:rPr>
              <a:t>, </a:t>
            </a:r>
            <a:r>
              <a:rPr lang="ko-KR" altLang="en-US" sz="2000" kern="0" dirty="0">
                <a:latin typeface="Ubuntu" panose="020B0504030602030204" pitchFamily="34" charset="0"/>
              </a:rPr>
              <a:t>유통기한</a:t>
            </a:r>
            <a:r>
              <a:rPr lang="en-US" altLang="ko-KR" sz="2000" kern="0" dirty="0">
                <a:latin typeface="Ubuntu" panose="020B0504030602030204" pitchFamily="34" charset="0"/>
              </a:rPr>
              <a:t>, </a:t>
            </a:r>
            <a:r>
              <a:rPr lang="ko-KR" altLang="en-US" sz="2000" kern="0" dirty="0">
                <a:latin typeface="Ubuntu" panose="020B0504030602030204" pitchFamily="34" charset="0"/>
              </a:rPr>
              <a:t>알레르기 등</a:t>
            </a:r>
            <a:r>
              <a:rPr lang="en-US" altLang="ko-KR" sz="2000" kern="0" dirty="0">
                <a:latin typeface="Ubuntu" panose="020B0504030602030204" pitchFamily="34" charset="0"/>
              </a:rPr>
              <a:t>)</a:t>
            </a:r>
            <a:r>
              <a:rPr lang="ko-KR" altLang="en-US" sz="2000" kern="0" dirty="0">
                <a:latin typeface="Ubuntu" panose="020B0504030602030204" pitchFamily="34" charset="0"/>
              </a:rPr>
              <a:t> 제공</a:t>
            </a:r>
            <a:endParaRPr lang="en-US" altLang="ko-KR" sz="2000" kern="0" dirty="0">
              <a:latin typeface="Ubuntu" panose="020B0504030602030204" pitchFamily="34" charset="0"/>
            </a:endParaRPr>
          </a:p>
        </p:txBody>
      </p:sp>
      <p:sp>
        <p:nvSpPr>
          <p:cNvPr id="3" name="Google Shape;3791;p30">
            <a:extLst>
              <a:ext uri="{FF2B5EF4-FFF2-40B4-BE49-F238E27FC236}">
                <a16:creationId xmlns:a16="http://schemas.microsoft.com/office/drawing/2014/main" id="{7B37E4D8-C70B-E5DD-63E5-7CADC93D9400}"/>
              </a:ext>
            </a:extLst>
          </p:cNvPr>
          <p:cNvSpPr txBox="1">
            <a:spLocks/>
          </p:cNvSpPr>
          <p:nvPr/>
        </p:nvSpPr>
        <p:spPr>
          <a:xfrm>
            <a:off x="6095967" y="2720137"/>
            <a:ext cx="5358064" cy="215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342900" indent="-342900" algn="just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kern="0" dirty="0"/>
              <a:t>점자 표기 의무화의 문제를 해결</a:t>
            </a:r>
            <a:endParaRPr lang="en-US" altLang="ko-KR" sz="2000" kern="0" dirty="0"/>
          </a:p>
          <a:p>
            <a:pPr marL="342900" indent="-342900" algn="just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kern="0" dirty="0"/>
              <a:t>시각장애인이 </a:t>
            </a:r>
            <a:r>
              <a:rPr lang="en-US" altLang="ko-KR" sz="2000" kern="0" dirty="0"/>
              <a:t>App</a:t>
            </a:r>
            <a:r>
              <a:rPr lang="ko-KR" altLang="en-US" sz="2000" kern="0" dirty="0"/>
              <a:t>을 이용해 제품에 대한 구체적 정보를 알 수 있음</a:t>
            </a:r>
            <a:endParaRPr lang="en-US" altLang="ko-KR" sz="2000" kern="0" dirty="0"/>
          </a:p>
          <a:p>
            <a:pPr marL="342900" indent="-342900" algn="just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kern="0" dirty="0"/>
              <a:t>제품의 정보를 통해 상품 구별 및 선택 가능</a:t>
            </a:r>
            <a:endParaRPr lang="en-US" altLang="ko-KR" sz="2000" kern="0" dirty="0"/>
          </a:p>
          <a:p>
            <a:pPr marL="342900" indent="-342900" algn="just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kern="0" dirty="0"/>
              <a:t>변질 상품 구입 및 섭취 위험성 감소</a:t>
            </a:r>
          </a:p>
        </p:txBody>
      </p:sp>
      <p:sp>
        <p:nvSpPr>
          <p:cNvPr id="4" name="Google Shape;3791;p30">
            <a:extLst>
              <a:ext uri="{FF2B5EF4-FFF2-40B4-BE49-F238E27FC236}">
                <a16:creationId xmlns:a16="http://schemas.microsoft.com/office/drawing/2014/main" id="{CB5BE3FC-8213-BC94-9902-39F3409A835F}"/>
              </a:ext>
            </a:extLst>
          </p:cNvPr>
          <p:cNvSpPr txBox="1">
            <a:spLocks/>
          </p:cNvSpPr>
          <p:nvPr/>
        </p:nvSpPr>
        <p:spPr>
          <a:xfrm>
            <a:off x="737969" y="1816744"/>
            <a:ext cx="2322874" cy="66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just" latinLnBrk="0"/>
            <a:r>
              <a:rPr lang="ko-KR" altLang="en-US" sz="2400" b="1" kern="0" dirty="0">
                <a:latin typeface="Ubuntu" panose="020B0504030602030204" pitchFamily="34" charset="0"/>
              </a:rPr>
              <a:t>연구 개발 목표</a:t>
            </a:r>
            <a:endParaRPr lang="en-US" altLang="ko-KR" sz="2400" b="1" kern="0" dirty="0">
              <a:latin typeface="Ubuntu" panose="020B0504030602030204" pitchFamily="34" charset="0"/>
            </a:endParaRPr>
          </a:p>
        </p:txBody>
      </p:sp>
      <p:sp>
        <p:nvSpPr>
          <p:cNvPr id="5" name="Google Shape;3791;p30">
            <a:extLst>
              <a:ext uri="{FF2B5EF4-FFF2-40B4-BE49-F238E27FC236}">
                <a16:creationId xmlns:a16="http://schemas.microsoft.com/office/drawing/2014/main" id="{15DD204B-939C-22F9-65EF-8E33127B6958}"/>
              </a:ext>
            </a:extLst>
          </p:cNvPr>
          <p:cNvSpPr txBox="1">
            <a:spLocks/>
          </p:cNvSpPr>
          <p:nvPr/>
        </p:nvSpPr>
        <p:spPr>
          <a:xfrm>
            <a:off x="6095967" y="1816744"/>
            <a:ext cx="1548063" cy="66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just" latinLnBrk="0"/>
            <a:r>
              <a:rPr lang="ko-KR" altLang="en-US" sz="2400" b="1" kern="0" dirty="0"/>
              <a:t>연구 효과</a:t>
            </a:r>
            <a:endParaRPr lang="en-US" altLang="ko-KR" sz="2400" b="1" kern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44738-08F7-7010-B399-181AF78FEB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E61D8-E058-48F4-97F6-9FEB2BAB508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267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930;p32">
            <a:extLst>
              <a:ext uri="{FF2B5EF4-FFF2-40B4-BE49-F238E27FC236}">
                <a16:creationId xmlns:a16="http://schemas.microsoft.com/office/drawing/2014/main" id="{494891FB-F0C2-3D29-7199-D709A6429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1" dirty="0">
                <a:latin typeface="Ubuntu" panose="020B0504030602030204" pitchFamily="34" charset="0"/>
              </a:rPr>
              <a:t>관련 연구 및 사례 </a:t>
            </a:r>
            <a:r>
              <a:rPr lang="en-US" altLang="ko-KR" sz="4000" b="1" dirty="0">
                <a:latin typeface="Ubuntu" panose="020B0504030602030204" pitchFamily="34" charset="0"/>
              </a:rPr>
              <a:t>– </a:t>
            </a:r>
            <a:r>
              <a:rPr lang="ko-KR" altLang="en-US" sz="4000" b="1" dirty="0">
                <a:latin typeface="Ubuntu" panose="020B0504030602030204" pitchFamily="34" charset="0"/>
              </a:rPr>
              <a:t>연구</a:t>
            </a:r>
            <a:endParaRPr b="1" dirty="0">
              <a:latin typeface="Ubuntu" panose="020B0504030602030204" pitchFamily="34" charset="0"/>
            </a:endParaRPr>
          </a:p>
        </p:txBody>
      </p:sp>
      <p:sp>
        <p:nvSpPr>
          <p:cNvPr id="6" name="Google Shape;3791;p30">
            <a:extLst>
              <a:ext uri="{FF2B5EF4-FFF2-40B4-BE49-F238E27FC236}">
                <a16:creationId xmlns:a16="http://schemas.microsoft.com/office/drawing/2014/main" id="{E229CA3C-A241-2CC1-665F-B6BE22DC100E}"/>
              </a:ext>
            </a:extLst>
          </p:cNvPr>
          <p:cNvSpPr txBox="1">
            <a:spLocks/>
          </p:cNvSpPr>
          <p:nvPr/>
        </p:nvSpPr>
        <p:spPr>
          <a:xfrm>
            <a:off x="6274983" y="1482277"/>
            <a:ext cx="5698482" cy="4987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2400" b="1" kern="0" dirty="0"/>
              <a:t>NTIS </a:t>
            </a:r>
            <a:r>
              <a:rPr lang="ko-KR" altLang="en-US" sz="2400" b="1" kern="0" dirty="0" err="1"/>
              <a:t>의약외품</a:t>
            </a:r>
            <a:r>
              <a:rPr lang="ko-KR" altLang="en-US" sz="2400" b="1" kern="0" dirty="0"/>
              <a:t> 점자 및 음성</a:t>
            </a:r>
            <a:r>
              <a:rPr lang="en-US" altLang="ko-KR" sz="2400" b="1" kern="0" dirty="0"/>
              <a:t>, </a:t>
            </a:r>
            <a:r>
              <a:rPr lang="ko-KR" altLang="en-US" sz="2400" b="1" kern="0" dirty="0" err="1"/>
              <a:t>수어</a:t>
            </a:r>
            <a:r>
              <a:rPr lang="ko-KR" altLang="en-US" sz="2400" b="1" kern="0" dirty="0"/>
              <a:t> 영상변환용 코드 표시 연구</a:t>
            </a:r>
            <a:endParaRPr lang="en-US" altLang="ko-KR" sz="2400" b="1" kern="0" dirty="0"/>
          </a:p>
          <a:p>
            <a:pPr marL="0" indent="0" latinLnBrk="0"/>
            <a:endParaRPr lang="en-US" altLang="ko-KR" sz="2000" kern="0" dirty="0"/>
          </a:p>
          <a:p>
            <a:pPr marL="0" indent="0" latinLnBrk="0"/>
            <a:r>
              <a:rPr lang="en-US" altLang="ko-KR" sz="2000" kern="0" dirty="0"/>
              <a:t>- </a:t>
            </a:r>
            <a:r>
              <a:rPr lang="ko-KR" altLang="en-US" sz="2000" kern="0" dirty="0" err="1"/>
              <a:t>의약외품</a:t>
            </a:r>
            <a:r>
              <a:rPr lang="ko-KR" altLang="en-US" sz="2000" kern="0" dirty="0"/>
              <a:t> 점자 또는 음성</a:t>
            </a:r>
            <a:r>
              <a:rPr lang="en-US" altLang="ko-KR" sz="2000" kern="0" dirty="0"/>
              <a:t>‧</a:t>
            </a:r>
            <a:r>
              <a:rPr lang="ko-KR" altLang="en-US" sz="2000" kern="0" dirty="0" err="1"/>
              <a:t>수어영상</a:t>
            </a:r>
            <a:r>
              <a:rPr lang="ko-KR" altLang="en-US" sz="2000" kern="0" dirty="0"/>
              <a:t> 변환용 코드 표시</a:t>
            </a:r>
            <a:r>
              <a:rPr lang="en-US" altLang="ko-KR" sz="2000" kern="0" dirty="0"/>
              <a:t> </a:t>
            </a:r>
            <a:r>
              <a:rPr lang="ko-KR" altLang="en-US" sz="2000" kern="0" dirty="0"/>
              <a:t>연구에 대한 입찰 공고</a:t>
            </a:r>
            <a:endParaRPr lang="en-US" altLang="ko-KR" sz="2000" kern="0" dirty="0"/>
          </a:p>
          <a:p>
            <a:pPr marL="0" indent="0" latinLnBrk="0"/>
            <a:endParaRPr lang="en-US" altLang="ko-KR" sz="2000" b="1" spc="-1" dirty="0">
              <a:solidFill>
                <a:srgbClr val="0C343D"/>
              </a:solidFill>
              <a:latin typeface="Ubuntu"/>
              <a:ea typeface="Ubuntu"/>
            </a:endParaRPr>
          </a:p>
          <a:p>
            <a:pPr marL="0" indent="0" latinLnBrk="0"/>
            <a:r>
              <a:rPr lang="en-US" altLang="ko-KR" sz="2000" b="1" spc="-1" dirty="0"/>
              <a:t>&gt;</a:t>
            </a:r>
            <a:r>
              <a:rPr lang="ko-KR" altLang="en-US" sz="2000" b="1" spc="-1" dirty="0">
                <a:solidFill>
                  <a:srgbClr val="0C343D"/>
                </a:solidFill>
                <a:latin typeface="Ubuntu"/>
                <a:ea typeface="Ubuntu"/>
              </a:rPr>
              <a:t> </a:t>
            </a:r>
            <a:r>
              <a:rPr lang="en-US" altLang="ko-KR" sz="2000" b="1" spc="-1" dirty="0">
                <a:solidFill>
                  <a:srgbClr val="0C343D"/>
                </a:solidFill>
                <a:latin typeface="Ubuntu"/>
                <a:ea typeface="Ubuntu"/>
              </a:rPr>
              <a:t>22.07.12 </a:t>
            </a:r>
            <a:r>
              <a:rPr lang="ko-KR" altLang="en-US" sz="2000" b="1" spc="-1" dirty="0">
                <a:solidFill>
                  <a:srgbClr val="0C343D"/>
                </a:solidFill>
                <a:latin typeface="Ubuntu"/>
                <a:ea typeface="Ubuntu"/>
              </a:rPr>
              <a:t>유찰되어 연구가 진행 중</a:t>
            </a:r>
            <a:endParaRPr lang="en-US" altLang="ko-KR" sz="2000" b="1" spc="-1" dirty="0">
              <a:solidFill>
                <a:srgbClr val="0C343D"/>
              </a:solidFill>
              <a:latin typeface="Ubuntu"/>
              <a:ea typeface="Ubuntu"/>
            </a:endParaRPr>
          </a:p>
          <a:p>
            <a:pPr marL="0" indent="0" latinLnBrk="0">
              <a:lnSpc>
                <a:spcPct val="150000"/>
              </a:lnSpc>
            </a:pPr>
            <a:r>
              <a:rPr lang="en-US" altLang="ko-KR" sz="2000" b="1" spc="-1" dirty="0"/>
              <a:t>&gt;</a:t>
            </a:r>
            <a:r>
              <a:rPr lang="ko-KR" altLang="en-US" sz="2000" b="1" spc="-1" dirty="0">
                <a:solidFill>
                  <a:srgbClr val="0C343D"/>
                </a:solidFill>
                <a:latin typeface="Ubuntu"/>
                <a:ea typeface="Ubuntu"/>
              </a:rPr>
              <a:t> 완료된 연구가 없음</a:t>
            </a:r>
            <a:endParaRPr lang="en-US" altLang="ko-KR" sz="2000" b="1" strike="noStrike" spc="-1" dirty="0">
              <a:latin typeface="Noto Sans KR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D3B244E-32C9-3D45-8946-E8E9B4170ED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64" y="3429000"/>
            <a:ext cx="5244245" cy="328658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DFA0488-CE66-7925-EFA8-B34E8ED6746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64" y="1482277"/>
            <a:ext cx="5244244" cy="194672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" name="Google Shape;3791;p30">
            <a:extLst>
              <a:ext uri="{FF2B5EF4-FFF2-40B4-BE49-F238E27FC236}">
                <a16:creationId xmlns:a16="http://schemas.microsoft.com/office/drawing/2014/main" id="{0279ED8A-DBB6-E29E-D4D9-1E1407735B04}"/>
              </a:ext>
            </a:extLst>
          </p:cNvPr>
          <p:cNvSpPr txBox="1">
            <a:spLocks/>
          </p:cNvSpPr>
          <p:nvPr/>
        </p:nvSpPr>
        <p:spPr>
          <a:xfrm>
            <a:off x="588650" y="1204133"/>
            <a:ext cx="1034714" cy="16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1200" kern="0" dirty="0"/>
              <a:t>[</a:t>
            </a:r>
            <a:r>
              <a:rPr lang="ko-KR" altLang="en-US" sz="1200" kern="0" dirty="0"/>
              <a:t>참고문헌</a:t>
            </a:r>
            <a:r>
              <a:rPr lang="en-US" altLang="ko-KR" sz="1200" kern="0" dirty="0"/>
              <a:t>7]</a:t>
            </a:r>
            <a:endParaRPr lang="ko-KR" altLang="en-US" sz="1200" kern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E53B8B-409E-B666-75CB-95799C7572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E61D8-E058-48F4-97F6-9FEB2BAB508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62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930;p32">
            <a:extLst>
              <a:ext uri="{FF2B5EF4-FFF2-40B4-BE49-F238E27FC236}">
                <a16:creationId xmlns:a16="http://schemas.microsoft.com/office/drawing/2014/main" id="{494891FB-F0C2-3D29-7199-D709A6429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1" dirty="0">
                <a:latin typeface="Ubuntu" panose="020B0504030602030204" pitchFamily="34" charset="0"/>
              </a:rPr>
              <a:t>관련 연구 및 사례 </a:t>
            </a:r>
            <a:r>
              <a:rPr lang="en-US" altLang="ko-KR" sz="4000" b="1" dirty="0">
                <a:latin typeface="Ubuntu" panose="020B0504030602030204" pitchFamily="34" charset="0"/>
              </a:rPr>
              <a:t>- </a:t>
            </a:r>
            <a:r>
              <a:rPr lang="ko-KR" altLang="en-US" sz="4000" b="1" dirty="0">
                <a:latin typeface="Ubuntu" panose="020B0504030602030204" pitchFamily="34" charset="0"/>
              </a:rPr>
              <a:t>사례 ①</a:t>
            </a:r>
            <a:endParaRPr b="1" dirty="0">
              <a:latin typeface="Ubuntu" panose="020B050403060203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767B96-05DC-8E7D-9CAA-8ABDD37331D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04" y="1536533"/>
            <a:ext cx="2674831" cy="5012832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Google Shape;3791;p30">
            <a:extLst>
              <a:ext uri="{FF2B5EF4-FFF2-40B4-BE49-F238E27FC236}">
                <a16:creationId xmlns:a16="http://schemas.microsoft.com/office/drawing/2014/main" id="{E229CA3C-A241-2CC1-665F-B6BE22DC100E}"/>
              </a:ext>
            </a:extLst>
          </p:cNvPr>
          <p:cNvSpPr txBox="1">
            <a:spLocks/>
          </p:cNvSpPr>
          <p:nvPr/>
        </p:nvSpPr>
        <p:spPr>
          <a:xfrm>
            <a:off x="4960880" y="1945196"/>
            <a:ext cx="5402320" cy="3735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ko-KR" altLang="en-US" sz="2400" b="1" kern="0" dirty="0"/>
              <a:t>의약품안전나라 모바일 </a:t>
            </a:r>
            <a:r>
              <a:rPr lang="ko-KR" altLang="en-US" sz="2400" b="1" kern="0" dirty="0" err="1"/>
              <a:t>누리집</a:t>
            </a:r>
            <a:endParaRPr lang="en-US" altLang="ko-KR" sz="2400" b="1" kern="0" dirty="0"/>
          </a:p>
          <a:p>
            <a:pPr marL="0" indent="0" latinLnBrk="0"/>
            <a:r>
              <a:rPr lang="en-US" altLang="ko-KR" sz="1800" kern="0" dirty="0"/>
              <a:t>(nedrug.mfds.go.kr)</a:t>
            </a:r>
          </a:p>
          <a:p>
            <a:pPr marL="0" indent="0" latinLnBrk="0"/>
            <a:endParaRPr lang="en-US" altLang="ko-KR" sz="2000" kern="0" dirty="0"/>
          </a:p>
          <a:p>
            <a:pPr marL="0" indent="0" latinLnBrk="0"/>
            <a:r>
              <a:rPr lang="en-US" altLang="ko-KR" sz="2000" kern="0" dirty="0"/>
              <a:t>- </a:t>
            </a:r>
            <a:r>
              <a:rPr lang="ko-KR" altLang="en-US" sz="2000" kern="0" dirty="0"/>
              <a:t>바코드 인식</a:t>
            </a:r>
            <a:endParaRPr lang="en-US" altLang="ko-KR" sz="2000" kern="0" dirty="0"/>
          </a:p>
          <a:p>
            <a:pPr marL="0" indent="0" latinLnBrk="0"/>
            <a:endParaRPr lang="en-US" altLang="ko-KR" sz="2000" kern="0" dirty="0"/>
          </a:p>
          <a:p>
            <a:pPr marL="0" indent="0" latinLnBrk="0"/>
            <a:r>
              <a:rPr lang="en-US" altLang="ko-KR" sz="2000" kern="0" dirty="0"/>
              <a:t>- </a:t>
            </a:r>
            <a:r>
              <a:rPr lang="ko-KR" altLang="en-US" sz="2000" kern="0" dirty="0"/>
              <a:t>의약품 점자 또는 음성</a:t>
            </a:r>
            <a:r>
              <a:rPr lang="en-US" altLang="ko-KR" sz="2000" kern="0" dirty="0"/>
              <a:t>‧</a:t>
            </a:r>
            <a:r>
              <a:rPr lang="ko-KR" altLang="en-US" sz="2000" kern="0" dirty="0" err="1"/>
              <a:t>수어영상</a:t>
            </a:r>
            <a:r>
              <a:rPr lang="ko-KR" altLang="en-US" sz="2000" kern="0" dirty="0"/>
              <a:t> 변환용 코드 표시 의무화에 따른 서비스 제공</a:t>
            </a:r>
            <a:endParaRPr lang="en-US" altLang="ko-KR" sz="2000" kern="0" dirty="0"/>
          </a:p>
          <a:p>
            <a:pPr marL="0" indent="0" latinLnBrk="0"/>
            <a:endParaRPr lang="en-US" altLang="ko-KR" sz="2000" b="1" spc="-1" dirty="0">
              <a:solidFill>
                <a:srgbClr val="0C343D"/>
              </a:solidFill>
              <a:latin typeface="Ubuntu"/>
              <a:ea typeface="Ubuntu"/>
            </a:endParaRPr>
          </a:p>
          <a:p>
            <a:pPr marL="0" indent="0" latinLnBrk="0"/>
            <a:r>
              <a:rPr lang="en-US" altLang="ko-KR" sz="2000" b="1" spc="-1" dirty="0"/>
              <a:t>&gt;</a:t>
            </a:r>
            <a:r>
              <a:rPr lang="ko-KR" altLang="en-US" sz="2000" b="1" spc="-1" dirty="0">
                <a:solidFill>
                  <a:srgbClr val="0C343D"/>
                </a:solidFill>
                <a:latin typeface="Ubuntu"/>
                <a:ea typeface="Ubuntu"/>
              </a:rPr>
              <a:t> 의약품에 한정적</a:t>
            </a:r>
            <a:endParaRPr lang="en-US" altLang="ko-KR" sz="2000" kern="0" dirty="0"/>
          </a:p>
          <a:p>
            <a:pPr marL="0" indent="0" latinLnBrk="0">
              <a:lnSpc>
                <a:spcPct val="150000"/>
              </a:lnSpc>
            </a:pPr>
            <a:r>
              <a:rPr lang="en-US" altLang="ko-KR" sz="2000" b="1" spc="-1" dirty="0"/>
              <a:t>&gt;</a:t>
            </a:r>
            <a:r>
              <a:rPr lang="ko-KR" altLang="en-US" sz="2000" b="1" spc="-1" dirty="0">
                <a:solidFill>
                  <a:srgbClr val="0C343D"/>
                </a:solidFill>
                <a:latin typeface="Ubuntu"/>
                <a:ea typeface="Ubuntu"/>
              </a:rPr>
              <a:t> </a:t>
            </a:r>
            <a:r>
              <a:rPr lang="en-US" altLang="ko-KR" sz="2000" b="1" spc="-1" dirty="0">
                <a:solidFill>
                  <a:srgbClr val="0C343D"/>
                </a:solidFill>
                <a:latin typeface="Ubuntu"/>
                <a:ea typeface="Ubuntu"/>
              </a:rPr>
              <a:t>App</a:t>
            </a:r>
            <a:r>
              <a:rPr lang="ko-KR" altLang="en-US" sz="2000" b="1" spc="-1" dirty="0">
                <a:solidFill>
                  <a:srgbClr val="0C343D"/>
                </a:solidFill>
                <a:latin typeface="Ubuntu"/>
                <a:ea typeface="Ubuntu"/>
              </a:rPr>
              <a:t>이 아닌 </a:t>
            </a:r>
            <a:r>
              <a:rPr lang="en-US" altLang="ko-KR" sz="2000" b="1" spc="-1" dirty="0">
                <a:solidFill>
                  <a:srgbClr val="0C343D"/>
                </a:solidFill>
                <a:latin typeface="Ubuntu"/>
                <a:ea typeface="Ubuntu"/>
              </a:rPr>
              <a:t>Web</a:t>
            </a:r>
            <a:endParaRPr lang="en-US" altLang="ko-KR" sz="2000" b="1" spc="-1" dirty="0"/>
          </a:p>
        </p:txBody>
      </p:sp>
      <p:sp>
        <p:nvSpPr>
          <p:cNvPr id="2" name="Google Shape;3791;p30">
            <a:extLst>
              <a:ext uri="{FF2B5EF4-FFF2-40B4-BE49-F238E27FC236}">
                <a16:creationId xmlns:a16="http://schemas.microsoft.com/office/drawing/2014/main" id="{8B74D5D6-10F2-BE23-566B-B06821A55CE0}"/>
              </a:ext>
            </a:extLst>
          </p:cNvPr>
          <p:cNvSpPr txBox="1">
            <a:spLocks/>
          </p:cNvSpPr>
          <p:nvPr/>
        </p:nvSpPr>
        <p:spPr>
          <a:xfrm>
            <a:off x="1262418" y="1361984"/>
            <a:ext cx="1034714" cy="16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1200" kern="0" dirty="0"/>
              <a:t>[</a:t>
            </a:r>
            <a:r>
              <a:rPr lang="ko-KR" altLang="en-US" sz="1200" kern="0" dirty="0"/>
              <a:t>참고문헌</a:t>
            </a:r>
            <a:r>
              <a:rPr lang="en-US" altLang="ko-KR" sz="1200" kern="0" dirty="0"/>
              <a:t>8]</a:t>
            </a:r>
            <a:endParaRPr lang="ko-KR" altLang="en-US" sz="1200" kern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97DDA72-D9D2-AD92-19D4-E6BE6567C0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E61D8-E058-48F4-97F6-9FEB2BAB508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627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orld Braille Day by Slidesgo">
  <a:themeElements>
    <a:clrScheme name="Simple Light">
      <a:dk1>
        <a:srgbClr val="0C343D"/>
      </a:dk1>
      <a:lt1>
        <a:srgbClr val="EFEAE6"/>
      </a:lt1>
      <a:dk2>
        <a:srgbClr val="0C343D"/>
      </a:dk2>
      <a:lt2>
        <a:srgbClr val="EFEAE6"/>
      </a:lt2>
      <a:accent1>
        <a:srgbClr val="E50C3F"/>
      </a:accent1>
      <a:accent2>
        <a:srgbClr val="F1C232"/>
      </a:accent2>
      <a:accent3>
        <a:srgbClr val="FFA35C"/>
      </a:accent3>
      <a:accent4>
        <a:srgbClr val="C0C0C0"/>
      </a:accent4>
      <a:accent5>
        <a:srgbClr val="8F8F8F"/>
      </a:accent5>
      <a:accent6>
        <a:srgbClr val="FFFCF3"/>
      </a:accent6>
      <a:hlink>
        <a:srgbClr val="0C34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3334</TotalTime>
  <Words>1451</Words>
  <Application>Microsoft Office PowerPoint</Application>
  <PresentationFormat>와이드스크린</PresentationFormat>
  <Paragraphs>322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40" baseType="lpstr">
      <vt:lpstr>Apple SD Gothic Neo</vt:lpstr>
      <vt:lpstr>Darker Grotesque Black</vt:lpstr>
      <vt:lpstr>Noto Sans KR</vt:lpstr>
      <vt:lpstr>Ribeye</vt:lpstr>
      <vt:lpstr>맑은 고딕</vt:lpstr>
      <vt:lpstr>Arial</vt:lpstr>
      <vt:lpstr>Livvic</vt:lpstr>
      <vt:lpstr>Montserrat</vt:lpstr>
      <vt:lpstr>Montserrat Black</vt:lpstr>
      <vt:lpstr>Montserrat SemiBold</vt:lpstr>
      <vt:lpstr>Roboto Condensed Light</vt:lpstr>
      <vt:lpstr>Ubuntu</vt:lpstr>
      <vt:lpstr>Wingdings</vt:lpstr>
      <vt:lpstr>Work Sans</vt:lpstr>
      <vt:lpstr>Office 테마</vt:lpstr>
      <vt:lpstr>World Braille Day by Slidesgo</vt:lpstr>
      <vt:lpstr>PowerPoint 프레젠테이션</vt:lpstr>
      <vt:lpstr>목차</vt:lpstr>
      <vt:lpstr>연구 개발 배경</vt:lpstr>
      <vt:lpstr>연구 개발 배경</vt:lpstr>
      <vt:lpstr>연구 개발 배경</vt:lpstr>
      <vt:lpstr>연구 개발 배경</vt:lpstr>
      <vt:lpstr>연구 개발 목표 및 효과</vt:lpstr>
      <vt:lpstr>관련 연구 및 사례 – 연구</vt:lpstr>
      <vt:lpstr>관련 연구 및 사례 - 사례 ①</vt:lpstr>
      <vt:lpstr>관련 연구 및 사례 - 사례 ②</vt:lpstr>
      <vt:lpstr>관련 연구 및 사례 - 사례 ③</vt:lpstr>
      <vt:lpstr>관련 연구 및 사례 - 대조</vt:lpstr>
      <vt:lpstr>시스템 수행 시나리오</vt:lpstr>
      <vt:lpstr>시스템 수행 시나리오</vt:lpstr>
      <vt:lpstr>시스템 수행 시나리오</vt:lpstr>
      <vt:lpstr>시스템 구성도</vt:lpstr>
      <vt:lpstr>개발 환경</vt:lpstr>
      <vt:lpstr>개발 방법</vt:lpstr>
      <vt:lpstr>업무 분담</vt:lpstr>
      <vt:lpstr>종합설계 수행일정</vt:lpstr>
      <vt:lpstr>GitHub</vt:lpstr>
      <vt:lpstr>참고 문헌</vt:lpstr>
      <vt:lpstr>참고 문헌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 성배</cp:lastModifiedBy>
  <cp:revision>139</cp:revision>
  <dcterms:created xsi:type="dcterms:W3CDTF">2021-10-22T06:13:27Z</dcterms:created>
  <dcterms:modified xsi:type="dcterms:W3CDTF">2023-01-17T14:24:09Z</dcterms:modified>
</cp:coreProperties>
</file>