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9" r:id="rId5"/>
    <p:sldId id="270" r:id="rId6"/>
    <p:sldId id="274" r:id="rId7"/>
    <p:sldId id="260" r:id="rId8"/>
    <p:sldId id="279" r:id="rId9"/>
    <p:sldId id="276" r:id="rId10"/>
    <p:sldId id="278" r:id="rId11"/>
    <p:sldId id="261" r:id="rId12"/>
    <p:sldId id="286" r:id="rId13"/>
    <p:sldId id="287" r:id="rId14"/>
    <p:sldId id="282" r:id="rId15"/>
    <p:sldId id="283" r:id="rId16"/>
    <p:sldId id="285" r:id="rId17"/>
    <p:sldId id="284" r:id="rId18"/>
    <p:sldId id="275" r:id="rId19"/>
    <p:sldId id="266" r:id="rId20"/>
    <p:sldId id="271" r:id="rId21"/>
    <p:sldId id="272" r:id="rId22"/>
    <p:sldId id="280" r:id="rId23"/>
    <p:sldId id="281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82308-F765-4043-D08A-B8EEEDEAB620}" name="이 성배" initials="이성" userId="708f105bee601d3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C343D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50859-CA01-4632-BEEF-989745DA4D0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1FC9-43D9-4D09-8694-DB9F32486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7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01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944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94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1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9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32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7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99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31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82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4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5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1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58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9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4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3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4499167"/>
            <a:ext cx="9512000" cy="1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C343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734767"/>
            <a:ext cx="6597200" cy="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0582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10059001" y="2308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flipH="1">
            <a:off x="98379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98386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flipH="1">
            <a:off x="9728101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flipH="1">
            <a:off x="96182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flipH="1">
            <a:off x="10128751" y="2558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flipH="1">
            <a:off x="96175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flipH="1">
            <a:off x="9757501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flipH="1">
            <a:off x="95077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95077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flipH="1">
            <a:off x="95077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flipH="1">
            <a:off x="93971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 flipH="1">
            <a:off x="92866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 flipH="1">
            <a:off x="92866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 flipH="1">
            <a:off x="92866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 flipH="1">
            <a:off x="91768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 flipH="1">
            <a:off x="91768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 flipH="1">
            <a:off x="91768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 flipH="1">
            <a:off x="90662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 flipH="1">
            <a:off x="8919967" y="2513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flipH="1">
            <a:off x="88451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flipH="1">
            <a:off x="8845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 flipH="1">
            <a:off x="8735334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 flipH="1">
            <a:off x="86255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flipH="1">
            <a:off x="86247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flipH="1">
            <a:off x="8764734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flipH="1">
            <a:off x="85149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 flipH="1">
            <a:off x="85149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 flipH="1">
            <a:off x="85149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 flipH="1">
            <a:off x="84044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 flipH="1">
            <a:off x="84044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 flipH="1">
            <a:off x="84044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 flipH="1">
            <a:off x="8293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 flipH="1">
            <a:off x="120585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 flipH="1">
            <a:off x="12059267" y="2308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 flipH="1">
            <a:off x="118381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 flipH="1">
            <a:off x="118389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/>
          <p:nvPr/>
        </p:nvSpPr>
        <p:spPr>
          <a:xfrm flipH="1">
            <a:off x="11728367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2"/>
          <p:cNvSpPr/>
          <p:nvPr/>
        </p:nvSpPr>
        <p:spPr>
          <a:xfrm flipH="1">
            <a:off x="116185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2"/>
          <p:cNvSpPr/>
          <p:nvPr/>
        </p:nvSpPr>
        <p:spPr>
          <a:xfrm flipH="1">
            <a:off x="116178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 flipH="1">
            <a:off x="11757767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 flipH="1">
            <a:off x="115080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 flipH="1">
            <a:off x="115080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 flipH="1">
            <a:off x="115080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 flipH="1">
            <a:off x="113974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2"/>
          <p:cNvSpPr/>
          <p:nvPr/>
        </p:nvSpPr>
        <p:spPr>
          <a:xfrm flipH="1">
            <a:off x="112868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2"/>
          <p:cNvSpPr/>
          <p:nvPr/>
        </p:nvSpPr>
        <p:spPr>
          <a:xfrm flipH="1">
            <a:off x="112868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2"/>
          <p:cNvSpPr/>
          <p:nvPr/>
        </p:nvSpPr>
        <p:spPr>
          <a:xfrm flipH="1">
            <a:off x="112868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2"/>
          <p:cNvSpPr/>
          <p:nvPr/>
        </p:nvSpPr>
        <p:spPr>
          <a:xfrm flipH="1">
            <a:off x="111770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2"/>
          <p:cNvSpPr/>
          <p:nvPr/>
        </p:nvSpPr>
        <p:spPr>
          <a:xfrm flipH="1">
            <a:off x="11177067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2"/>
          <p:cNvSpPr/>
          <p:nvPr/>
        </p:nvSpPr>
        <p:spPr>
          <a:xfrm flipH="1">
            <a:off x="11177067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2"/>
          <p:cNvSpPr/>
          <p:nvPr/>
        </p:nvSpPr>
        <p:spPr>
          <a:xfrm flipH="1">
            <a:off x="110665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2"/>
          <p:cNvSpPr/>
          <p:nvPr/>
        </p:nvSpPr>
        <p:spPr>
          <a:xfrm flipH="1">
            <a:off x="10920234" y="2513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2"/>
          <p:cNvSpPr/>
          <p:nvPr/>
        </p:nvSpPr>
        <p:spPr>
          <a:xfrm flipH="1">
            <a:off x="108454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/>
          <p:nvPr/>
        </p:nvSpPr>
        <p:spPr>
          <a:xfrm flipH="1">
            <a:off x="108461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2"/>
          <p:cNvSpPr/>
          <p:nvPr/>
        </p:nvSpPr>
        <p:spPr>
          <a:xfrm flipH="1">
            <a:off x="10735601" y="23086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2"/>
          <p:cNvSpPr/>
          <p:nvPr/>
        </p:nvSpPr>
        <p:spPr>
          <a:xfrm flipH="1">
            <a:off x="10625767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2"/>
          <p:cNvSpPr/>
          <p:nvPr/>
        </p:nvSpPr>
        <p:spPr>
          <a:xfrm flipH="1">
            <a:off x="106250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 flipH="1">
            <a:off x="10765001" y="2631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 flipH="1">
            <a:off x="10515234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flipH="1">
            <a:off x="10515234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flipH="1">
            <a:off x="105152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flipH="1">
            <a:off x="10404701" y="2499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2"/>
          <p:cNvSpPr/>
          <p:nvPr/>
        </p:nvSpPr>
        <p:spPr>
          <a:xfrm flipH="1">
            <a:off x="10404701" y="23890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2"/>
          <p:cNvSpPr/>
          <p:nvPr/>
        </p:nvSpPr>
        <p:spPr>
          <a:xfrm flipH="1">
            <a:off x="10404701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"/>
          <p:cNvSpPr/>
          <p:nvPr/>
        </p:nvSpPr>
        <p:spPr>
          <a:xfrm flipH="1">
            <a:off x="10294134" y="23086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2"/>
          <p:cNvSpPr/>
          <p:nvPr/>
        </p:nvSpPr>
        <p:spPr>
          <a:xfrm rot="10800000" flipH="1">
            <a:off x="11874600" y="648278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2"/>
          <p:cNvSpPr/>
          <p:nvPr/>
        </p:nvSpPr>
        <p:spPr>
          <a:xfrm rot="10800000" flipH="1">
            <a:off x="11874600" y="634111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2"/>
          <p:cNvSpPr/>
          <p:nvPr/>
        </p:nvSpPr>
        <p:spPr>
          <a:xfrm rot="10800000" flipH="1">
            <a:off x="11390363" y="65798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"/>
          <p:cNvSpPr/>
          <p:nvPr/>
        </p:nvSpPr>
        <p:spPr>
          <a:xfrm rot="10800000" flipH="1">
            <a:off x="11283634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2"/>
          <p:cNvSpPr/>
          <p:nvPr/>
        </p:nvSpPr>
        <p:spPr>
          <a:xfrm rot="10800000" flipH="1">
            <a:off x="11487145" y="678272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 rot="10800000" flipH="1">
            <a:off x="11573891" y="67823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2"/>
          <p:cNvSpPr/>
          <p:nvPr/>
        </p:nvSpPr>
        <p:spPr>
          <a:xfrm rot="10800000" flipH="1">
            <a:off x="11776929" y="6782723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"/>
          <p:cNvSpPr/>
          <p:nvPr/>
        </p:nvSpPr>
        <p:spPr>
          <a:xfrm rot="10800000" flipH="1">
            <a:off x="11873847" y="678272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2"/>
          <p:cNvSpPr/>
          <p:nvPr/>
        </p:nvSpPr>
        <p:spPr>
          <a:xfrm rot="10800000" flipH="1">
            <a:off x="11960571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2"/>
          <p:cNvSpPr/>
          <p:nvPr/>
        </p:nvSpPr>
        <p:spPr>
          <a:xfrm rot="10800000" flipH="1">
            <a:off x="12057489" y="67823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2"/>
          <p:cNvSpPr/>
          <p:nvPr/>
        </p:nvSpPr>
        <p:spPr>
          <a:xfrm rot="10800000" flipH="1">
            <a:off x="11293805" y="66838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"/>
          <p:cNvSpPr/>
          <p:nvPr/>
        </p:nvSpPr>
        <p:spPr>
          <a:xfrm rot="10800000" flipH="1">
            <a:off x="11583590" y="668386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2"/>
          <p:cNvSpPr/>
          <p:nvPr/>
        </p:nvSpPr>
        <p:spPr>
          <a:xfrm rot="10800000" flipH="1">
            <a:off x="11487145" y="66838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2"/>
          <p:cNvSpPr/>
          <p:nvPr/>
        </p:nvSpPr>
        <p:spPr>
          <a:xfrm rot="10800000" flipH="1">
            <a:off x="11390363" y="6422158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"/>
          <p:cNvSpPr/>
          <p:nvPr/>
        </p:nvSpPr>
        <p:spPr>
          <a:xfrm rot="10800000" flipH="1">
            <a:off x="11873847" y="66838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"/>
          <p:cNvSpPr/>
          <p:nvPr/>
        </p:nvSpPr>
        <p:spPr>
          <a:xfrm rot="10800000" flipH="1">
            <a:off x="11776929" y="6683866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"/>
          <p:cNvSpPr/>
          <p:nvPr/>
        </p:nvSpPr>
        <p:spPr>
          <a:xfrm rot="10800000" flipH="1">
            <a:off x="12067187" y="66838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2"/>
          <p:cNvSpPr/>
          <p:nvPr/>
        </p:nvSpPr>
        <p:spPr>
          <a:xfrm rot="5400000" flipH="1">
            <a:off x="12048642" y="61389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2"/>
          <p:cNvSpPr/>
          <p:nvPr/>
        </p:nvSpPr>
        <p:spPr>
          <a:xfrm rot="5400000" flipH="1">
            <a:off x="12148909" y="61549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"/>
          <p:cNvSpPr/>
          <p:nvPr/>
        </p:nvSpPr>
        <p:spPr>
          <a:xfrm rot="5400000" flipH="1">
            <a:off x="12048642" y="5918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2148542" y="5934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2"/>
          <p:cNvSpPr/>
          <p:nvPr/>
        </p:nvSpPr>
        <p:spPr>
          <a:xfrm rot="5400000" flipH="1">
            <a:off x="12147726" y="5823608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"/>
          <p:cNvSpPr/>
          <p:nvPr/>
        </p:nvSpPr>
        <p:spPr>
          <a:xfrm rot="5400000" flipH="1">
            <a:off x="11938109" y="56989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"/>
          <p:cNvSpPr/>
          <p:nvPr/>
        </p:nvSpPr>
        <p:spPr>
          <a:xfrm rot="5400000" flipH="1">
            <a:off x="11879209" y="62094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2"/>
          <p:cNvSpPr/>
          <p:nvPr/>
        </p:nvSpPr>
        <p:spPr>
          <a:xfrm rot="5400000" flipH="1">
            <a:off x="12148542" y="57138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2"/>
          <p:cNvSpPr/>
          <p:nvPr/>
        </p:nvSpPr>
        <p:spPr>
          <a:xfrm rot="5400000" flipH="1">
            <a:off x="11806309" y="58381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2"/>
          <p:cNvSpPr/>
          <p:nvPr/>
        </p:nvSpPr>
        <p:spPr>
          <a:xfrm rot="5400000" flipH="1">
            <a:off x="11938109" y="5588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2"/>
          <p:cNvSpPr/>
          <p:nvPr/>
        </p:nvSpPr>
        <p:spPr>
          <a:xfrm rot="5400000" flipH="1">
            <a:off x="12048642" y="5588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2"/>
          <p:cNvSpPr/>
          <p:nvPr/>
        </p:nvSpPr>
        <p:spPr>
          <a:xfrm rot="5400000" flipH="1">
            <a:off x="12148542" y="56040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"/>
          <p:cNvSpPr/>
          <p:nvPr/>
        </p:nvSpPr>
        <p:spPr>
          <a:xfrm rot="5400000" flipH="1">
            <a:off x="12148542" y="54934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2"/>
          <p:cNvSpPr/>
          <p:nvPr/>
        </p:nvSpPr>
        <p:spPr>
          <a:xfrm rot="5400000" flipH="1">
            <a:off x="11938109" y="5367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2"/>
          <p:cNvSpPr/>
          <p:nvPr/>
        </p:nvSpPr>
        <p:spPr>
          <a:xfrm rot="5400000" flipH="1">
            <a:off x="12048642" y="5367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2"/>
          <p:cNvSpPr/>
          <p:nvPr/>
        </p:nvSpPr>
        <p:spPr>
          <a:xfrm rot="5400000" flipH="1">
            <a:off x="12148542" y="53829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2"/>
          <p:cNvSpPr/>
          <p:nvPr/>
        </p:nvSpPr>
        <p:spPr>
          <a:xfrm rot="5400000" flipH="1">
            <a:off x="11938109" y="52574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"/>
          <p:cNvSpPr/>
          <p:nvPr/>
        </p:nvSpPr>
        <p:spPr>
          <a:xfrm rot="5400000" flipH="1">
            <a:off x="12048642" y="52574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"/>
          <p:cNvSpPr/>
          <p:nvPr/>
        </p:nvSpPr>
        <p:spPr>
          <a:xfrm rot="5400000" flipH="1">
            <a:off x="12148542" y="5273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2"/>
          <p:cNvSpPr/>
          <p:nvPr/>
        </p:nvSpPr>
        <p:spPr>
          <a:xfrm rot="5400000" flipH="1">
            <a:off x="12148542" y="51625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2"/>
          <p:cNvSpPr/>
          <p:nvPr/>
        </p:nvSpPr>
        <p:spPr>
          <a:xfrm rot="5400000" flipH="1">
            <a:off x="12048642" y="49258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"/>
          <p:cNvSpPr/>
          <p:nvPr/>
        </p:nvSpPr>
        <p:spPr>
          <a:xfrm rot="5400000" flipH="1">
            <a:off x="12148542" y="49421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"/>
          <p:cNvSpPr/>
          <p:nvPr/>
        </p:nvSpPr>
        <p:spPr>
          <a:xfrm rot="5400000">
            <a:off x="12147726" y="366649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2"/>
          <p:cNvSpPr/>
          <p:nvPr/>
        </p:nvSpPr>
        <p:spPr>
          <a:xfrm rot="5400000">
            <a:off x="11938109" y="37615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2"/>
          <p:cNvSpPr/>
          <p:nvPr/>
        </p:nvSpPr>
        <p:spPr>
          <a:xfrm rot="5400000">
            <a:off x="12148542" y="377787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2"/>
          <p:cNvSpPr/>
          <p:nvPr/>
        </p:nvSpPr>
        <p:spPr>
          <a:xfrm rot="5400000">
            <a:off x="11806309" y="36222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2"/>
          <p:cNvSpPr/>
          <p:nvPr/>
        </p:nvSpPr>
        <p:spPr>
          <a:xfrm rot="5400000">
            <a:off x="11938109" y="38720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"/>
          <p:cNvSpPr/>
          <p:nvPr/>
        </p:nvSpPr>
        <p:spPr>
          <a:xfrm rot="5400000">
            <a:off x="12048642" y="38720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"/>
          <p:cNvSpPr/>
          <p:nvPr/>
        </p:nvSpPr>
        <p:spPr>
          <a:xfrm rot="5400000">
            <a:off x="12148542" y="38876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"/>
          <p:cNvSpPr/>
          <p:nvPr/>
        </p:nvSpPr>
        <p:spPr>
          <a:xfrm rot="5400000">
            <a:off x="11938109" y="39825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2"/>
          <p:cNvSpPr/>
          <p:nvPr/>
        </p:nvSpPr>
        <p:spPr>
          <a:xfrm rot="5400000">
            <a:off x="12048642" y="39825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"/>
          <p:cNvSpPr/>
          <p:nvPr/>
        </p:nvSpPr>
        <p:spPr>
          <a:xfrm rot="5400000">
            <a:off x="12148542" y="399820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"/>
          <p:cNvSpPr/>
          <p:nvPr/>
        </p:nvSpPr>
        <p:spPr>
          <a:xfrm rot="5400000">
            <a:off x="12148542" y="410877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"/>
          <p:cNvSpPr/>
          <p:nvPr/>
        </p:nvSpPr>
        <p:spPr>
          <a:xfrm rot="5400000" flipH="1">
            <a:off x="12148909" y="669914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"/>
          <p:cNvSpPr/>
          <p:nvPr/>
        </p:nvSpPr>
        <p:spPr>
          <a:xfrm>
            <a:off x="11874600" y="450176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"/>
          <p:cNvSpPr/>
          <p:nvPr/>
        </p:nvSpPr>
        <p:spPr>
          <a:xfrm>
            <a:off x="11776929" y="4201918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"/>
          <p:cNvSpPr/>
          <p:nvPr/>
        </p:nvSpPr>
        <p:spPr>
          <a:xfrm>
            <a:off x="11873847" y="420191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"/>
          <p:cNvSpPr/>
          <p:nvPr/>
        </p:nvSpPr>
        <p:spPr>
          <a:xfrm>
            <a:off x="11960571" y="42019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2"/>
          <p:cNvSpPr/>
          <p:nvPr/>
        </p:nvSpPr>
        <p:spPr>
          <a:xfrm>
            <a:off x="12057489" y="42019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"/>
          <p:cNvSpPr/>
          <p:nvPr/>
        </p:nvSpPr>
        <p:spPr>
          <a:xfrm>
            <a:off x="11873847" y="430077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"/>
          <p:cNvSpPr/>
          <p:nvPr/>
        </p:nvSpPr>
        <p:spPr>
          <a:xfrm>
            <a:off x="11776929" y="430077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"/>
          <p:cNvSpPr/>
          <p:nvPr/>
        </p:nvSpPr>
        <p:spPr>
          <a:xfrm>
            <a:off x="12067187" y="4300887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"/>
          <p:cNvSpPr/>
          <p:nvPr/>
        </p:nvSpPr>
        <p:spPr>
          <a:xfrm rot="5400000">
            <a:off x="12048642" y="48454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"/>
          <p:cNvSpPr/>
          <p:nvPr/>
        </p:nvSpPr>
        <p:spPr>
          <a:xfrm rot="5400000">
            <a:off x="12148909" y="48606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"/>
          <p:cNvSpPr/>
          <p:nvPr/>
        </p:nvSpPr>
        <p:spPr>
          <a:xfrm rot="5400000" flipH="1">
            <a:off x="12048642" y="34019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"/>
          <p:cNvSpPr/>
          <p:nvPr/>
        </p:nvSpPr>
        <p:spPr>
          <a:xfrm rot="5400000" flipH="1">
            <a:off x="12148542" y="34182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"/>
          <p:cNvSpPr/>
          <p:nvPr/>
        </p:nvSpPr>
        <p:spPr>
          <a:xfrm rot="5400000" flipH="1">
            <a:off x="12147726" y="33069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"/>
          <p:cNvSpPr/>
          <p:nvPr/>
        </p:nvSpPr>
        <p:spPr>
          <a:xfrm rot="5400000" flipH="1">
            <a:off x="11938109" y="31822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"/>
          <p:cNvSpPr/>
          <p:nvPr/>
        </p:nvSpPr>
        <p:spPr>
          <a:xfrm rot="5400000" flipH="1">
            <a:off x="12148542" y="31971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"/>
          <p:cNvSpPr/>
          <p:nvPr/>
        </p:nvSpPr>
        <p:spPr>
          <a:xfrm rot="5400000" flipH="1">
            <a:off x="11806309" y="33215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"/>
          <p:cNvSpPr/>
          <p:nvPr/>
        </p:nvSpPr>
        <p:spPr>
          <a:xfrm rot="5400000" flipH="1">
            <a:off x="11938109" y="30717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"/>
          <p:cNvSpPr/>
          <p:nvPr/>
        </p:nvSpPr>
        <p:spPr>
          <a:xfrm rot="5400000" flipH="1">
            <a:off x="12148542" y="30873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"/>
          <p:cNvSpPr/>
          <p:nvPr/>
        </p:nvSpPr>
        <p:spPr>
          <a:xfrm rot="5400000">
            <a:off x="12148909" y="43165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"/>
          <p:cNvSpPr/>
          <p:nvPr/>
        </p:nvSpPr>
        <p:spPr>
          <a:xfrm rot="5400000">
            <a:off x="11938109" y="28220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"/>
          <p:cNvSpPr/>
          <p:nvPr/>
        </p:nvSpPr>
        <p:spPr>
          <a:xfrm rot="5400000">
            <a:off x="12148542" y="28383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"/>
          <p:cNvSpPr/>
          <p:nvPr/>
        </p:nvSpPr>
        <p:spPr>
          <a:xfrm rot="5400000">
            <a:off x="11938109" y="29325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"/>
          <p:cNvSpPr/>
          <p:nvPr/>
        </p:nvSpPr>
        <p:spPr>
          <a:xfrm rot="5400000">
            <a:off x="12048642" y="29325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"/>
          <p:cNvSpPr/>
          <p:nvPr/>
        </p:nvSpPr>
        <p:spPr>
          <a:xfrm rot="5400000">
            <a:off x="12148542" y="29481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"/>
          <p:cNvSpPr/>
          <p:nvPr/>
        </p:nvSpPr>
        <p:spPr>
          <a:xfrm rot="5400000" flipH="1">
            <a:off x="12148542" y="26534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"/>
          <p:cNvSpPr/>
          <p:nvPr/>
        </p:nvSpPr>
        <p:spPr>
          <a:xfrm rot="5400000">
            <a:off x="12148542" y="24044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"/>
          <p:cNvSpPr/>
          <p:nvPr/>
        </p:nvSpPr>
        <p:spPr>
          <a:xfrm rot="5400000">
            <a:off x="12148542" y="25142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246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7929033" y="4147567"/>
            <a:ext cx="3312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2" hasCustomPrompt="1"/>
          </p:nvPr>
        </p:nvSpPr>
        <p:spPr>
          <a:xfrm>
            <a:off x="8926633" y="3056351"/>
            <a:ext cx="2314400" cy="1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>
            <a:off x="8135433" y="5162367"/>
            <a:ext cx="3105600" cy="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60" name="Google Shape;160;p3"/>
          <p:cNvCxnSpPr/>
          <p:nvPr/>
        </p:nvCxnSpPr>
        <p:spPr>
          <a:xfrm>
            <a:off x="0" y="5333200"/>
            <a:ext cx="600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"/>
          <p:cNvSpPr/>
          <p:nvPr/>
        </p:nvSpPr>
        <p:spPr>
          <a:xfrm rot="-5400000">
            <a:off x="80405" y="672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3"/>
          <p:cNvSpPr/>
          <p:nvPr/>
        </p:nvSpPr>
        <p:spPr>
          <a:xfrm rot="-5400000">
            <a:off x="-15062" y="674033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3"/>
          <p:cNvSpPr/>
          <p:nvPr/>
        </p:nvSpPr>
        <p:spPr>
          <a:xfrm rot="-5400000">
            <a:off x="80405" y="6504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3"/>
          <p:cNvSpPr/>
          <p:nvPr/>
        </p:nvSpPr>
        <p:spPr>
          <a:xfrm rot="-5400000">
            <a:off x="-15429" y="65203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3"/>
          <p:cNvSpPr/>
          <p:nvPr/>
        </p:nvSpPr>
        <p:spPr>
          <a:xfrm rot="-5400000">
            <a:off x="-14611" y="640897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3"/>
          <p:cNvSpPr/>
          <p:nvPr/>
        </p:nvSpPr>
        <p:spPr>
          <a:xfrm rot="-5400000">
            <a:off x="190938" y="628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3"/>
          <p:cNvSpPr/>
          <p:nvPr/>
        </p:nvSpPr>
        <p:spPr>
          <a:xfrm rot="-5400000">
            <a:off x="-15429" y="629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3"/>
          <p:cNvSpPr/>
          <p:nvPr/>
        </p:nvSpPr>
        <p:spPr>
          <a:xfrm rot="-5400000">
            <a:off x="322738" y="6423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3"/>
          <p:cNvSpPr/>
          <p:nvPr/>
        </p:nvSpPr>
        <p:spPr>
          <a:xfrm rot="-5400000">
            <a:off x="190938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3"/>
          <p:cNvSpPr/>
          <p:nvPr/>
        </p:nvSpPr>
        <p:spPr>
          <a:xfrm rot="-5400000">
            <a:off x="80405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3"/>
          <p:cNvSpPr/>
          <p:nvPr/>
        </p:nvSpPr>
        <p:spPr>
          <a:xfrm rot="-5400000">
            <a:off x="-15429" y="61894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3"/>
          <p:cNvSpPr/>
          <p:nvPr/>
        </p:nvSpPr>
        <p:spPr>
          <a:xfrm rot="-5400000">
            <a:off x="-15429" y="6078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3"/>
          <p:cNvSpPr/>
          <p:nvPr/>
        </p:nvSpPr>
        <p:spPr>
          <a:xfrm rot="-5400000">
            <a:off x="190938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3"/>
          <p:cNvSpPr/>
          <p:nvPr/>
        </p:nvSpPr>
        <p:spPr>
          <a:xfrm rot="-5400000">
            <a:off x="80405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3"/>
          <p:cNvSpPr/>
          <p:nvPr/>
        </p:nvSpPr>
        <p:spPr>
          <a:xfrm rot="-5400000">
            <a:off x="-15429" y="59682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3"/>
          <p:cNvSpPr/>
          <p:nvPr/>
        </p:nvSpPr>
        <p:spPr>
          <a:xfrm rot="-5400000">
            <a:off x="190938" y="584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"/>
          <p:cNvSpPr/>
          <p:nvPr/>
        </p:nvSpPr>
        <p:spPr>
          <a:xfrm rot="-5400000">
            <a:off x="80405" y="584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3"/>
          <p:cNvSpPr/>
          <p:nvPr/>
        </p:nvSpPr>
        <p:spPr>
          <a:xfrm rot="-5400000">
            <a:off x="-15429" y="58584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3"/>
          <p:cNvSpPr/>
          <p:nvPr/>
        </p:nvSpPr>
        <p:spPr>
          <a:xfrm rot="-5400000">
            <a:off x="-15429" y="57479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3"/>
          <p:cNvSpPr/>
          <p:nvPr/>
        </p:nvSpPr>
        <p:spPr>
          <a:xfrm rot="-5400000">
            <a:off x="204705" y="55862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3"/>
          <p:cNvSpPr/>
          <p:nvPr/>
        </p:nvSpPr>
        <p:spPr>
          <a:xfrm rot="5400000">
            <a:off x="4174202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3"/>
          <p:cNvSpPr/>
          <p:nvPr/>
        </p:nvSpPr>
        <p:spPr>
          <a:xfrm rot="5400000">
            <a:off x="4032533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3"/>
          <p:cNvSpPr/>
          <p:nvPr/>
        </p:nvSpPr>
        <p:spPr>
          <a:xfrm rot="5400000">
            <a:off x="4271228" y="6056359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 rot="5400000">
            <a:off x="4468845" y="595452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3"/>
          <p:cNvSpPr/>
          <p:nvPr/>
        </p:nvSpPr>
        <p:spPr>
          <a:xfrm rot="5400000">
            <a:off x="4474121" y="615314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3"/>
          <p:cNvSpPr/>
          <p:nvPr/>
        </p:nvSpPr>
        <p:spPr>
          <a:xfrm rot="5400000">
            <a:off x="4469091" y="62445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3"/>
          <p:cNvSpPr/>
          <p:nvPr/>
        </p:nvSpPr>
        <p:spPr>
          <a:xfrm rot="5400000">
            <a:off x="4473885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3"/>
          <p:cNvSpPr/>
          <p:nvPr/>
        </p:nvSpPr>
        <p:spPr>
          <a:xfrm rot="5400000">
            <a:off x="4474132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3"/>
          <p:cNvSpPr/>
          <p:nvPr/>
        </p:nvSpPr>
        <p:spPr>
          <a:xfrm rot="5400000">
            <a:off x="4468845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3"/>
          <p:cNvSpPr/>
          <p:nvPr/>
        </p:nvSpPr>
        <p:spPr>
          <a:xfrm rot="5400000">
            <a:off x="4468845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3"/>
          <p:cNvSpPr/>
          <p:nvPr/>
        </p:nvSpPr>
        <p:spPr>
          <a:xfrm rot="5400000">
            <a:off x="4370122" y="596494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3"/>
          <p:cNvSpPr/>
          <p:nvPr/>
        </p:nvSpPr>
        <p:spPr>
          <a:xfrm rot="5400000">
            <a:off x="4370134" y="6254721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3"/>
          <p:cNvSpPr/>
          <p:nvPr/>
        </p:nvSpPr>
        <p:spPr>
          <a:xfrm rot="5400000">
            <a:off x="4375264" y="615314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3"/>
          <p:cNvSpPr/>
          <p:nvPr/>
        </p:nvSpPr>
        <p:spPr>
          <a:xfrm rot="5400000">
            <a:off x="4113551" y="6056370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3"/>
          <p:cNvSpPr/>
          <p:nvPr/>
        </p:nvSpPr>
        <p:spPr>
          <a:xfrm rot="5400000">
            <a:off x="4375275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3"/>
          <p:cNvSpPr/>
          <p:nvPr/>
        </p:nvSpPr>
        <p:spPr>
          <a:xfrm rot="5400000">
            <a:off x="4375028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"/>
          <p:cNvSpPr/>
          <p:nvPr/>
        </p:nvSpPr>
        <p:spPr>
          <a:xfrm rot="5400000">
            <a:off x="4370122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3"/>
          <p:cNvSpPr/>
          <p:nvPr/>
        </p:nvSpPr>
        <p:spPr>
          <a:xfrm rot="10800000">
            <a:off x="38303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3"/>
          <p:cNvSpPr/>
          <p:nvPr/>
        </p:nvSpPr>
        <p:spPr>
          <a:xfrm rot="10800000">
            <a:off x="3831297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3"/>
          <p:cNvSpPr/>
          <p:nvPr/>
        </p:nvSpPr>
        <p:spPr>
          <a:xfrm rot="10800000">
            <a:off x="36099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3"/>
          <p:cNvSpPr/>
          <p:nvPr/>
        </p:nvSpPr>
        <p:spPr>
          <a:xfrm rot="10800000">
            <a:off x="36109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3"/>
          <p:cNvSpPr/>
          <p:nvPr/>
        </p:nvSpPr>
        <p:spPr>
          <a:xfrm rot="10800000">
            <a:off x="3500397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3"/>
          <p:cNvSpPr/>
          <p:nvPr/>
        </p:nvSpPr>
        <p:spPr>
          <a:xfrm rot="10800000">
            <a:off x="33903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3"/>
          <p:cNvSpPr/>
          <p:nvPr/>
        </p:nvSpPr>
        <p:spPr>
          <a:xfrm rot="10800000">
            <a:off x="3900846" y="65452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3"/>
          <p:cNvSpPr/>
          <p:nvPr/>
        </p:nvSpPr>
        <p:spPr>
          <a:xfrm rot="10800000">
            <a:off x="33898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3"/>
          <p:cNvSpPr/>
          <p:nvPr/>
        </p:nvSpPr>
        <p:spPr>
          <a:xfrm rot="10800000">
            <a:off x="3529597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3"/>
          <p:cNvSpPr/>
          <p:nvPr/>
        </p:nvSpPr>
        <p:spPr>
          <a:xfrm rot="10800000">
            <a:off x="3279830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3"/>
          <p:cNvSpPr/>
          <p:nvPr/>
        </p:nvSpPr>
        <p:spPr>
          <a:xfrm rot="10800000">
            <a:off x="32798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3"/>
          <p:cNvSpPr/>
          <p:nvPr/>
        </p:nvSpPr>
        <p:spPr>
          <a:xfrm rot="10800000">
            <a:off x="32800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"/>
          <p:cNvSpPr/>
          <p:nvPr/>
        </p:nvSpPr>
        <p:spPr>
          <a:xfrm rot="10800000">
            <a:off x="31694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3"/>
          <p:cNvSpPr/>
          <p:nvPr/>
        </p:nvSpPr>
        <p:spPr>
          <a:xfrm rot="10800000">
            <a:off x="3058697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3"/>
          <p:cNvSpPr/>
          <p:nvPr/>
        </p:nvSpPr>
        <p:spPr>
          <a:xfrm rot="10800000">
            <a:off x="30586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"/>
          <p:cNvSpPr/>
          <p:nvPr/>
        </p:nvSpPr>
        <p:spPr>
          <a:xfrm rot="10800000">
            <a:off x="30588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"/>
          <p:cNvSpPr/>
          <p:nvPr/>
        </p:nvSpPr>
        <p:spPr>
          <a:xfrm rot="10800000">
            <a:off x="2948897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"/>
          <p:cNvSpPr/>
          <p:nvPr/>
        </p:nvSpPr>
        <p:spPr>
          <a:xfrm rot="10800000">
            <a:off x="2948897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"/>
          <p:cNvSpPr/>
          <p:nvPr/>
        </p:nvSpPr>
        <p:spPr>
          <a:xfrm rot="10800000">
            <a:off x="29490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"/>
          <p:cNvSpPr/>
          <p:nvPr/>
        </p:nvSpPr>
        <p:spPr>
          <a:xfrm rot="10800000">
            <a:off x="28385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"/>
          <p:cNvSpPr/>
          <p:nvPr/>
        </p:nvSpPr>
        <p:spPr>
          <a:xfrm rot="10800000">
            <a:off x="26172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3"/>
          <p:cNvSpPr/>
          <p:nvPr/>
        </p:nvSpPr>
        <p:spPr>
          <a:xfrm rot="10800000">
            <a:off x="26181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"/>
          <p:cNvSpPr/>
          <p:nvPr/>
        </p:nvSpPr>
        <p:spPr>
          <a:xfrm rot="10800000" flipH="1">
            <a:off x="1343279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 rot="10800000" flipH="1">
            <a:off x="145291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3"/>
          <p:cNvSpPr/>
          <p:nvPr/>
        </p:nvSpPr>
        <p:spPr>
          <a:xfrm rot="10800000" flipH="1">
            <a:off x="14538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3"/>
          <p:cNvSpPr/>
          <p:nvPr/>
        </p:nvSpPr>
        <p:spPr>
          <a:xfrm rot="10800000" flipH="1">
            <a:off x="1313679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3"/>
          <p:cNvSpPr/>
          <p:nvPr/>
        </p:nvSpPr>
        <p:spPr>
          <a:xfrm rot="10800000" flipH="1">
            <a:off x="15634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3"/>
          <p:cNvSpPr/>
          <p:nvPr/>
        </p:nvSpPr>
        <p:spPr>
          <a:xfrm rot="10800000" flipH="1">
            <a:off x="15634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"/>
          <p:cNvSpPr/>
          <p:nvPr/>
        </p:nvSpPr>
        <p:spPr>
          <a:xfrm rot="10800000" flipH="1">
            <a:off x="15636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"/>
          <p:cNvSpPr/>
          <p:nvPr/>
        </p:nvSpPr>
        <p:spPr>
          <a:xfrm rot="10800000" flipH="1">
            <a:off x="1673979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"/>
          <p:cNvSpPr/>
          <p:nvPr/>
        </p:nvSpPr>
        <p:spPr>
          <a:xfrm rot="10800000" flipH="1">
            <a:off x="1673979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3"/>
          <p:cNvSpPr/>
          <p:nvPr/>
        </p:nvSpPr>
        <p:spPr>
          <a:xfrm rot="10800000" flipH="1">
            <a:off x="1674179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3"/>
          <p:cNvSpPr/>
          <p:nvPr/>
        </p:nvSpPr>
        <p:spPr>
          <a:xfrm rot="10800000" flipH="1">
            <a:off x="17847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"/>
          <p:cNvSpPr/>
          <p:nvPr/>
        </p:nvSpPr>
        <p:spPr>
          <a:xfrm rot="10800000">
            <a:off x="4375479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3"/>
          <p:cNvSpPr/>
          <p:nvPr/>
        </p:nvSpPr>
        <p:spPr>
          <a:xfrm rot="-5400000" flipH="1">
            <a:off x="2193178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3"/>
          <p:cNvSpPr/>
          <p:nvPr/>
        </p:nvSpPr>
        <p:spPr>
          <a:xfrm rot="-5400000" flipH="1">
            <a:off x="1893080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"/>
          <p:cNvSpPr/>
          <p:nvPr/>
        </p:nvSpPr>
        <p:spPr>
          <a:xfrm rot="-5400000" flipH="1">
            <a:off x="1893325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3"/>
          <p:cNvSpPr/>
          <p:nvPr/>
        </p:nvSpPr>
        <p:spPr>
          <a:xfrm rot="-5400000" flipH="1">
            <a:off x="1888421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"/>
          <p:cNvSpPr/>
          <p:nvPr/>
        </p:nvSpPr>
        <p:spPr>
          <a:xfrm rot="-5400000" flipH="1">
            <a:off x="1888421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"/>
          <p:cNvSpPr/>
          <p:nvPr/>
        </p:nvSpPr>
        <p:spPr>
          <a:xfrm rot="-5400000" flipH="1">
            <a:off x="1992183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3"/>
          <p:cNvSpPr/>
          <p:nvPr/>
        </p:nvSpPr>
        <p:spPr>
          <a:xfrm rot="-5400000" flipH="1">
            <a:off x="1991936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3"/>
          <p:cNvSpPr/>
          <p:nvPr/>
        </p:nvSpPr>
        <p:spPr>
          <a:xfrm rot="-5400000" flipH="1">
            <a:off x="1987143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3"/>
          <p:cNvSpPr/>
          <p:nvPr/>
        </p:nvSpPr>
        <p:spPr>
          <a:xfrm rot="10800000" flipH="1">
            <a:off x="2536830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"/>
          <p:cNvSpPr/>
          <p:nvPr/>
        </p:nvSpPr>
        <p:spPr>
          <a:xfrm rot="10800000" flipH="1">
            <a:off x="2537030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"/>
          <p:cNvSpPr/>
          <p:nvPr/>
        </p:nvSpPr>
        <p:spPr>
          <a:xfrm rot="10800000">
            <a:off x="109331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"/>
          <p:cNvSpPr/>
          <p:nvPr/>
        </p:nvSpPr>
        <p:spPr>
          <a:xfrm rot="10800000">
            <a:off x="10942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"/>
          <p:cNvSpPr/>
          <p:nvPr/>
        </p:nvSpPr>
        <p:spPr>
          <a:xfrm rot="10800000">
            <a:off x="983713" y="682833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"/>
          <p:cNvSpPr/>
          <p:nvPr/>
        </p:nvSpPr>
        <p:spPr>
          <a:xfrm rot="10800000">
            <a:off x="873679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"/>
          <p:cNvSpPr/>
          <p:nvPr/>
        </p:nvSpPr>
        <p:spPr>
          <a:xfrm rot="10800000">
            <a:off x="8731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3"/>
          <p:cNvSpPr/>
          <p:nvPr/>
        </p:nvSpPr>
        <p:spPr>
          <a:xfrm rot="10800000">
            <a:off x="1012913" y="64723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"/>
          <p:cNvSpPr/>
          <p:nvPr/>
        </p:nvSpPr>
        <p:spPr>
          <a:xfrm rot="10800000">
            <a:off x="7631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"/>
          <p:cNvSpPr/>
          <p:nvPr/>
        </p:nvSpPr>
        <p:spPr>
          <a:xfrm rot="10800000">
            <a:off x="7633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3"/>
          <p:cNvSpPr/>
          <p:nvPr/>
        </p:nvSpPr>
        <p:spPr>
          <a:xfrm rot="10800000" flipH="1">
            <a:off x="1992846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3"/>
          <p:cNvSpPr/>
          <p:nvPr/>
        </p:nvSpPr>
        <p:spPr>
          <a:xfrm rot="10800000" flipH="1">
            <a:off x="51341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3"/>
          <p:cNvSpPr/>
          <p:nvPr/>
        </p:nvSpPr>
        <p:spPr>
          <a:xfrm rot="10800000" flipH="1">
            <a:off x="5143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"/>
          <p:cNvSpPr/>
          <p:nvPr/>
        </p:nvSpPr>
        <p:spPr>
          <a:xfrm rot="10800000" flipH="1">
            <a:off x="623946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3"/>
          <p:cNvSpPr/>
          <p:nvPr/>
        </p:nvSpPr>
        <p:spPr>
          <a:xfrm rot="10800000" flipH="1">
            <a:off x="6239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3"/>
          <p:cNvSpPr/>
          <p:nvPr/>
        </p:nvSpPr>
        <p:spPr>
          <a:xfrm rot="10800000" flipH="1">
            <a:off x="624146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3"/>
          <p:cNvSpPr/>
          <p:nvPr/>
        </p:nvSpPr>
        <p:spPr>
          <a:xfrm rot="10800000">
            <a:off x="3294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3"/>
          <p:cNvSpPr/>
          <p:nvPr/>
        </p:nvSpPr>
        <p:spPr>
          <a:xfrm rot="10800000" flipH="1">
            <a:off x="804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3"/>
          <p:cNvSpPr/>
          <p:nvPr/>
        </p:nvSpPr>
        <p:spPr>
          <a:xfrm rot="10800000" flipH="1">
            <a:off x="1902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3"/>
          <p:cNvSpPr/>
          <p:nvPr/>
        </p:nvSpPr>
        <p:spPr>
          <a:xfrm rot="10800000">
            <a:off x="57124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"/>
          <p:cNvSpPr/>
          <p:nvPr/>
        </p:nvSpPr>
        <p:spPr>
          <a:xfrm rot="10800000">
            <a:off x="5713379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3"/>
          <p:cNvSpPr/>
          <p:nvPr/>
        </p:nvSpPr>
        <p:spPr>
          <a:xfrm rot="10800000" flipH="1">
            <a:off x="457301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3"/>
          <p:cNvSpPr/>
          <p:nvPr/>
        </p:nvSpPr>
        <p:spPr>
          <a:xfrm rot="-5400000" flipH="1">
            <a:off x="4981445" y="654058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3"/>
          <p:cNvSpPr/>
          <p:nvPr/>
        </p:nvSpPr>
        <p:spPr>
          <a:xfrm rot="-5400000" flipH="1">
            <a:off x="4681346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3"/>
          <p:cNvSpPr/>
          <p:nvPr/>
        </p:nvSpPr>
        <p:spPr>
          <a:xfrm rot="-5400000" flipH="1">
            <a:off x="4681592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3"/>
          <p:cNvSpPr/>
          <p:nvPr/>
        </p:nvSpPr>
        <p:spPr>
          <a:xfrm rot="-5400000" flipH="1">
            <a:off x="4676687" y="66314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3"/>
          <p:cNvSpPr/>
          <p:nvPr/>
        </p:nvSpPr>
        <p:spPr>
          <a:xfrm rot="-5400000" flipH="1">
            <a:off x="4676687" y="6728384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3"/>
          <p:cNvSpPr/>
          <p:nvPr/>
        </p:nvSpPr>
        <p:spPr>
          <a:xfrm rot="-5400000" flipH="1">
            <a:off x="4780449" y="653983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3"/>
          <p:cNvSpPr/>
          <p:nvPr/>
        </p:nvSpPr>
        <p:spPr>
          <a:xfrm rot="-5400000" flipH="1">
            <a:off x="4780202" y="644316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3"/>
          <p:cNvSpPr/>
          <p:nvPr/>
        </p:nvSpPr>
        <p:spPr>
          <a:xfrm rot="-5400000" flipH="1">
            <a:off x="4775410" y="673832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3"/>
          <p:cNvSpPr/>
          <p:nvPr/>
        </p:nvSpPr>
        <p:spPr>
          <a:xfrm rot="10800000" flipH="1">
            <a:off x="5632046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3"/>
          <p:cNvSpPr/>
          <p:nvPr/>
        </p:nvSpPr>
        <p:spPr>
          <a:xfrm rot="10800000" flipH="1">
            <a:off x="5632246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3"/>
          <p:cNvSpPr/>
          <p:nvPr/>
        </p:nvSpPr>
        <p:spPr>
          <a:xfrm rot="10800000" flipH="1">
            <a:off x="4781113" y="682997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3"/>
          <p:cNvSpPr/>
          <p:nvPr/>
        </p:nvSpPr>
        <p:spPr>
          <a:xfrm rot="-5400000">
            <a:off x="5893222" y="67245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"/>
          <p:cNvSpPr/>
          <p:nvPr/>
        </p:nvSpPr>
        <p:spPr>
          <a:xfrm rot="-5400000">
            <a:off x="5893222" y="6504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3"/>
          <p:cNvSpPr/>
          <p:nvPr/>
        </p:nvSpPr>
        <p:spPr>
          <a:xfrm rot="-5400000">
            <a:off x="5893222" y="61739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"/>
          <p:cNvSpPr/>
          <p:nvPr/>
        </p:nvSpPr>
        <p:spPr>
          <a:xfrm rot="-5400000">
            <a:off x="5893222" y="5952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3"/>
          <p:cNvSpPr/>
          <p:nvPr/>
        </p:nvSpPr>
        <p:spPr>
          <a:xfrm rot="10800000" flipH="1">
            <a:off x="58932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"/>
          <p:cNvSpPr/>
          <p:nvPr/>
        </p:nvSpPr>
        <p:spPr>
          <a:xfrm rot="10800000">
            <a:off x="5412330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"/>
          <p:cNvSpPr/>
          <p:nvPr/>
        </p:nvSpPr>
        <p:spPr>
          <a:xfrm rot="10800000">
            <a:off x="53015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3"/>
          <p:cNvSpPr/>
          <p:nvPr/>
        </p:nvSpPr>
        <p:spPr>
          <a:xfrm rot="10800000">
            <a:off x="53015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3"/>
          <p:cNvSpPr/>
          <p:nvPr/>
        </p:nvSpPr>
        <p:spPr>
          <a:xfrm rot="10800000">
            <a:off x="53017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3"/>
          <p:cNvSpPr/>
          <p:nvPr/>
        </p:nvSpPr>
        <p:spPr>
          <a:xfrm rot="10800000">
            <a:off x="5191763" y="660410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3"/>
          <p:cNvSpPr/>
          <p:nvPr/>
        </p:nvSpPr>
        <p:spPr>
          <a:xfrm rot="10800000">
            <a:off x="5191763" y="671463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3"/>
          <p:cNvSpPr/>
          <p:nvPr/>
        </p:nvSpPr>
        <p:spPr>
          <a:xfrm rot="10800000">
            <a:off x="5191963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3"/>
          <p:cNvSpPr/>
          <p:nvPr/>
        </p:nvSpPr>
        <p:spPr>
          <a:xfrm rot="10800000">
            <a:off x="5081397" y="682997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717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4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4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4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4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4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4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4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4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4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4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4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4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4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4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4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4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4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4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4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4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4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4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4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4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4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4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4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4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4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4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4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4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4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4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4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4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4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4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4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4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4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4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4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4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4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4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4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4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4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4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4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4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4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4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4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4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4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4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4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4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4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4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4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4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4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4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4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4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4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4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4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4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4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4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4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4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4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4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4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4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4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4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4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4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4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4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4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4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4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4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4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4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4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4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4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4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4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4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4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4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4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4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4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4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4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4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4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4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4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4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4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4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4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4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4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4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4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4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4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4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4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4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4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4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4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4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4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4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4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4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4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4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4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4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4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4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4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4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4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4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4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4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4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4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4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4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4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4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4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4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4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4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4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4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4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4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4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4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4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4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4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4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4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4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4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4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4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4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267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"/>
          <p:cNvSpPr txBox="1">
            <a:spLocks noGrp="1"/>
          </p:cNvSpPr>
          <p:nvPr>
            <p:ph type="title"/>
          </p:nvPr>
        </p:nvSpPr>
        <p:spPr>
          <a:xfrm>
            <a:off x="4715833" y="719333"/>
            <a:ext cx="6525200" cy="1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1"/>
          </p:nvPr>
        </p:nvSpPr>
        <p:spPr>
          <a:xfrm>
            <a:off x="4962467" y="5097333"/>
            <a:ext cx="28224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2"/>
          </p:nvPr>
        </p:nvSpPr>
        <p:spPr>
          <a:xfrm>
            <a:off x="4962489" y="4587233"/>
            <a:ext cx="2822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3"/>
          </p:nvPr>
        </p:nvSpPr>
        <p:spPr>
          <a:xfrm>
            <a:off x="8172712" y="5097333"/>
            <a:ext cx="28224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3" name="Google Shape;473;p5"/>
          <p:cNvSpPr txBox="1">
            <a:spLocks noGrp="1"/>
          </p:cNvSpPr>
          <p:nvPr>
            <p:ph type="subTitle" idx="4"/>
          </p:nvPr>
        </p:nvSpPr>
        <p:spPr>
          <a:xfrm>
            <a:off x="8172712" y="4587233"/>
            <a:ext cx="2822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74" name="Google Shape;474;p5"/>
          <p:cNvSpPr/>
          <p:nvPr/>
        </p:nvSpPr>
        <p:spPr>
          <a:xfrm>
            <a:off x="20748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5"/>
          <p:cNvSpPr/>
          <p:nvPr/>
        </p:nvSpPr>
        <p:spPr>
          <a:xfrm>
            <a:off x="2074842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5"/>
          <p:cNvSpPr/>
          <p:nvPr/>
        </p:nvSpPr>
        <p:spPr>
          <a:xfrm>
            <a:off x="22952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5"/>
          <p:cNvSpPr/>
          <p:nvPr/>
        </p:nvSpPr>
        <p:spPr>
          <a:xfrm>
            <a:off x="22944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5"/>
          <p:cNvSpPr/>
          <p:nvPr/>
        </p:nvSpPr>
        <p:spPr>
          <a:xfrm>
            <a:off x="2004359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5"/>
          <p:cNvSpPr/>
          <p:nvPr/>
        </p:nvSpPr>
        <p:spPr>
          <a:xfrm>
            <a:off x="74575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5"/>
          <p:cNvSpPr/>
          <p:nvPr/>
        </p:nvSpPr>
        <p:spPr>
          <a:xfrm>
            <a:off x="74575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5"/>
          <p:cNvSpPr/>
          <p:nvPr/>
        </p:nvSpPr>
        <p:spPr>
          <a:xfrm>
            <a:off x="2949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5"/>
          <p:cNvSpPr/>
          <p:nvPr/>
        </p:nvSpPr>
        <p:spPr>
          <a:xfrm>
            <a:off x="2942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5"/>
          <p:cNvSpPr/>
          <p:nvPr/>
        </p:nvSpPr>
        <p:spPr>
          <a:xfrm>
            <a:off x="404742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5"/>
          <p:cNvSpPr/>
          <p:nvPr/>
        </p:nvSpPr>
        <p:spPr>
          <a:xfrm>
            <a:off x="514575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5"/>
          <p:cNvSpPr/>
          <p:nvPr/>
        </p:nvSpPr>
        <p:spPr>
          <a:xfrm>
            <a:off x="5153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5"/>
          <p:cNvSpPr/>
          <p:nvPr/>
        </p:nvSpPr>
        <p:spPr>
          <a:xfrm>
            <a:off x="375342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5"/>
          <p:cNvSpPr/>
          <p:nvPr/>
        </p:nvSpPr>
        <p:spPr>
          <a:xfrm>
            <a:off x="625109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5"/>
          <p:cNvSpPr/>
          <p:nvPr/>
        </p:nvSpPr>
        <p:spPr>
          <a:xfrm>
            <a:off x="6251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5"/>
          <p:cNvSpPr/>
          <p:nvPr/>
        </p:nvSpPr>
        <p:spPr>
          <a:xfrm>
            <a:off x="6251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5"/>
          <p:cNvSpPr/>
          <p:nvPr/>
        </p:nvSpPr>
        <p:spPr>
          <a:xfrm>
            <a:off x="7356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5"/>
          <p:cNvSpPr/>
          <p:nvPr/>
        </p:nvSpPr>
        <p:spPr>
          <a:xfrm>
            <a:off x="8462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5"/>
          <p:cNvSpPr/>
          <p:nvPr/>
        </p:nvSpPr>
        <p:spPr>
          <a:xfrm>
            <a:off x="8462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5"/>
          <p:cNvSpPr/>
          <p:nvPr/>
        </p:nvSpPr>
        <p:spPr>
          <a:xfrm>
            <a:off x="846242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5"/>
          <p:cNvSpPr/>
          <p:nvPr/>
        </p:nvSpPr>
        <p:spPr>
          <a:xfrm>
            <a:off x="9560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5"/>
          <p:cNvSpPr/>
          <p:nvPr/>
        </p:nvSpPr>
        <p:spPr>
          <a:xfrm>
            <a:off x="956042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5"/>
          <p:cNvSpPr/>
          <p:nvPr/>
        </p:nvSpPr>
        <p:spPr>
          <a:xfrm>
            <a:off x="956042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5"/>
          <p:cNvSpPr/>
          <p:nvPr/>
        </p:nvSpPr>
        <p:spPr>
          <a:xfrm>
            <a:off x="10666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5"/>
          <p:cNvSpPr/>
          <p:nvPr/>
        </p:nvSpPr>
        <p:spPr>
          <a:xfrm>
            <a:off x="1212875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5"/>
          <p:cNvSpPr/>
          <p:nvPr/>
        </p:nvSpPr>
        <p:spPr>
          <a:xfrm>
            <a:off x="12877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5"/>
          <p:cNvSpPr/>
          <p:nvPr/>
        </p:nvSpPr>
        <p:spPr>
          <a:xfrm>
            <a:off x="12869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5"/>
          <p:cNvSpPr/>
          <p:nvPr/>
        </p:nvSpPr>
        <p:spPr>
          <a:xfrm>
            <a:off x="1397509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5"/>
          <p:cNvSpPr/>
          <p:nvPr/>
        </p:nvSpPr>
        <p:spPr>
          <a:xfrm>
            <a:off x="1507342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5"/>
          <p:cNvSpPr/>
          <p:nvPr/>
        </p:nvSpPr>
        <p:spPr>
          <a:xfrm>
            <a:off x="15080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5"/>
          <p:cNvSpPr/>
          <p:nvPr/>
        </p:nvSpPr>
        <p:spPr>
          <a:xfrm>
            <a:off x="1368109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5"/>
          <p:cNvSpPr/>
          <p:nvPr/>
        </p:nvSpPr>
        <p:spPr>
          <a:xfrm>
            <a:off x="1617875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5"/>
          <p:cNvSpPr/>
          <p:nvPr/>
        </p:nvSpPr>
        <p:spPr>
          <a:xfrm>
            <a:off x="1617875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5"/>
          <p:cNvSpPr/>
          <p:nvPr/>
        </p:nvSpPr>
        <p:spPr>
          <a:xfrm>
            <a:off x="16178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5"/>
          <p:cNvSpPr/>
          <p:nvPr/>
        </p:nvSpPr>
        <p:spPr>
          <a:xfrm>
            <a:off x="1728409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5"/>
          <p:cNvSpPr/>
          <p:nvPr/>
        </p:nvSpPr>
        <p:spPr>
          <a:xfrm>
            <a:off x="1728409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5"/>
          <p:cNvSpPr/>
          <p:nvPr/>
        </p:nvSpPr>
        <p:spPr>
          <a:xfrm>
            <a:off x="1728409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5"/>
          <p:cNvSpPr/>
          <p:nvPr/>
        </p:nvSpPr>
        <p:spPr>
          <a:xfrm>
            <a:off x="1838975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5"/>
          <p:cNvSpPr/>
          <p:nvPr/>
        </p:nvSpPr>
        <p:spPr>
          <a:xfrm rot="10800000">
            <a:off x="258697" y="646895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5"/>
          <p:cNvSpPr/>
          <p:nvPr/>
        </p:nvSpPr>
        <p:spPr>
          <a:xfrm rot="10800000">
            <a:off x="258697" y="6327284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5"/>
          <p:cNvSpPr/>
          <p:nvPr/>
        </p:nvSpPr>
        <p:spPr>
          <a:xfrm rot="10800000">
            <a:off x="742909" y="6565991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5"/>
          <p:cNvSpPr/>
          <p:nvPr/>
        </p:nvSpPr>
        <p:spPr>
          <a:xfrm rot="10800000">
            <a:off x="839549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5"/>
          <p:cNvSpPr/>
          <p:nvPr/>
        </p:nvSpPr>
        <p:spPr>
          <a:xfrm rot="10800000">
            <a:off x="646208" y="6768890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5"/>
          <p:cNvSpPr/>
          <p:nvPr/>
        </p:nvSpPr>
        <p:spPr>
          <a:xfrm rot="10800000">
            <a:off x="549786" y="6768507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5"/>
          <p:cNvSpPr/>
          <p:nvPr/>
        </p:nvSpPr>
        <p:spPr>
          <a:xfrm rot="10800000">
            <a:off x="355950" y="6768890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5"/>
          <p:cNvSpPr/>
          <p:nvPr/>
        </p:nvSpPr>
        <p:spPr>
          <a:xfrm rot="10800000">
            <a:off x="259527" y="6768890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5"/>
          <p:cNvSpPr/>
          <p:nvPr/>
        </p:nvSpPr>
        <p:spPr>
          <a:xfrm rot="10800000">
            <a:off x="162611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5"/>
          <p:cNvSpPr/>
          <p:nvPr/>
        </p:nvSpPr>
        <p:spPr>
          <a:xfrm rot="10800000">
            <a:off x="65694" y="676850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5"/>
          <p:cNvSpPr/>
          <p:nvPr/>
        </p:nvSpPr>
        <p:spPr>
          <a:xfrm rot="10800000">
            <a:off x="829377" y="66700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5"/>
          <p:cNvSpPr/>
          <p:nvPr/>
        </p:nvSpPr>
        <p:spPr>
          <a:xfrm rot="10800000">
            <a:off x="539615" y="6670032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5"/>
          <p:cNvSpPr/>
          <p:nvPr/>
        </p:nvSpPr>
        <p:spPr>
          <a:xfrm rot="10800000">
            <a:off x="646208" y="667003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5"/>
          <p:cNvSpPr/>
          <p:nvPr/>
        </p:nvSpPr>
        <p:spPr>
          <a:xfrm rot="10800000">
            <a:off x="742909" y="6408325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5"/>
          <p:cNvSpPr/>
          <p:nvPr/>
        </p:nvSpPr>
        <p:spPr>
          <a:xfrm rot="10800000">
            <a:off x="259527" y="667003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5"/>
          <p:cNvSpPr/>
          <p:nvPr/>
        </p:nvSpPr>
        <p:spPr>
          <a:xfrm rot="10800000">
            <a:off x="355950" y="6670033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5"/>
          <p:cNvSpPr/>
          <p:nvPr/>
        </p:nvSpPr>
        <p:spPr>
          <a:xfrm rot="10800000">
            <a:off x="55995" y="66700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5"/>
          <p:cNvSpPr/>
          <p:nvPr/>
        </p:nvSpPr>
        <p:spPr>
          <a:xfrm rot="-5400000">
            <a:off x="84467" y="6125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5"/>
          <p:cNvSpPr/>
          <p:nvPr/>
        </p:nvSpPr>
        <p:spPr>
          <a:xfrm rot="-5400000">
            <a:off x="-15066" y="614112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5"/>
          <p:cNvSpPr/>
          <p:nvPr/>
        </p:nvSpPr>
        <p:spPr>
          <a:xfrm rot="-5400000">
            <a:off x="84467" y="59047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5"/>
          <p:cNvSpPr/>
          <p:nvPr/>
        </p:nvSpPr>
        <p:spPr>
          <a:xfrm rot="-5400000">
            <a:off x="-15433" y="5921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5"/>
          <p:cNvSpPr/>
          <p:nvPr/>
        </p:nvSpPr>
        <p:spPr>
          <a:xfrm rot="-5400000">
            <a:off x="253901" y="61956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5"/>
          <p:cNvSpPr/>
          <p:nvPr/>
        </p:nvSpPr>
        <p:spPr>
          <a:xfrm rot="-5400000">
            <a:off x="-15066" y="66853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5"/>
          <p:cNvSpPr/>
          <p:nvPr/>
        </p:nvSpPr>
        <p:spPr>
          <a:xfrm rot="-5400000">
            <a:off x="195001" y="8736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5"/>
          <p:cNvSpPr/>
          <p:nvPr/>
        </p:nvSpPr>
        <p:spPr>
          <a:xfrm rot="-5400000">
            <a:off x="-15433" y="8885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5"/>
          <p:cNvSpPr/>
          <p:nvPr/>
        </p:nvSpPr>
        <p:spPr>
          <a:xfrm rot="-5400000">
            <a:off x="195001" y="7631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5"/>
          <p:cNvSpPr/>
          <p:nvPr/>
        </p:nvSpPr>
        <p:spPr>
          <a:xfrm rot="-5400000">
            <a:off x="-15433" y="7787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5"/>
          <p:cNvSpPr/>
          <p:nvPr/>
        </p:nvSpPr>
        <p:spPr>
          <a:xfrm rot="-5400000" flipH="1">
            <a:off x="195001" y="51340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5"/>
          <p:cNvSpPr/>
          <p:nvPr/>
        </p:nvSpPr>
        <p:spPr>
          <a:xfrm rot="-5400000" flipH="1">
            <a:off x="-15433" y="5297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5"/>
          <p:cNvSpPr/>
          <p:nvPr/>
        </p:nvSpPr>
        <p:spPr>
          <a:xfrm rot="-5400000" flipH="1">
            <a:off x="195001" y="6239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5"/>
          <p:cNvSpPr/>
          <p:nvPr/>
        </p:nvSpPr>
        <p:spPr>
          <a:xfrm rot="-5400000" flipH="1">
            <a:off x="84467" y="6239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5"/>
          <p:cNvSpPr/>
          <p:nvPr/>
        </p:nvSpPr>
        <p:spPr>
          <a:xfrm rot="-5400000" flipH="1">
            <a:off x="-15433" y="63957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5"/>
          <p:cNvSpPr/>
          <p:nvPr/>
        </p:nvSpPr>
        <p:spPr>
          <a:xfrm rot="-5400000">
            <a:off x="-15433" y="3448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5"/>
          <p:cNvSpPr/>
          <p:nvPr/>
        </p:nvSpPr>
        <p:spPr>
          <a:xfrm rot="-5400000" flipH="1">
            <a:off x="-15433" y="958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5"/>
          <p:cNvSpPr/>
          <p:nvPr/>
        </p:nvSpPr>
        <p:spPr>
          <a:xfrm rot="-5400000" flipH="1">
            <a:off x="-15433" y="20564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5"/>
          <p:cNvSpPr/>
          <p:nvPr/>
        </p:nvSpPr>
        <p:spPr>
          <a:xfrm rot="10800000">
            <a:off x="2019321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5"/>
          <p:cNvSpPr/>
          <p:nvPr/>
        </p:nvSpPr>
        <p:spPr>
          <a:xfrm rot="10800000">
            <a:off x="1908554" y="66040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5"/>
          <p:cNvSpPr/>
          <p:nvPr/>
        </p:nvSpPr>
        <p:spPr>
          <a:xfrm rot="10800000">
            <a:off x="1908554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5"/>
          <p:cNvSpPr/>
          <p:nvPr/>
        </p:nvSpPr>
        <p:spPr>
          <a:xfrm rot="10800000">
            <a:off x="1908754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5"/>
          <p:cNvSpPr/>
          <p:nvPr/>
        </p:nvSpPr>
        <p:spPr>
          <a:xfrm rot="10800000">
            <a:off x="1798754" y="66040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5"/>
          <p:cNvSpPr/>
          <p:nvPr/>
        </p:nvSpPr>
        <p:spPr>
          <a:xfrm rot="10800000">
            <a:off x="1798754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5"/>
          <p:cNvSpPr/>
          <p:nvPr/>
        </p:nvSpPr>
        <p:spPr>
          <a:xfrm rot="10800000">
            <a:off x="1798954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5"/>
          <p:cNvSpPr/>
          <p:nvPr/>
        </p:nvSpPr>
        <p:spPr>
          <a:xfrm rot="10800000">
            <a:off x="1688387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5"/>
          <p:cNvSpPr/>
          <p:nvPr/>
        </p:nvSpPr>
        <p:spPr>
          <a:xfrm rot="10800000">
            <a:off x="1467087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5"/>
          <p:cNvSpPr/>
          <p:nvPr/>
        </p:nvSpPr>
        <p:spPr>
          <a:xfrm rot="10800000">
            <a:off x="1468021" y="68299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5"/>
          <p:cNvSpPr/>
          <p:nvPr/>
        </p:nvSpPr>
        <p:spPr>
          <a:xfrm rot="-5400000" flipH="1">
            <a:off x="1043036" y="65405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5"/>
          <p:cNvSpPr/>
          <p:nvPr/>
        </p:nvSpPr>
        <p:spPr>
          <a:xfrm rot="10800000" flipH="1">
            <a:off x="1386687" y="67146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5"/>
          <p:cNvSpPr/>
          <p:nvPr/>
        </p:nvSpPr>
        <p:spPr>
          <a:xfrm rot="10800000" flipH="1">
            <a:off x="1386887" y="682996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60" name="Google Shape;560;p5"/>
          <p:cNvCxnSpPr/>
          <p:nvPr/>
        </p:nvCxnSpPr>
        <p:spPr>
          <a:xfrm>
            <a:off x="1333" y="5881867"/>
            <a:ext cx="4556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"/>
          <p:cNvCxnSpPr/>
          <p:nvPr/>
        </p:nvCxnSpPr>
        <p:spPr>
          <a:xfrm>
            <a:off x="1333" y="976133"/>
            <a:ext cx="4556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235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6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6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6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6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6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6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6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6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6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6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6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6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6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6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6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6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6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6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6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6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6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6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6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8" name="Google Shape;588;p6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6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6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6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6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6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6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6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6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6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6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6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6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6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6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6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6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6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6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6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6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6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6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6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6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6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6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6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6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6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6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6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6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6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6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3" name="Google Shape;623;p6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6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6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6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6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6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6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6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6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6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6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6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6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6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6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6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6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6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6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6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6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6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6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6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6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6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6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6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6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6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6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6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6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6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6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6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6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6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6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6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6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6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6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6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6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6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6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6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6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6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6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6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6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6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6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6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6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6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6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6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6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6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6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6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6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6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6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6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6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6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6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6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6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6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6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6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6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6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6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6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6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6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5" name="Google Shape;705;p6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6" name="Google Shape;706;p6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6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6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6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6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6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2" name="Google Shape;712;p6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6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4" name="Google Shape;714;p6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6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6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6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6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6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6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6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2" name="Google Shape;722;p6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3" name="Google Shape;723;p6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6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6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6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6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6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6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6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6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6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6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6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6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6" name="Google Shape;736;p6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7" name="Google Shape;737;p6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6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6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6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6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6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8150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"/>
          <p:cNvSpPr txBox="1">
            <a:spLocks noGrp="1"/>
          </p:cNvSpPr>
          <p:nvPr>
            <p:ph type="subTitle" idx="1"/>
          </p:nvPr>
        </p:nvSpPr>
        <p:spPr>
          <a:xfrm>
            <a:off x="950967" y="2290933"/>
            <a:ext cx="5542800" cy="3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45" name="Google Shape;745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5428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grpSp>
        <p:nvGrpSpPr>
          <p:cNvPr id="746" name="Google Shape;746;p7"/>
          <p:cNvGrpSpPr/>
          <p:nvPr/>
        </p:nvGrpSpPr>
        <p:grpSpPr>
          <a:xfrm>
            <a:off x="1" y="74100"/>
            <a:ext cx="381633" cy="6697333"/>
            <a:chOff x="0" y="55575"/>
            <a:chExt cx="286225" cy="5023000"/>
          </a:xfrm>
        </p:grpSpPr>
        <p:sp>
          <p:nvSpPr>
            <p:cNvPr id="747" name="Google Shape;747;p7"/>
            <p:cNvSpPr/>
            <p:nvPr/>
          </p:nvSpPr>
          <p:spPr>
            <a:xfrm rot="-5400000" flipH="1">
              <a:off x="60300" y="555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7"/>
            <p:cNvSpPr/>
            <p:nvPr/>
          </p:nvSpPr>
          <p:spPr>
            <a:xfrm rot="-5400000" flipH="1">
              <a:off x="-11575" y="67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7"/>
            <p:cNvSpPr/>
            <p:nvPr/>
          </p:nvSpPr>
          <p:spPr>
            <a:xfrm rot="-5400000" flipH="1">
              <a:off x="213200" y="265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7"/>
            <p:cNvSpPr/>
            <p:nvPr/>
          </p:nvSpPr>
          <p:spPr>
            <a:xfrm rot="-5400000" flipH="1">
              <a:off x="60300" y="137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7"/>
            <p:cNvSpPr/>
            <p:nvPr/>
          </p:nvSpPr>
          <p:spPr>
            <a:xfrm rot="-5400000" flipH="1">
              <a:off x="-11575" y="149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7"/>
            <p:cNvSpPr/>
            <p:nvPr/>
          </p:nvSpPr>
          <p:spPr>
            <a:xfrm rot="-5400000" flipH="1">
              <a:off x="-11575" y="2324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7"/>
            <p:cNvSpPr/>
            <p:nvPr/>
          </p:nvSpPr>
          <p:spPr>
            <a:xfrm rot="-5400000" flipH="1">
              <a:off x="60300" y="30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7"/>
            <p:cNvSpPr/>
            <p:nvPr/>
          </p:nvSpPr>
          <p:spPr>
            <a:xfrm rot="-5400000" flipH="1">
              <a:off x="-11575" y="314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7"/>
            <p:cNvSpPr/>
            <p:nvPr/>
          </p:nvSpPr>
          <p:spPr>
            <a:xfrm rot="-5400000" flipH="1">
              <a:off x="-11575" y="3977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7"/>
            <p:cNvSpPr/>
            <p:nvPr/>
          </p:nvSpPr>
          <p:spPr>
            <a:xfrm rot="-5400000" flipH="1">
              <a:off x="-11575" y="562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7"/>
            <p:cNvSpPr/>
            <p:nvPr/>
          </p:nvSpPr>
          <p:spPr>
            <a:xfrm rot="-5400000" flipH="1">
              <a:off x="60300" y="6337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7"/>
            <p:cNvSpPr/>
            <p:nvPr/>
          </p:nvSpPr>
          <p:spPr>
            <a:xfrm rot="-5400000" flipH="1">
              <a:off x="-11575" y="6458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7"/>
            <p:cNvSpPr/>
            <p:nvPr/>
          </p:nvSpPr>
          <p:spPr>
            <a:xfrm rot="-5400000" flipH="1">
              <a:off x="-11575" y="7282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7"/>
            <p:cNvSpPr/>
            <p:nvPr/>
          </p:nvSpPr>
          <p:spPr>
            <a:xfrm rot="-5400000" flipH="1">
              <a:off x="143200" y="799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7"/>
            <p:cNvSpPr/>
            <p:nvPr/>
          </p:nvSpPr>
          <p:spPr>
            <a:xfrm rot="-5400000" flipH="1">
              <a:off x="60300" y="799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7"/>
            <p:cNvSpPr/>
            <p:nvPr/>
          </p:nvSpPr>
          <p:spPr>
            <a:xfrm rot="-5400000" flipH="1">
              <a:off x="-11575" y="8106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7"/>
            <p:cNvSpPr/>
            <p:nvPr/>
          </p:nvSpPr>
          <p:spPr>
            <a:xfrm rot="-5400000" flipH="1">
              <a:off x="-11575" y="8935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7"/>
            <p:cNvSpPr/>
            <p:nvPr/>
          </p:nvSpPr>
          <p:spPr>
            <a:xfrm rot="-5400000" flipH="1">
              <a:off x="231550" y="10363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7"/>
            <p:cNvSpPr/>
            <p:nvPr/>
          </p:nvSpPr>
          <p:spPr>
            <a:xfrm rot="-5400000" flipH="1">
              <a:off x="143200" y="964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7"/>
            <p:cNvSpPr/>
            <p:nvPr/>
          </p:nvSpPr>
          <p:spPr>
            <a:xfrm rot="-5400000" flipH="1">
              <a:off x="60300" y="964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7"/>
            <p:cNvSpPr/>
            <p:nvPr/>
          </p:nvSpPr>
          <p:spPr>
            <a:xfrm rot="-5400000" flipH="1">
              <a:off x="-10962" y="975263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7"/>
            <p:cNvSpPr/>
            <p:nvPr/>
          </p:nvSpPr>
          <p:spPr>
            <a:xfrm rot="-5400000" flipH="1">
              <a:off x="143200" y="11295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7"/>
            <p:cNvSpPr/>
            <p:nvPr/>
          </p:nvSpPr>
          <p:spPr>
            <a:xfrm rot="-5400000" flipH="1">
              <a:off x="16125" y="13777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7"/>
            <p:cNvSpPr/>
            <p:nvPr/>
          </p:nvSpPr>
          <p:spPr>
            <a:xfrm rot="-5400000" flipH="1">
              <a:off x="-11575" y="1141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7"/>
            <p:cNvSpPr/>
            <p:nvPr/>
          </p:nvSpPr>
          <p:spPr>
            <a:xfrm rot="-5400000" flipH="1">
              <a:off x="60300" y="12125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7"/>
            <p:cNvSpPr/>
            <p:nvPr/>
          </p:nvSpPr>
          <p:spPr>
            <a:xfrm rot="-5400000" flipH="1">
              <a:off x="-11575" y="12240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7"/>
            <p:cNvSpPr/>
            <p:nvPr/>
          </p:nvSpPr>
          <p:spPr>
            <a:xfrm rot="-5400000" flipH="1">
              <a:off x="60313" y="1543038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7"/>
            <p:cNvSpPr/>
            <p:nvPr/>
          </p:nvSpPr>
          <p:spPr>
            <a:xfrm rot="-5400000" flipH="1">
              <a:off x="-11562" y="1554613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7"/>
            <p:cNvSpPr/>
            <p:nvPr/>
          </p:nvSpPr>
          <p:spPr>
            <a:xfrm rot="-5400000" flipH="1">
              <a:off x="130850" y="1762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7"/>
            <p:cNvSpPr/>
            <p:nvPr/>
          </p:nvSpPr>
          <p:spPr>
            <a:xfrm rot="-5400000" flipH="1">
              <a:off x="60300" y="16254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7"/>
            <p:cNvSpPr/>
            <p:nvPr/>
          </p:nvSpPr>
          <p:spPr>
            <a:xfrm rot="-5400000" flipH="1">
              <a:off x="-11575" y="1636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7"/>
            <p:cNvSpPr/>
            <p:nvPr/>
          </p:nvSpPr>
          <p:spPr>
            <a:xfrm rot="-5400000" flipH="1">
              <a:off x="60313" y="1976538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7"/>
            <p:cNvSpPr/>
            <p:nvPr/>
          </p:nvSpPr>
          <p:spPr>
            <a:xfrm rot="-5400000" flipH="1">
              <a:off x="-11562" y="1988113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2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7"/>
            <p:cNvSpPr/>
            <p:nvPr/>
          </p:nvSpPr>
          <p:spPr>
            <a:xfrm rot="-5400000" flipH="1">
              <a:off x="187375" y="21500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7"/>
            <p:cNvSpPr/>
            <p:nvPr/>
          </p:nvSpPr>
          <p:spPr>
            <a:xfrm rot="-5400000" flipH="1">
              <a:off x="143200" y="2059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7"/>
            <p:cNvSpPr/>
            <p:nvPr/>
          </p:nvSpPr>
          <p:spPr>
            <a:xfrm rot="-5400000" flipH="1">
              <a:off x="60300" y="2059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7"/>
            <p:cNvSpPr/>
            <p:nvPr/>
          </p:nvSpPr>
          <p:spPr>
            <a:xfrm rot="-5400000" flipH="1">
              <a:off x="-11575" y="20704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7"/>
            <p:cNvSpPr/>
            <p:nvPr/>
          </p:nvSpPr>
          <p:spPr>
            <a:xfrm rot="-5400000" flipH="1">
              <a:off x="60300" y="22241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7"/>
            <p:cNvSpPr/>
            <p:nvPr/>
          </p:nvSpPr>
          <p:spPr>
            <a:xfrm rot="-5400000" flipH="1">
              <a:off x="-11300" y="2236025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7"/>
            <p:cNvSpPr/>
            <p:nvPr/>
          </p:nvSpPr>
          <p:spPr>
            <a:xfrm rot="-5400000" flipH="1">
              <a:off x="-11575" y="23186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7"/>
            <p:cNvSpPr/>
            <p:nvPr/>
          </p:nvSpPr>
          <p:spPr>
            <a:xfrm rot="-5400000" flipH="1">
              <a:off x="143200" y="2390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7"/>
            <p:cNvSpPr/>
            <p:nvPr/>
          </p:nvSpPr>
          <p:spPr>
            <a:xfrm rot="-5400000" flipH="1">
              <a:off x="60300" y="2390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7"/>
            <p:cNvSpPr/>
            <p:nvPr/>
          </p:nvSpPr>
          <p:spPr>
            <a:xfrm rot="-5400000" flipH="1">
              <a:off x="-11575" y="24015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7"/>
            <p:cNvSpPr/>
            <p:nvPr/>
          </p:nvSpPr>
          <p:spPr>
            <a:xfrm rot="-5400000" flipH="1">
              <a:off x="60300" y="24723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7"/>
            <p:cNvSpPr/>
            <p:nvPr/>
          </p:nvSpPr>
          <p:spPr>
            <a:xfrm rot="-5400000" flipH="1">
              <a:off x="-11575" y="24839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7"/>
            <p:cNvSpPr/>
            <p:nvPr/>
          </p:nvSpPr>
          <p:spPr>
            <a:xfrm rot="-5400000" flipH="1">
              <a:off x="-11300" y="2566575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7"/>
            <p:cNvSpPr/>
            <p:nvPr/>
          </p:nvSpPr>
          <p:spPr>
            <a:xfrm rot="-5400000" flipH="1">
              <a:off x="60300" y="27205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7"/>
            <p:cNvSpPr/>
            <p:nvPr/>
          </p:nvSpPr>
          <p:spPr>
            <a:xfrm rot="-5400000" flipH="1">
              <a:off x="-11300" y="273185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7"/>
            <p:cNvSpPr/>
            <p:nvPr/>
          </p:nvSpPr>
          <p:spPr>
            <a:xfrm rot="-5400000" flipH="1">
              <a:off x="60300" y="2885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7"/>
            <p:cNvSpPr/>
            <p:nvPr/>
          </p:nvSpPr>
          <p:spPr>
            <a:xfrm rot="-5400000" flipH="1">
              <a:off x="-11575" y="28968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7"/>
            <p:cNvSpPr/>
            <p:nvPr/>
          </p:nvSpPr>
          <p:spPr>
            <a:xfrm rot="-5400000" flipH="1">
              <a:off x="-10962" y="2979138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7"/>
            <p:cNvSpPr/>
            <p:nvPr/>
          </p:nvSpPr>
          <p:spPr>
            <a:xfrm rot="-5400000" flipH="1">
              <a:off x="143200" y="30505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7"/>
            <p:cNvSpPr/>
            <p:nvPr/>
          </p:nvSpPr>
          <p:spPr>
            <a:xfrm rot="-5400000" flipH="1">
              <a:off x="187375" y="266768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7"/>
            <p:cNvSpPr/>
            <p:nvPr/>
          </p:nvSpPr>
          <p:spPr>
            <a:xfrm rot="-5400000" flipH="1">
              <a:off x="-11575" y="30626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7"/>
            <p:cNvSpPr/>
            <p:nvPr/>
          </p:nvSpPr>
          <p:spPr>
            <a:xfrm rot="-5400000" flipH="1">
              <a:off x="242050" y="29461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7"/>
            <p:cNvSpPr/>
            <p:nvPr/>
          </p:nvSpPr>
          <p:spPr>
            <a:xfrm rot="-5400000" flipH="1">
              <a:off x="143200" y="3133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7"/>
            <p:cNvSpPr/>
            <p:nvPr/>
          </p:nvSpPr>
          <p:spPr>
            <a:xfrm rot="-5400000" flipH="1">
              <a:off x="60300" y="31334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7"/>
            <p:cNvSpPr/>
            <p:nvPr/>
          </p:nvSpPr>
          <p:spPr>
            <a:xfrm rot="-5400000" flipH="1">
              <a:off x="-11575" y="31450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7"/>
            <p:cNvSpPr/>
            <p:nvPr/>
          </p:nvSpPr>
          <p:spPr>
            <a:xfrm rot="-5400000" flipH="1">
              <a:off x="-11575" y="32279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7"/>
            <p:cNvSpPr/>
            <p:nvPr/>
          </p:nvSpPr>
          <p:spPr>
            <a:xfrm rot="-5400000" flipH="1">
              <a:off x="-11575" y="33932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7"/>
            <p:cNvSpPr/>
            <p:nvPr/>
          </p:nvSpPr>
          <p:spPr>
            <a:xfrm rot="-5400000" flipH="1">
              <a:off x="60300" y="34640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7"/>
            <p:cNvSpPr/>
            <p:nvPr/>
          </p:nvSpPr>
          <p:spPr>
            <a:xfrm rot="-5400000" flipH="1">
              <a:off x="-11575" y="34755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7"/>
            <p:cNvSpPr/>
            <p:nvPr/>
          </p:nvSpPr>
          <p:spPr>
            <a:xfrm rot="-5400000" flipH="1">
              <a:off x="187375" y="3422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7"/>
            <p:cNvSpPr/>
            <p:nvPr/>
          </p:nvSpPr>
          <p:spPr>
            <a:xfrm rot="-5400000" flipH="1">
              <a:off x="143200" y="354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7"/>
            <p:cNvSpPr/>
            <p:nvPr/>
          </p:nvSpPr>
          <p:spPr>
            <a:xfrm rot="-5400000" flipH="1">
              <a:off x="60300" y="354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7"/>
            <p:cNvSpPr/>
            <p:nvPr/>
          </p:nvSpPr>
          <p:spPr>
            <a:xfrm rot="-5400000" flipH="1">
              <a:off x="-11575" y="3558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7"/>
            <p:cNvSpPr/>
            <p:nvPr/>
          </p:nvSpPr>
          <p:spPr>
            <a:xfrm rot="-5400000" flipH="1">
              <a:off x="143200" y="36292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7"/>
            <p:cNvSpPr/>
            <p:nvPr/>
          </p:nvSpPr>
          <p:spPr>
            <a:xfrm rot="-5400000" flipH="1">
              <a:off x="60300" y="36292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7"/>
            <p:cNvSpPr/>
            <p:nvPr/>
          </p:nvSpPr>
          <p:spPr>
            <a:xfrm rot="-5400000" flipH="1">
              <a:off x="-11575" y="36408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7"/>
            <p:cNvSpPr/>
            <p:nvPr/>
          </p:nvSpPr>
          <p:spPr>
            <a:xfrm rot="-5400000" flipH="1">
              <a:off x="-11575" y="3723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7"/>
            <p:cNvSpPr/>
            <p:nvPr/>
          </p:nvSpPr>
          <p:spPr>
            <a:xfrm rot="-5400000" flipH="1">
              <a:off x="60300" y="38774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7"/>
            <p:cNvSpPr/>
            <p:nvPr/>
          </p:nvSpPr>
          <p:spPr>
            <a:xfrm rot="-5400000" flipH="1">
              <a:off x="-11575" y="38890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7"/>
            <p:cNvSpPr/>
            <p:nvPr/>
          </p:nvSpPr>
          <p:spPr>
            <a:xfrm rot="-5400000" flipH="1">
              <a:off x="153525" y="38219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7"/>
            <p:cNvSpPr/>
            <p:nvPr/>
          </p:nvSpPr>
          <p:spPr>
            <a:xfrm rot="-5400000" flipH="1">
              <a:off x="213200" y="4086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7"/>
            <p:cNvSpPr/>
            <p:nvPr/>
          </p:nvSpPr>
          <p:spPr>
            <a:xfrm rot="-5400000" flipH="1">
              <a:off x="60300" y="39598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7"/>
            <p:cNvSpPr/>
            <p:nvPr/>
          </p:nvSpPr>
          <p:spPr>
            <a:xfrm rot="-5400000" flipH="1">
              <a:off x="-11575" y="39714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7"/>
            <p:cNvSpPr/>
            <p:nvPr/>
          </p:nvSpPr>
          <p:spPr>
            <a:xfrm rot="-5400000" flipH="1">
              <a:off x="-11575" y="40543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7"/>
            <p:cNvSpPr/>
            <p:nvPr/>
          </p:nvSpPr>
          <p:spPr>
            <a:xfrm rot="-5400000" flipH="1">
              <a:off x="60300" y="41251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7"/>
            <p:cNvSpPr/>
            <p:nvPr/>
          </p:nvSpPr>
          <p:spPr>
            <a:xfrm rot="-5400000" flipH="1">
              <a:off x="-11575" y="41366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7"/>
            <p:cNvSpPr/>
            <p:nvPr/>
          </p:nvSpPr>
          <p:spPr>
            <a:xfrm rot="-5400000" flipH="1">
              <a:off x="-11575" y="42196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7"/>
            <p:cNvSpPr/>
            <p:nvPr/>
          </p:nvSpPr>
          <p:spPr>
            <a:xfrm rot="-5400000" flipH="1">
              <a:off x="-11575" y="43848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7"/>
            <p:cNvSpPr/>
            <p:nvPr/>
          </p:nvSpPr>
          <p:spPr>
            <a:xfrm rot="-5400000" flipH="1">
              <a:off x="60300" y="44556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7"/>
            <p:cNvSpPr/>
            <p:nvPr/>
          </p:nvSpPr>
          <p:spPr>
            <a:xfrm rot="-5400000" flipH="1">
              <a:off x="-11575" y="44677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7"/>
            <p:cNvSpPr/>
            <p:nvPr/>
          </p:nvSpPr>
          <p:spPr>
            <a:xfrm rot="-5400000" flipH="1">
              <a:off x="-11575" y="45501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7"/>
            <p:cNvSpPr/>
            <p:nvPr/>
          </p:nvSpPr>
          <p:spPr>
            <a:xfrm rot="-5400000" flipH="1">
              <a:off x="143200" y="4620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7"/>
            <p:cNvSpPr/>
            <p:nvPr/>
          </p:nvSpPr>
          <p:spPr>
            <a:xfrm rot="-5400000" flipH="1">
              <a:off x="60300" y="462092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7"/>
            <p:cNvSpPr/>
            <p:nvPr/>
          </p:nvSpPr>
          <p:spPr>
            <a:xfrm rot="-5400000" flipH="1">
              <a:off x="-11575" y="463250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7"/>
            <p:cNvSpPr/>
            <p:nvPr/>
          </p:nvSpPr>
          <p:spPr>
            <a:xfrm rot="-5400000" flipH="1">
              <a:off x="-11575" y="471542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7"/>
            <p:cNvSpPr/>
            <p:nvPr/>
          </p:nvSpPr>
          <p:spPr>
            <a:xfrm rot="-5400000" flipH="1">
              <a:off x="231550" y="48582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7"/>
            <p:cNvSpPr/>
            <p:nvPr/>
          </p:nvSpPr>
          <p:spPr>
            <a:xfrm rot="-5400000" flipH="1">
              <a:off x="143200" y="4786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7"/>
            <p:cNvSpPr/>
            <p:nvPr/>
          </p:nvSpPr>
          <p:spPr>
            <a:xfrm rot="-5400000" flipH="1">
              <a:off x="60300" y="4786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7"/>
            <p:cNvSpPr/>
            <p:nvPr/>
          </p:nvSpPr>
          <p:spPr>
            <a:xfrm rot="-5400000" flipH="1">
              <a:off x="-10962" y="4797163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7"/>
            <p:cNvSpPr/>
            <p:nvPr/>
          </p:nvSpPr>
          <p:spPr>
            <a:xfrm rot="-5400000" flipH="1">
              <a:off x="143200" y="49514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7"/>
            <p:cNvSpPr/>
            <p:nvPr/>
          </p:nvSpPr>
          <p:spPr>
            <a:xfrm rot="-5400000" flipH="1">
              <a:off x="-11575" y="496305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7"/>
            <p:cNvSpPr/>
            <p:nvPr/>
          </p:nvSpPr>
          <p:spPr>
            <a:xfrm rot="-5400000" flipH="1">
              <a:off x="60300" y="50344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7"/>
            <p:cNvSpPr/>
            <p:nvPr/>
          </p:nvSpPr>
          <p:spPr>
            <a:xfrm rot="-5400000" flipH="1">
              <a:off x="-11575" y="5045975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089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"/>
          <p:cNvSpPr txBox="1">
            <a:spLocks noGrp="1"/>
          </p:cNvSpPr>
          <p:nvPr>
            <p:ph type="title"/>
          </p:nvPr>
        </p:nvSpPr>
        <p:spPr>
          <a:xfrm>
            <a:off x="1755049" y="2356300"/>
            <a:ext cx="36032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845" name="Google Shape;845;p8"/>
          <p:cNvSpPr txBox="1">
            <a:spLocks noGrp="1"/>
          </p:cNvSpPr>
          <p:nvPr>
            <p:ph type="subTitle" idx="1"/>
          </p:nvPr>
        </p:nvSpPr>
        <p:spPr>
          <a:xfrm>
            <a:off x="1754416" y="3619500"/>
            <a:ext cx="36032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846" name="Google Shape;846;p8"/>
          <p:cNvCxnSpPr/>
          <p:nvPr/>
        </p:nvCxnSpPr>
        <p:spPr>
          <a:xfrm>
            <a:off x="6968445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8"/>
          <p:cNvSpPr/>
          <p:nvPr/>
        </p:nvSpPr>
        <p:spPr>
          <a:xfrm rot="-5400000">
            <a:off x="80401" y="4724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8"/>
          <p:cNvSpPr/>
          <p:nvPr/>
        </p:nvSpPr>
        <p:spPr>
          <a:xfrm rot="-5400000">
            <a:off x="-15066" y="47400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8"/>
          <p:cNvSpPr/>
          <p:nvPr/>
        </p:nvSpPr>
        <p:spPr>
          <a:xfrm rot="-5400000">
            <a:off x="80401" y="4503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8"/>
          <p:cNvSpPr/>
          <p:nvPr/>
        </p:nvSpPr>
        <p:spPr>
          <a:xfrm rot="-5400000">
            <a:off x="-15433" y="4520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8"/>
          <p:cNvSpPr/>
          <p:nvPr/>
        </p:nvSpPr>
        <p:spPr>
          <a:xfrm rot="-5400000">
            <a:off x="249834" y="47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8"/>
          <p:cNvSpPr/>
          <p:nvPr/>
        </p:nvSpPr>
        <p:spPr>
          <a:xfrm rot="-5400000">
            <a:off x="80401" y="672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8"/>
          <p:cNvSpPr/>
          <p:nvPr/>
        </p:nvSpPr>
        <p:spPr>
          <a:xfrm rot="-5400000">
            <a:off x="-15066" y="67403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8"/>
          <p:cNvSpPr/>
          <p:nvPr/>
        </p:nvSpPr>
        <p:spPr>
          <a:xfrm rot="-5400000">
            <a:off x="80401" y="6504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8"/>
          <p:cNvSpPr/>
          <p:nvPr/>
        </p:nvSpPr>
        <p:spPr>
          <a:xfrm rot="-5400000">
            <a:off x="-15433" y="652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8"/>
          <p:cNvSpPr/>
          <p:nvPr/>
        </p:nvSpPr>
        <p:spPr>
          <a:xfrm rot="-5400000">
            <a:off x="-14615" y="64089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7" name="Google Shape;857;p8"/>
          <p:cNvSpPr/>
          <p:nvPr/>
        </p:nvSpPr>
        <p:spPr>
          <a:xfrm rot="-5400000">
            <a:off x="190934" y="628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8"/>
          <p:cNvSpPr/>
          <p:nvPr/>
        </p:nvSpPr>
        <p:spPr>
          <a:xfrm rot="-5400000">
            <a:off x="-15433" y="629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9" name="Google Shape;859;p8"/>
          <p:cNvSpPr/>
          <p:nvPr/>
        </p:nvSpPr>
        <p:spPr>
          <a:xfrm rot="-5400000">
            <a:off x="322734" y="642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0" name="Google Shape;860;p8"/>
          <p:cNvSpPr/>
          <p:nvPr/>
        </p:nvSpPr>
        <p:spPr>
          <a:xfrm rot="-5400000">
            <a:off x="190934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1" name="Google Shape;861;p8"/>
          <p:cNvSpPr/>
          <p:nvPr/>
        </p:nvSpPr>
        <p:spPr>
          <a:xfrm rot="-5400000">
            <a:off x="80401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2" name="Google Shape;862;p8"/>
          <p:cNvSpPr/>
          <p:nvPr/>
        </p:nvSpPr>
        <p:spPr>
          <a:xfrm rot="-5400000">
            <a:off x="-15433" y="6189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3" name="Google Shape;863;p8"/>
          <p:cNvSpPr/>
          <p:nvPr/>
        </p:nvSpPr>
        <p:spPr>
          <a:xfrm rot="-5400000">
            <a:off x="-15433" y="607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4" name="Google Shape;864;p8"/>
          <p:cNvSpPr/>
          <p:nvPr/>
        </p:nvSpPr>
        <p:spPr>
          <a:xfrm rot="-5400000">
            <a:off x="190934" y="5952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5" name="Google Shape;865;p8"/>
          <p:cNvSpPr/>
          <p:nvPr/>
        </p:nvSpPr>
        <p:spPr>
          <a:xfrm rot="-5400000">
            <a:off x="80401" y="5952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8"/>
          <p:cNvSpPr/>
          <p:nvPr/>
        </p:nvSpPr>
        <p:spPr>
          <a:xfrm rot="-5400000">
            <a:off x="-15433" y="5968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7" name="Google Shape;867;p8"/>
          <p:cNvSpPr/>
          <p:nvPr/>
        </p:nvSpPr>
        <p:spPr>
          <a:xfrm rot="-5400000">
            <a:off x="190934" y="584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" name="Google Shape;868;p8"/>
          <p:cNvSpPr/>
          <p:nvPr/>
        </p:nvSpPr>
        <p:spPr>
          <a:xfrm rot="-5400000">
            <a:off x="80401" y="584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" name="Google Shape;869;p8"/>
          <p:cNvSpPr/>
          <p:nvPr/>
        </p:nvSpPr>
        <p:spPr>
          <a:xfrm rot="-5400000">
            <a:off x="-15433" y="5858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0" name="Google Shape;870;p8"/>
          <p:cNvSpPr/>
          <p:nvPr/>
        </p:nvSpPr>
        <p:spPr>
          <a:xfrm rot="-5400000">
            <a:off x="-15433" y="5747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1" name="Google Shape;871;p8"/>
          <p:cNvSpPr/>
          <p:nvPr/>
        </p:nvSpPr>
        <p:spPr>
          <a:xfrm rot="-5400000">
            <a:off x="204701" y="5586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8"/>
          <p:cNvSpPr/>
          <p:nvPr/>
        </p:nvSpPr>
        <p:spPr>
          <a:xfrm rot="-5400000">
            <a:off x="80401" y="5511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8"/>
          <p:cNvSpPr/>
          <p:nvPr/>
        </p:nvSpPr>
        <p:spPr>
          <a:xfrm rot="-5400000">
            <a:off x="-15433" y="5527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8"/>
          <p:cNvSpPr/>
          <p:nvPr/>
        </p:nvSpPr>
        <p:spPr>
          <a:xfrm rot="-5400000">
            <a:off x="-14615" y="54162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8"/>
          <p:cNvSpPr/>
          <p:nvPr/>
        </p:nvSpPr>
        <p:spPr>
          <a:xfrm rot="-5400000">
            <a:off x="190934" y="5291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8"/>
          <p:cNvSpPr/>
          <p:nvPr/>
        </p:nvSpPr>
        <p:spPr>
          <a:xfrm rot="-5400000">
            <a:off x="-15433" y="5306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8"/>
          <p:cNvSpPr/>
          <p:nvPr/>
        </p:nvSpPr>
        <p:spPr>
          <a:xfrm rot="-5400000">
            <a:off x="322734" y="5430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8"/>
          <p:cNvSpPr/>
          <p:nvPr/>
        </p:nvSpPr>
        <p:spPr>
          <a:xfrm rot="-5400000">
            <a:off x="190934" y="518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8"/>
          <p:cNvSpPr/>
          <p:nvPr/>
        </p:nvSpPr>
        <p:spPr>
          <a:xfrm rot="-5400000">
            <a:off x="80401" y="518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0" name="Google Shape;880;p8"/>
          <p:cNvSpPr/>
          <p:nvPr/>
        </p:nvSpPr>
        <p:spPr>
          <a:xfrm rot="-5400000">
            <a:off x="-15433" y="5196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8"/>
          <p:cNvSpPr/>
          <p:nvPr/>
        </p:nvSpPr>
        <p:spPr>
          <a:xfrm rot="-5400000">
            <a:off x="190934" y="507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2" name="Google Shape;882;p8"/>
          <p:cNvSpPr/>
          <p:nvPr/>
        </p:nvSpPr>
        <p:spPr>
          <a:xfrm rot="-5400000">
            <a:off x="80401" y="507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8"/>
          <p:cNvSpPr/>
          <p:nvPr/>
        </p:nvSpPr>
        <p:spPr>
          <a:xfrm rot="-5400000">
            <a:off x="-15433" y="5086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8"/>
          <p:cNvSpPr/>
          <p:nvPr/>
        </p:nvSpPr>
        <p:spPr>
          <a:xfrm rot="-5400000">
            <a:off x="-15433" y="4975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8"/>
          <p:cNvSpPr/>
          <p:nvPr/>
        </p:nvSpPr>
        <p:spPr>
          <a:xfrm flipH="1">
            <a:off x="258681" y="30225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6" name="Google Shape;886;p8"/>
          <p:cNvSpPr/>
          <p:nvPr/>
        </p:nvSpPr>
        <p:spPr>
          <a:xfrm flipH="1">
            <a:off x="258681" y="443923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8"/>
          <p:cNvSpPr/>
          <p:nvPr/>
        </p:nvSpPr>
        <p:spPr>
          <a:xfrm flipH="1">
            <a:off x="742893" y="205216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8"/>
          <p:cNvSpPr/>
          <p:nvPr/>
        </p:nvSpPr>
        <p:spPr>
          <a:xfrm flipH="1">
            <a:off x="839531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8"/>
          <p:cNvSpPr/>
          <p:nvPr/>
        </p:nvSpPr>
        <p:spPr>
          <a:xfrm flipH="1">
            <a:off x="646190" y="2409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8"/>
          <p:cNvSpPr/>
          <p:nvPr/>
        </p:nvSpPr>
        <p:spPr>
          <a:xfrm flipH="1">
            <a:off x="549769" y="2408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8"/>
          <p:cNvSpPr/>
          <p:nvPr/>
        </p:nvSpPr>
        <p:spPr>
          <a:xfrm flipH="1">
            <a:off x="355934" y="2409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8"/>
          <p:cNvSpPr/>
          <p:nvPr/>
        </p:nvSpPr>
        <p:spPr>
          <a:xfrm flipH="1">
            <a:off x="259511" y="240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8"/>
          <p:cNvSpPr/>
          <p:nvPr/>
        </p:nvSpPr>
        <p:spPr>
          <a:xfrm flipH="1">
            <a:off x="162594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8"/>
          <p:cNvSpPr/>
          <p:nvPr/>
        </p:nvSpPr>
        <p:spPr>
          <a:xfrm flipH="1">
            <a:off x="65677" y="240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5" name="Google Shape;895;p8"/>
          <p:cNvSpPr/>
          <p:nvPr/>
        </p:nvSpPr>
        <p:spPr>
          <a:xfrm flipH="1">
            <a:off x="829361" y="10137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8"/>
          <p:cNvSpPr/>
          <p:nvPr/>
        </p:nvSpPr>
        <p:spPr>
          <a:xfrm flipH="1">
            <a:off x="539598" y="101378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8"/>
          <p:cNvSpPr/>
          <p:nvPr/>
        </p:nvSpPr>
        <p:spPr>
          <a:xfrm flipH="1">
            <a:off x="646190" y="1012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8"/>
          <p:cNvSpPr/>
          <p:nvPr/>
        </p:nvSpPr>
        <p:spPr>
          <a:xfrm flipH="1">
            <a:off x="742893" y="362905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8"/>
          <p:cNvSpPr/>
          <p:nvPr/>
        </p:nvSpPr>
        <p:spPr>
          <a:xfrm flipH="1">
            <a:off x="259511" y="1012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8"/>
          <p:cNvSpPr/>
          <p:nvPr/>
        </p:nvSpPr>
        <p:spPr>
          <a:xfrm flipH="1">
            <a:off x="355934" y="101266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8"/>
          <p:cNvSpPr/>
          <p:nvPr/>
        </p:nvSpPr>
        <p:spPr>
          <a:xfrm flipH="1">
            <a:off x="55979" y="101378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8"/>
          <p:cNvSpPr/>
          <p:nvPr/>
        </p:nvSpPr>
        <p:spPr>
          <a:xfrm rot="-5400000" flipH="1">
            <a:off x="84451" y="645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8"/>
          <p:cNvSpPr/>
          <p:nvPr/>
        </p:nvSpPr>
        <p:spPr>
          <a:xfrm rot="-5400000" flipH="1">
            <a:off x="-15082" y="6607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8"/>
          <p:cNvSpPr/>
          <p:nvPr/>
        </p:nvSpPr>
        <p:spPr>
          <a:xfrm rot="-5400000" flipH="1">
            <a:off x="84451" y="866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8"/>
          <p:cNvSpPr/>
          <p:nvPr/>
        </p:nvSpPr>
        <p:spPr>
          <a:xfrm rot="-5400000" flipH="1">
            <a:off x="-15449" y="880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8"/>
          <p:cNvSpPr/>
          <p:nvPr/>
        </p:nvSpPr>
        <p:spPr>
          <a:xfrm rot="-5400000" flipH="1">
            <a:off x="-14633" y="9905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8"/>
          <p:cNvSpPr/>
          <p:nvPr/>
        </p:nvSpPr>
        <p:spPr>
          <a:xfrm rot="-5400000" flipH="1">
            <a:off x="194985" y="1085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8"/>
          <p:cNvSpPr/>
          <p:nvPr/>
        </p:nvSpPr>
        <p:spPr>
          <a:xfrm rot="-5400000" flipH="1">
            <a:off x="253885" y="575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8"/>
          <p:cNvSpPr/>
          <p:nvPr/>
        </p:nvSpPr>
        <p:spPr>
          <a:xfrm rot="-5400000" flipH="1">
            <a:off x="-15449" y="1101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0" name="Google Shape;910;p8"/>
          <p:cNvSpPr/>
          <p:nvPr/>
        </p:nvSpPr>
        <p:spPr>
          <a:xfrm rot="-5400000" flipH="1">
            <a:off x="326785" y="946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1" name="Google Shape;911;p8"/>
          <p:cNvSpPr/>
          <p:nvPr/>
        </p:nvSpPr>
        <p:spPr>
          <a:xfrm rot="-5400000" flipH="1">
            <a:off x="194985" y="119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8"/>
          <p:cNvSpPr/>
          <p:nvPr/>
        </p:nvSpPr>
        <p:spPr>
          <a:xfrm rot="-5400000" flipH="1">
            <a:off x="84451" y="119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8"/>
          <p:cNvSpPr/>
          <p:nvPr/>
        </p:nvSpPr>
        <p:spPr>
          <a:xfrm rot="-5400000" flipH="1">
            <a:off x="-15449" y="1211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4" name="Google Shape;914;p8"/>
          <p:cNvSpPr/>
          <p:nvPr/>
        </p:nvSpPr>
        <p:spPr>
          <a:xfrm rot="-5400000" flipH="1">
            <a:off x="-15449" y="1322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5" name="Google Shape;915;p8"/>
          <p:cNvSpPr/>
          <p:nvPr/>
        </p:nvSpPr>
        <p:spPr>
          <a:xfrm rot="-5400000" flipH="1">
            <a:off x="194985" y="1417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6" name="Google Shape;916;p8"/>
          <p:cNvSpPr/>
          <p:nvPr/>
        </p:nvSpPr>
        <p:spPr>
          <a:xfrm rot="-5400000" flipH="1">
            <a:off x="84451" y="1417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8"/>
          <p:cNvSpPr/>
          <p:nvPr/>
        </p:nvSpPr>
        <p:spPr>
          <a:xfrm rot="-5400000" flipH="1">
            <a:off x="-15449" y="1432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8"/>
          <p:cNvSpPr/>
          <p:nvPr/>
        </p:nvSpPr>
        <p:spPr>
          <a:xfrm rot="-5400000" flipH="1">
            <a:off x="194985" y="1527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8"/>
          <p:cNvSpPr/>
          <p:nvPr/>
        </p:nvSpPr>
        <p:spPr>
          <a:xfrm rot="-5400000" flipH="1">
            <a:off x="84451" y="15273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8"/>
          <p:cNvSpPr/>
          <p:nvPr/>
        </p:nvSpPr>
        <p:spPr>
          <a:xfrm rot="-5400000" flipH="1">
            <a:off x="-15449" y="15426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8"/>
          <p:cNvSpPr/>
          <p:nvPr/>
        </p:nvSpPr>
        <p:spPr>
          <a:xfrm rot="-5400000" flipH="1">
            <a:off x="-15449" y="1653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8"/>
          <p:cNvSpPr/>
          <p:nvPr/>
        </p:nvSpPr>
        <p:spPr>
          <a:xfrm rot="-5400000" flipH="1">
            <a:off x="84451" y="1859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3" name="Google Shape;923;p8"/>
          <p:cNvSpPr/>
          <p:nvPr/>
        </p:nvSpPr>
        <p:spPr>
          <a:xfrm rot="-5400000" flipH="1">
            <a:off x="-15449" y="187355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4" name="Google Shape;924;p8"/>
          <p:cNvSpPr/>
          <p:nvPr/>
        </p:nvSpPr>
        <p:spPr>
          <a:xfrm rot="10800000" flipH="1">
            <a:off x="1343275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5" name="Google Shape;925;p8"/>
          <p:cNvSpPr/>
          <p:nvPr/>
        </p:nvSpPr>
        <p:spPr>
          <a:xfrm rot="10800000" flipH="1">
            <a:off x="1452909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6" name="Google Shape;926;p8"/>
          <p:cNvSpPr/>
          <p:nvPr/>
        </p:nvSpPr>
        <p:spPr>
          <a:xfrm rot="10800000" flipH="1">
            <a:off x="14538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7" name="Google Shape;927;p8"/>
          <p:cNvSpPr/>
          <p:nvPr/>
        </p:nvSpPr>
        <p:spPr>
          <a:xfrm rot="10800000" flipH="1">
            <a:off x="1313675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8" name="Google Shape;928;p8"/>
          <p:cNvSpPr/>
          <p:nvPr/>
        </p:nvSpPr>
        <p:spPr>
          <a:xfrm rot="10800000" flipH="1">
            <a:off x="15634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8"/>
          <p:cNvSpPr/>
          <p:nvPr/>
        </p:nvSpPr>
        <p:spPr>
          <a:xfrm rot="10800000" flipH="1">
            <a:off x="1563442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8"/>
          <p:cNvSpPr/>
          <p:nvPr/>
        </p:nvSpPr>
        <p:spPr>
          <a:xfrm rot="10800000" flipH="1">
            <a:off x="15636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8"/>
          <p:cNvSpPr/>
          <p:nvPr/>
        </p:nvSpPr>
        <p:spPr>
          <a:xfrm rot="10800000" flipH="1">
            <a:off x="1673975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8"/>
          <p:cNvSpPr/>
          <p:nvPr/>
        </p:nvSpPr>
        <p:spPr>
          <a:xfrm rot="10800000" flipH="1">
            <a:off x="1674175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8"/>
          <p:cNvSpPr/>
          <p:nvPr/>
        </p:nvSpPr>
        <p:spPr>
          <a:xfrm rot="10800000" flipH="1">
            <a:off x="17847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8"/>
          <p:cNvSpPr/>
          <p:nvPr/>
        </p:nvSpPr>
        <p:spPr>
          <a:xfrm rot="-5400000" flipH="1">
            <a:off x="-15082" y="11660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5" name="Google Shape;935;p8"/>
          <p:cNvSpPr/>
          <p:nvPr/>
        </p:nvSpPr>
        <p:spPr>
          <a:xfrm rot="10800000">
            <a:off x="258681" y="22832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6" name="Google Shape;936;p8"/>
          <p:cNvSpPr/>
          <p:nvPr/>
        </p:nvSpPr>
        <p:spPr>
          <a:xfrm rot="-5400000" flipH="1">
            <a:off x="1893321" y="653982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8"/>
          <p:cNvSpPr/>
          <p:nvPr/>
        </p:nvSpPr>
        <p:spPr>
          <a:xfrm rot="-5400000" flipH="1">
            <a:off x="1888417" y="6631455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8"/>
          <p:cNvSpPr/>
          <p:nvPr/>
        </p:nvSpPr>
        <p:spPr>
          <a:xfrm rot="-5400000" flipH="1">
            <a:off x="1888417" y="6728372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8"/>
          <p:cNvSpPr/>
          <p:nvPr/>
        </p:nvSpPr>
        <p:spPr>
          <a:xfrm rot="-5400000" flipH="1">
            <a:off x="1992178" y="653982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8"/>
          <p:cNvSpPr/>
          <p:nvPr/>
        </p:nvSpPr>
        <p:spPr>
          <a:xfrm rot="-5400000" flipH="1">
            <a:off x="1991931" y="6443157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8"/>
          <p:cNvSpPr/>
          <p:nvPr/>
        </p:nvSpPr>
        <p:spPr>
          <a:xfrm rot="-5400000" flipH="1">
            <a:off x="1987139" y="6738317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8"/>
          <p:cNvSpPr/>
          <p:nvPr/>
        </p:nvSpPr>
        <p:spPr>
          <a:xfrm rot="-5400000">
            <a:off x="84451" y="1939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3" name="Google Shape;943;p8"/>
          <p:cNvSpPr/>
          <p:nvPr/>
        </p:nvSpPr>
        <p:spPr>
          <a:xfrm rot="-5400000">
            <a:off x="-15082" y="195505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4" name="Google Shape;944;p8"/>
          <p:cNvSpPr/>
          <p:nvPr/>
        </p:nvSpPr>
        <p:spPr>
          <a:xfrm rot="10800000">
            <a:off x="1093309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5" name="Google Shape;945;p8"/>
          <p:cNvSpPr/>
          <p:nvPr/>
        </p:nvSpPr>
        <p:spPr>
          <a:xfrm rot="10800000">
            <a:off x="10942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6" name="Google Shape;946;p8"/>
          <p:cNvSpPr/>
          <p:nvPr/>
        </p:nvSpPr>
        <p:spPr>
          <a:xfrm rot="10800000">
            <a:off x="983709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7" name="Google Shape;947;p8"/>
          <p:cNvSpPr/>
          <p:nvPr/>
        </p:nvSpPr>
        <p:spPr>
          <a:xfrm rot="10800000">
            <a:off x="873675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8" name="Google Shape;948;p8"/>
          <p:cNvSpPr/>
          <p:nvPr/>
        </p:nvSpPr>
        <p:spPr>
          <a:xfrm rot="10800000">
            <a:off x="8731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9" name="Google Shape;949;p8"/>
          <p:cNvSpPr/>
          <p:nvPr/>
        </p:nvSpPr>
        <p:spPr>
          <a:xfrm rot="10800000">
            <a:off x="1012909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0" name="Google Shape;950;p8"/>
          <p:cNvSpPr/>
          <p:nvPr/>
        </p:nvSpPr>
        <p:spPr>
          <a:xfrm rot="10800000">
            <a:off x="7631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1" name="Google Shape;951;p8"/>
          <p:cNvSpPr/>
          <p:nvPr/>
        </p:nvSpPr>
        <p:spPr>
          <a:xfrm rot="10800000">
            <a:off x="7633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8"/>
          <p:cNvSpPr/>
          <p:nvPr/>
        </p:nvSpPr>
        <p:spPr>
          <a:xfrm rot="10800000" flipH="1">
            <a:off x="1992842" y="68299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8"/>
          <p:cNvSpPr/>
          <p:nvPr/>
        </p:nvSpPr>
        <p:spPr>
          <a:xfrm rot="10800000" flipH="1">
            <a:off x="513409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8"/>
          <p:cNvSpPr/>
          <p:nvPr/>
        </p:nvSpPr>
        <p:spPr>
          <a:xfrm rot="10800000" flipH="1">
            <a:off x="5143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8"/>
          <p:cNvSpPr/>
          <p:nvPr/>
        </p:nvSpPr>
        <p:spPr>
          <a:xfrm rot="10800000" flipH="1">
            <a:off x="623942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8"/>
          <p:cNvSpPr/>
          <p:nvPr/>
        </p:nvSpPr>
        <p:spPr>
          <a:xfrm rot="10800000" flipH="1">
            <a:off x="623942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8"/>
          <p:cNvSpPr/>
          <p:nvPr/>
        </p:nvSpPr>
        <p:spPr>
          <a:xfrm rot="10800000" flipH="1">
            <a:off x="624142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8"/>
          <p:cNvSpPr/>
          <p:nvPr/>
        </p:nvSpPr>
        <p:spPr>
          <a:xfrm rot="10800000">
            <a:off x="3294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8"/>
          <p:cNvSpPr/>
          <p:nvPr/>
        </p:nvSpPr>
        <p:spPr>
          <a:xfrm rot="10800000" flipH="1">
            <a:off x="804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8"/>
          <p:cNvSpPr/>
          <p:nvPr/>
        </p:nvSpPr>
        <p:spPr>
          <a:xfrm rot="10800000" flipH="1">
            <a:off x="190209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8"/>
          <p:cNvSpPr/>
          <p:nvPr/>
        </p:nvSpPr>
        <p:spPr>
          <a:xfrm flipH="1">
            <a:off x="2016103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2" name="Google Shape;962;p8"/>
          <p:cNvSpPr/>
          <p:nvPr/>
        </p:nvSpPr>
        <p:spPr>
          <a:xfrm flipH="1">
            <a:off x="1905337" y="19864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8"/>
          <p:cNvSpPr/>
          <p:nvPr/>
        </p:nvSpPr>
        <p:spPr>
          <a:xfrm flipH="1">
            <a:off x="1905337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4" name="Google Shape;964;p8"/>
          <p:cNvSpPr/>
          <p:nvPr/>
        </p:nvSpPr>
        <p:spPr>
          <a:xfrm flipH="1">
            <a:off x="1905537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5" name="Google Shape;965;p8"/>
          <p:cNvSpPr/>
          <p:nvPr/>
        </p:nvSpPr>
        <p:spPr>
          <a:xfrm flipH="1">
            <a:off x="1795537" y="19864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6" name="Google Shape;966;p8"/>
          <p:cNvSpPr/>
          <p:nvPr/>
        </p:nvSpPr>
        <p:spPr>
          <a:xfrm flipH="1">
            <a:off x="1795537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7" name="Google Shape;967;p8"/>
          <p:cNvSpPr/>
          <p:nvPr/>
        </p:nvSpPr>
        <p:spPr>
          <a:xfrm flipH="1">
            <a:off x="1795737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8"/>
          <p:cNvSpPr/>
          <p:nvPr/>
        </p:nvSpPr>
        <p:spPr>
          <a:xfrm flipH="1">
            <a:off x="1685170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8"/>
          <p:cNvSpPr/>
          <p:nvPr/>
        </p:nvSpPr>
        <p:spPr>
          <a:xfrm flipH="1">
            <a:off x="1463870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8"/>
          <p:cNvSpPr/>
          <p:nvPr/>
        </p:nvSpPr>
        <p:spPr>
          <a:xfrm flipH="1">
            <a:off x="1464803" y="364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8"/>
          <p:cNvSpPr/>
          <p:nvPr/>
        </p:nvSpPr>
        <p:spPr>
          <a:xfrm rot="-5400000">
            <a:off x="1043018" y="230629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8"/>
          <p:cNvSpPr/>
          <p:nvPr/>
        </p:nvSpPr>
        <p:spPr>
          <a:xfrm>
            <a:off x="1383470" y="8811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8"/>
          <p:cNvSpPr/>
          <p:nvPr/>
        </p:nvSpPr>
        <p:spPr>
          <a:xfrm>
            <a:off x="1383670" y="364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133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"/>
          <p:cNvSpPr txBox="1">
            <a:spLocks noGrp="1"/>
          </p:cNvSpPr>
          <p:nvPr>
            <p:ph type="title"/>
          </p:nvPr>
        </p:nvSpPr>
        <p:spPr>
          <a:xfrm flipH="1">
            <a:off x="7262867" y="1762817"/>
            <a:ext cx="3616000" cy="2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6" name="Google Shape;976;p9"/>
          <p:cNvSpPr txBox="1">
            <a:spLocks noGrp="1"/>
          </p:cNvSpPr>
          <p:nvPr>
            <p:ph type="subTitle" idx="1"/>
          </p:nvPr>
        </p:nvSpPr>
        <p:spPr>
          <a:xfrm flipH="1">
            <a:off x="7263033" y="4077233"/>
            <a:ext cx="3616000" cy="12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9"/>
          <p:cNvSpPr/>
          <p:nvPr/>
        </p:nvSpPr>
        <p:spPr>
          <a:xfrm rot="10800000" flipH="1">
            <a:off x="78100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9"/>
          <p:cNvSpPr/>
          <p:nvPr/>
        </p:nvSpPr>
        <p:spPr>
          <a:xfrm rot="10800000" flipH="1">
            <a:off x="7739601" y="1161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9"/>
          <p:cNvSpPr/>
          <p:nvPr/>
        </p:nvSpPr>
        <p:spPr>
          <a:xfrm rot="10800000" flipH="1">
            <a:off x="7920601" y="1220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9"/>
          <p:cNvSpPr/>
          <p:nvPr/>
        </p:nvSpPr>
        <p:spPr>
          <a:xfrm rot="10800000" flipH="1">
            <a:off x="79206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9"/>
          <p:cNvSpPr/>
          <p:nvPr/>
        </p:nvSpPr>
        <p:spPr>
          <a:xfrm rot="10800000" flipH="1">
            <a:off x="8030401" y="1220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9"/>
          <p:cNvSpPr/>
          <p:nvPr/>
        </p:nvSpPr>
        <p:spPr>
          <a:xfrm rot="10800000" flipH="1">
            <a:off x="80304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3" name="Google Shape;983;p9"/>
          <p:cNvSpPr/>
          <p:nvPr/>
        </p:nvSpPr>
        <p:spPr>
          <a:xfrm rot="10800000" flipH="1">
            <a:off x="83613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4" name="Google Shape;984;p9"/>
          <p:cNvSpPr/>
          <p:nvPr/>
        </p:nvSpPr>
        <p:spPr>
          <a:xfrm rot="10800000" flipH="1">
            <a:off x="8287234" y="12064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5" name="Google Shape;985;p9"/>
          <p:cNvSpPr/>
          <p:nvPr/>
        </p:nvSpPr>
        <p:spPr>
          <a:xfrm rot="10800000" flipH="1">
            <a:off x="8640601" y="11268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9"/>
          <p:cNvSpPr/>
          <p:nvPr/>
        </p:nvSpPr>
        <p:spPr>
          <a:xfrm rot="10800000" flipH="1">
            <a:off x="8471134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9"/>
          <p:cNvSpPr/>
          <p:nvPr/>
        </p:nvSpPr>
        <p:spPr>
          <a:xfrm rot="10800000" flipH="1">
            <a:off x="8691501" y="1330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8" name="Google Shape;988;p9"/>
          <p:cNvSpPr/>
          <p:nvPr/>
        </p:nvSpPr>
        <p:spPr>
          <a:xfrm>
            <a:off x="7479867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9"/>
          <p:cNvSpPr/>
          <p:nvPr/>
        </p:nvSpPr>
        <p:spPr>
          <a:xfrm>
            <a:off x="7700234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9"/>
          <p:cNvSpPr/>
          <p:nvPr/>
        </p:nvSpPr>
        <p:spPr>
          <a:xfrm>
            <a:off x="7700234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9"/>
          <p:cNvSpPr/>
          <p:nvPr/>
        </p:nvSpPr>
        <p:spPr>
          <a:xfrm>
            <a:off x="8016667" y="58439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9"/>
          <p:cNvSpPr/>
          <p:nvPr/>
        </p:nvSpPr>
        <p:spPr>
          <a:xfrm>
            <a:off x="7920601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9"/>
          <p:cNvSpPr/>
          <p:nvPr/>
        </p:nvSpPr>
        <p:spPr>
          <a:xfrm>
            <a:off x="7920601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9"/>
          <p:cNvSpPr/>
          <p:nvPr/>
        </p:nvSpPr>
        <p:spPr>
          <a:xfrm>
            <a:off x="8140967" y="5726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9"/>
          <p:cNvSpPr/>
          <p:nvPr/>
        </p:nvSpPr>
        <p:spPr>
          <a:xfrm>
            <a:off x="8251534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6" name="Google Shape;996;p9"/>
          <p:cNvSpPr/>
          <p:nvPr/>
        </p:nvSpPr>
        <p:spPr>
          <a:xfrm>
            <a:off x="8692267" y="5615567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9"/>
          <p:cNvSpPr/>
          <p:nvPr/>
        </p:nvSpPr>
        <p:spPr>
          <a:xfrm>
            <a:off x="8802067" y="5615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98" name="Google Shape;998;p9"/>
          <p:cNvCxnSpPr/>
          <p:nvPr/>
        </p:nvCxnSpPr>
        <p:spPr>
          <a:xfrm>
            <a:off x="6208699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9"/>
          <p:cNvSpPr/>
          <p:nvPr/>
        </p:nvSpPr>
        <p:spPr>
          <a:xfrm flipH="1">
            <a:off x="87991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9"/>
          <p:cNvSpPr/>
          <p:nvPr/>
        </p:nvSpPr>
        <p:spPr>
          <a:xfrm flipH="1">
            <a:off x="8688601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9"/>
          <p:cNvSpPr/>
          <p:nvPr/>
        </p:nvSpPr>
        <p:spPr>
          <a:xfrm flipH="1">
            <a:off x="84711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9"/>
          <p:cNvSpPr/>
          <p:nvPr/>
        </p:nvSpPr>
        <p:spPr>
          <a:xfrm flipH="1">
            <a:off x="83613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9"/>
          <p:cNvSpPr/>
          <p:nvPr/>
        </p:nvSpPr>
        <p:spPr>
          <a:xfrm flipH="1">
            <a:off x="8034067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9"/>
          <p:cNvSpPr/>
          <p:nvPr/>
        </p:nvSpPr>
        <p:spPr>
          <a:xfrm flipH="1">
            <a:off x="7739601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9"/>
          <p:cNvSpPr/>
          <p:nvPr/>
        </p:nvSpPr>
        <p:spPr>
          <a:xfrm flipH="1">
            <a:off x="7629067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9"/>
          <p:cNvSpPr/>
          <p:nvPr/>
        </p:nvSpPr>
        <p:spPr>
          <a:xfrm flipH="1">
            <a:off x="7518534" y="144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9"/>
          <p:cNvSpPr/>
          <p:nvPr/>
        </p:nvSpPr>
        <p:spPr>
          <a:xfrm flipH="1">
            <a:off x="89096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9"/>
          <p:cNvSpPr/>
          <p:nvPr/>
        </p:nvSpPr>
        <p:spPr>
          <a:xfrm flipH="1">
            <a:off x="87991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9"/>
          <p:cNvSpPr/>
          <p:nvPr/>
        </p:nvSpPr>
        <p:spPr>
          <a:xfrm flipH="1">
            <a:off x="85437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9"/>
          <p:cNvSpPr/>
          <p:nvPr/>
        </p:nvSpPr>
        <p:spPr>
          <a:xfrm flipH="1">
            <a:off x="84339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9"/>
          <p:cNvSpPr/>
          <p:nvPr/>
        </p:nvSpPr>
        <p:spPr>
          <a:xfrm flipH="1">
            <a:off x="81409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9"/>
          <p:cNvSpPr/>
          <p:nvPr/>
        </p:nvSpPr>
        <p:spPr>
          <a:xfrm flipH="1">
            <a:off x="7812201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9"/>
          <p:cNvSpPr/>
          <p:nvPr/>
        </p:nvSpPr>
        <p:spPr>
          <a:xfrm flipH="1">
            <a:off x="7701667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9"/>
          <p:cNvSpPr/>
          <p:nvPr/>
        </p:nvSpPr>
        <p:spPr>
          <a:xfrm flipH="1">
            <a:off x="7591134" y="55050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634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"/>
          <p:cNvSpPr txBox="1">
            <a:spLocks noGrp="1"/>
          </p:cNvSpPr>
          <p:nvPr>
            <p:ph type="title"/>
          </p:nvPr>
        </p:nvSpPr>
        <p:spPr>
          <a:xfrm>
            <a:off x="7462567" y="719333"/>
            <a:ext cx="37784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0"/>
          <p:cNvSpPr/>
          <p:nvPr/>
        </p:nvSpPr>
        <p:spPr>
          <a:xfrm>
            <a:off x="11874578" y="33030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10"/>
          <p:cNvSpPr/>
          <p:nvPr/>
        </p:nvSpPr>
        <p:spPr>
          <a:xfrm>
            <a:off x="11874578" y="47197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10"/>
          <p:cNvSpPr/>
          <p:nvPr/>
        </p:nvSpPr>
        <p:spPr>
          <a:xfrm>
            <a:off x="11390341" y="23326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10"/>
          <p:cNvSpPr/>
          <p:nvPr/>
        </p:nvSpPr>
        <p:spPr>
          <a:xfrm>
            <a:off x="11283613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10"/>
          <p:cNvSpPr/>
          <p:nvPr/>
        </p:nvSpPr>
        <p:spPr>
          <a:xfrm>
            <a:off x="11487124" y="3045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10"/>
          <p:cNvSpPr/>
          <p:nvPr/>
        </p:nvSpPr>
        <p:spPr>
          <a:xfrm>
            <a:off x="11573870" y="30456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10"/>
          <p:cNvSpPr/>
          <p:nvPr/>
        </p:nvSpPr>
        <p:spPr>
          <a:xfrm>
            <a:off x="11776907" y="30457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10"/>
          <p:cNvSpPr/>
          <p:nvPr/>
        </p:nvSpPr>
        <p:spPr>
          <a:xfrm>
            <a:off x="11873824" y="30457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5" name="Google Shape;1025;p10"/>
          <p:cNvSpPr/>
          <p:nvPr/>
        </p:nvSpPr>
        <p:spPr>
          <a:xfrm>
            <a:off x="11960549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6" name="Google Shape;1026;p10"/>
          <p:cNvSpPr/>
          <p:nvPr/>
        </p:nvSpPr>
        <p:spPr>
          <a:xfrm>
            <a:off x="12057466" y="30456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7" name="Google Shape;1027;p10"/>
          <p:cNvSpPr/>
          <p:nvPr/>
        </p:nvSpPr>
        <p:spPr>
          <a:xfrm>
            <a:off x="11293783" y="12942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10"/>
          <p:cNvSpPr/>
          <p:nvPr/>
        </p:nvSpPr>
        <p:spPr>
          <a:xfrm>
            <a:off x="11583567" y="12942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9" name="Google Shape;1029;p10"/>
          <p:cNvSpPr/>
          <p:nvPr/>
        </p:nvSpPr>
        <p:spPr>
          <a:xfrm>
            <a:off x="11487124" y="129314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10"/>
          <p:cNvSpPr/>
          <p:nvPr/>
        </p:nvSpPr>
        <p:spPr>
          <a:xfrm>
            <a:off x="11390341" y="390953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1" name="Google Shape;1031;p10"/>
          <p:cNvSpPr/>
          <p:nvPr/>
        </p:nvSpPr>
        <p:spPr>
          <a:xfrm>
            <a:off x="11873824" y="12931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2" name="Google Shape;1032;p10"/>
          <p:cNvSpPr/>
          <p:nvPr/>
        </p:nvSpPr>
        <p:spPr>
          <a:xfrm>
            <a:off x="11776907" y="12931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3" name="Google Shape;1033;p10"/>
          <p:cNvSpPr/>
          <p:nvPr/>
        </p:nvSpPr>
        <p:spPr>
          <a:xfrm>
            <a:off x="12067165" y="12942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4" name="Google Shape;1034;p10"/>
          <p:cNvSpPr/>
          <p:nvPr/>
        </p:nvSpPr>
        <p:spPr>
          <a:xfrm rot="5400000">
            <a:off x="12048621" y="6739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10"/>
          <p:cNvSpPr/>
          <p:nvPr/>
        </p:nvSpPr>
        <p:spPr>
          <a:xfrm rot="5400000">
            <a:off x="12148887" y="6888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6" name="Google Shape;1036;p10"/>
          <p:cNvSpPr/>
          <p:nvPr/>
        </p:nvSpPr>
        <p:spPr>
          <a:xfrm rot="5400000">
            <a:off x="12048621" y="8943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7" name="Google Shape;1037;p10"/>
          <p:cNvSpPr/>
          <p:nvPr/>
        </p:nvSpPr>
        <p:spPr>
          <a:xfrm rot="5400000">
            <a:off x="12148521" y="90883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8" name="Google Shape;1038;p10"/>
          <p:cNvSpPr/>
          <p:nvPr/>
        </p:nvSpPr>
        <p:spPr>
          <a:xfrm rot="5400000">
            <a:off x="11879187" y="6034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9" name="Google Shape;1039;p10"/>
          <p:cNvSpPr/>
          <p:nvPr/>
        </p:nvSpPr>
        <p:spPr>
          <a:xfrm rot="5400000">
            <a:off x="12148887" y="1446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0" name="Google Shape;1040;p10"/>
          <p:cNvSpPr/>
          <p:nvPr/>
        </p:nvSpPr>
        <p:spPr>
          <a:xfrm>
            <a:off x="10113767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1" name="Google Shape;1041;p10"/>
          <p:cNvSpPr/>
          <p:nvPr/>
        </p:nvSpPr>
        <p:spPr>
          <a:xfrm>
            <a:off x="10224534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2" name="Google Shape;1042;p10"/>
          <p:cNvSpPr/>
          <p:nvPr/>
        </p:nvSpPr>
        <p:spPr>
          <a:xfrm>
            <a:off x="10224534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3" name="Google Shape;1043;p10"/>
          <p:cNvSpPr/>
          <p:nvPr/>
        </p:nvSpPr>
        <p:spPr>
          <a:xfrm>
            <a:off x="10224334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4" name="Google Shape;1044;p10"/>
          <p:cNvSpPr/>
          <p:nvPr/>
        </p:nvSpPr>
        <p:spPr>
          <a:xfrm>
            <a:off x="10334334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10"/>
          <p:cNvSpPr/>
          <p:nvPr/>
        </p:nvSpPr>
        <p:spPr>
          <a:xfrm>
            <a:off x="10334334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10"/>
          <p:cNvSpPr/>
          <p:nvPr/>
        </p:nvSpPr>
        <p:spPr>
          <a:xfrm>
            <a:off x="10334134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10"/>
          <p:cNvSpPr/>
          <p:nvPr/>
        </p:nvSpPr>
        <p:spPr>
          <a:xfrm>
            <a:off x="10444701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10"/>
          <p:cNvSpPr/>
          <p:nvPr/>
        </p:nvSpPr>
        <p:spPr>
          <a:xfrm>
            <a:off x="10666001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10"/>
          <p:cNvSpPr/>
          <p:nvPr/>
        </p:nvSpPr>
        <p:spPr>
          <a:xfrm>
            <a:off x="10665067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10"/>
          <p:cNvSpPr/>
          <p:nvPr/>
        </p:nvSpPr>
        <p:spPr>
          <a:xfrm rot="5400000" flipH="1">
            <a:off x="11090240" y="25867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1" name="Google Shape;1051;p10"/>
          <p:cNvSpPr/>
          <p:nvPr/>
        </p:nvSpPr>
        <p:spPr>
          <a:xfrm flipH="1">
            <a:off x="10746401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10"/>
          <p:cNvSpPr/>
          <p:nvPr/>
        </p:nvSpPr>
        <p:spPr>
          <a:xfrm flipH="1">
            <a:off x="10746934" y="-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5147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"/>
          <p:cNvSpPr txBox="1">
            <a:spLocks noGrp="1"/>
          </p:cNvSpPr>
          <p:nvPr>
            <p:ph type="title" hasCustomPrompt="1"/>
          </p:nvPr>
        </p:nvSpPr>
        <p:spPr>
          <a:xfrm>
            <a:off x="1660800" y="2597700"/>
            <a:ext cx="8870400" cy="1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5" name="Google Shape;1055;p11"/>
          <p:cNvSpPr txBox="1">
            <a:spLocks noGrp="1"/>
          </p:cNvSpPr>
          <p:nvPr>
            <p:ph type="subTitle" idx="1"/>
          </p:nvPr>
        </p:nvSpPr>
        <p:spPr>
          <a:xfrm>
            <a:off x="2468600" y="3850300"/>
            <a:ext cx="7254800" cy="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056" name="Google Shape;1056;p11"/>
          <p:cNvCxnSpPr/>
          <p:nvPr/>
        </p:nvCxnSpPr>
        <p:spPr>
          <a:xfrm>
            <a:off x="-8000" y="2055800"/>
            <a:ext cx="12208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11"/>
          <p:cNvCxnSpPr/>
          <p:nvPr/>
        </p:nvCxnSpPr>
        <p:spPr>
          <a:xfrm>
            <a:off x="-8000" y="4802200"/>
            <a:ext cx="12208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8" name="Google Shape;1058;p11"/>
          <p:cNvSpPr/>
          <p:nvPr/>
        </p:nvSpPr>
        <p:spPr>
          <a:xfrm flipH="1">
            <a:off x="12149067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11"/>
          <p:cNvSpPr/>
          <p:nvPr/>
        </p:nvSpPr>
        <p:spPr>
          <a:xfrm flipH="1">
            <a:off x="11917734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0" name="Google Shape;1060;p11"/>
          <p:cNvSpPr/>
          <p:nvPr/>
        </p:nvSpPr>
        <p:spPr>
          <a:xfrm flipH="1">
            <a:off x="120385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1" name="Google Shape;1061;p11"/>
          <p:cNvSpPr/>
          <p:nvPr/>
        </p:nvSpPr>
        <p:spPr>
          <a:xfrm flipH="1">
            <a:off x="12038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2" name="Google Shape;1062;p11"/>
          <p:cNvSpPr/>
          <p:nvPr/>
        </p:nvSpPr>
        <p:spPr>
          <a:xfrm flipH="1">
            <a:off x="118188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3" name="Google Shape;1063;p11"/>
          <p:cNvSpPr/>
          <p:nvPr/>
        </p:nvSpPr>
        <p:spPr>
          <a:xfrm flipH="1">
            <a:off x="115977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4" name="Google Shape;1064;p11"/>
          <p:cNvSpPr/>
          <p:nvPr/>
        </p:nvSpPr>
        <p:spPr>
          <a:xfrm flipH="1">
            <a:off x="115977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5" name="Google Shape;1065;p11"/>
          <p:cNvSpPr/>
          <p:nvPr/>
        </p:nvSpPr>
        <p:spPr>
          <a:xfrm flipH="1">
            <a:off x="114879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6" name="Google Shape;1066;p11"/>
          <p:cNvSpPr/>
          <p:nvPr/>
        </p:nvSpPr>
        <p:spPr>
          <a:xfrm flipH="1">
            <a:off x="11157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7" name="Google Shape;1067;p11"/>
          <p:cNvSpPr/>
          <p:nvPr/>
        </p:nvSpPr>
        <p:spPr>
          <a:xfrm flipH="1">
            <a:off x="109366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8" name="Google Shape;1068;p11"/>
          <p:cNvSpPr/>
          <p:nvPr/>
        </p:nvSpPr>
        <p:spPr>
          <a:xfrm flipH="1">
            <a:off x="107170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9" name="Google Shape;1069;p11"/>
          <p:cNvSpPr/>
          <p:nvPr/>
        </p:nvSpPr>
        <p:spPr>
          <a:xfrm flipH="1">
            <a:off x="11227518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0" name="Google Shape;1070;p11"/>
          <p:cNvSpPr/>
          <p:nvPr/>
        </p:nvSpPr>
        <p:spPr>
          <a:xfrm flipH="1">
            <a:off x="10856267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1" name="Google Shape;1071;p11"/>
          <p:cNvSpPr/>
          <p:nvPr/>
        </p:nvSpPr>
        <p:spPr>
          <a:xfrm flipH="1">
            <a:off x="106065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2" name="Google Shape;1072;p11"/>
          <p:cNvSpPr/>
          <p:nvPr/>
        </p:nvSpPr>
        <p:spPr>
          <a:xfrm flipH="1">
            <a:off x="10606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3" name="Google Shape;1073;p11"/>
          <p:cNvSpPr/>
          <p:nvPr/>
        </p:nvSpPr>
        <p:spPr>
          <a:xfrm flipH="1">
            <a:off x="101657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4" name="Google Shape;1074;p11"/>
          <p:cNvSpPr/>
          <p:nvPr/>
        </p:nvSpPr>
        <p:spPr>
          <a:xfrm flipH="1">
            <a:off x="10220667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5" name="Google Shape;1075;p11"/>
          <p:cNvSpPr/>
          <p:nvPr/>
        </p:nvSpPr>
        <p:spPr>
          <a:xfrm flipH="1">
            <a:off x="100552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1"/>
          <p:cNvSpPr/>
          <p:nvPr/>
        </p:nvSpPr>
        <p:spPr>
          <a:xfrm flipH="1">
            <a:off x="100552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1"/>
          <p:cNvSpPr/>
          <p:nvPr/>
        </p:nvSpPr>
        <p:spPr>
          <a:xfrm flipH="1">
            <a:off x="99454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1"/>
          <p:cNvSpPr/>
          <p:nvPr/>
        </p:nvSpPr>
        <p:spPr>
          <a:xfrm flipH="1">
            <a:off x="99454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1"/>
          <p:cNvSpPr/>
          <p:nvPr/>
        </p:nvSpPr>
        <p:spPr>
          <a:xfrm flipH="1">
            <a:off x="96144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1"/>
          <p:cNvSpPr/>
          <p:nvPr/>
        </p:nvSpPr>
        <p:spPr>
          <a:xfrm flipH="1">
            <a:off x="9688567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1" name="Google Shape;1081;p11"/>
          <p:cNvSpPr/>
          <p:nvPr/>
        </p:nvSpPr>
        <p:spPr>
          <a:xfrm flipH="1">
            <a:off x="9335201" y="51880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11"/>
          <p:cNvSpPr/>
          <p:nvPr/>
        </p:nvSpPr>
        <p:spPr>
          <a:xfrm flipH="1">
            <a:off x="95046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11"/>
          <p:cNvSpPr/>
          <p:nvPr/>
        </p:nvSpPr>
        <p:spPr>
          <a:xfrm flipH="1">
            <a:off x="92843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4" name="Google Shape;1084;p11"/>
          <p:cNvSpPr/>
          <p:nvPr/>
        </p:nvSpPr>
        <p:spPr>
          <a:xfrm flipH="1">
            <a:off x="88435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5" name="Google Shape;1085;p11"/>
          <p:cNvSpPr/>
          <p:nvPr/>
        </p:nvSpPr>
        <p:spPr>
          <a:xfrm flipH="1">
            <a:off x="86232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6" name="Google Shape;1086;p11"/>
          <p:cNvSpPr/>
          <p:nvPr/>
        </p:nvSpPr>
        <p:spPr>
          <a:xfrm flipH="1">
            <a:off x="86232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7" name="Google Shape;1087;p11"/>
          <p:cNvSpPr/>
          <p:nvPr/>
        </p:nvSpPr>
        <p:spPr>
          <a:xfrm flipH="1">
            <a:off x="8306767" y="5212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8" name="Google Shape;1088;p11"/>
          <p:cNvSpPr/>
          <p:nvPr/>
        </p:nvSpPr>
        <p:spPr>
          <a:xfrm flipH="1">
            <a:off x="84028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9" name="Google Shape;1089;p11"/>
          <p:cNvSpPr/>
          <p:nvPr/>
        </p:nvSpPr>
        <p:spPr>
          <a:xfrm flipH="1">
            <a:off x="84028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0" name="Google Shape;1090;p11"/>
          <p:cNvSpPr/>
          <p:nvPr/>
        </p:nvSpPr>
        <p:spPr>
          <a:xfrm flipH="1">
            <a:off x="81824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11"/>
          <p:cNvSpPr/>
          <p:nvPr/>
        </p:nvSpPr>
        <p:spPr>
          <a:xfrm flipH="1">
            <a:off x="7851534" y="49253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11"/>
          <p:cNvSpPr/>
          <p:nvPr/>
        </p:nvSpPr>
        <p:spPr>
          <a:xfrm flipH="1">
            <a:off x="8071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3" name="Google Shape;1093;p11"/>
          <p:cNvSpPr/>
          <p:nvPr/>
        </p:nvSpPr>
        <p:spPr>
          <a:xfrm flipH="1">
            <a:off x="7631200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4" name="Google Shape;1094;p11"/>
          <p:cNvSpPr/>
          <p:nvPr/>
        </p:nvSpPr>
        <p:spPr>
          <a:xfrm flipH="1">
            <a:off x="7338634" y="5078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5" name="Google Shape;1095;p11"/>
          <p:cNvSpPr/>
          <p:nvPr/>
        </p:nvSpPr>
        <p:spPr>
          <a:xfrm flipH="1">
            <a:off x="75213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11"/>
          <p:cNvSpPr/>
          <p:nvPr/>
        </p:nvSpPr>
        <p:spPr>
          <a:xfrm flipH="1">
            <a:off x="7053200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11"/>
          <p:cNvSpPr/>
          <p:nvPr/>
        </p:nvSpPr>
        <p:spPr>
          <a:xfrm flipH="1">
            <a:off x="6821867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11"/>
          <p:cNvSpPr/>
          <p:nvPr/>
        </p:nvSpPr>
        <p:spPr>
          <a:xfrm flipH="1">
            <a:off x="6942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9" name="Google Shape;1099;p11"/>
          <p:cNvSpPr/>
          <p:nvPr/>
        </p:nvSpPr>
        <p:spPr>
          <a:xfrm flipH="1">
            <a:off x="69426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0" name="Google Shape;1100;p11"/>
          <p:cNvSpPr/>
          <p:nvPr/>
        </p:nvSpPr>
        <p:spPr>
          <a:xfrm flipH="1">
            <a:off x="67230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1" name="Google Shape;1101;p11"/>
          <p:cNvSpPr/>
          <p:nvPr/>
        </p:nvSpPr>
        <p:spPr>
          <a:xfrm flipH="1">
            <a:off x="65019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11"/>
          <p:cNvSpPr/>
          <p:nvPr/>
        </p:nvSpPr>
        <p:spPr>
          <a:xfrm flipH="1">
            <a:off x="6501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11"/>
          <p:cNvSpPr/>
          <p:nvPr/>
        </p:nvSpPr>
        <p:spPr>
          <a:xfrm flipH="1">
            <a:off x="63921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4" name="Google Shape;1104;p11"/>
          <p:cNvSpPr/>
          <p:nvPr/>
        </p:nvSpPr>
        <p:spPr>
          <a:xfrm flipH="1">
            <a:off x="60611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5" name="Google Shape;1105;p11"/>
          <p:cNvSpPr/>
          <p:nvPr/>
        </p:nvSpPr>
        <p:spPr>
          <a:xfrm flipH="1">
            <a:off x="58408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6" name="Google Shape;1106;p11"/>
          <p:cNvSpPr/>
          <p:nvPr/>
        </p:nvSpPr>
        <p:spPr>
          <a:xfrm flipH="1">
            <a:off x="56211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11"/>
          <p:cNvSpPr/>
          <p:nvPr/>
        </p:nvSpPr>
        <p:spPr>
          <a:xfrm flipH="1">
            <a:off x="6131651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8" name="Google Shape;1108;p11"/>
          <p:cNvSpPr/>
          <p:nvPr/>
        </p:nvSpPr>
        <p:spPr>
          <a:xfrm flipH="1">
            <a:off x="5760401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9" name="Google Shape;1109;p11"/>
          <p:cNvSpPr/>
          <p:nvPr/>
        </p:nvSpPr>
        <p:spPr>
          <a:xfrm flipH="1">
            <a:off x="5510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0" name="Google Shape;1110;p11"/>
          <p:cNvSpPr/>
          <p:nvPr/>
        </p:nvSpPr>
        <p:spPr>
          <a:xfrm flipH="1">
            <a:off x="55106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1" name="Google Shape;1111;p11"/>
          <p:cNvSpPr/>
          <p:nvPr/>
        </p:nvSpPr>
        <p:spPr>
          <a:xfrm flipH="1">
            <a:off x="50699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2" name="Google Shape;1112;p11"/>
          <p:cNvSpPr/>
          <p:nvPr/>
        </p:nvSpPr>
        <p:spPr>
          <a:xfrm flipH="1">
            <a:off x="5124801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3" name="Google Shape;1113;p11"/>
          <p:cNvSpPr/>
          <p:nvPr/>
        </p:nvSpPr>
        <p:spPr>
          <a:xfrm flipH="1">
            <a:off x="49593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4" name="Google Shape;1114;p11"/>
          <p:cNvSpPr/>
          <p:nvPr/>
        </p:nvSpPr>
        <p:spPr>
          <a:xfrm flipH="1">
            <a:off x="4959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5" name="Google Shape;1115;p11"/>
          <p:cNvSpPr/>
          <p:nvPr/>
        </p:nvSpPr>
        <p:spPr>
          <a:xfrm flipH="1">
            <a:off x="48495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6" name="Google Shape;1116;p11"/>
          <p:cNvSpPr/>
          <p:nvPr/>
        </p:nvSpPr>
        <p:spPr>
          <a:xfrm flipH="1">
            <a:off x="48495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7" name="Google Shape;1117;p11"/>
          <p:cNvSpPr/>
          <p:nvPr/>
        </p:nvSpPr>
        <p:spPr>
          <a:xfrm flipH="1">
            <a:off x="45186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8" name="Google Shape;1118;p11"/>
          <p:cNvSpPr/>
          <p:nvPr/>
        </p:nvSpPr>
        <p:spPr>
          <a:xfrm flipH="1">
            <a:off x="4592701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1"/>
          <p:cNvSpPr/>
          <p:nvPr/>
        </p:nvSpPr>
        <p:spPr>
          <a:xfrm flipH="1">
            <a:off x="4239334" y="51880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0" name="Google Shape;1120;p11"/>
          <p:cNvSpPr/>
          <p:nvPr/>
        </p:nvSpPr>
        <p:spPr>
          <a:xfrm flipH="1">
            <a:off x="44088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1" name="Google Shape;1121;p11"/>
          <p:cNvSpPr/>
          <p:nvPr/>
        </p:nvSpPr>
        <p:spPr>
          <a:xfrm flipH="1">
            <a:off x="41884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2" name="Google Shape;1122;p11"/>
          <p:cNvSpPr/>
          <p:nvPr/>
        </p:nvSpPr>
        <p:spPr>
          <a:xfrm flipH="1">
            <a:off x="37477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3" name="Google Shape;1123;p11"/>
          <p:cNvSpPr/>
          <p:nvPr/>
        </p:nvSpPr>
        <p:spPr>
          <a:xfrm flipH="1">
            <a:off x="35273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4" name="Google Shape;1124;p11"/>
          <p:cNvSpPr/>
          <p:nvPr/>
        </p:nvSpPr>
        <p:spPr>
          <a:xfrm flipH="1">
            <a:off x="3527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5" name="Google Shape;1125;p11"/>
          <p:cNvSpPr/>
          <p:nvPr/>
        </p:nvSpPr>
        <p:spPr>
          <a:xfrm flipH="1">
            <a:off x="3210901" y="5212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6" name="Google Shape;1126;p11"/>
          <p:cNvSpPr/>
          <p:nvPr/>
        </p:nvSpPr>
        <p:spPr>
          <a:xfrm flipH="1">
            <a:off x="33069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7" name="Google Shape;1127;p11"/>
          <p:cNvSpPr/>
          <p:nvPr/>
        </p:nvSpPr>
        <p:spPr>
          <a:xfrm flipH="1">
            <a:off x="33069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8" name="Google Shape;1128;p11"/>
          <p:cNvSpPr/>
          <p:nvPr/>
        </p:nvSpPr>
        <p:spPr>
          <a:xfrm flipH="1">
            <a:off x="30866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9" name="Google Shape;1129;p11"/>
          <p:cNvSpPr/>
          <p:nvPr/>
        </p:nvSpPr>
        <p:spPr>
          <a:xfrm flipH="1">
            <a:off x="2976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0" name="Google Shape;1130;p11"/>
          <p:cNvSpPr/>
          <p:nvPr/>
        </p:nvSpPr>
        <p:spPr>
          <a:xfrm flipH="1">
            <a:off x="2535333" y="49842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1" name="Google Shape;1131;p11"/>
          <p:cNvSpPr/>
          <p:nvPr/>
        </p:nvSpPr>
        <p:spPr>
          <a:xfrm flipH="1">
            <a:off x="2242767" y="5078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2" name="Google Shape;1132;p11"/>
          <p:cNvSpPr/>
          <p:nvPr/>
        </p:nvSpPr>
        <p:spPr>
          <a:xfrm flipH="1">
            <a:off x="24255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3" name="Google Shape;1133;p11"/>
          <p:cNvSpPr/>
          <p:nvPr/>
        </p:nvSpPr>
        <p:spPr>
          <a:xfrm flipH="1">
            <a:off x="20953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4" name="Google Shape;1134;p11"/>
          <p:cNvSpPr/>
          <p:nvPr/>
        </p:nvSpPr>
        <p:spPr>
          <a:xfrm flipH="1">
            <a:off x="17644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5" name="Google Shape;1135;p11"/>
          <p:cNvSpPr/>
          <p:nvPr/>
        </p:nvSpPr>
        <p:spPr>
          <a:xfrm flipH="1">
            <a:off x="15440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6" name="Google Shape;1136;p11"/>
          <p:cNvSpPr/>
          <p:nvPr/>
        </p:nvSpPr>
        <p:spPr>
          <a:xfrm flipH="1">
            <a:off x="13244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7" name="Google Shape;1137;p11"/>
          <p:cNvSpPr/>
          <p:nvPr/>
        </p:nvSpPr>
        <p:spPr>
          <a:xfrm flipH="1">
            <a:off x="1834885" y="5153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8" name="Google Shape;1138;p11"/>
          <p:cNvSpPr/>
          <p:nvPr/>
        </p:nvSpPr>
        <p:spPr>
          <a:xfrm flipH="1">
            <a:off x="1463634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9" name="Google Shape;1139;p11"/>
          <p:cNvSpPr/>
          <p:nvPr/>
        </p:nvSpPr>
        <p:spPr>
          <a:xfrm flipH="1">
            <a:off x="12138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0" name="Google Shape;1140;p11"/>
          <p:cNvSpPr/>
          <p:nvPr/>
        </p:nvSpPr>
        <p:spPr>
          <a:xfrm flipH="1">
            <a:off x="12138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1" name="Google Shape;1141;p11"/>
          <p:cNvSpPr/>
          <p:nvPr/>
        </p:nvSpPr>
        <p:spPr>
          <a:xfrm flipH="1">
            <a:off x="9927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2" name="Google Shape;1142;p11"/>
          <p:cNvSpPr/>
          <p:nvPr/>
        </p:nvSpPr>
        <p:spPr>
          <a:xfrm flipH="1">
            <a:off x="9927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3" name="Google Shape;1143;p11"/>
          <p:cNvSpPr/>
          <p:nvPr/>
        </p:nvSpPr>
        <p:spPr>
          <a:xfrm flipH="1">
            <a:off x="8829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4" name="Google Shape;1144;p11"/>
          <p:cNvSpPr/>
          <p:nvPr/>
        </p:nvSpPr>
        <p:spPr>
          <a:xfrm flipH="1">
            <a:off x="882934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5" name="Google Shape;1145;p11"/>
          <p:cNvSpPr/>
          <p:nvPr/>
        </p:nvSpPr>
        <p:spPr>
          <a:xfrm flipH="1">
            <a:off x="626101" y="5108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11"/>
          <p:cNvSpPr/>
          <p:nvPr/>
        </p:nvSpPr>
        <p:spPr>
          <a:xfrm flipH="1">
            <a:off x="5512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11"/>
          <p:cNvSpPr/>
          <p:nvPr/>
        </p:nvSpPr>
        <p:spPr>
          <a:xfrm flipH="1">
            <a:off x="331634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11"/>
          <p:cNvSpPr/>
          <p:nvPr/>
        </p:nvSpPr>
        <p:spPr>
          <a:xfrm flipH="1">
            <a:off x="470867" y="52265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11"/>
          <p:cNvSpPr/>
          <p:nvPr/>
        </p:nvSpPr>
        <p:spPr>
          <a:xfrm flipH="1">
            <a:off x="221101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11"/>
          <p:cNvSpPr/>
          <p:nvPr/>
        </p:nvSpPr>
        <p:spPr>
          <a:xfrm flipH="1">
            <a:off x="221101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11"/>
          <p:cNvSpPr/>
          <p:nvPr/>
        </p:nvSpPr>
        <p:spPr>
          <a:xfrm flipH="1">
            <a:off x="110567" y="5094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2" name="Google Shape;1152;p11"/>
          <p:cNvSpPr/>
          <p:nvPr/>
        </p:nvSpPr>
        <p:spPr>
          <a:xfrm flipH="1">
            <a:off x="110567" y="49842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11"/>
          <p:cNvSpPr/>
          <p:nvPr/>
        </p:nvSpPr>
        <p:spPr>
          <a:xfrm rot="5400000" flipH="1">
            <a:off x="12052705" y="182071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11"/>
          <p:cNvSpPr/>
          <p:nvPr/>
        </p:nvSpPr>
        <p:spPr>
          <a:xfrm rot="5400000" flipH="1">
            <a:off x="12148905" y="183651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11"/>
          <p:cNvSpPr/>
          <p:nvPr/>
        </p:nvSpPr>
        <p:spPr>
          <a:xfrm rot="5400000" flipH="1">
            <a:off x="12052705" y="16003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11"/>
          <p:cNvSpPr/>
          <p:nvPr/>
        </p:nvSpPr>
        <p:spPr>
          <a:xfrm rot="5400000" flipH="1">
            <a:off x="12148538" y="16165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7" name="Google Shape;1157;p11"/>
          <p:cNvSpPr/>
          <p:nvPr/>
        </p:nvSpPr>
        <p:spPr>
          <a:xfrm rot="5400000" flipH="1">
            <a:off x="12147722" y="150516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8" name="Google Shape;1158;p11"/>
          <p:cNvSpPr/>
          <p:nvPr/>
        </p:nvSpPr>
        <p:spPr>
          <a:xfrm rot="5400000" flipH="1">
            <a:off x="11942171" y="138071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11"/>
          <p:cNvSpPr/>
          <p:nvPr/>
        </p:nvSpPr>
        <p:spPr>
          <a:xfrm rot="5400000" flipH="1">
            <a:off x="12148538" y="13954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11"/>
          <p:cNvSpPr/>
          <p:nvPr/>
        </p:nvSpPr>
        <p:spPr>
          <a:xfrm rot="5400000" flipH="1">
            <a:off x="11810371" y="15199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11"/>
          <p:cNvSpPr/>
          <p:nvPr/>
        </p:nvSpPr>
        <p:spPr>
          <a:xfrm rot="5400000" flipH="1">
            <a:off x="11942171" y="127017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11"/>
          <p:cNvSpPr/>
          <p:nvPr/>
        </p:nvSpPr>
        <p:spPr>
          <a:xfrm rot="5400000" flipH="1">
            <a:off x="12052705" y="127017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11"/>
          <p:cNvSpPr/>
          <p:nvPr/>
        </p:nvSpPr>
        <p:spPr>
          <a:xfrm rot="5400000" flipH="1">
            <a:off x="12148538" y="12856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4" name="Google Shape;1164;p11"/>
          <p:cNvSpPr/>
          <p:nvPr/>
        </p:nvSpPr>
        <p:spPr>
          <a:xfrm rot="5400000" flipH="1">
            <a:off x="12148538" y="117504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5" name="Google Shape;1165;p11"/>
          <p:cNvSpPr/>
          <p:nvPr/>
        </p:nvSpPr>
        <p:spPr>
          <a:xfrm rot="5400000" flipH="1">
            <a:off x="11942171" y="10490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6" name="Google Shape;1166;p11"/>
          <p:cNvSpPr/>
          <p:nvPr/>
        </p:nvSpPr>
        <p:spPr>
          <a:xfrm rot="5400000" flipH="1">
            <a:off x="12052705" y="10490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7" name="Google Shape;1167;p11"/>
          <p:cNvSpPr/>
          <p:nvPr/>
        </p:nvSpPr>
        <p:spPr>
          <a:xfrm rot="5400000" flipH="1">
            <a:off x="12148538" y="106448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8" name="Google Shape;1168;p11"/>
          <p:cNvSpPr/>
          <p:nvPr/>
        </p:nvSpPr>
        <p:spPr>
          <a:xfrm rot="5400000" flipH="1">
            <a:off x="11942171" y="9392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9" name="Google Shape;1169;p11"/>
          <p:cNvSpPr/>
          <p:nvPr/>
        </p:nvSpPr>
        <p:spPr>
          <a:xfrm rot="5400000" flipH="1">
            <a:off x="12052705" y="93924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0" name="Google Shape;1170;p11"/>
          <p:cNvSpPr/>
          <p:nvPr/>
        </p:nvSpPr>
        <p:spPr>
          <a:xfrm rot="5400000" flipH="1">
            <a:off x="12148538" y="95468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1" name="Google Shape;1171;p11"/>
          <p:cNvSpPr/>
          <p:nvPr/>
        </p:nvSpPr>
        <p:spPr>
          <a:xfrm rot="5400000" flipH="1">
            <a:off x="12148538" y="84411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2" name="Google Shape;1172;p11"/>
          <p:cNvSpPr/>
          <p:nvPr/>
        </p:nvSpPr>
        <p:spPr>
          <a:xfrm rot="-5400000" flipH="1">
            <a:off x="324078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3" name="Google Shape;1173;p11"/>
          <p:cNvSpPr/>
          <p:nvPr/>
        </p:nvSpPr>
        <p:spPr>
          <a:xfrm rot="-5400000" flipH="1">
            <a:off x="465748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4" name="Google Shape;1174;p11"/>
          <p:cNvSpPr/>
          <p:nvPr/>
        </p:nvSpPr>
        <p:spPr>
          <a:xfrm rot="-5400000" flipH="1">
            <a:off x="227028" y="1152541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5" name="Google Shape;1175;p11"/>
          <p:cNvSpPr/>
          <p:nvPr/>
        </p:nvSpPr>
        <p:spPr>
          <a:xfrm rot="-5400000" flipH="1">
            <a:off x="19321" y="105071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6" name="Google Shape;1176;p11"/>
          <p:cNvSpPr/>
          <p:nvPr/>
        </p:nvSpPr>
        <p:spPr>
          <a:xfrm rot="-5400000" flipH="1">
            <a:off x="24216" y="1249331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7" name="Google Shape;1177;p11"/>
          <p:cNvSpPr/>
          <p:nvPr/>
        </p:nvSpPr>
        <p:spPr>
          <a:xfrm rot="-5400000" flipH="1">
            <a:off x="19569" y="1340723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8" name="Google Shape;1178;p11"/>
          <p:cNvSpPr/>
          <p:nvPr/>
        </p:nvSpPr>
        <p:spPr>
          <a:xfrm rot="-5400000" flipH="1">
            <a:off x="23977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9" name="Google Shape;1179;p11"/>
          <p:cNvSpPr/>
          <p:nvPr/>
        </p:nvSpPr>
        <p:spPr>
          <a:xfrm rot="-5400000" flipH="1">
            <a:off x="24225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0" name="Google Shape;1180;p11"/>
          <p:cNvSpPr/>
          <p:nvPr/>
        </p:nvSpPr>
        <p:spPr>
          <a:xfrm rot="-5400000" flipH="1">
            <a:off x="19321" y="172764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1" name="Google Shape;1181;p11"/>
          <p:cNvSpPr/>
          <p:nvPr/>
        </p:nvSpPr>
        <p:spPr>
          <a:xfrm rot="-5400000" flipH="1">
            <a:off x="19321" y="18245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2" name="Google Shape;1182;p11"/>
          <p:cNvSpPr/>
          <p:nvPr/>
        </p:nvSpPr>
        <p:spPr>
          <a:xfrm rot="-5400000" flipH="1">
            <a:off x="118043" y="1061132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3" name="Google Shape;1183;p11"/>
          <p:cNvSpPr/>
          <p:nvPr/>
        </p:nvSpPr>
        <p:spPr>
          <a:xfrm rot="-5400000" flipH="1">
            <a:off x="118054" y="135090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11"/>
          <p:cNvSpPr/>
          <p:nvPr/>
        </p:nvSpPr>
        <p:spPr>
          <a:xfrm rot="-5400000" flipH="1">
            <a:off x="123072" y="1249331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11"/>
          <p:cNvSpPr/>
          <p:nvPr/>
        </p:nvSpPr>
        <p:spPr>
          <a:xfrm rot="-5400000" flipH="1">
            <a:off x="384705" y="1152554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6" name="Google Shape;1186;p11"/>
          <p:cNvSpPr/>
          <p:nvPr/>
        </p:nvSpPr>
        <p:spPr>
          <a:xfrm rot="-5400000" flipH="1">
            <a:off x="123083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7" name="Google Shape;1187;p11"/>
          <p:cNvSpPr/>
          <p:nvPr/>
        </p:nvSpPr>
        <p:spPr>
          <a:xfrm rot="-5400000" flipH="1">
            <a:off x="122835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8" name="Google Shape;1188;p11"/>
          <p:cNvSpPr/>
          <p:nvPr/>
        </p:nvSpPr>
        <p:spPr>
          <a:xfrm rot="-5400000" flipH="1">
            <a:off x="118043" y="1834513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9" name="Google Shape;1189;p11"/>
          <p:cNvSpPr/>
          <p:nvPr/>
        </p:nvSpPr>
        <p:spPr>
          <a:xfrm rot="10800000" flipH="1">
            <a:off x="667730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0" name="Google Shape;1190;p11"/>
          <p:cNvSpPr/>
          <p:nvPr/>
        </p:nvSpPr>
        <p:spPr>
          <a:xfrm rot="10800000" flipH="1">
            <a:off x="8880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1" name="Google Shape;1191;p11"/>
          <p:cNvSpPr/>
          <p:nvPr/>
        </p:nvSpPr>
        <p:spPr>
          <a:xfrm rot="10800000" flipH="1">
            <a:off x="11077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2" name="Google Shape;1192;p11"/>
          <p:cNvSpPr/>
          <p:nvPr/>
        </p:nvSpPr>
        <p:spPr>
          <a:xfrm rot="10800000" flipH="1">
            <a:off x="597246" y="16413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3" name="Google Shape;1193;p11"/>
          <p:cNvSpPr/>
          <p:nvPr/>
        </p:nvSpPr>
        <p:spPr>
          <a:xfrm rot="10800000" flipH="1">
            <a:off x="968497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4" name="Google Shape;1194;p11"/>
          <p:cNvSpPr/>
          <p:nvPr/>
        </p:nvSpPr>
        <p:spPr>
          <a:xfrm rot="10800000" flipH="1">
            <a:off x="12182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5" name="Google Shape;1195;p11"/>
          <p:cNvSpPr/>
          <p:nvPr/>
        </p:nvSpPr>
        <p:spPr>
          <a:xfrm rot="10800000" flipH="1">
            <a:off x="12182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6" name="Google Shape;1196;p11"/>
          <p:cNvSpPr/>
          <p:nvPr/>
        </p:nvSpPr>
        <p:spPr>
          <a:xfrm rot="10800000" flipH="1">
            <a:off x="14393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7" name="Google Shape;1197;p11"/>
          <p:cNvSpPr/>
          <p:nvPr/>
        </p:nvSpPr>
        <p:spPr>
          <a:xfrm rot="10800000" flipH="1">
            <a:off x="14393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1"/>
          <p:cNvSpPr/>
          <p:nvPr/>
        </p:nvSpPr>
        <p:spPr>
          <a:xfrm rot="10800000" flipH="1">
            <a:off x="15491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1"/>
          <p:cNvSpPr/>
          <p:nvPr/>
        </p:nvSpPr>
        <p:spPr>
          <a:xfrm rot="10800000" flipH="1">
            <a:off x="15491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1"/>
          <p:cNvSpPr/>
          <p:nvPr/>
        </p:nvSpPr>
        <p:spPr>
          <a:xfrm rot="10800000" flipH="1">
            <a:off x="18808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1"/>
          <p:cNvSpPr/>
          <p:nvPr/>
        </p:nvSpPr>
        <p:spPr>
          <a:xfrm rot="10800000">
            <a:off x="106801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2" name="Google Shape;1202;p11"/>
          <p:cNvSpPr/>
          <p:nvPr/>
        </p:nvSpPr>
        <p:spPr>
          <a:xfrm rot="10800000">
            <a:off x="10819430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3" name="Google Shape;1203;p11"/>
          <p:cNvSpPr/>
          <p:nvPr/>
        </p:nvSpPr>
        <p:spPr>
          <a:xfrm rot="10800000">
            <a:off x="105696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4" name="Google Shape;1204;p11"/>
          <p:cNvSpPr/>
          <p:nvPr/>
        </p:nvSpPr>
        <p:spPr>
          <a:xfrm rot="10800000">
            <a:off x="105696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5" name="Google Shape;1205;p11"/>
          <p:cNvSpPr/>
          <p:nvPr/>
        </p:nvSpPr>
        <p:spPr>
          <a:xfrm rot="10800000">
            <a:off x="104591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6" name="Google Shape;1206;p11"/>
          <p:cNvSpPr/>
          <p:nvPr/>
        </p:nvSpPr>
        <p:spPr>
          <a:xfrm rot="10800000">
            <a:off x="10459130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7" name="Google Shape;1207;p11"/>
          <p:cNvSpPr/>
          <p:nvPr/>
        </p:nvSpPr>
        <p:spPr>
          <a:xfrm rot="5400000">
            <a:off x="9940120" y="163676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" name="Google Shape;1208;p11"/>
          <p:cNvSpPr/>
          <p:nvPr/>
        </p:nvSpPr>
        <p:spPr>
          <a:xfrm rot="5400000">
            <a:off x="10239800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9" name="Google Shape;1209;p11"/>
          <p:cNvSpPr/>
          <p:nvPr/>
        </p:nvSpPr>
        <p:spPr>
          <a:xfrm rot="5400000">
            <a:off x="10240048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" name="Google Shape;1210;p11"/>
          <p:cNvSpPr/>
          <p:nvPr/>
        </p:nvSpPr>
        <p:spPr>
          <a:xfrm rot="5400000">
            <a:off x="10234761" y="1727649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1" name="Google Shape;1211;p11"/>
          <p:cNvSpPr/>
          <p:nvPr/>
        </p:nvSpPr>
        <p:spPr>
          <a:xfrm rot="5400000">
            <a:off x="10234761" y="182456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" name="Google Shape;1212;p11"/>
          <p:cNvSpPr/>
          <p:nvPr/>
        </p:nvSpPr>
        <p:spPr>
          <a:xfrm rot="5400000">
            <a:off x="10141191" y="1636022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" name="Google Shape;1213;p11"/>
          <p:cNvSpPr/>
          <p:nvPr/>
        </p:nvSpPr>
        <p:spPr>
          <a:xfrm rot="5400000">
            <a:off x="10140944" y="1539351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" name="Google Shape;1214;p11"/>
          <p:cNvSpPr/>
          <p:nvPr/>
        </p:nvSpPr>
        <p:spPr>
          <a:xfrm rot="5400000">
            <a:off x="10136039" y="1834513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" name="Google Shape;1215;p11"/>
          <p:cNvSpPr/>
          <p:nvPr/>
        </p:nvSpPr>
        <p:spPr>
          <a:xfrm rot="10800000">
            <a:off x="19612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6" name="Google Shape;1216;p11"/>
          <p:cNvSpPr/>
          <p:nvPr/>
        </p:nvSpPr>
        <p:spPr>
          <a:xfrm rot="10800000" flipH="1">
            <a:off x="11039797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7" name="Google Shape;1217;p11"/>
          <p:cNvSpPr/>
          <p:nvPr/>
        </p:nvSpPr>
        <p:spPr>
          <a:xfrm rot="10800000" flipH="1">
            <a:off x="11259430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11"/>
          <p:cNvSpPr/>
          <p:nvPr/>
        </p:nvSpPr>
        <p:spPr>
          <a:xfrm rot="10800000" flipH="1">
            <a:off x="11120197" y="15684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9" name="Google Shape;1219;p11"/>
          <p:cNvSpPr/>
          <p:nvPr/>
        </p:nvSpPr>
        <p:spPr>
          <a:xfrm rot="10800000" flipH="1">
            <a:off x="113699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11"/>
          <p:cNvSpPr/>
          <p:nvPr/>
        </p:nvSpPr>
        <p:spPr>
          <a:xfrm rot="10800000">
            <a:off x="11619697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1" name="Google Shape;1221;p11"/>
          <p:cNvSpPr/>
          <p:nvPr/>
        </p:nvSpPr>
        <p:spPr>
          <a:xfrm rot="10800000">
            <a:off x="11509163" y="170028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2" name="Google Shape;1222;p11"/>
          <p:cNvSpPr/>
          <p:nvPr/>
        </p:nvSpPr>
        <p:spPr>
          <a:xfrm rot="10800000">
            <a:off x="11509163" y="181082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0664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46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"/>
          <p:cNvSpPr txBox="1">
            <a:spLocks noGrp="1"/>
          </p:cNvSpPr>
          <p:nvPr>
            <p:ph type="title"/>
          </p:nvPr>
        </p:nvSpPr>
        <p:spPr>
          <a:xfrm>
            <a:off x="1004000" y="5565965"/>
            <a:ext cx="10184000" cy="5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54" name="Google Shape;1354;p14"/>
          <p:cNvSpPr txBox="1">
            <a:spLocks noGrp="1"/>
          </p:cNvSpPr>
          <p:nvPr>
            <p:ph type="subTitle" idx="1"/>
          </p:nvPr>
        </p:nvSpPr>
        <p:spPr>
          <a:xfrm>
            <a:off x="1004000" y="4525500"/>
            <a:ext cx="101840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9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4"/>
          <p:cNvSpPr/>
          <p:nvPr/>
        </p:nvSpPr>
        <p:spPr>
          <a:xfrm rot="10800000">
            <a:off x="1214906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6" name="Google Shape;1356;p14"/>
          <p:cNvSpPr/>
          <p:nvPr/>
        </p:nvSpPr>
        <p:spPr>
          <a:xfrm rot="10800000">
            <a:off x="1214906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7" name="Google Shape;1357;p14"/>
          <p:cNvSpPr/>
          <p:nvPr/>
        </p:nvSpPr>
        <p:spPr>
          <a:xfrm rot="10800000">
            <a:off x="11917734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8" name="Google Shape;1358;p14"/>
          <p:cNvSpPr/>
          <p:nvPr/>
        </p:nvSpPr>
        <p:spPr>
          <a:xfrm rot="10800000">
            <a:off x="12038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9" name="Google Shape;1359;p14"/>
          <p:cNvSpPr/>
          <p:nvPr/>
        </p:nvSpPr>
        <p:spPr>
          <a:xfrm rot="10800000">
            <a:off x="12038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0" name="Google Shape;1360;p14"/>
          <p:cNvSpPr/>
          <p:nvPr/>
        </p:nvSpPr>
        <p:spPr>
          <a:xfrm rot="10800000">
            <a:off x="12039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1" name="Google Shape;1361;p14"/>
          <p:cNvSpPr/>
          <p:nvPr/>
        </p:nvSpPr>
        <p:spPr>
          <a:xfrm rot="10800000">
            <a:off x="11818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2" name="Google Shape;1362;p14"/>
          <p:cNvSpPr/>
          <p:nvPr/>
        </p:nvSpPr>
        <p:spPr>
          <a:xfrm rot="10800000">
            <a:off x="118188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14"/>
          <p:cNvSpPr/>
          <p:nvPr/>
        </p:nvSpPr>
        <p:spPr>
          <a:xfrm rot="10800000">
            <a:off x="11708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4" name="Google Shape;1364;p14"/>
          <p:cNvSpPr/>
          <p:nvPr/>
        </p:nvSpPr>
        <p:spPr>
          <a:xfrm rot="10800000">
            <a:off x="115977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5" name="Google Shape;1365;p14"/>
          <p:cNvSpPr/>
          <p:nvPr/>
        </p:nvSpPr>
        <p:spPr>
          <a:xfrm rot="10800000">
            <a:off x="11597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6" name="Google Shape;1366;p14"/>
          <p:cNvSpPr/>
          <p:nvPr/>
        </p:nvSpPr>
        <p:spPr>
          <a:xfrm rot="10800000">
            <a:off x="11597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7" name="Google Shape;1367;p14"/>
          <p:cNvSpPr/>
          <p:nvPr/>
        </p:nvSpPr>
        <p:spPr>
          <a:xfrm rot="10800000">
            <a:off x="11487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8" name="Google Shape;1368;p14"/>
          <p:cNvSpPr/>
          <p:nvPr/>
        </p:nvSpPr>
        <p:spPr>
          <a:xfrm rot="10800000">
            <a:off x="11487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9" name="Google Shape;1369;p14"/>
          <p:cNvSpPr/>
          <p:nvPr/>
        </p:nvSpPr>
        <p:spPr>
          <a:xfrm rot="10800000">
            <a:off x="11378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0" name="Google Shape;1370;p14"/>
          <p:cNvSpPr/>
          <p:nvPr/>
        </p:nvSpPr>
        <p:spPr>
          <a:xfrm rot="10800000">
            <a:off x="11157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1" name="Google Shape;1371;p14"/>
          <p:cNvSpPr/>
          <p:nvPr/>
        </p:nvSpPr>
        <p:spPr>
          <a:xfrm rot="10800000">
            <a:off x="111577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2" name="Google Shape;1372;p14"/>
          <p:cNvSpPr/>
          <p:nvPr/>
        </p:nvSpPr>
        <p:spPr>
          <a:xfrm rot="10800000">
            <a:off x="10936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3" name="Google Shape;1373;p14"/>
          <p:cNvSpPr/>
          <p:nvPr/>
        </p:nvSpPr>
        <p:spPr>
          <a:xfrm rot="10800000">
            <a:off x="10937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4" name="Google Shape;1374;p14"/>
          <p:cNvSpPr/>
          <p:nvPr/>
        </p:nvSpPr>
        <p:spPr>
          <a:xfrm rot="10800000">
            <a:off x="108268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5" name="Google Shape;1375;p14"/>
          <p:cNvSpPr/>
          <p:nvPr/>
        </p:nvSpPr>
        <p:spPr>
          <a:xfrm rot="10800000">
            <a:off x="107170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6" name="Google Shape;1376;p14"/>
          <p:cNvSpPr/>
          <p:nvPr/>
        </p:nvSpPr>
        <p:spPr>
          <a:xfrm rot="10800000">
            <a:off x="11227518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4"/>
          <p:cNvSpPr/>
          <p:nvPr/>
        </p:nvSpPr>
        <p:spPr>
          <a:xfrm rot="10800000">
            <a:off x="10716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8" name="Google Shape;1378;p14"/>
          <p:cNvSpPr/>
          <p:nvPr/>
        </p:nvSpPr>
        <p:spPr>
          <a:xfrm rot="10800000">
            <a:off x="108562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9" name="Google Shape;1379;p14"/>
          <p:cNvSpPr/>
          <p:nvPr/>
        </p:nvSpPr>
        <p:spPr>
          <a:xfrm rot="10800000">
            <a:off x="10606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14"/>
          <p:cNvSpPr/>
          <p:nvPr/>
        </p:nvSpPr>
        <p:spPr>
          <a:xfrm rot="10800000">
            <a:off x="10606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14"/>
          <p:cNvSpPr/>
          <p:nvPr/>
        </p:nvSpPr>
        <p:spPr>
          <a:xfrm rot="10800000">
            <a:off x="10606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14"/>
          <p:cNvSpPr/>
          <p:nvPr/>
        </p:nvSpPr>
        <p:spPr>
          <a:xfrm rot="10800000">
            <a:off x="10495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14"/>
          <p:cNvSpPr/>
          <p:nvPr/>
        </p:nvSpPr>
        <p:spPr>
          <a:xfrm rot="10800000">
            <a:off x="10275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14"/>
          <p:cNvSpPr/>
          <p:nvPr/>
        </p:nvSpPr>
        <p:spPr>
          <a:xfrm rot="10800000">
            <a:off x="10165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14"/>
          <p:cNvSpPr/>
          <p:nvPr/>
        </p:nvSpPr>
        <p:spPr>
          <a:xfrm rot="10800000">
            <a:off x="10165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14"/>
          <p:cNvSpPr/>
          <p:nvPr/>
        </p:nvSpPr>
        <p:spPr>
          <a:xfrm rot="10800000">
            <a:off x="102206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14"/>
          <p:cNvSpPr/>
          <p:nvPr/>
        </p:nvSpPr>
        <p:spPr>
          <a:xfrm rot="10800000">
            <a:off x="10055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14"/>
          <p:cNvSpPr/>
          <p:nvPr/>
        </p:nvSpPr>
        <p:spPr>
          <a:xfrm rot="10800000">
            <a:off x="10055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14"/>
          <p:cNvSpPr/>
          <p:nvPr/>
        </p:nvSpPr>
        <p:spPr>
          <a:xfrm rot="10800000">
            <a:off x="10055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14"/>
          <p:cNvSpPr/>
          <p:nvPr/>
        </p:nvSpPr>
        <p:spPr>
          <a:xfrm rot="10800000">
            <a:off x="9945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14"/>
          <p:cNvSpPr/>
          <p:nvPr/>
        </p:nvSpPr>
        <p:spPr>
          <a:xfrm rot="10800000">
            <a:off x="9945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14"/>
          <p:cNvSpPr/>
          <p:nvPr/>
        </p:nvSpPr>
        <p:spPr>
          <a:xfrm rot="10800000">
            <a:off x="9945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14"/>
          <p:cNvSpPr/>
          <p:nvPr/>
        </p:nvSpPr>
        <p:spPr>
          <a:xfrm rot="10800000">
            <a:off x="9834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4" name="Google Shape;1394;p14"/>
          <p:cNvSpPr/>
          <p:nvPr/>
        </p:nvSpPr>
        <p:spPr>
          <a:xfrm rot="10800000">
            <a:off x="96144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14"/>
          <p:cNvSpPr/>
          <p:nvPr/>
        </p:nvSpPr>
        <p:spPr>
          <a:xfrm rot="10800000">
            <a:off x="9614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14"/>
          <p:cNvSpPr/>
          <p:nvPr/>
        </p:nvSpPr>
        <p:spPr>
          <a:xfrm rot="10800000">
            <a:off x="9688567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14"/>
          <p:cNvSpPr/>
          <p:nvPr/>
        </p:nvSpPr>
        <p:spPr>
          <a:xfrm rot="10800000">
            <a:off x="9335201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8" name="Google Shape;1398;p14"/>
          <p:cNvSpPr/>
          <p:nvPr/>
        </p:nvSpPr>
        <p:spPr>
          <a:xfrm rot="10800000">
            <a:off x="9504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9" name="Google Shape;1399;p14"/>
          <p:cNvSpPr/>
          <p:nvPr/>
        </p:nvSpPr>
        <p:spPr>
          <a:xfrm rot="10800000">
            <a:off x="9504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0" name="Google Shape;1400;p14"/>
          <p:cNvSpPr/>
          <p:nvPr/>
        </p:nvSpPr>
        <p:spPr>
          <a:xfrm rot="10800000">
            <a:off x="9394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1" name="Google Shape;1401;p14"/>
          <p:cNvSpPr/>
          <p:nvPr/>
        </p:nvSpPr>
        <p:spPr>
          <a:xfrm rot="10800000">
            <a:off x="92843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2" name="Google Shape;1402;p14"/>
          <p:cNvSpPr/>
          <p:nvPr/>
        </p:nvSpPr>
        <p:spPr>
          <a:xfrm rot="10800000">
            <a:off x="9284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3" name="Google Shape;1403;p14"/>
          <p:cNvSpPr/>
          <p:nvPr/>
        </p:nvSpPr>
        <p:spPr>
          <a:xfrm rot="10800000">
            <a:off x="9173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4" name="Google Shape;1404;p14"/>
          <p:cNvSpPr/>
          <p:nvPr/>
        </p:nvSpPr>
        <p:spPr>
          <a:xfrm rot="10800000">
            <a:off x="895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5" name="Google Shape;1405;p14"/>
          <p:cNvSpPr/>
          <p:nvPr/>
        </p:nvSpPr>
        <p:spPr>
          <a:xfrm rot="10800000">
            <a:off x="8843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6" name="Google Shape;1406;p14"/>
          <p:cNvSpPr/>
          <p:nvPr/>
        </p:nvSpPr>
        <p:spPr>
          <a:xfrm rot="10800000">
            <a:off x="8842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7" name="Google Shape;1407;p14"/>
          <p:cNvSpPr/>
          <p:nvPr/>
        </p:nvSpPr>
        <p:spPr>
          <a:xfrm rot="10800000">
            <a:off x="8733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8" name="Google Shape;1408;p14"/>
          <p:cNvSpPr/>
          <p:nvPr/>
        </p:nvSpPr>
        <p:spPr>
          <a:xfrm rot="10800000">
            <a:off x="8623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9" name="Google Shape;1409;p14"/>
          <p:cNvSpPr/>
          <p:nvPr/>
        </p:nvSpPr>
        <p:spPr>
          <a:xfrm rot="10800000">
            <a:off x="8623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0" name="Google Shape;1410;p14"/>
          <p:cNvSpPr/>
          <p:nvPr/>
        </p:nvSpPr>
        <p:spPr>
          <a:xfrm rot="10800000">
            <a:off x="8623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1" name="Google Shape;1411;p14"/>
          <p:cNvSpPr/>
          <p:nvPr/>
        </p:nvSpPr>
        <p:spPr>
          <a:xfrm rot="10800000">
            <a:off x="8512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14"/>
          <p:cNvSpPr/>
          <p:nvPr/>
        </p:nvSpPr>
        <p:spPr>
          <a:xfrm rot="10800000">
            <a:off x="8306767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14"/>
          <p:cNvSpPr/>
          <p:nvPr/>
        </p:nvSpPr>
        <p:spPr>
          <a:xfrm rot="10800000">
            <a:off x="84028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4" name="Google Shape;1414;p14"/>
          <p:cNvSpPr/>
          <p:nvPr/>
        </p:nvSpPr>
        <p:spPr>
          <a:xfrm rot="10800000">
            <a:off x="84028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5" name="Google Shape;1415;p14"/>
          <p:cNvSpPr/>
          <p:nvPr/>
        </p:nvSpPr>
        <p:spPr>
          <a:xfrm rot="10800000">
            <a:off x="84028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14"/>
          <p:cNvSpPr/>
          <p:nvPr/>
        </p:nvSpPr>
        <p:spPr>
          <a:xfrm rot="10800000">
            <a:off x="81824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7" name="Google Shape;1417;p14"/>
          <p:cNvSpPr/>
          <p:nvPr/>
        </p:nvSpPr>
        <p:spPr>
          <a:xfrm rot="10800000">
            <a:off x="7851534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8" name="Google Shape;1418;p14"/>
          <p:cNvSpPr/>
          <p:nvPr/>
        </p:nvSpPr>
        <p:spPr>
          <a:xfrm rot="10800000">
            <a:off x="818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14"/>
          <p:cNvSpPr/>
          <p:nvPr/>
        </p:nvSpPr>
        <p:spPr>
          <a:xfrm rot="10800000">
            <a:off x="807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14"/>
          <p:cNvSpPr/>
          <p:nvPr/>
        </p:nvSpPr>
        <p:spPr>
          <a:xfrm rot="10800000">
            <a:off x="807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1" name="Google Shape;1421;p14"/>
          <p:cNvSpPr/>
          <p:nvPr/>
        </p:nvSpPr>
        <p:spPr>
          <a:xfrm rot="10800000">
            <a:off x="7631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2" name="Google Shape;1422;p14"/>
          <p:cNvSpPr/>
          <p:nvPr/>
        </p:nvSpPr>
        <p:spPr>
          <a:xfrm rot="10800000">
            <a:off x="7631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3" name="Google Shape;1423;p14"/>
          <p:cNvSpPr/>
          <p:nvPr/>
        </p:nvSpPr>
        <p:spPr>
          <a:xfrm rot="10800000">
            <a:off x="7338634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4" name="Google Shape;1424;p14"/>
          <p:cNvSpPr/>
          <p:nvPr/>
        </p:nvSpPr>
        <p:spPr>
          <a:xfrm rot="10800000">
            <a:off x="75213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5" name="Google Shape;1425;p14"/>
          <p:cNvSpPr/>
          <p:nvPr/>
        </p:nvSpPr>
        <p:spPr>
          <a:xfrm rot="10800000">
            <a:off x="7521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6" name="Google Shape;1426;p14"/>
          <p:cNvSpPr/>
          <p:nvPr/>
        </p:nvSpPr>
        <p:spPr>
          <a:xfrm rot="10800000">
            <a:off x="7053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7" name="Google Shape;1427;p14"/>
          <p:cNvSpPr/>
          <p:nvPr/>
        </p:nvSpPr>
        <p:spPr>
          <a:xfrm rot="10800000">
            <a:off x="7053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14"/>
          <p:cNvSpPr/>
          <p:nvPr/>
        </p:nvSpPr>
        <p:spPr>
          <a:xfrm rot="10800000">
            <a:off x="68218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14"/>
          <p:cNvSpPr/>
          <p:nvPr/>
        </p:nvSpPr>
        <p:spPr>
          <a:xfrm rot="10800000">
            <a:off x="6942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14"/>
          <p:cNvSpPr/>
          <p:nvPr/>
        </p:nvSpPr>
        <p:spPr>
          <a:xfrm rot="10800000">
            <a:off x="6942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1" name="Google Shape;1431;p14"/>
          <p:cNvSpPr/>
          <p:nvPr/>
        </p:nvSpPr>
        <p:spPr>
          <a:xfrm rot="10800000">
            <a:off x="694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2" name="Google Shape;1432;p14"/>
          <p:cNvSpPr/>
          <p:nvPr/>
        </p:nvSpPr>
        <p:spPr>
          <a:xfrm rot="10800000">
            <a:off x="67230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14"/>
          <p:cNvSpPr/>
          <p:nvPr/>
        </p:nvSpPr>
        <p:spPr>
          <a:xfrm rot="10800000">
            <a:off x="6723000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14"/>
          <p:cNvSpPr/>
          <p:nvPr/>
        </p:nvSpPr>
        <p:spPr>
          <a:xfrm rot="10800000">
            <a:off x="661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5" name="Google Shape;1435;p14"/>
          <p:cNvSpPr/>
          <p:nvPr/>
        </p:nvSpPr>
        <p:spPr>
          <a:xfrm rot="10800000">
            <a:off x="65019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14"/>
          <p:cNvSpPr/>
          <p:nvPr/>
        </p:nvSpPr>
        <p:spPr>
          <a:xfrm rot="10800000">
            <a:off x="650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14"/>
          <p:cNvSpPr/>
          <p:nvPr/>
        </p:nvSpPr>
        <p:spPr>
          <a:xfrm rot="10800000">
            <a:off x="650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14"/>
          <p:cNvSpPr/>
          <p:nvPr/>
        </p:nvSpPr>
        <p:spPr>
          <a:xfrm rot="10800000">
            <a:off x="6392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14"/>
          <p:cNvSpPr/>
          <p:nvPr/>
        </p:nvSpPr>
        <p:spPr>
          <a:xfrm rot="10800000">
            <a:off x="6392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0" name="Google Shape;1440;p14"/>
          <p:cNvSpPr/>
          <p:nvPr/>
        </p:nvSpPr>
        <p:spPr>
          <a:xfrm rot="10800000">
            <a:off x="62822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14"/>
          <p:cNvSpPr/>
          <p:nvPr/>
        </p:nvSpPr>
        <p:spPr>
          <a:xfrm rot="10800000">
            <a:off x="60611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14"/>
          <p:cNvSpPr/>
          <p:nvPr/>
        </p:nvSpPr>
        <p:spPr>
          <a:xfrm rot="10800000">
            <a:off x="60619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3" name="Google Shape;1443;p14"/>
          <p:cNvSpPr/>
          <p:nvPr/>
        </p:nvSpPr>
        <p:spPr>
          <a:xfrm rot="10800000">
            <a:off x="5840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4" name="Google Shape;1444;p14"/>
          <p:cNvSpPr/>
          <p:nvPr/>
        </p:nvSpPr>
        <p:spPr>
          <a:xfrm rot="10800000">
            <a:off x="5841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14"/>
          <p:cNvSpPr/>
          <p:nvPr/>
        </p:nvSpPr>
        <p:spPr>
          <a:xfrm rot="10800000">
            <a:off x="573100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14"/>
          <p:cNvSpPr/>
          <p:nvPr/>
        </p:nvSpPr>
        <p:spPr>
          <a:xfrm rot="10800000">
            <a:off x="56211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7" name="Google Shape;1447;p14"/>
          <p:cNvSpPr/>
          <p:nvPr/>
        </p:nvSpPr>
        <p:spPr>
          <a:xfrm rot="10800000">
            <a:off x="61316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8" name="Google Shape;1448;p14"/>
          <p:cNvSpPr/>
          <p:nvPr/>
        </p:nvSpPr>
        <p:spPr>
          <a:xfrm rot="10800000">
            <a:off x="5620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9" name="Google Shape;1449;p14"/>
          <p:cNvSpPr/>
          <p:nvPr/>
        </p:nvSpPr>
        <p:spPr>
          <a:xfrm rot="10800000">
            <a:off x="5760401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0" name="Google Shape;1450;p14"/>
          <p:cNvSpPr/>
          <p:nvPr/>
        </p:nvSpPr>
        <p:spPr>
          <a:xfrm rot="10800000">
            <a:off x="5510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1" name="Google Shape;1451;p14"/>
          <p:cNvSpPr/>
          <p:nvPr/>
        </p:nvSpPr>
        <p:spPr>
          <a:xfrm rot="10800000">
            <a:off x="5510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4"/>
          <p:cNvSpPr/>
          <p:nvPr/>
        </p:nvSpPr>
        <p:spPr>
          <a:xfrm rot="10800000">
            <a:off x="5510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4"/>
          <p:cNvSpPr/>
          <p:nvPr/>
        </p:nvSpPr>
        <p:spPr>
          <a:xfrm rot="10800000">
            <a:off x="54000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4" name="Google Shape;1454;p14"/>
          <p:cNvSpPr/>
          <p:nvPr/>
        </p:nvSpPr>
        <p:spPr>
          <a:xfrm rot="10800000">
            <a:off x="51797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5" name="Google Shape;1455;p14"/>
          <p:cNvSpPr/>
          <p:nvPr/>
        </p:nvSpPr>
        <p:spPr>
          <a:xfrm rot="10800000">
            <a:off x="5069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6" name="Google Shape;1456;p14"/>
          <p:cNvSpPr/>
          <p:nvPr/>
        </p:nvSpPr>
        <p:spPr>
          <a:xfrm rot="10800000">
            <a:off x="5069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7" name="Google Shape;1457;p14"/>
          <p:cNvSpPr/>
          <p:nvPr/>
        </p:nvSpPr>
        <p:spPr>
          <a:xfrm rot="10800000">
            <a:off x="512480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8" name="Google Shape;1458;p14"/>
          <p:cNvSpPr/>
          <p:nvPr/>
        </p:nvSpPr>
        <p:spPr>
          <a:xfrm rot="10800000">
            <a:off x="4959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9" name="Google Shape;1459;p14"/>
          <p:cNvSpPr/>
          <p:nvPr/>
        </p:nvSpPr>
        <p:spPr>
          <a:xfrm rot="10800000">
            <a:off x="4959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0" name="Google Shape;1460;p14"/>
          <p:cNvSpPr/>
          <p:nvPr/>
        </p:nvSpPr>
        <p:spPr>
          <a:xfrm rot="10800000">
            <a:off x="4959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1" name="Google Shape;1461;p14"/>
          <p:cNvSpPr/>
          <p:nvPr/>
        </p:nvSpPr>
        <p:spPr>
          <a:xfrm rot="10800000">
            <a:off x="48495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2" name="Google Shape;1462;p14"/>
          <p:cNvSpPr/>
          <p:nvPr/>
        </p:nvSpPr>
        <p:spPr>
          <a:xfrm rot="10800000">
            <a:off x="48495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3" name="Google Shape;1463;p14"/>
          <p:cNvSpPr/>
          <p:nvPr/>
        </p:nvSpPr>
        <p:spPr>
          <a:xfrm rot="10800000">
            <a:off x="4849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4" name="Google Shape;1464;p14"/>
          <p:cNvSpPr/>
          <p:nvPr/>
        </p:nvSpPr>
        <p:spPr>
          <a:xfrm rot="10800000">
            <a:off x="4738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5" name="Google Shape;1465;p14"/>
          <p:cNvSpPr/>
          <p:nvPr/>
        </p:nvSpPr>
        <p:spPr>
          <a:xfrm rot="10800000">
            <a:off x="45186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6" name="Google Shape;1466;p14"/>
          <p:cNvSpPr/>
          <p:nvPr/>
        </p:nvSpPr>
        <p:spPr>
          <a:xfrm rot="10800000">
            <a:off x="4518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7" name="Google Shape;1467;p14"/>
          <p:cNvSpPr/>
          <p:nvPr/>
        </p:nvSpPr>
        <p:spPr>
          <a:xfrm rot="10800000">
            <a:off x="45927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8" name="Google Shape;1468;p14"/>
          <p:cNvSpPr/>
          <p:nvPr/>
        </p:nvSpPr>
        <p:spPr>
          <a:xfrm rot="10800000">
            <a:off x="4239334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14"/>
          <p:cNvSpPr/>
          <p:nvPr/>
        </p:nvSpPr>
        <p:spPr>
          <a:xfrm rot="10800000">
            <a:off x="4408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14"/>
          <p:cNvSpPr/>
          <p:nvPr/>
        </p:nvSpPr>
        <p:spPr>
          <a:xfrm rot="10800000">
            <a:off x="44088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1" name="Google Shape;1471;p14"/>
          <p:cNvSpPr/>
          <p:nvPr/>
        </p:nvSpPr>
        <p:spPr>
          <a:xfrm rot="10800000">
            <a:off x="4298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2" name="Google Shape;1472;p14"/>
          <p:cNvSpPr/>
          <p:nvPr/>
        </p:nvSpPr>
        <p:spPr>
          <a:xfrm rot="10800000">
            <a:off x="41884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3" name="Google Shape;1473;p14"/>
          <p:cNvSpPr/>
          <p:nvPr/>
        </p:nvSpPr>
        <p:spPr>
          <a:xfrm rot="10800000">
            <a:off x="4188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4" name="Google Shape;1474;p14"/>
          <p:cNvSpPr/>
          <p:nvPr/>
        </p:nvSpPr>
        <p:spPr>
          <a:xfrm rot="10800000">
            <a:off x="4077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14"/>
          <p:cNvSpPr/>
          <p:nvPr/>
        </p:nvSpPr>
        <p:spPr>
          <a:xfrm rot="10800000">
            <a:off x="3857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14"/>
          <p:cNvSpPr/>
          <p:nvPr/>
        </p:nvSpPr>
        <p:spPr>
          <a:xfrm rot="10800000">
            <a:off x="37477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14"/>
          <p:cNvSpPr/>
          <p:nvPr/>
        </p:nvSpPr>
        <p:spPr>
          <a:xfrm rot="10800000">
            <a:off x="3746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8" name="Google Shape;1478;p14"/>
          <p:cNvSpPr/>
          <p:nvPr/>
        </p:nvSpPr>
        <p:spPr>
          <a:xfrm rot="10800000">
            <a:off x="36371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9" name="Google Shape;1479;p14"/>
          <p:cNvSpPr/>
          <p:nvPr/>
        </p:nvSpPr>
        <p:spPr>
          <a:xfrm rot="10800000">
            <a:off x="3527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0" name="Google Shape;1480;p14"/>
          <p:cNvSpPr/>
          <p:nvPr/>
        </p:nvSpPr>
        <p:spPr>
          <a:xfrm rot="10800000">
            <a:off x="3527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14"/>
          <p:cNvSpPr/>
          <p:nvPr/>
        </p:nvSpPr>
        <p:spPr>
          <a:xfrm rot="10800000">
            <a:off x="3527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2" name="Google Shape;1482;p14"/>
          <p:cNvSpPr/>
          <p:nvPr/>
        </p:nvSpPr>
        <p:spPr>
          <a:xfrm rot="10800000">
            <a:off x="3416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3" name="Google Shape;1483;p14"/>
          <p:cNvSpPr/>
          <p:nvPr/>
        </p:nvSpPr>
        <p:spPr>
          <a:xfrm rot="10800000">
            <a:off x="3210901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4" name="Google Shape;1484;p14"/>
          <p:cNvSpPr/>
          <p:nvPr/>
        </p:nvSpPr>
        <p:spPr>
          <a:xfrm rot="10800000">
            <a:off x="33069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5" name="Google Shape;1485;p14"/>
          <p:cNvSpPr/>
          <p:nvPr/>
        </p:nvSpPr>
        <p:spPr>
          <a:xfrm rot="10800000">
            <a:off x="3306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6" name="Google Shape;1486;p14"/>
          <p:cNvSpPr/>
          <p:nvPr/>
        </p:nvSpPr>
        <p:spPr>
          <a:xfrm rot="10800000">
            <a:off x="33069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7" name="Google Shape;1487;p14"/>
          <p:cNvSpPr/>
          <p:nvPr/>
        </p:nvSpPr>
        <p:spPr>
          <a:xfrm rot="10800000">
            <a:off x="30866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8" name="Google Shape;1488;p14"/>
          <p:cNvSpPr/>
          <p:nvPr/>
        </p:nvSpPr>
        <p:spPr>
          <a:xfrm rot="10800000">
            <a:off x="2755667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9" name="Google Shape;1489;p14"/>
          <p:cNvSpPr/>
          <p:nvPr/>
        </p:nvSpPr>
        <p:spPr>
          <a:xfrm rot="10800000">
            <a:off x="3086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0" name="Google Shape;1490;p14"/>
          <p:cNvSpPr/>
          <p:nvPr/>
        </p:nvSpPr>
        <p:spPr>
          <a:xfrm rot="10800000">
            <a:off x="2976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1" name="Google Shape;1491;p14"/>
          <p:cNvSpPr/>
          <p:nvPr/>
        </p:nvSpPr>
        <p:spPr>
          <a:xfrm rot="10800000">
            <a:off x="29760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14"/>
          <p:cNvSpPr/>
          <p:nvPr/>
        </p:nvSpPr>
        <p:spPr>
          <a:xfrm rot="10800000">
            <a:off x="2535333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14"/>
          <p:cNvSpPr/>
          <p:nvPr/>
        </p:nvSpPr>
        <p:spPr>
          <a:xfrm rot="10800000">
            <a:off x="2535333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14"/>
          <p:cNvSpPr/>
          <p:nvPr/>
        </p:nvSpPr>
        <p:spPr>
          <a:xfrm rot="10800000">
            <a:off x="2242767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5" name="Google Shape;1495;p14"/>
          <p:cNvSpPr/>
          <p:nvPr/>
        </p:nvSpPr>
        <p:spPr>
          <a:xfrm rot="10800000">
            <a:off x="2425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6" name="Google Shape;1496;p14"/>
          <p:cNvSpPr/>
          <p:nvPr/>
        </p:nvSpPr>
        <p:spPr>
          <a:xfrm rot="10800000">
            <a:off x="2425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14"/>
          <p:cNvSpPr/>
          <p:nvPr/>
        </p:nvSpPr>
        <p:spPr>
          <a:xfrm rot="10800000">
            <a:off x="2095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14"/>
          <p:cNvSpPr/>
          <p:nvPr/>
        </p:nvSpPr>
        <p:spPr>
          <a:xfrm rot="10800000">
            <a:off x="2095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9" name="Google Shape;1499;p14"/>
          <p:cNvSpPr/>
          <p:nvPr/>
        </p:nvSpPr>
        <p:spPr>
          <a:xfrm rot="10800000">
            <a:off x="19855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0" name="Google Shape;1500;p14"/>
          <p:cNvSpPr/>
          <p:nvPr/>
        </p:nvSpPr>
        <p:spPr>
          <a:xfrm rot="10800000">
            <a:off x="1764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1" name="Google Shape;1501;p14"/>
          <p:cNvSpPr/>
          <p:nvPr/>
        </p:nvSpPr>
        <p:spPr>
          <a:xfrm rot="10800000">
            <a:off x="1765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2" name="Google Shape;1502;p14"/>
          <p:cNvSpPr/>
          <p:nvPr/>
        </p:nvSpPr>
        <p:spPr>
          <a:xfrm rot="10800000">
            <a:off x="1544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3" name="Google Shape;1503;p14"/>
          <p:cNvSpPr/>
          <p:nvPr/>
        </p:nvSpPr>
        <p:spPr>
          <a:xfrm rot="10800000">
            <a:off x="1544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4" name="Google Shape;1504;p14"/>
          <p:cNvSpPr/>
          <p:nvPr/>
        </p:nvSpPr>
        <p:spPr>
          <a:xfrm rot="10800000">
            <a:off x="14342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5" name="Google Shape;1505;p14"/>
          <p:cNvSpPr/>
          <p:nvPr/>
        </p:nvSpPr>
        <p:spPr>
          <a:xfrm rot="10800000">
            <a:off x="1324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6" name="Google Shape;1506;p14"/>
          <p:cNvSpPr/>
          <p:nvPr/>
        </p:nvSpPr>
        <p:spPr>
          <a:xfrm rot="10800000">
            <a:off x="1834885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7" name="Google Shape;1507;p14"/>
          <p:cNvSpPr/>
          <p:nvPr/>
        </p:nvSpPr>
        <p:spPr>
          <a:xfrm rot="10800000">
            <a:off x="1323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8" name="Google Shape;1508;p14"/>
          <p:cNvSpPr/>
          <p:nvPr/>
        </p:nvSpPr>
        <p:spPr>
          <a:xfrm rot="10800000">
            <a:off x="1463634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9" name="Google Shape;1509;p14"/>
          <p:cNvSpPr/>
          <p:nvPr/>
        </p:nvSpPr>
        <p:spPr>
          <a:xfrm rot="10800000">
            <a:off x="12138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14"/>
          <p:cNvSpPr/>
          <p:nvPr/>
        </p:nvSpPr>
        <p:spPr>
          <a:xfrm rot="10800000">
            <a:off x="1213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14"/>
          <p:cNvSpPr/>
          <p:nvPr/>
        </p:nvSpPr>
        <p:spPr>
          <a:xfrm rot="10800000">
            <a:off x="1213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2" name="Google Shape;1512;p14"/>
          <p:cNvSpPr/>
          <p:nvPr/>
        </p:nvSpPr>
        <p:spPr>
          <a:xfrm rot="10800000">
            <a:off x="1103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3" name="Google Shape;1513;p14"/>
          <p:cNvSpPr/>
          <p:nvPr/>
        </p:nvSpPr>
        <p:spPr>
          <a:xfrm rot="10800000">
            <a:off x="9927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4" name="Google Shape;1514;p14"/>
          <p:cNvSpPr/>
          <p:nvPr/>
        </p:nvSpPr>
        <p:spPr>
          <a:xfrm rot="10800000">
            <a:off x="9927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5" name="Google Shape;1515;p14"/>
          <p:cNvSpPr/>
          <p:nvPr/>
        </p:nvSpPr>
        <p:spPr>
          <a:xfrm rot="10800000">
            <a:off x="992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6" name="Google Shape;1516;p14"/>
          <p:cNvSpPr/>
          <p:nvPr/>
        </p:nvSpPr>
        <p:spPr>
          <a:xfrm rot="10800000">
            <a:off x="8829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7" name="Google Shape;1517;p14"/>
          <p:cNvSpPr/>
          <p:nvPr/>
        </p:nvSpPr>
        <p:spPr>
          <a:xfrm rot="10800000">
            <a:off x="8829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8" name="Google Shape;1518;p14"/>
          <p:cNvSpPr/>
          <p:nvPr/>
        </p:nvSpPr>
        <p:spPr>
          <a:xfrm rot="10800000">
            <a:off x="882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9" name="Google Shape;1519;p14"/>
          <p:cNvSpPr/>
          <p:nvPr/>
        </p:nvSpPr>
        <p:spPr>
          <a:xfrm rot="10800000">
            <a:off x="772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0" name="Google Shape;1520;p14"/>
          <p:cNvSpPr/>
          <p:nvPr/>
        </p:nvSpPr>
        <p:spPr>
          <a:xfrm rot="10800000">
            <a:off x="6261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1" name="Google Shape;1521;p14"/>
          <p:cNvSpPr/>
          <p:nvPr/>
        </p:nvSpPr>
        <p:spPr>
          <a:xfrm rot="10800000">
            <a:off x="5512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2" name="Google Shape;1522;p14"/>
          <p:cNvSpPr/>
          <p:nvPr/>
        </p:nvSpPr>
        <p:spPr>
          <a:xfrm rot="10800000">
            <a:off x="552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14"/>
          <p:cNvSpPr/>
          <p:nvPr/>
        </p:nvSpPr>
        <p:spPr>
          <a:xfrm rot="10800000">
            <a:off x="4414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4" name="Google Shape;1524;p14"/>
          <p:cNvSpPr/>
          <p:nvPr/>
        </p:nvSpPr>
        <p:spPr>
          <a:xfrm rot="10800000">
            <a:off x="331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5" name="Google Shape;1525;p14"/>
          <p:cNvSpPr/>
          <p:nvPr/>
        </p:nvSpPr>
        <p:spPr>
          <a:xfrm rot="10800000">
            <a:off x="330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6" name="Google Shape;1526;p14"/>
          <p:cNvSpPr/>
          <p:nvPr/>
        </p:nvSpPr>
        <p:spPr>
          <a:xfrm rot="10800000">
            <a:off x="4708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7" name="Google Shape;1527;p14"/>
          <p:cNvSpPr/>
          <p:nvPr/>
        </p:nvSpPr>
        <p:spPr>
          <a:xfrm rot="10800000">
            <a:off x="2211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8" name="Google Shape;1528;p14"/>
          <p:cNvSpPr/>
          <p:nvPr/>
        </p:nvSpPr>
        <p:spPr>
          <a:xfrm rot="10800000">
            <a:off x="221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14"/>
          <p:cNvSpPr/>
          <p:nvPr/>
        </p:nvSpPr>
        <p:spPr>
          <a:xfrm rot="10800000">
            <a:off x="221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14"/>
          <p:cNvSpPr/>
          <p:nvPr/>
        </p:nvSpPr>
        <p:spPr>
          <a:xfrm rot="10800000">
            <a:off x="1105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1" name="Google Shape;1531;p14"/>
          <p:cNvSpPr/>
          <p:nvPr/>
        </p:nvSpPr>
        <p:spPr>
          <a:xfrm rot="10800000">
            <a:off x="110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2" name="Google Shape;1532;p14"/>
          <p:cNvSpPr/>
          <p:nvPr/>
        </p:nvSpPr>
        <p:spPr>
          <a:xfrm rot="10800000">
            <a:off x="110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3" name="Google Shape;1533;p14"/>
          <p:cNvSpPr/>
          <p:nvPr/>
        </p:nvSpPr>
        <p:spPr>
          <a:xfrm rot="10800000">
            <a:off x="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34" name="Google Shape;1534;p14"/>
          <p:cNvCxnSpPr/>
          <p:nvPr/>
        </p:nvCxnSpPr>
        <p:spPr>
          <a:xfrm>
            <a:off x="0" y="4193849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6421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5"/>
          <p:cNvSpPr txBox="1">
            <a:spLocks noGrp="1"/>
          </p:cNvSpPr>
          <p:nvPr>
            <p:ph type="title" hasCustomPrompt="1"/>
          </p:nvPr>
        </p:nvSpPr>
        <p:spPr>
          <a:xfrm>
            <a:off x="2270200" y="820633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7" name="Google Shape;1537;p15"/>
          <p:cNvSpPr txBox="1">
            <a:spLocks noGrp="1"/>
          </p:cNvSpPr>
          <p:nvPr>
            <p:ph type="subTitle" idx="1"/>
          </p:nvPr>
        </p:nvSpPr>
        <p:spPr>
          <a:xfrm>
            <a:off x="3288800" y="15168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38" name="Google Shape;1538;p15"/>
          <p:cNvSpPr txBox="1">
            <a:spLocks noGrp="1"/>
          </p:cNvSpPr>
          <p:nvPr>
            <p:ph type="title" idx="2" hasCustomPrompt="1"/>
          </p:nvPr>
        </p:nvSpPr>
        <p:spPr>
          <a:xfrm>
            <a:off x="2270200" y="2916700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9" name="Google Shape;1539;p15"/>
          <p:cNvSpPr txBox="1">
            <a:spLocks noGrp="1"/>
          </p:cNvSpPr>
          <p:nvPr>
            <p:ph type="subTitle" idx="3"/>
          </p:nvPr>
        </p:nvSpPr>
        <p:spPr>
          <a:xfrm>
            <a:off x="3288800" y="36127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0" name="Google Shape;1540;p15"/>
          <p:cNvSpPr txBox="1">
            <a:spLocks noGrp="1"/>
          </p:cNvSpPr>
          <p:nvPr>
            <p:ph type="title" idx="4" hasCustomPrompt="1"/>
          </p:nvPr>
        </p:nvSpPr>
        <p:spPr>
          <a:xfrm>
            <a:off x="2270200" y="4932367"/>
            <a:ext cx="7651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5"/>
          <p:cNvSpPr txBox="1">
            <a:spLocks noGrp="1"/>
          </p:cNvSpPr>
          <p:nvPr>
            <p:ph type="subTitle" idx="5"/>
          </p:nvPr>
        </p:nvSpPr>
        <p:spPr>
          <a:xfrm>
            <a:off x="2826400" y="5628367"/>
            <a:ext cx="6539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2" name="Google Shape;1542;p15"/>
          <p:cNvSpPr/>
          <p:nvPr/>
        </p:nvSpPr>
        <p:spPr>
          <a:xfrm rot="5400000">
            <a:off x="12052723" y="1940539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3" name="Google Shape;1543;p15"/>
          <p:cNvSpPr/>
          <p:nvPr/>
        </p:nvSpPr>
        <p:spPr>
          <a:xfrm rot="5400000">
            <a:off x="12148556" y="1955973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4" name="Google Shape;1544;p15"/>
          <p:cNvSpPr/>
          <p:nvPr/>
        </p:nvSpPr>
        <p:spPr>
          <a:xfrm rot="5400000">
            <a:off x="11883274" y="21718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5" name="Google Shape;1545;p15"/>
          <p:cNvSpPr/>
          <p:nvPr/>
        </p:nvSpPr>
        <p:spPr>
          <a:xfrm rot="5400000">
            <a:off x="11942174" y="2051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6" name="Google Shape;1546;p15"/>
          <p:cNvSpPr/>
          <p:nvPr/>
        </p:nvSpPr>
        <p:spPr>
          <a:xfrm rot="5400000">
            <a:off x="12052707" y="2051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7" name="Google Shape;1547;p15"/>
          <p:cNvSpPr/>
          <p:nvPr/>
        </p:nvSpPr>
        <p:spPr>
          <a:xfrm rot="5400000">
            <a:off x="12148541" y="20657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15"/>
          <p:cNvSpPr/>
          <p:nvPr/>
        </p:nvSpPr>
        <p:spPr>
          <a:xfrm rot="5400000">
            <a:off x="12052707" y="22707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9" name="Google Shape;1549;p15"/>
          <p:cNvSpPr/>
          <p:nvPr/>
        </p:nvSpPr>
        <p:spPr>
          <a:xfrm rot="5400000">
            <a:off x="12148907" y="22865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0" name="Google Shape;1550;p15"/>
          <p:cNvSpPr/>
          <p:nvPr/>
        </p:nvSpPr>
        <p:spPr>
          <a:xfrm rot="5400000">
            <a:off x="12148541" y="23966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15"/>
          <p:cNvSpPr/>
          <p:nvPr/>
        </p:nvSpPr>
        <p:spPr>
          <a:xfrm rot="5400000">
            <a:off x="11942174" y="2491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2" name="Google Shape;1552;p15"/>
          <p:cNvSpPr/>
          <p:nvPr/>
        </p:nvSpPr>
        <p:spPr>
          <a:xfrm rot="5400000">
            <a:off x="12052707" y="2491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15"/>
          <p:cNvSpPr/>
          <p:nvPr/>
        </p:nvSpPr>
        <p:spPr>
          <a:xfrm rot="5400000">
            <a:off x="12148541" y="25072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4" name="Google Shape;1554;p15"/>
          <p:cNvSpPr/>
          <p:nvPr/>
        </p:nvSpPr>
        <p:spPr>
          <a:xfrm rot="5400000">
            <a:off x="12052707" y="26016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5" name="Google Shape;1555;p15"/>
          <p:cNvSpPr/>
          <p:nvPr/>
        </p:nvSpPr>
        <p:spPr>
          <a:xfrm rot="5400000">
            <a:off x="12148541" y="26170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6" name="Google Shape;1556;p15"/>
          <p:cNvSpPr/>
          <p:nvPr/>
        </p:nvSpPr>
        <p:spPr>
          <a:xfrm rot="5400000">
            <a:off x="12148907" y="27272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5"/>
          <p:cNvSpPr/>
          <p:nvPr/>
        </p:nvSpPr>
        <p:spPr>
          <a:xfrm rot="5400000">
            <a:off x="12052707" y="2932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5"/>
          <p:cNvSpPr/>
          <p:nvPr/>
        </p:nvSpPr>
        <p:spPr>
          <a:xfrm rot="5400000">
            <a:off x="12148907" y="29476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5"/>
          <p:cNvSpPr/>
          <p:nvPr/>
        </p:nvSpPr>
        <p:spPr>
          <a:xfrm rot="5400000">
            <a:off x="12052707" y="31529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15"/>
          <p:cNvSpPr/>
          <p:nvPr/>
        </p:nvSpPr>
        <p:spPr>
          <a:xfrm rot="5400000">
            <a:off x="12148541" y="31676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15"/>
          <p:cNvSpPr/>
          <p:nvPr/>
        </p:nvSpPr>
        <p:spPr>
          <a:xfrm rot="5400000">
            <a:off x="12147723" y="327733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15"/>
          <p:cNvSpPr/>
          <p:nvPr/>
        </p:nvSpPr>
        <p:spPr>
          <a:xfrm rot="5400000">
            <a:off x="11942174" y="3372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15"/>
          <p:cNvSpPr/>
          <p:nvPr/>
        </p:nvSpPr>
        <p:spPr>
          <a:xfrm rot="5400000">
            <a:off x="11883274" y="286207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15"/>
          <p:cNvSpPr/>
          <p:nvPr/>
        </p:nvSpPr>
        <p:spPr>
          <a:xfrm rot="5400000">
            <a:off x="12148541" y="33887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15"/>
          <p:cNvSpPr/>
          <p:nvPr/>
        </p:nvSpPr>
        <p:spPr>
          <a:xfrm rot="5400000">
            <a:off x="11810374" y="32333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15"/>
          <p:cNvSpPr/>
          <p:nvPr/>
        </p:nvSpPr>
        <p:spPr>
          <a:xfrm rot="5400000">
            <a:off x="11942174" y="3483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15"/>
          <p:cNvSpPr/>
          <p:nvPr/>
        </p:nvSpPr>
        <p:spPr>
          <a:xfrm rot="5400000">
            <a:off x="12052707" y="34830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15"/>
          <p:cNvSpPr/>
          <p:nvPr/>
        </p:nvSpPr>
        <p:spPr>
          <a:xfrm rot="5400000">
            <a:off x="12148541" y="349852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15"/>
          <p:cNvSpPr/>
          <p:nvPr/>
        </p:nvSpPr>
        <p:spPr>
          <a:xfrm rot="5400000">
            <a:off x="12148541" y="36090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15"/>
          <p:cNvSpPr/>
          <p:nvPr/>
        </p:nvSpPr>
        <p:spPr>
          <a:xfrm rot="5400000">
            <a:off x="12148541" y="38294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15"/>
          <p:cNvSpPr/>
          <p:nvPr/>
        </p:nvSpPr>
        <p:spPr>
          <a:xfrm rot="5400000">
            <a:off x="12052707" y="39238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2" name="Google Shape;1572;p15"/>
          <p:cNvSpPr/>
          <p:nvPr/>
        </p:nvSpPr>
        <p:spPr>
          <a:xfrm rot="5400000">
            <a:off x="12148541" y="39392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15"/>
          <p:cNvSpPr/>
          <p:nvPr/>
        </p:nvSpPr>
        <p:spPr>
          <a:xfrm rot="5400000">
            <a:off x="11883274" y="386892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4" name="Google Shape;1574;p15"/>
          <p:cNvSpPr/>
          <p:nvPr/>
        </p:nvSpPr>
        <p:spPr>
          <a:xfrm rot="5400000">
            <a:off x="11942174" y="40343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15"/>
          <p:cNvSpPr/>
          <p:nvPr/>
        </p:nvSpPr>
        <p:spPr>
          <a:xfrm rot="5400000">
            <a:off x="12052707" y="40343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15"/>
          <p:cNvSpPr/>
          <p:nvPr/>
        </p:nvSpPr>
        <p:spPr>
          <a:xfrm rot="5400000">
            <a:off x="12148541" y="40498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15"/>
          <p:cNvSpPr/>
          <p:nvPr/>
        </p:nvSpPr>
        <p:spPr>
          <a:xfrm rot="5400000">
            <a:off x="11942174" y="41441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8" name="Google Shape;1578;p15"/>
          <p:cNvSpPr/>
          <p:nvPr/>
        </p:nvSpPr>
        <p:spPr>
          <a:xfrm rot="5400000">
            <a:off x="12052707" y="41441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9" name="Google Shape;1579;p15"/>
          <p:cNvSpPr/>
          <p:nvPr/>
        </p:nvSpPr>
        <p:spPr>
          <a:xfrm rot="5400000">
            <a:off x="12148541" y="41596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0" name="Google Shape;1580;p15"/>
          <p:cNvSpPr/>
          <p:nvPr/>
        </p:nvSpPr>
        <p:spPr>
          <a:xfrm rot="5400000">
            <a:off x="12148541" y="42701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1" name="Google Shape;1581;p15"/>
          <p:cNvSpPr/>
          <p:nvPr/>
        </p:nvSpPr>
        <p:spPr>
          <a:xfrm rot="-5400000">
            <a:off x="492584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2" name="Google Shape;1582;p15"/>
          <p:cNvSpPr/>
          <p:nvPr/>
        </p:nvSpPr>
        <p:spPr>
          <a:xfrm rot="-5400000">
            <a:off x="686755" y="585145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3" name="Google Shape;1583;p15"/>
          <p:cNvSpPr/>
          <p:nvPr/>
        </p:nvSpPr>
        <p:spPr>
          <a:xfrm rot="-5400000">
            <a:off x="460669" y="565776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4" name="Google Shape;1584;p15"/>
          <p:cNvSpPr/>
          <p:nvPr/>
        </p:nvSpPr>
        <p:spPr>
          <a:xfrm rot="5400000">
            <a:off x="11790414" y="654912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5" name="Google Shape;1585;p15"/>
          <p:cNvSpPr/>
          <p:nvPr/>
        </p:nvSpPr>
        <p:spPr>
          <a:xfrm rot="-5400000">
            <a:off x="859389" y="52595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6" name="Google Shape;1586;p15"/>
          <p:cNvSpPr/>
          <p:nvPr/>
        </p:nvSpPr>
        <p:spPr>
          <a:xfrm rot="5400000">
            <a:off x="11415823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7" name="Google Shape;1587;p15"/>
          <p:cNvSpPr/>
          <p:nvPr/>
        </p:nvSpPr>
        <p:spPr>
          <a:xfrm rot="-5400000">
            <a:off x="638116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8" name="Google Shape;1588;p15"/>
          <p:cNvSpPr/>
          <p:nvPr/>
        </p:nvSpPr>
        <p:spPr>
          <a:xfrm rot="5400000">
            <a:off x="11695905" y="625576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9" name="Google Shape;1589;p15"/>
          <p:cNvSpPr/>
          <p:nvPr/>
        </p:nvSpPr>
        <p:spPr>
          <a:xfrm rot="-5400000">
            <a:off x="392891" y="535922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0" name="Google Shape;1590;p15"/>
          <p:cNvSpPr/>
          <p:nvPr/>
        </p:nvSpPr>
        <p:spPr>
          <a:xfrm rot="5400000">
            <a:off x="12045974" y="4569528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1" name="Google Shape;1591;p15"/>
          <p:cNvSpPr/>
          <p:nvPr/>
        </p:nvSpPr>
        <p:spPr>
          <a:xfrm rot="5400000">
            <a:off x="12051273" y="446505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2" name="Google Shape;1592;p15"/>
          <p:cNvSpPr/>
          <p:nvPr/>
        </p:nvSpPr>
        <p:spPr>
          <a:xfrm rot="5400000">
            <a:off x="12051273" y="436537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3" name="Google Shape;1593;p15"/>
          <p:cNvSpPr/>
          <p:nvPr/>
        </p:nvSpPr>
        <p:spPr>
          <a:xfrm rot="5400000">
            <a:off x="12051273" y="476359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4" name="Google Shape;1594;p15"/>
          <p:cNvSpPr/>
          <p:nvPr/>
        </p:nvSpPr>
        <p:spPr>
          <a:xfrm rot="5400000">
            <a:off x="12051273" y="4663910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5" name="Google Shape;1595;p15"/>
          <p:cNvSpPr/>
          <p:nvPr/>
        </p:nvSpPr>
        <p:spPr>
          <a:xfrm rot="5400000">
            <a:off x="12051273" y="516129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6" name="Google Shape;1596;p15"/>
          <p:cNvSpPr/>
          <p:nvPr/>
        </p:nvSpPr>
        <p:spPr>
          <a:xfrm rot="5400000">
            <a:off x="12051273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7" name="Google Shape;1597;p15"/>
          <p:cNvSpPr/>
          <p:nvPr/>
        </p:nvSpPr>
        <p:spPr>
          <a:xfrm rot="5400000">
            <a:off x="12046216" y="4967985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8" name="Google Shape;1598;p15"/>
          <p:cNvSpPr/>
          <p:nvPr/>
        </p:nvSpPr>
        <p:spPr>
          <a:xfrm rot="5400000">
            <a:off x="12046229" y="576340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9" name="Google Shape;1599;p15"/>
          <p:cNvSpPr/>
          <p:nvPr/>
        </p:nvSpPr>
        <p:spPr>
          <a:xfrm rot="5400000">
            <a:off x="12051262" y="565869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0" name="Google Shape;1600;p15"/>
          <p:cNvSpPr/>
          <p:nvPr/>
        </p:nvSpPr>
        <p:spPr>
          <a:xfrm rot="5400000">
            <a:off x="12051019" y="555925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46" y="2606"/>
                  <a:pt x="2628" y="2025"/>
                  <a:pt x="2628" y="1314"/>
                </a:cubicBezTo>
                <a:cubicBezTo>
                  <a:pt x="2628" y="582"/>
                  <a:pt x="2046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1" name="Google Shape;1601;p15"/>
          <p:cNvSpPr/>
          <p:nvPr/>
        </p:nvSpPr>
        <p:spPr>
          <a:xfrm rot="5400000">
            <a:off x="12051273" y="605689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2" name="Google Shape;1602;p15"/>
          <p:cNvSpPr/>
          <p:nvPr/>
        </p:nvSpPr>
        <p:spPr>
          <a:xfrm rot="5400000">
            <a:off x="12051262" y="5957227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3" name="Google Shape;1603;p15"/>
          <p:cNvSpPr/>
          <p:nvPr/>
        </p:nvSpPr>
        <p:spPr>
          <a:xfrm rot="5400000">
            <a:off x="12051019" y="585778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4" name="Google Shape;1604;p15"/>
          <p:cNvSpPr/>
          <p:nvPr/>
        </p:nvSpPr>
        <p:spPr>
          <a:xfrm rot="5400000">
            <a:off x="12051019" y="635517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5" name="Google Shape;1605;p15"/>
          <p:cNvSpPr/>
          <p:nvPr/>
        </p:nvSpPr>
        <p:spPr>
          <a:xfrm rot="5400000">
            <a:off x="12051262" y="625576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15"/>
          <p:cNvSpPr/>
          <p:nvPr/>
        </p:nvSpPr>
        <p:spPr>
          <a:xfrm rot="5400000">
            <a:off x="12045974" y="616136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7" y="1"/>
                </a:moveTo>
                <a:cubicBezTo>
                  <a:pt x="652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7" name="Google Shape;1607;p15"/>
          <p:cNvSpPr/>
          <p:nvPr/>
        </p:nvSpPr>
        <p:spPr>
          <a:xfrm rot="5400000">
            <a:off x="12051262" y="665346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8" name="Google Shape;1608;p15"/>
          <p:cNvSpPr/>
          <p:nvPr/>
        </p:nvSpPr>
        <p:spPr>
          <a:xfrm rot="5400000">
            <a:off x="12046229" y="655932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9" name="Google Shape;1609;p15"/>
          <p:cNvSpPr/>
          <p:nvPr/>
        </p:nvSpPr>
        <p:spPr>
          <a:xfrm rot="5400000">
            <a:off x="12045974" y="645990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0" name="Google Shape;1610;p15"/>
          <p:cNvSpPr/>
          <p:nvPr/>
        </p:nvSpPr>
        <p:spPr>
          <a:xfrm rot="-5400000">
            <a:off x="75223" y="664735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1" name="Google Shape;1611;p15"/>
          <p:cNvSpPr/>
          <p:nvPr/>
        </p:nvSpPr>
        <p:spPr>
          <a:xfrm rot="-5400000">
            <a:off x="75223" y="674703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2" name="Google Shape;1612;p15"/>
          <p:cNvSpPr/>
          <p:nvPr/>
        </p:nvSpPr>
        <p:spPr>
          <a:xfrm rot="5400000">
            <a:off x="12051262" y="675314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3" name="Google Shape;1613;p15"/>
          <p:cNvSpPr/>
          <p:nvPr/>
        </p:nvSpPr>
        <p:spPr>
          <a:xfrm rot="-5400000">
            <a:off x="75223" y="63488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4" name="Google Shape;1614;p15"/>
          <p:cNvSpPr/>
          <p:nvPr/>
        </p:nvSpPr>
        <p:spPr>
          <a:xfrm rot="-5400000">
            <a:off x="80397" y="6453678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5" name="Google Shape;1615;p15"/>
          <p:cNvSpPr/>
          <p:nvPr/>
        </p:nvSpPr>
        <p:spPr>
          <a:xfrm rot="-5400000">
            <a:off x="80397" y="655284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6" name="Google Shape;1616;p15"/>
          <p:cNvSpPr/>
          <p:nvPr/>
        </p:nvSpPr>
        <p:spPr>
          <a:xfrm rot="-5400000">
            <a:off x="80397" y="575693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7" name="Google Shape;1617;p15"/>
          <p:cNvSpPr/>
          <p:nvPr/>
        </p:nvSpPr>
        <p:spPr>
          <a:xfrm rot="-5400000">
            <a:off x="75223" y="585143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8" name="Google Shape;1618;p15"/>
          <p:cNvSpPr/>
          <p:nvPr/>
        </p:nvSpPr>
        <p:spPr>
          <a:xfrm rot="-5400000">
            <a:off x="75223" y="595111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8" y="1"/>
                </a:moveTo>
                <a:cubicBezTo>
                  <a:pt x="653" y="1"/>
                  <a:pt x="1" y="522"/>
                  <a:pt x="1" y="1309"/>
                </a:cubicBezTo>
                <a:cubicBezTo>
                  <a:pt x="1" y="2020"/>
                  <a:pt x="582" y="2601"/>
                  <a:pt x="1315" y="2601"/>
                </a:cubicBezTo>
                <a:cubicBezTo>
                  <a:pt x="2477" y="2601"/>
                  <a:pt x="3059" y="1202"/>
                  <a:pt x="2241" y="383"/>
                </a:cubicBezTo>
                <a:cubicBezTo>
                  <a:pt x="1976" y="119"/>
                  <a:pt x="1649" y="1"/>
                  <a:pt x="1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9" name="Google Shape;1619;p15"/>
          <p:cNvSpPr/>
          <p:nvPr/>
        </p:nvSpPr>
        <p:spPr>
          <a:xfrm rot="-5400000">
            <a:off x="75223" y="54532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0" name="Google Shape;1620;p15"/>
          <p:cNvSpPr/>
          <p:nvPr/>
        </p:nvSpPr>
        <p:spPr>
          <a:xfrm rot="-5400000">
            <a:off x="75223" y="555290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1" name="Google Shape;1621;p15"/>
          <p:cNvSpPr/>
          <p:nvPr/>
        </p:nvSpPr>
        <p:spPr>
          <a:xfrm rot="-5400000">
            <a:off x="75235" y="5155188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2" name="Google Shape;1622;p15"/>
          <p:cNvSpPr/>
          <p:nvPr/>
        </p:nvSpPr>
        <p:spPr>
          <a:xfrm rot="-5400000">
            <a:off x="80397" y="52595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3" name="Google Shape;1623;p15"/>
          <p:cNvSpPr/>
          <p:nvPr/>
        </p:nvSpPr>
        <p:spPr>
          <a:xfrm rot="-5400000">
            <a:off x="80397" y="535922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4" name="Google Shape;1624;p15"/>
          <p:cNvSpPr/>
          <p:nvPr/>
        </p:nvSpPr>
        <p:spPr>
          <a:xfrm rot="-5400000">
            <a:off x="80407" y="486182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5" name="Google Shape;1625;p15"/>
          <p:cNvSpPr/>
          <p:nvPr/>
        </p:nvSpPr>
        <p:spPr>
          <a:xfrm rot="-5400000">
            <a:off x="80154" y="49612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6" name="Google Shape;1626;p15"/>
          <p:cNvSpPr/>
          <p:nvPr/>
        </p:nvSpPr>
        <p:spPr>
          <a:xfrm rot="-5400000">
            <a:off x="75467" y="5055761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7" name="Google Shape;1627;p15"/>
          <p:cNvSpPr/>
          <p:nvPr/>
        </p:nvSpPr>
        <p:spPr>
          <a:xfrm rot="5400000">
            <a:off x="11947112" y="43653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8" name="Google Shape;1628;p15"/>
          <p:cNvSpPr/>
          <p:nvPr/>
        </p:nvSpPr>
        <p:spPr>
          <a:xfrm rot="5400000">
            <a:off x="11645079" y="446506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9" name="Google Shape;1629;p15"/>
          <p:cNvSpPr/>
          <p:nvPr/>
        </p:nvSpPr>
        <p:spPr>
          <a:xfrm rot="5400000">
            <a:off x="11941674" y="455931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0" name="Google Shape;1630;p15"/>
          <p:cNvSpPr/>
          <p:nvPr/>
        </p:nvSpPr>
        <p:spPr>
          <a:xfrm rot="5400000">
            <a:off x="11947112" y="466392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1" name="Google Shape;1631;p15"/>
          <p:cNvSpPr/>
          <p:nvPr/>
        </p:nvSpPr>
        <p:spPr>
          <a:xfrm rot="5400000">
            <a:off x="11947112" y="476360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2" name="Google Shape;1632;p15"/>
          <p:cNvSpPr/>
          <p:nvPr/>
        </p:nvSpPr>
        <p:spPr>
          <a:xfrm rot="5400000">
            <a:off x="11941674" y="495701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3" name="Google Shape;1633;p15"/>
          <p:cNvSpPr/>
          <p:nvPr/>
        </p:nvSpPr>
        <p:spPr>
          <a:xfrm rot="5400000">
            <a:off x="11947112" y="506213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4" name="Google Shape;1634;p15"/>
          <p:cNvSpPr/>
          <p:nvPr/>
        </p:nvSpPr>
        <p:spPr>
          <a:xfrm rot="5400000">
            <a:off x="11947112" y="51613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5" name="Google Shape;1635;p15"/>
          <p:cNvSpPr/>
          <p:nvPr/>
        </p:nvSpPr>
        <p:spPr>
          <a:xfrm rot="5400000">
            <a:off x="11947112" y="52609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6" name="Google Shape;1636;p15"/>
          <p:cNvSpPr/>
          <p:nvPr/>
        </p:nvSpPr>
        <p:spPr>
          <a:xfrm rot="5400000">
            <a:off x="11941674" y="535523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7" name="Google Shape;1637;p15"/>
          <p:cNvSpPr/>
          <p:nvPr/>
        </p:nvSpPr>
        <p:spPr>
          <a:xfrm rot="5400000">
            <a:off x="11947112" y="545984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8" name="Google Shape;1638;p15"/>
          <p:cNvSpPr/>
          <p:nvPr/>
        </p:nvSpPr>
        <p:spPr>
          <a:xfrm rot="5400000">
            <a:off x="11946858" y="555926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9" name="Google Shape;1639;p15"/>
          <p:cNvSpPr/>
          <p:nvPr/>
        </p:nvSpPr>
        <p:spPr>
          <a:xfrm rot="5400000">
            <a:off x="11947102" y="5658704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0" name="Google Shape;1640;p15"/>
          <p:cNvSpPr/>
          <p:nvPr/>
        </p:nvSpPr>
        <p:spPr>
          <a:xfrm rot="5400000">
            <a:off x="11946858" y="5857800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1" name="Google Shape;1641;p15"/>
          <p:cNvSpPr/>
          <p:nvPr/>
        </p:nvSpPr>
        <p:spPr>
          <a:xfrm rot="5400000">
            <a:off x="11947102" y="595723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2" name="Google Shape;1642;p15"/>
          <p:cNvSpPr/>
          <p:nvPr/>
        </p:nvSpPr>
        <p:spPr>
          <a:xfrm rot="5400000">
            <a:off x="11947112" y="60569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3" name="Google Shape;1643;p15"/>
          <p:cNvSpPr/>
          <p:nvPr/>
        </p:nvSpPr>
        <p:spPr>
          <a:xfrm rot="5400000">
            <a:off x="11941916" y="6150906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4" name="Google Shape;1644;p15"/>
          <p:cNvSpPr/>
          <p:nvPr/>
        </p:nvSpPr>
        <p:spPr>
          <a:xfrm rot="5400000">
            <a:off x="11947102" y="625577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5" name="Google Shape;1645;p15"/>
          <p:cNvSpPr/>
          <p:nvPr/>
        </p:nvSpPr>
        <p:spPr>
          <a:xfrm rot="5400000">
            <a:off x="11946858" y="635518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6" name="Google Shape;1646;p15"/>
          <p:cNvSpPr/>
          <p:nvPr/>
        </p:nvSpPr>
        <p:spPr>
          <a:xfrm rot="5400000">
            <a:off x="11941916" y="6449440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7" name="Google Shape;1647;p15"/>
          <p:cNvSpPr/>
          <p:nvPr/>
        </p:nvSpPr>
        <p:spPr>
          <a:xfrm rot="5400000">
            <a:off x="11941674" y="6548878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8" name="Google Shape;1648;p15"/>
          <p:cNvSpPr/>
          <p:nvPr/>
        </p:nvSpPr>
        <p:spPr>
          <a:xfrm rot="5400000">
            <a:off x="11947102" y="675315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9" name="Google Shape;1649;p15"/>
          <p:cNvSpPr/>
          <p:nvPr/>
        </p:nvSpPr>
        <p:spPr>
          <a:xfrm rot="-5400000">
            <a:off x="179523" y="6756748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0" name="Google Shape;1650;p15"/>
          <p:cNvSpPr/>
          <p:nvPr/>
        </p:nvSpPr>
        <p:spPr>
          <a:xfrm rot="-5400000">
            <a:off x="184558" y="65528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1" name="Google Shape;1651;p15"/>
          <p:cNvSpPr/>
          <p:nvPr/>
        </p:nvSpPr>
        <p:spPr>
          <a:xfrm rot="-5400000">
            <a:off x="184558" y="6453688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2" name="Google Shape;1652;p15"/>
          <p:cNvSpPr/>
          <p:nvPr/>
        </p:nvSpPr>
        <p:spPr>
          <a:xfrm rot="-5400000">
            <a:off x="179523" y="635904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40" y="2240"/>
                </a:cubicBezTo>
                <a:cubicBezTo>
                  <a:pt x="1104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3" name="Google Shape;1653;p15"/>
          <p:cNvSpPr/>
          <p:nvPr/>
        </p:nvSpPr>
        <p:spPr>
          <a:xfrm rot="-5400000">
            <a:off x="792293" y="625961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0" y="1400"/>
                  <a:pt x="819" y="2218"/>
                </a:cubicBezTo>
                <a:cubicBezTo>
                  <a:pt x="1083" y="2483"/>
                  <a:pt x="1410" y="2601"/>
                  <a:pt x="1731" y="2601"/>
                </a:cubicBezTo>
                <a:cubicBezTo>
                  <a:pt x="2406" y="2601"/>
                  <a:pt x="3058" y="2080"/>
                  <a:pt x="3058" y="1292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4" name="Google Shape;1654;p15"/>
          <p:cNvSpPr/>
          <p:nvPr/>
        </p:nvSpPr>
        <p:spPr>
          <a:xfrm rot="-5400000">
            <a:off x="561347" y="61551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5" name="Google Shape;1655;p15"/>
          <p:cNvSpPr/>
          <p:nvPr/>
        </p:nvSpPr>
        <p:spPr>
          <a:xfrm rot="-5400000">
            <a:off x="184558" y="605547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6" name="Google Shape;1656;p15"/>
          <p:cNvSpPr/>
          <p:nvPr/>
        </p:nvSpPr>
        <p:spPr>
          <a:xfrm rot="-5400000">
            <a:off x="179605" y="5960909"/>
            <a:ext cx="70633" cy="60705"/>
          </a:xfrm>
          <a:custGeom>
            <a:avLst/>
            <a:gdLst/>
            <a:ahLst/>
            <a:cxnLst/>
            <a:rect l="l" t="t" r="r" b="b"/>
            <a:pathLst>
              <a:path w="3052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4" y="2622"/>
                  <a:pt x="3051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7" name="Google Shape;1657;p15"/>
          <p:cNvSpPr/>
          <p:nvPr/>
        </p:nvSpPr>
        <p:spPr>
          <a:xfrm rot="-5400000">
            <a:off x="179523" y="58616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8" name="Google Shape;1658;p15"/>
          <p:cNvSpPr/>
          <p:nvPr/>
        </p:nvSpPr>
        <p:spPr>
          <a:xfrm rot="-5400000">
            <a:off x="184558" y="57569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9" name="Google Shape;1659;p15"/>
          <p:cNvSpPr/>
          <p:nvPr/>
        </p:nvSpPr>
        <p:spPr>
          <a:xfrm rot="-5400000">
            <a:off x="184558" y="565776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0" name="Google Shape;1660;p15"/>
          <p:cNvSpPr/>
          <p:nvPr/>
        </p:nvSpPr>
        <p:spPr>
          <a:xfrm rot="-5400000">
            <a:off x="179523" y="556312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1" name="Google Shape;1661;p15"/>
          <p:cNvSpPr/>
          <p:nvPr/>
        </p:nvSpPr>
        <p:spPr>
          <a:xfrm rot="-5400000">
            <a:off x="179523" y="546344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2" name="Google Shape;1662;p15"/>
          <p:cNvSpPr/>
          <p:nvPr/>
        </p:nvSpPr>
        <p:spPr>
          <a:xfrm rot="-5400000">
            <a:off x="184558" y="52595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3" name="Google Shape;1663;p15"/>
          <p:cNvSpPr/>
          <p:nvPr/>
        </p:nvSpPr>
        <p:spPr>
          <a:xfrm rot="-5400000">
            <a:off x="179778" y="5165164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4" name="Google Shape;1664;p15"/>
          <p:cNvSpPr/>
          <p:nvPr/>
        </p:nvSpPr>
        <p:spPr>
          <a:xfrm rot="-5400000">
            <a:off x="184314" y="49612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5" name="Google Shape;1665;p15"/>
          <p:cNvSpPr/>
          <p:nvPr/>
        </p:nvSpPr>
        <p:spPr>
          <a:xfrm rot="-5400000">
            <a:off x="184568" y="486183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6" name="Google Shape;1666;p15"/>
          <p:cNvSpPr/>
          <p:nvPr/>
        </p:nvSpPr>
        <p:spPr>
          <a:xfrm rot="-5400000">
            <a:off x="179523" y="476720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7" name="Google Shape;1667;p15"/>
          <p:cNvSpPr/>
          <p:nvPr/>
        </p:nvSpPr>
        <p:spPr>
          <a:xfrm rot="-5400000">
            <a:off x="179523" y="466752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8" name="Google Shape;1668;p15"/>
          <p:cNvSpPr/>
          <p:nvPr/>
        </p:nvSpPr>
        <p:spPr>
          <a:xfrm rot="5400000">
            <a:off x="11840141" y="456954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9" name="Google Shape;1669;p15"/>
          <p:cNvSpPr/>
          <p:nvPr/>
        </p:nvSpPr>
        <p:spPr>
          <a:xfrm rot="5400000">
            <a:off x="11352523" y="446505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0" name="Google Shape;1670;p15"/>
          <p:cNvSpPr/>
          <p:nvPr/>
        </p:nvSpPr>
        <p:spPr>
          <a:xfrm rot="5400000">
            <a:off x="11845439" y="436538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1" name="Google Shape;1671;p15"/>
          <p:cNvSpPr/>
          <p:nvPr/>
        </p:nvSpPr>
        <p:spPr>
          <a:xfrm rot="5400000">
            <a:off x="11501792" y="4863028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2" name="Google Shape;1672;p15"/>
          <p:cNvSpPr/>
          <p:nvPr/>
        </p:nvSpPr>
        <p:spPr>
          <a:xfrm rot="5400000">
            <a:off x="11845439" y="476360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3" name="Google Shape;1673;p15"/>
          <p:cNvSpPr/>
          <p:nvPr/>
        </p:nvSpPr>
        <p:spPr>
          <a:xfrm rot="5400000">
            <a:off x="11845439" y="51613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4" name="Google Shape;1674;p15"/>
          <p:cNvSpPr/>
          <p:nvPr/>
        </p:nvSpPr>
        <p:spPr>
          <a:xfrm rot="5400000">
            <a:off x="11632616" y="506212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5" name="Google Shape;1675;p15"/>
          <p:cNvSpPr/>
          <p:nvPr/>
        </p:nvSpPr>
        <p:spPr>
          <a:xfrm rot="5400000">
            <a:off x="11840383" y="4967998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6" name="Google Shape;1676;p15"/>
          <p:cNvSpPr/>
          <p:nvPr/>
        </p:nvSpPr>
        <p:spPr>
          <a:xfrm rot="5400000">
            <a:off x="11845439" y="545984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7" name="Google Shape;1677;p15"/>
          <p:cNvSpPr/>
          <p:nvPr/>
        </p:nvSpPr>
        <p:spPr>
          <a:xfrm rot="5400000">
            <a:off x="11840141" y="536545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8" name="Google Shape;1678;p15"/>
          <p:cNvSpPr/>
          <p:nvPr/>
        </p:nvSpPr>
        <p:spPr>
          <a:xfrm rot="5400000">
            <a:off x="11682468" y="526097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9" name="Google Shape;1679;p15"/>
          <p:cNvSpPr/>
          <p:nvPr/>
        </p:nvSpPr>
        <p:spPr>
          <a:xfrm rot="5400000">
            <a:off x="11840394" y="576341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19"/>
                  <a:pt x="582" y="2601"/>
                  <a:pt x="1292" y="2601"/>
                </a:cubicBezTo>
                <a:cubicBezTo>
                  <a:pt x="2455" y="2601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0" name="Google Shape;1680;p15"/>
          <p:cNvSpPr/>
          <p:nvPr/>
        </p:nvSpPr>
        <p:spPr>
          <a:xfrm rot="5400000">
            <a:off x="11607690" y="5658704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292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1" name="Google Shape;1681;p15"/>
          <p:cNvSpPr/>
          <p:nvPr/>
        </p:nvSpPr>
        <p:spPr>
          <a:xfrm rot="5400000">
            <a:off x="11750987" y="555926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2" name="Google Shape;1682;p15"/>
          <p:cNvSpPr/>
          <p:nvPr/>
        </p:nvSpPr>
        <p:spPr>
          <a:xfrm rot="5400000">
            <a:off x="11845439" y="605690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3" name="Google Shape;1683;p15"/>
          <p:cNvSpPr/>
          <p:nvPr/>
        </p:nvSpPr>
        <p:spPr>
          <a:xfrm rot="5400000">
            <a:off x="11845429" y="595723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4" name="Google Shape;1684;p15"/>
          <p:cNvSpPr/>
          <p:nvPr/>
        </p:nvSpPr>
        <p:spPr>
          <a:xfrm rot="5400000">
            <a:off x="11757966" y="585778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293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3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5" name="Google Shape;1685;p15"/>
          <p:cNvSpPr/>
          <p:nvPr/>
        </p:nvSpPr>
        <p:spPr>
          <a:xfrm rot="5400000">
            <a:off x="11632362" y="635517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6" name="Google Shape;1686;p15"/>
          <p:cNvSpPr/>
          <p:nvPr/>
        </p:nvSpPr>
        <p:spPr>
          <a:xfrm rot="5400000">
            <a:off x="11845429" y="625577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7" name="Google Shape;1687;p15"/>
          <p:cNvSpPr/>
          <p:nvPr/>
        </p:nvSpPr>
        <p:spPr>
          <a:xfrm rot="5400000">
            <a:off x="11845429" y="665347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8" name="Google Shape;1688;p15"/>
          <p:cNvSpPr/>
          <p:nvPr/>
        </p:nvSpPr>
        <p:spPr>
          <a:xfrm rot="5400000">
            <a:off x="11652741" y="6559085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9" name="Google Shape;1689;p15"/>
          <p:cNvSpPr/>
          <p:nvPr/>
        </p:nvSpPr>
        <p:spPr>
          <a:xfrm rot="5400000">
            <a:off x="11840141" y="645991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0" name="Google Shape;1690;p15"/>
          <p:cNvSpPr/>
          <p:nvPr/>
        </p:nvSpPr>
        <p:spPr>
          <a:xfrm rot="-5400000">
            <a:off x="412634" y="674705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1" name="Google Shape;1691;p15"/>
          <p:cNvSpPr/>
          <p:nvPr/>
        </p:nvSpPr>
        <p:spPr>
          <a:xfrm rot="5400000">
            <a:off x="11552873" y="675314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7"/>
                  <a:pt x="1293" y="2607"/>
                </a:cubicBezTo>
                <a:cubicBezTo>
                  <a:pt x="2025" y="2607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2" name="Google Shape;1692;p15"/>
          <p:cNvSpPr/>
          <p:nvPr/>
        </p:nvSpPr>
        <p:spPr>
          <a:xfrm rot="-5400000">
            <a:off x="281058" y="634883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3" name="Google Shape;1693;p15"/>
          <p:cNvSpPr/>
          <p:nvPr/>
        </p:nvSpPr>
        <p:spPr>
          <a:xfrm rot="-5400000">
            <a:off x="286230" y="65528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4" name="Google Shape;1694;p15"/>
          <p:cNvSpPr/>
          <p:nvPr/>
        </p:nvSpPr>
        <p:spPr>
          <a:xfrm rot="-5400000">
            <a:off x="286230" y="605547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5" name="Google Shape;1695;p15"/>
          <p:cNvSpPr/>
          <p:nvPr/>
        </p:nvSpPr>
        <p:spPr>
          <a:xfrm rot="-5400000">
            <a:off x="286230" y="61551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6" name="Google Shape;1696;p15"/>
          <p:cNvSpPr/>
          <p:nvPr/>
        </p:nvSpPr>
        <p:spPr>
          <a:xfrm rot="-5400000">
            <a:off x="281313" y="6249410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5" y="2601"/>
                  <a:pt x="3037" y="1201"/>
                  <a:pt x="2219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7" name="Google Shape;1697;p15"/>
          <p:cNvSpPr/>
          <p:nvPr/>
        </p:nvSpPr>
        <p:spPr>
          <a:xfrm rot="-5400000">
            <a:off x="286230" y="57569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8" name="Google Shape;1698;p15"/>
          <p:cNvSpPr/>
          <p:nvPr/>
        </p:nvSpPr>
        <p:spPr>
          <a:xfrm rot="-5400000">
            <a:off x="281058" y="595113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8" y="0"/>
                </a:moveTo>
                <a:cubicBezTo>
                  <a:pt x="653" y="0"/>
                  <a:pt x="1" y="521"/>
                  <a:pt x="1" y="1309"/>
                </a:cubicBezTo>
                <a:cubicBezTo>
                  <a:pt x="1" y="2019"/>
                  <a:pt x="582" y="2601"/>
                  <a:pt x="1315" y="2601"/>
                </a:cubicBezTo>
                <a:cubicBezTo>
                  <a:pt x="2477" y="2601"/>
                  <a:pt x="3059" y="1201"/>
                  <a:pt x="2241" y="383"/>
                </a:cubicBezTo>
                <a:cubicBezTo>
                  <a:pt x="1976" y="119"/>
                  <a:pt x="1649" y="0"/>
                  <a:pt x="1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9" name="Google Shape;1699;p15"/>
          <p:cNvSpPr/>
          <p:nvPr/>
        </p:nvSpPr>
        <p:spPr>
          <a:xfrm rot="-5400000">
            <a:off x="281058" y="545323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0" name="Google Shape;1700;p15"/>
          <p:cNvSpPr/>
          <p:nvPr/>
        </p:nvSpPr>
        <p:spPr>
          <a:xfrm rot="-5400000">
            <a:off x="281058" y="555291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1" name="Google Shape;1701;p15"/>
          <p:cNvSpPr/>
          <p:nvPr/>
        </p:nvSpPr>
        <p:spPr>
          <a:xfrm rot="-5400000">
            <a:off x="281070" y="5155199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2" name="Google Shape;1702;p15"/>
          <p:cNvSpPr/>
          <p:nvPr/>
        </p:nvSpPr>
        <p:spPr>
          <a:xfrm rot="-5400000">
            <a:off x="286230" y="525955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3" name="Google Shape;1703;p15"/>
          <p:cNvSpPr/>
          <p:nvPr/>
        </p:nvSpPr>
        <p:spPr>
          <a:xfrm rot="-5400000">
            <a:off x="554866" y="53592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4" name="Google Shape;1704;p15"/>
          <p:cNvSpPr/>
          <p:nvPr/>
        </p:nvSpPr>
        <p:spPr>
          <a:xfrm rot="-5400000">
            <a:off x="286241" y="486183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5" name="Google Shape;1705;p15"/>
          <p:cNvSpPr/>
          <p:nvPr/>
        </p:nvSpPr>
        <p:spPr>
          <a:xfrm rot="-5400000">
            <a:off x="285987" y="49612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6" name="Google Shape;1706;p15"/>
          <p:cNvSpPr/>
          <p:nvPr/>
        </p:nvSpPr>
        <p:spPr>
          <a:xfrm rot="-5400000">
            <a:off x="281058" y="4657802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7" name="Google Shape;1707;p15"/>
          <p:cNvSpPr/>
          <p:nvPr/>
        </p:nvSpPr>
        <p:spPr>
          <a:xfrm rot="5400000">
            <a:off x="12148907" y="43803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8" name="Google Shape;1708;p15"/>
          <p:cNvSpPr/>
          <p:nvPr/>
        </p:nvSpPr>
        <p:spPr>
          <a:xfrm rot="5400000">
            <a:off x="12148541" y="448120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9" name="Google Shape;1709;p15"/>
          <p:cNvSpPr/>
          <p:nvPr/>
        </p:nvSpPr>
        <p:spPr>
          <a:xfrm rot="5400000">
            <a:off x="12148541" y="45824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0" name="Google Shape;1710;p15"/>
          <p:cNvSpPr/>
          <p:nvPr/>
        </p:nvSpPr>
        <p:spPr>
          <a:xfrm rot="5400000">
            <a:off x="12148541" y="46800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1" name="Google Shape;1711;p15"/>
          <p:cNvSpPr/>
          <p:nvPr/>
        </p:nvSpPr>
        <p:spPr>
          <a:xfrm rot="5400000">
            <a:off x="12148907" y="477974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2" name="Google Shape;1712;p15"/>
          <p:cNvSpPr/>
          <p:nvPr/>
        </p:nvSpPr>
        <p:spPr>
          <a:xfrm rot="5400000">
            <a:off x="12148907" y="497722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3" name="Google Shape;1713;p15"/>
          <p:cNvSpPr/>
          <p:nvPr/>
        </p:nvSpPr>
        <p:spPr>
          <a:xfrm rot="5400000">
            <a:off x="12148541" y="50756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4" name="Google Shape;1714;p15"/>
          <p:cNvSpPr/>
          <p:nvPr/>
        </p:nvSpPr>
        <p:spPr>
          <a:xfrm rot="5400000">
            <a:off x="12147723" y="517867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5" name="Google Shape;1715;p15"/>
          <p:cNvSpPr/>
          <p:nvPr/>
        </p:nvSpPr>
        <p:spPr>
          <a:xfrm rot="5400000">
            <a:off x="12148541" y="5475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6" name="Google Shape;1716;p15"/>
          <p:cNvSpPr/>
          <p:nvPr/>
        </p:nvSpPr>
        <p:spPr>
          <a:xfrm rot="5400000">
            <a:off x="12148541" y="55729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15"/>
          <p:cNvSpPr/>
          <p:nvPr/>
        </p:nvSpPr>
        <p:spPr>
          <a:xfrm rot="5400000">
            <a:off x="12148907" y="567260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8" name="Google Shape;1718;p15"/>
          <p:cNvSpPr/>
          <p:nvPr/>
        </p:nvSpPr>
        <p:spPr>
          <a:xfrm rot="5400000">
            <a:off x="12148907" y="58700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9" name="Google Shape;1719;p15"/>
          <p:cNvSpPr/>
          <p:nvPr/>
        </p:nvSpPr>
        <p:spPr>
          <a:xfrm rot="5400000">
            <a:off x="12148541" y="59685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0" name="Google Shape;1720;p15"/>
          <p:cNvSpPr/>
          <p:nvPr/>
        </p:nvSpPr>
        <p:spPr>
          <a:xfrm rot="5400000">
            <a:off x="12147723" y="607153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1" name="Google Shape;1721;p15"/>
          <p:cNvSpPr/>
          <p:nvPr/>
        </p:nvSpPr>
        <p:spPr>
          <a:xfrm rot="5400000">
            <a:off x="12147723" y="637050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2" name="Google Shape;1722;p15"/>
          <p:cNvSpPr/>
          <p:nvPr/>
        </p:nvSpPr>
        <p:spPr>
          <a:xfrm rot="5400000">
            <a:off x="12148541" y="6670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3" name="Google Shape;1723;p15"/>
          <p:cNvSpPr/>
          <p:nvPr/>
        </p:nvSpPr>
        <p:spPr>
          <a:xfrm rot="5400000">
            <a:off x="12147723" y="6773272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4" name="Google Shape;1724;p15"/>
          <p:cNvSpPr/>
          <p:nvPr/>
        </p:nvSpPr>
        <p:spPr>
          <a:xfrm rot="-5400000">
            <a:off x="-15081" y="656680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5" name="Google Shape;1725;p15"/>
          <p:cNvSpPr/>
          <p:nvPr/>
        </p:nvSpPr>
        <p:spPr>
          <a:xfrm rot="-5400000">
            <a:off x="-15447" y="62708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6" name="Google Shape;1726;p15"/>
          <p:cNvSpPr/>
          <p:nvPr/>
        </p:nvSpPr>
        <p:spPr>
          <a:xfrm rot="-5400000">
            <a:off x="-15081" y="61711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7" name="Google Shape;1727;p15"/>
          <p:cNvSpPr/>
          <p:nvPr/>
        </p:nvSpPr>
        <p:spPr>
          <a:xfrm rot="-5400000">
            <a:off x="-15081" y="597370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8" name="Google Shape;1728;p15"/>
          <p:cNvSpPr/>
          <p:nvPr/>
        </p:nvSpPr>
        <p:spPr>
          <a:xfrm rot="-5400000">
            <a:off x="-15447" y="58752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9" name="Google Shape;1729;p15"/>
          <p:cNvSpPr/>
          <p:nvPr/>
        </p:nvSpPr>
        <p:spPr>
          <a:xfrm rot="-5400000">
            <a:off x="-15081" y="566194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0" name="Google Shape;1730;p15"/>
          <p:cNvSpPr/>
          <p:nvPr/>
        </p:nvSpPr>
        <p:spPr>
          <a:xfrm rot="-5400000">
            <a:off x="-15447" y="55634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1" name="Google Shape;1731;p15"/>
          <p:cNvSpPr/>
          <p:nvPr/>
        </p:nvSpPr>
        <p:spPr>
          <a:xfrm rot="-5400000">
            <a:off x="-14630" y="54588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2" name="Google Shape;1732;p15"/>
          <p:cNvSpPr/>
          <p:nvPr/>
        </p:nvSpPr>
        <p:spPr>
          <a:xfrm rot="-5400000">
            <a:off x="-15447" y="49808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3" name="Google Shape;1733;p15"/>
          <p:cNvSpPr/>
          <p:nvPr/>
        </p:nvSpPr>
        <p:spPr>
          <a:xfrm rot="-5400000">
            <a:off x="-15447" y="48734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4" name="Google Shape;1734;p15"/>
          <p:cNvSpPr/>
          <p:nvPr/>
        </p:nvSpPr>
        <p:spPr>
          <a:xfrm rot="-5400000">
            <a:off x="-15447" y="47737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5" name="Google Shape;1735;p15"/>
          <p:cNvSpPr/>
          <p:nvPr/>
        </p:nvSpPr>
        <p:spPr>
          <a:xfrm rot="-5400000">
            <a:off x="-15081" y="46744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6" name="Google Shape;1736;p15"/>
          <p:cNvSpPr/>
          <p:nvPr/>
        </p:nvSpPr>
        <p:spPr>
          <a:xfrm rot="-5400000">
            <a:off x="715857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7" name="Google Shape;1737;p15"/>
          <p:cNvSpPr/>
          <p:nvPr/>
        </p:nvSpPr>
        <p:spPr>
          <a:xfrm rot="-5400000">
            <a:off x="75223" y="4543081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8" name="Google Shape;1738;p15"/>
          <p:cNvSpPr/>
          <p:nvPr/>
        </p:nvSpPr>
        <p:spPr>
          <a:xfrm rot="-5400000">
            <a:off x="80407" y="434890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9" name="Google Shape;1739;p15"/>
          <p:cNvSpPr/>
          <p:nvPr/>
        </p:nvSpPr>
        <p:spPr>
          <a:xfrm rot="-5400000">
            <a:off x="80407" y="444858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0" name="Google Shape;1740;p15"/>
          <p:cNvSpPr/>
          <p:nvPr/>
        </p:nvSpPr>
        <p:spPr>
          <a:xfrm rot="-5400000">
            <a:off x="80407" y="39511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1" name="Google Shape;1741;p15"/>
          <p:cNvSpPr/>
          <p:nvPr/>
        </p:nvSpPr>
        <p:spPr>
          <a:xfrm rot="-5400000">
            <a:off x="80407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2" name="Google Shape;1742;p15"/>
          <p:cNvSpPr/>
          <p:nvPr/>
        </p:nvSpPr>
        <p:spPr>
          <a:xfrm rot="-5400000">
            <a:off x="75467" y="4144624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3" name="Google Shape;1743;p15"/>
          <p:cNvSpPr/>
          <p:nvPr/>
        </p:nvSpPr>
        <p:spPr>
          <a:xfrm rot="-5400000">
            <a:off x="179523" y="455281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4" name="Google Shape;1744;p15"/>
          <p:cNvSpPr/>
          <p:nvPr/>
        </p:nvSpPr>
        <p:spPr>
          <a:xfrm rot="-5400000">
            <a:off x="184568" y="444859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5" name="Google Shape;1745;p15"/>
          <p:cNvSpPr/>
          <p:nvPr/>
        </p:nvSpPr>
        <p:spPr>
          <a:xfrm rot="-5400000">
            <a:off x="184568" y="434891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6" name="Google Shape;1746;p15"/>
          <p:cNvSpPr/>
          <p:nvPr/>
        </p:nvSpPr>
        <p:spPr>
          <a:xfrm rot="-5400000">
            <a:off x="179523" y="415510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7" name="Google Shape;1747;p15"/>
          <p:cNvSpPr/>
          <p:nvPr/>
        </p:nvSpPr>
        <p:spPr>
          <a:xfrm rot="-5400000">
            <a:off x="184568" y="40503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8" name="Google Shape;1748;p15"/>
          <p:cNvSpPr/>
          <p:nvPr/>
        </p:nvSpPr>
        <p:spPr>
          <a:xfrm rot="-5400000">
            <a:off x="184568" y="39512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9" name="Google Shape;1749;p15"/>
          <p:cNvSpPr/>
          <p:nvPr/>
        </p:nvSpPr>
        <p:spPr>
          <a:xfrm rot="-5400000">
            <a:off x="184568" y="38515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0" name="Google Shape;1750;p15"/>
          <p:cNvSpPr/>
          <p:nvPr/>
        </p:nvSpPr>
        <p:spPr>
          <a:xfrm rot="-5400000">
            <a:off x="281058" y="454309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1" name="Google Shape;1751;p15"/>
          <p:cNvSpPr/>
          <p:nvPr/>
        </p:nvSpPr>
        <p:spPr>
          <a:xfrm rot="-5400000">
            <a:off x="629379" y="4249488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2" name="Google Shape;1752;p15"/>
          <p:cNvSpPr/>
          <p:nvPr/>
        </p:nvSpPr>
        <p:spPr>
          <a:xfrm rot="-5400000">
            <a:off x="286241" y="434891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3" name="Google Shape;1753;p15"/>
          <p:cNvSpPr/>
          <p:nvPr/>
        </p:nvSpPr>
        <p:spPr>
          <a:xfrm rot="-5400000">
            <a:off x="286241" y="39512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4" name="Google Shape;1754;p15"/>
          <p:cNvSpPr/>
          <p:nvPr/>
        </p:nvSpPr>
        <p:spPr>
          <a:xfrm rot="-5400000">
            <a:off x="499065" y="405037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5" name="Google Shape;1755;p15"/>
          <p:cNvSpPr/>
          <p:nvPr/>
        </p:nvSpPr>
        <p:spPr>
          <a:xfrm rot="-5400000">
            <a:off x="281300" y="4144635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6" name="Google Shape;1756;p15"/>
          <p:cNvSpPr/>
          <p:nvPr/>
        </p:nvSpPr>
        <p:spPr>
          <a:xfrm rot="-5400000">
            <a:off x="449212" y="38515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7" name="Google Shape;1757;p15"/>
          <p:cNvSpPr/>
          <p:nvPr/>
        </p:nvSpPr>
        <p:spPr>
          <a:xfrm rot="-5400000">
            <a:off x="-15447" y="45623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8" name="Google Shape;1758;p15"/>
          <p:cNvSpPr/>
          <p:nvPr/>
        </p:nvSpPr>
        <p:spPr>
          <a:xfrm rot="-5400000">
            <a:off x="-15447" y="44647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9" name="Google Shape;1759;p15"/>
          <p:cNvSpPr/>
          <p:nvPr/>
        </p:nvSpPr>
        <p:spPr>
          <a:xfrm rot="-5400000">
            <a:off x="-15081" y="436505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0" name="Google Shape;1760;p15"/>
          <p:cNvSpPr/>
          <p:nvPr/>
        </p:nvSpPr>
        <p:spPr>
          <a:xfrm rot="-5400000">
            <a:off x="-15081" y="41675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1" name="Google Shape;1761;p15"/>
          <p:cNvSpPr/>
          <p:nvPr/>
        </p:nvSpPr>
        <p:spPr>
          <a:xfrm rot="-5400000">
            <a:off x="-15447" y="40691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2" name="Google Shape;1762;p15"/>
          <p:cNvSpPr/>
          <p:nvPr/>
        </p:nvSpPr>
        <p:spPr>
          <a:xfrm rot="-5400000">
            <a:off x="-14630" y="39644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3" name="Google Shape;1763;p15"/>
          <p:cNvSpPr/>
          <p:nvPr/>
        </p:nvSpPr>
        <p:spPr>
          <a:xfrm rot="-5400000">
            <a:off x="330783" y="345858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4" name="Google Shape;1764;p15"/>
          <p:cNvSpPr/>
          <p:nvPr/>
        </p:nvSpPr>
        <p:spPr>
          <a:xfrm rot="-5400000">
            <a:off x="435754" y="375183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5" name="Google Shape;1765;p15"/>
          <p:cNvSpPr/>
          <p:nvPr/>
        </p:nvSpPr>
        <p:spPr>
          <a:xfrm rot="-5400000">
            <a:off x="80154" y="365242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6" name="Google Shape;1766;p15"/>
          <p:cNvSpPr/>
          <p:nvPr/>
        </p:nvSpPr>
        <p:spPr>
          <a:xfrm rot="-5400000">
            <a:off x="80397" y="375183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7" name="Google Shape;1767;p15"/>
          <p:cNvSpPr/>
          <p:nvPr/>
        </p:nvSpPr>
        <p:spPr>
          <a:xfrm rot="-5400000">
            <a:off x="80397" y="335413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8" name="Google Shape;1768;p15"/>
          <p:cNvSpPr/>
          <p:nvPr/>
        </p:nvSpPr>
        <p:spPr>
          <a:xfrm rot="-5400000">
            <a:off x="75478" y="3448383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9" name="Google Shape;1769;p15"/>
          <p:cNvSpPr/>
          <p:nvPr/>
        </p:nvSpPr>
        <p:spPr>
          <a:xfrm rot="-5400000">
            <a:off x="75223" y="3547809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0" name="Google Shape;1770;p15"/>
          <p:cNvSpPr/>
          <p:nvPr/>
        </p:nvSpPr>
        <p:spPr>
          <a:xfrm rot="-5400000">
            <a:off x="75223" y="305042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1" name="Google Shape;1771;p15"/>
          <p:cNvSpPr/>
          <p:nvPr/>
        </p:nvSpPr>
        <p:spPr>
          <a:xfrm rot="-5400000">
            <a:off x="75223" y="315010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2" name="Google Shape;1772;p15"/>
          <p:cNvSpPr/>
          <p:nvPr/>
        </p:nvSpPr>
        <p:spPr>
          <a:xfrm rot="-5400000">
            <a:off x="80397" y="325444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3" name="Google Shape;1773;p15"/>
          <p:cNvSpPr/>
          <p:nvPr/>
        </p:nvSpPr>
        <p:spPr>
          <a:xfrm rot="-5400000">
            <a:off x="184558" y="37518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4" name="Google Shape;1774;p15"/>
          <p:cNvSpPr/>
          <p:nvPr/>
        </p:nvSpPr>
        <p:spPr>
          <a:xfrm rot="-5400000">
            <a:off x="184314" y="365243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5" name="Google Shape;1775;p15"/>
          <p:cNvSpPr/>
          <p:nvPr/>
        </p:nvSpPr>
        <p:spPr>
          <a:xfrm rot="-5400000">
            <a:off x="179767" y="3557785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6" name="Google Shape;1776;p15"/>
          <p:cNvSpPr/>
          <p:nvPr/>
        </p:nvSpPr>
        <p:spPr>
          <a:xfrm rot="-5400000">
            <a:off x="179523" y="345834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7" name="Google Shape;1777;p15"/>
          <p:cNvSpPr/>
          <p:nvPr/>
        </p:nvSpPr>
        <p:spPr>
          <a:xfrm rot="-5400000">
            <a:off x="184558" y="325446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8" name="Google Shape;1778;p15"/>
          <p:cNvSpPr/>
          <p:nvPr/>
        </p:nvSpPr>
        <p:spPr>
          <a:xfrm rot="-5400000">
            <a:off x="179523" y="315981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9" name="Google Shape;1779;p15"/>
          <p:cNvSpPr/>
          <p:nvPr/>
        </p:nvSpPr>
        <p:spPr>
          <a:xfrm rot="-5400000">
            <a:off x="498811" y="365242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0" name="Google Shape;1780;p15"/>
          <p:cNvSpPr/>
          <p:nvPr/>
        </p:nvSpPr>
        <p:spPr>
          <a:xfrm rot="-5400000">
            <a:off x="286230" y="37518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1" name="Google Shape;1781;p15"/>
          <p:cNvSpPr/>
          <p:nvPr/>
        </p:nvSpPr>
        <p:spPr>
          <a:xfrm rot="-5400000">
            <a:off x="286230" y="335414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2" name="Google Shape;1782;p15"/>
          <p:cNvSpPr/>
          <p:nvPr/>
        </p:nvSpPr>
        <p:spPr>
          <a:xfrm rot="-5400000">
            <a:off x="468967" y="3448141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3" name="Google Shape;1783;p15"/>
          <p:cNvSpPr/>
          <p:nvPr/>
        </p:nvSpPr>
        <p:spPr>
          <a:xfrm rot="-5400000">
            <a:off x="281058" y="3547822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4" name="Google Shape;1784;p15"/>
          <p:cNvSpPr/>
          <p:nvPr/>
        </p:nvSpPr>
        <p:spPr>
          <a:xfrm rot="-5400000">
            <a:off x="412634" y="315011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5" name="Google Shape;1785;p15"/>
          <p:cNvSpPr/>
          <p:nvPr/>
        </p:nvSpPr>
        <p:spPr>
          <a:xfrm rot="-5400000">
            <a:off x="-14630" y="36677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6" name="Google Shape;1786;p15"/>
          <p:cNvSpPr/>
          <p:nvPr/>
        </p:nvSpPr>
        <p:spPr>
          <a:xfrm rot="-5400000">
            <a:off x="-15447" y="33696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7" name="Google Shape;1787;p15"/>
          <p:cNvSpPr/>
          <p:nvPr/>
        </p:nvSpPr>
        <p:spPr>
          <a:xfrm rot="-5400000">
            <a:off x="-14630" y="32649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8" name="Google Shape;1788;p15"/>
          <p:cNvSpPr/>
          <p:nvPr/>
        </p:nvSpPr>
        <p:spPr>
          <a:xfrm rot="-5400000">
            <a:off x="190919" y="295737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9" name="Google Shape;1789;p15"/>
          <p:cNvSpPr/>
          <p:nvPr/>
        </p:nvSpPr>
        <p:spPr>
          <a:xfrm rot="-5400000">
            <a:off x="-15447" y="29720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0" name="Google Shape;1790;p15"/>
          <p:cNvSpPr/>
          <p:nvPr/>
        </p:nvSpPr>
        <p:spPr>
          <a:xfrm rot="-5400000">
            <a:off x="190919" y="28468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1" name="Google Shape;1791;p15"/>
          <p:cNvSpPr/>
          <p:nvPr/>
        </p:nvSpPr>
        <p:spPr>
          <a:xfrm rot="-5400000">
            <a:off x="80386" y="28468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2" name="Google Shape;1792;p15"/>
          <p:cNvSpPr/>
          <p:nvPr/>
        </p:nvSpPr>
        <p:spPr>
          <a:xfrm rot="-5400000">
            <a:off x="-15447" y="28622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3" name="Google Shape;1793;p15"/>
          <p:cNvSpPr/>
          <p:nvPr/>
        </p:nvSpPr>
        <p:spPr>
          <a:xfrm rot="-5400000">
            <a:off x="-15447" y="2751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4" name="Google Shape;1794;p15"/>
          <p:cNvSpPr/>
          <p:nvPr/>
        </p:nvSpPr>
        <p:spPr>
          <a:xfrm rot="-5400000">
            <a:off x="-15447" y="25313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15"/>
          <p:cNvSpPr/>
          <p:nvPr/>
        </p:nvSpPr>
        <p:spPr>
          <a:xfrm rot="-5400000">
            <a:off x="80386" y="24061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6" name="Google Shape;1796;p15"/>
          <p:cNvSpPr/>
          <p:nvPr/>
        </p:nvSpPr>
        <p:spPr>
          <a:xfrm rot="-5400000">
            <a:off x="-15447" y="24215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7" name="Google Shape;1797;p15"/>
          <p:cNvSpPr/>
          <p:nvPr/>
        </p:nvSpPr>
        <p:spPr>
          <a:xfrm rot="-5400000">
            <a:off x="249819" y="2461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8" name="Google Shape;1798;p15"/>
          <p:cNvSpPr/>
          <p:nvPr/>
        </p:nvSpPr>
        <p:spPr>
          <a:xfrm rot="-5400000">
            <a:off x="190919" y="2295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9" name="Google Shape;1799;p15"/>
          <p:cNvSpPr/>
          <p:nvPr/>
        </p:nvSpPr>
        <p:spPr>
          <a:xfrm rot="-5400000">
            <a:off x="80386" y="2295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0" name="Google Shape;1800;p15"/>
          <p:cNvSpPr/>
          <p:nvPr/>
        </p:nvSpPr>
        <p:spPr>
          <a:xfrm rot="-5400000">
            <a:off x="-15447" y="23109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1" name="Google Shape;1801;p15"/>
          <p:cNvSpPr/>
          <p:nvPr/>
        </p:nvSpPr>
        <p:spPr>
          <a:xfrm rot="-5400000">
            <a:off x="190919" y="21857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2" name="Google Shape;1802;p15"/>
          <p:cNvSpPr/>
          <p:nvPr/>
        </p:nvSpPr>
        <p:spPr>
          <a:xfrm rot="-5400000">
            <a:off x="80386" y="21857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3" name="Google Shape;1803;p15"/>
          <p:cNvSpPr/>
          <p:nvPr/>
        </p:nvSpPr>
        <p:spPr>
          <a:xfrm rot="-5400000">
            <a:off x="-15447" y="22011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15"/>
          <p:cNvSpPr/>
          <p:nvPr/>
        </p:nvSpPr>
        <p:spPr>
          <a:xfrm rot="-5400000">
            <a:off x="-15447" y="20906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5" name="Google Shape;1805;p15"/>
          <p:cNvSpPr/>
          <p:nvPr/>
        </p:nvSpPr>
        <p:spPr>
          <a:xfrm rot="-5400000">
            <a:off x="80407" y="186343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6" name="Google Shape;1806;p15"/>
          <p:cNvSpPr/>
          <p:nvPr/>
        </p:nvSpPr>
        <p:spPr>
          <a:xfrm rot="-5400000">
            <a:off x="80407" y="19631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7" name="Google Shape;1807;p15"/>
          <p:cNvSpPr/>
          <p:nvPr/>
        </p:nvSpPr>
        <p:spPr>
          <a:xfrm rot="-5400000">
            <a:off x="184568" y="19631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8" name="Google Shape;1808;p15"/>
          <p:cNvSpPr/>
          <p:nvPr/>
        </p:nvSpPr>
        <p:spPr>
          <a:xfrm rot="-5400000">
            <a:off x="486601" y="18634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9" name="Google Shape;1809;p15"/>
          <p:cNvSpPr/>
          <p:nvPr/>
        </p:nvSpPr>
        <p:spPr>
          <a:xfrm rot="-5400000">
            <a:off x="779157" y="186343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0" name="Google Shape;1810;p15"/>
          <p:cNvSpPr/>
          <p:nvPr/>
        </p:nvSpPr>
        <p:spPr>
          <a:xfrm rot="-5400000">
            <a:off x="286241" y="19631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1" name="Google Shape;1811;p15"/>
          <p:cNvSpPr/>
          <p:nvPr/>
        </p:nvSpPr>
        <p:spPr>
          <a:xfrm rot="-5400000">
            <a:off x="-15081" y="198040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2" name="Google Shape;1812;p15"/>
          <p:cNvSpPr/>
          <p:nvPr/>
        </p:nvSpPr>
        <p:spPr>
          <a:xfrm rot="-5400000">
            <a:off x="-15447" y="18795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3" name="Google Shape;1813;p15"/>
          <p:cNvSpPr/>
          <p:nvPr/>
        </p:nvSpPr>
        <p:spPr>
          <a:xfrm rot="-5400000" flipH="1">
            <a:off x="-15081" y="150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4" name="Google Shape;1814;p15"/>
          <p:cNvSpPr/>
          <p:nvPr/>
        </p:nvSpPr>
        <p:spPr>
          <a:xfrm rot="-5400000" flipH="1">
            <a:off x="80386" y="110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5" name="Google Shape;1815;p15"/>
          <p:cNvSpPr/>
          <p:nvPr/>
        </p:nvSpPr>
        <p:spPr>
          <a:xfrm rot="-5400000" flipH="1">
            <a:off x="-15447" y="1252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6" name="Google Shape;1816;p15"/>
          <p:cNvSpPr/>
          <p:nvPr/>
        </p:nvSpPr>
        <p:spPr>
          <a:xfrm rot="-5400000" flipH="1">
            <a:off x="-14630" y="234956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7" name="Google Shape;1817;p15"/>
          <p:cNvSpPr/>
          <p:nvPr/>
        </p:nvSpPr>
        <p:spPr>
          <a:xfrm rot="-5400000" flipH="1">
            <a:off x="190919" y="33017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8" name="Google Shape;1818;p15"/>
          <p:cNvSpPr/>
          <p:nvPr/>
        </p:nvSpPr>
        <p:spPr>
          <a:xfrm rot="-5400000" flipH="1">
            <a:off x="-15447" y="3463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9" name="Google Shape;1819;p15"/>
          <p:cNvSpPr/>
          <p:nvPr/>
        </p:nvSpPr>
        <p:spPr>
          <a:xfrm rot="-5400000" flipH="1">
            <a:off x="322719" y="1909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0" name="Google Shape;1820;p15"/>
          <p:cNvSpPr/>
          <p:nvPr/>
        </p:nvSpPr>
        <p:spPr>
          <a:xfrm rot="-5400000" flipH="1">
            <a:off x="190919" y="4407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1" name="Google Shape;1821;p15"/>
          <p:cNvSpPr/>
          <p:nvPr/>
        </p:nvSpPr>
        <p:spPr>
          <a:xfrm rot="-5400000" flipH="1">
            <a:off x="80386" y="4407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2" name="Google Shape;1822;p15"/>
          <p:cNvSpPr/>
          <p:nvPr/>
        </p:nvSpPr>
        <p:spPr>
          <a:xfrm rot="-5400000" flipH="1">
            <a:off x="-15447" y="4561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3" name="Google Shape;1823;p15"/>
          <p:cNvSpPr/>
          <p:nvPr/>
        </p:nvSpPr>
        <p:spPr>
          <a:xfrm rot="-5400000" flipH="1">
            <a:off x="-15447" y="566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4" name="Google Shape;1824;p15"/>
          <p:cNvSpPr/>
          <p:nvPr/>
        </p:nvSpPr>
        <p:spPr>
          <a:xfrm rot="-5400000" flipH="1">
            <a:off x="-15447" y="7870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5" name="Google Shape;1825;p15"/>
          <p:cNvSpPr/>
          <p:nvPr/>
        </p:nvSpPr>
        <p:spPr>
          <a:xfrm rot="-5400000" flipH="1">
            <a:off x="80386" y="8814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6" name="Google Shape;1826;p15"/>
          <p:cNvSpPr/>
          <p:nvPr/>
        </p:nvSpPr>
        <p:spPr>
          <a:xfrm rot="-5400000" flipH="1">
            <a:off x="-15447" y="89687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7" name="Google Shape;1827;p15"/>
          <p:cNvSpPr/>
          <p:nvPr/>
        </p:nvSpPr>
        <p:spPr>
          <a:xfrm rot="-5400000" flipH="1">
            <a:off x="249819" y="82654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8" name="Google Shape;1828;p15"/>
          <p:cNvSpPr/>
          <p:nvPr/>
        </p:nvSpPr>
        <p:spPr>
          <a:xfrm rot="-5400000" flipH="1">
            <a:off x="190919" y="992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9" name="Google Shape;1829;p15"/>
          <p:cNvSpPr/>
          <p:nvPr/>
        </p:nvSpPr>
        <p:spPr>
          <a:xfrm rot="-5400000" flipH="1">
            <a:off x="80386" y="99200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0" name="Google Shape;1830;p15"/>
          <p:cNvSpPr/>
          <p:nvPr/>
        </p:nvSpPr>
        <p:spPr>
          <a:xfrm rot="-5400000" flipH="1">
            <a:off x="-15447" y="100744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1" name="Google Shape;1831;p15"/>
          <p:cNvSpPr/>
          <p:nvPr/>
        </p:nvSpPr>
        <p:spPr>
          <a:xfrm rot="-5400000">
            <a:off x="80407" y="17372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2" name="Google Shape;1832;p15"/>
          <p:cNvSpPr/>
          <p:nvPr/>
        </p:nvSpPr>
        <p:spPr>
          <a:xfrm rot="-5400000">
            <a:off x="184568" y="17372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3" name="Google Shape;1833;p15"/>
          <p:cNvSpPr/>
          <p:nvPr/>
        </p:nvSpPr>
        <p:spPr>
          <a:xfrm rot="-5400000">
            <a:off x="184568" y="16375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4" name="Google Shape;1834;p15"/>
          <p:cNvSpPr/>
          <p:nvPr/>
        </p:nvSpPr>
        <p:spPr>
          <a:xfrm rot="-5400000">
            <a:off x="286241" y="17372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5" name="Google Shape;1835;p15"/>
          <p:cNvSpPr/>
          <p:nvPr/>
        </p:nvSpPr>
        <p:spPr>
          <a:xfrm rot="-5400000">
            <a:off x="449212" y="16375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6" name="Google Shape;1836;p15"/>
          <p:cNvSpPr/>
          <p:nvPr/>
        </p:nvSpPr>
        <p:spPr>
          <a:xfrm rot="-5400000">
            <a:off x="-14630" y="175052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7" name="Google Shape;1837;p15"/>
          <p:cNvSpPr/>
          <p:nvPr/>
        </p:nvSpPr>
        <p:spPr>
          <a:xfrm rot="-5400000">
            <a:off x="435754" y="153786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8" name="Google Shape;1838;p15"/>
          <p:cNvSpPr/>
          <p:nvPr/>
        </p:nvSpPr>
        <p:spPr>
          <a:xfrm rot="-5400000">
            <a:off x="80154" y="14384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9" name="Google Shape;1839;p15"/>
          <p:cNvSpPr/>
          <p:nvPr/>
        </p:nvSpPr>
        <p:spPr>
          <a:xfrm rot="-5400000">
            <a:off x="80397" y="153786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0" name="Google Shape;1840;p15"/>
          <p:cNvSpPr/>
          <p:nvPr/>
        </p:nvSpPr>
        <p:spPr>
          <a:xfrm rot="-5400000">
            <a:off x="75223" y="1333843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1" name="Google Shape;1841;p15"/>
          <p:cNvSpPr/>
          <p:nvPr/>
        </p:nvSpPr>
        <p:spPr>
          <a:xfrm rot="-5400000">
            <a:off x="184558" y="153787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2" name="Google Shape;1842;p15"/>
          <p:cNvSpPr/>
          <p:nvPr/>
        </p:nvSpPr>
        <p:spPr>
          <a:xfrm rot="-5400000">
            <a:off x="184314" y="1438464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3" name="Google Shape;1843;p15"/>
          <p:cNvSpPr/>
          <p:nvPr/>
        </p:nvSpPr>
        <p:spPr>
          <a:xfrm rot="-5400000">
            <a:off x="179767" y="1343818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4" name="Google Shape;1844;p15"/>
          <p:cNvSpPr/>
          <p:nvPr/>
        </p:nvSpPr>
        <p:spPr>
          <a:xfrm rot="-5400000">
            <a:off x="498811" y="143845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5" name="Google Shape;1845;p15"/>
          <p:cNvSpPr/>
          <p:nvPr/>
        </p:nvSpPr>
        <p:spPr>
          <a:xfrm rot="-5400000">
            <a:off x="286230" y="1537879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6" name="Google Shape;1846;p15"/>
          <p:cNvSpPr/>
          <p:nvPr/>
        </p:nvSpPr>
        <p:spPr>
          <a:xfrm rot="-5400000">
            <a:off x="281058" y="133385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7" name="Google Shape;1847;p15"/>
          <p:cNvSpPr/>
          <p:nvPr/>
        </p:nvSpPr>
        <p:spPr>
          <a:xfrm rot="-5400000">
            <a:off x="-14630" y="145378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8" name="Google Shape;1848;p15"/>
          <p:cNvSpPr/>
          <p:nvPr/>
        </p:nvSpPr>
        <p:spPr>
          <a:xfrm rot="-5400000" flipH="1">
            <a:off x="80386" y="110499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9" name="Google Shape;1849;p15"/>
          <p:cNvSpPr/>
          <p:nvPr/>
        </p:nvSpPr>
        <p:spPr>
          <a:xfrm rot="-5400000" flipH="1">
            <a:off x="-15447" y="11204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0" name="Google Shape;1850;p15"/>
          <p:cNvSpPr/>
          <p:nvPr/>
        </p:nvSpPr>
        <p:spPr>
          <a:xfrm rot="-5400000" flipH="1">
            <a:off x="80386" y="121555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1" name="Google Shape;1851;p15"/>
          <p:cNvSpPr/>
          <p:nvPr/>
        </p:nvSpPr>
        <p:spPr>
          <a:xfrm rot="-5400000" flipH="1">
            <a:off x="-15447" y="12309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2" name="Google Shape;1852;p15"/>
          <p:cNvSpPr/>
          <p:nvPr/>
        </p:nvSpPr>
        <p:spPr>
          <a:xfrm rot="5400000" flipH="1">
            <a:off x="11639095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3" name="Google Shape;1853;p15"/>
          <p:cNvSpPr/>
          <p:nvPr/>
        </p:nvSpPr>
        <p:spPr>
          <a:xfrm rot="5400000" flipH="1">
            <a:off x="11272270" y="182856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4" name="Google Shape;1854;p15"/>
          <p:cNvSpPr/>
          <p:nvPr/>
        </p:nvSpPr>
        <p:spPr>
          <a:xfrm rot="5400000" flipH="1">
            <a:off x="11493564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5" name="Google Shape;1855;p15"/>
          <p:cNvSpPr/>
          <p:nvPr/>
        </p:nvSpPr>
        <p:spPr>
          <a:xfrm rot="5400000" flipH="1">
            <a:off x="12045985" y="1724204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6" name="Google Shape;1856;p15"/>
          <p:cNvSpPr/>
          <p:nvPr/>
        </p:nvSpPr>
        <p:spPr>
          <a:xfrm rot="5400000" flipH="1">
            <a:off x="12051262" y="182856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7" name="Google Shape;1857;p15"/>
          <p:cNvSpPr/>
          <p:nvPr/>
        </p:nvSpPr>
        <p:spPr>
          <a:xfrm rot="5400000" flipH="1">
            <a:off x="12051272" y="14308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8" name="Google Shape;1858;p15"/>
          <p:cNvSpPr/>
          <p:nvPr/>
        </p:nvSpPr>
        <p:spPr>
          <a:xfrm rot="5400000" flipH="1">
            <a:off x="12051018" y="1530270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9" name="Google Shape;1859;p15"/>
          <p:cNvSpPr/>
          <p:nvPr/>
        </p:nvSpPr>
        <p:spPr>
          <a:xfrm rot="5400000" flipH="1">
            <a:off x="12046216" y="1624779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0" name="Google Shape;1860;p15"/>
          <p:cNvSpPr/>
          <p:nvPr/>
        </p:nvSpPr>
        <p:spPr>
          <a:xfrm rot="5400000" flipH="1">
            <a:off x="11947101" y="182857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1" name="Google Shape;1861;p15"/>
          <p:cNvSpPr/>
          <p:nvPr/>
        </p:nvSpPr>
        <p:spPr>
          <a:xfrm rot="5400000" flipH="1">
            <a:off x="11941929" y="1734180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2" name="Google Shape;1862;p15"/>
          <p:cNvSpPr/>
          <p:nvPr/>
        </p:nvSpPr>
        <p:spPr>
          <a:xfrm rot="5400000" flipH="1">
            <a:off x="11946858" y="15302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3" name="Google Shape;1863;p15"/>
          <p:cNvSpPr/>
          <p:nvPr/>
        </p:nvSpPr>
        <p:spPr>
          <a:xfrm rot="5400000" flipH="1">
            <a:off x="11947112" y="14308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4" name="Google Shape;1864;p15"/>
          <p:cNvSpPr/>
          <p:nvPr/>
        </p:nvSpPr>
        <p:spPr>
          <a:xfrm rot="5400000" flipH="1">
            <a:off x="11941674" y="1336221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5" name="Google Shape;1865;p15"/>
          <p:cNvSpPr/>
          <p:nvPr/>
        </p:nvSpPr>
        <p:spPr>
          <a:xfrm rot="5400000" flipH="1">
            <a:off x="11941674" y="123654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6" name="Google Shape;1866;p15"/>
          <p:cNvSpPr/>
          <p:nvPr/>
        </p:nvSpPr>
        <p:spPr>
          <a:xfrm rot="5400000" flipH="1">
            <a:off x="11840151" y="1724217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7" name="Google Shape;1867;p15"/>
          <p:cNvSpPr/>
          <p:nvPr/>
        </p:nvSpPr>
        <p:spPr>
          <a:xfrm rot="5400000" flipH="1">
            <a:off x="11845427" y="182857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8" name="Google Shape;1868;p15"/>
          <p:cNvSpPr/>
          <p:nvPr/>
        </p:nvSpPr>
        <p:spPr>
          <a:xfrm rot="5400000" flipH="1">
            <a:off x="11845439" y="14308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9" name="Google Shape;1869;p15"/>
          <p:cNvSpPr/>
          <p:nvPr/>
        </p:nvSpPr>
        <p:spPr>
          <a:xfrm rot="5400000" flipH="1">
            <a:off x="11845184" y="15302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0" name="Google Shape;1870;p15"/>
          <p:cNvSpPr/>
          <p:nvPr/>
        </p:nvSpPr>
        <p:spPr>
          <a:xfrm rot="5400000" flipH="1">
            <a:off x="11840139" y="122681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1" name="Google Shape;1871;p15"/>
          <p:cNvSpPr/>
          <p:nvPr/>
        </p:nvSpPr>
        <p:spPr>
          <a:xfrm rot="5400000" flipH="1">
            <a:off x="12148539" y="15499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2" name="Google Shape;1872;p15"/>
          <p:cNvSpPr/>
          <p:nvPr/>
        </p:nvSpPr>
        <p:spPr>
          <a:xfrm rot="5400000" flipH="1">
            <a:off x="12148539" y="14424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3" name="Google Shape;1873;p15"/>
          <p:cNvSpPr/>
          <p:nvPr/>
        </p:nvSpPr>
        <p:spPr>
          <a:xfrm rot="5400000" flipH="1">
            <a:off x="12148539" y="13427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4" name="Google Shape;1874;p15"/>
          <p:cNvSpPr/>
          <p:nvPr/>
        </p:nvSpPr>
        <p:spPr>
          <a:xfrm rot="5400000" flipH="1">
            <a:off x="12148906" y="12434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5" name="Google Shape;1875;p15"/>
          <p:cNvSpPr/>
          <p:nvPr/>
        </p:nvSpPr>
        <p:spPr>
          <a:xfrm rot="5400000" flipH="1">
            <a:off x="11415821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6" name="Google Shape;1876;p15"/>
          <p:cNvSpPr/>
          <p:nvPr/>
        </p:nvSpPr>
        <p:spPr>
          <a:xfrm rot="5400000" flipH="1">
            <a:off x="12045974" y="111209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7" name="Google Shape;1877;p15"/>
          <p:cNvSpPr/>
          <p:nvPr/>
        </p:nvSpPr>
        <p:spPr>
          <a:xfrm rot="5400000" flipH="1">
            <a:off x="12051272" y="91792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8" name="Google Shape;1878;p15"/>
          <p:cNvSpPr/>
          <p:nvPr/>
        </p:nvSpPr>
        <p:spPr>
          <a:xfrm rot="5400000" flipH="1">
            <a:off x="12051272" y="101760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9" name="Google Shape;1879;p15"/>
          <p:cNvSpPr/>
          <p:nvPr/>
        </p:nvSpPr>
        <p:spPr>
          <a:xfrm rot="5400000" flipH="1">
            <a:off x="12051272" y="52021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0" name="Google Shape;1880;p15"/>
          <p:cNvSpPr/>
          <p:nvPr/>
        </p:nvSpPr>
        <p:spPr>
          <a:xfrm rot="5400000" flipH="1">
            <a:off x="12051272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1" name="Google Shape;1881;p15"/>
          <p:cNvSpPr/>
          <p:nvPr/>
        </p:nvSpPr>
        <p:spPr>
          <a:xfrm rot="5400000" flipH="1">
            <a:off x="12046216" y="713640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2" name="Google Shape;1882;p15"/>
          <p:cNvSpPr/>
          <p:nvPr/>
        </p:nvSpPr>
        <p:spPr>
          <a:xfrm rot="5400000" flipH="1">
            <a:off x="11941674" y="112183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3" name="Google Shape;1883;p15"/>
          <p:cNvSpPr/>
          <p:nvPr/>
        </p:nvSpPr>
        <p:spPr>
          <a:xfrm rot="5400000" flipH="1">
            <a:off x="11947112" y="101761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4" name="Google Shape;1884;p15"/>
          <p:cNvSpPr/>
          <p:nvPr/>
        </p:nvSpPr>
        <p:spPr>
          <a:xfrm rot="5400000" flipH="1">
            <a:off x="11947112" y="91793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5" name="Google Shape;1885;p15"/>
          <p:cNvSpPr/>
          <p:nvPr/>
        </p:nvSpPr>
        <p:spPr>
          <a:xfrm rot="5400000" flipH="1">
            <a:off x="11941674" y="724125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6" name="Google Shape;1886;p15"/>
          <p:cNvSpPr/>
          <p:nvPr/>
        </p:nvSpPr>
        <p:spPr>
          <a:xfrm rot="5400000" flipH="1">
            <a:off x="11947112" y="61939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7" name="Google Shape;1887;p15"/>
          <p:cNvSpPr/>
          <p:nvPr/>
        </p:nvSpPr>
        <p:spPr>
          <a:xfrm rot="5400000" flipH="1">
            <a:off x="11947112" y="52022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8" name="Google Shape;1888;p15"/>
          <p:cNvSpPr/>
          <p:nvPr/>
        </p:nvSpPr>
        <p:spPr>
          <a:xfrm rot="5400000" flipH="1">
            <a:off x="11947112" y="42054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9" name="Google Shape;1889;p15"/>
          <p:cNvSpPr/>
          <p:nvPr/>
        </p:nvSpPr>
        <p:spPr>
          <a:xfrm rot="5400000" flipH="1">
            <a:off x="11840139" y="1112110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0" name="Google Shape;1890;p15"/>
          <p:cNvSpPr/>
          <p:nvPr/>
        </p:nvSpPr>
        <p:spPr>
          <a:xfrm rot="5400000" flipH="1">
            <a:off x="11501792" y="81850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1" name="Google Shape;1891;p15"/>
          <p:cNvSpPr/>
          <p:nvPr/>
        </p:nvSpPr>
        <p:spPr>
          <a:xfrm rot="5400000" flipH="1">
            <a:off x="11845439" y="917932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2" name="Google Shape;1892;p15"/>
          <p:cNvSpPr/>
          <p:nvPr/>
        </p:nvSpPr>
        <p:spPr>
          <a:xfrm rot="5400000" flipH="1">
            <a:off x="11845439" y="520227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3" name="Google Shape;1893;p15"/>
          <p:cNvSpPr/>
          <p:nvPr/>
        </p:nvSpPr>
        <p:spPr>
          <a:xfrm rot="5400000" flipH="1">
            <a:off x="11632615" y="61938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4" name="Google Shape;1894;p15"/>
          <p:cNvSpPr/>
          <p:nvPr/>
        </p:nvSpPr>
        <p:spPr>
          <a:xfrm rot="5400000" flipH="1">
            <a:off x="11840382" y="713653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5" name="Google Shape;1895;p15"/>
          <p:cNvSpPr/>
          <p:nvPr/>
        </p:nvSpPr>
        <p:spPr>
          <a:xfrm rot="5400000" flipH="1">
            <a:off x="11682468" y="42053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6" name="Google Shape;1896;p15"/>
          <p:cNvSpPr/>
          <p:nvPr/>
        </p:nvSpPr>
        <p:spPr>
          <a:xfrm rot="5400000" flipH="1">
            <a:off x="12148539" y="11313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7" name="Google Shape;1897;p15"/>
          <p:cNvSpPr/>
          <p:nvPr/>
        </p:nvSpPr>
        <p:spPr>
          <a:xfrm rot="5400000" flipH="1">
            <a:off x="12148539" y="103375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8" name="Google Shape;1898;p15"/>
          <p:cNvSpPr/>
          <p:nvPr/>
        </p:nvSpPr>
        <p:spPr>
          <a:xfrm rot="5400000" flipH="1">
            <a:off x="12148906" y="9340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9" name="Google Shape;1899;p15"/>
          <p:cNvSpPr/>
          <p:nvPr/>
        </p:nvSpPr>
        <p:spPr>
          <a:xfrm rot="5400000" flipH="1">
            <a:off x="12148906" y="73659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0" name="Google Shape;1900;p15"/>
          <p:cNvSpPr/>
          <p:nvPr/>
        </p:nvSpPr>
        <p:spPr>
          <a:xfrm rot="5400000" flipH="1">
            <a:off x="12148539" y="63812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1" name="Google Shape;1901;p15"/>
          <p:cNvSpPr/>
          <p:nvPr/>
        </p:nvSpPr>
        <p:spPr>
          <a:xfrm rot="5400000" flipH="1">
            <a:off x="12147723" y="53350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2" name="Google Shape;1902;p15"/>
          <p:cNvSpPr/>
          <p:nvPr/>
        </p:nvSpPr>
        <p:spPr>
          <a:xfrm rot="5400000" flipH="1">
            <a:off x="11639095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3" name="Google Shape;1903;p15"/>
          <p:cNvSpPr/>
          <p:nvPr/>
        </p:nvSpPr>
        <p:spPr>
          <a:xfrm rot="5400000" flipH="1">
            <a:off x="11493564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4" name="Google Shape;1904;p15"/>
          <p:cNvSpPr/>
          <p:nvPr/>
        </p:nvSpPr>
        <p:spPr>
          <a:xfrm rot="5400000" flipH="1">
            <a:off x="12051272" y="2186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5" name="Google Shape;1905;p15"/>
          <p:cNvSpPr/>
          <p:nvPr/>
        </p:nvSpPr>
        <p:spPr>
          <a:xfrm rot="5400000" flipH="1">
            <a:off x="12051018" y="318070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6" name="Google Shape;1906;p15"/>
          <p:cNvSpPr/>
          <p:nvPr/>
        </p:nvSpPr>
        <p:spPr>
          <a:xfrm rot="5400000" flipH="1">
            <a:off x="11946858" y="3180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7" name="Google Shape;1907;p15"/>
          <p:cNvSpPr/>
          <p:nvPr/>
        </p:nvSpPr>
        <p:spPr>
          <a:xfrm rot="5400000" flipH="1">
            <a:off x="11947112" y="2186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8" name="Google Shape;1908;p15"/>
          <p:cNvSpPr/>
          <p:nvPr/>
        </p:nvSpPr>
        <p:spPr>
          <a:xfrm rot="5400000" flipH="1">
            <a:off x="11941674" y="124021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9" name="Google Shape;1909;p15"/>
          <p:cNvSpPr/>
          <p:nvPr/>
        </p:nvSpPr>
        <p:spPr>
          <a:xfrm rot="5400000" flipH="1">
            <a:off x="11941674" y="2434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0" name="Google Shape;1910;p15"/>
          <p:cNvSpPr/>
          <p:nvPr/>
        </p:nvSpPr>
        <p:spPr>
          <a:xfrm rot="5400000" flipH="1">
            <a:off x="11845439" y="21865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1" name="Google Shape;1911;p15"/>
          <p:cNvSpPr/>
          <p:nvPr/>
        </p:nvSpPr>
        <p:spPr>
          <a:xfrm rot="5400000" flipH="1">
            <a:off x="11845184" y="31808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2" name="Google Shape;1912;p15"/>
          <p:cNvSpPr/>
          <p:nvPr/>
        </p:nvSpPr>
        <p:spPr>
          <a:xfrm rot="5400000" flipH="1">
            <a:off x="11840139" y="1461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3" name="Google Shape;1913;p15"/>
          <p:cNvSpPr/>
          <p:nvPr/>
        </p:nvSpPr>
        <p:spPr>
          <a:xfrm rot="5400000" flipH="1">
            <a:off x="12148539" y="33770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4" name="Google Shape;1914;p15"/>
          <p:cNvSpPr/>
          <p:nvPr/>
        </p:nvSpPr>
        <p:spPr>
          <a:xfrm rot="5400000" flipH="1">
            <a:off x="12148539" y="2302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5" name="Google Shape;1915;p15"/>
          <p:cNvSpPr/>
          <p:nvPr/>
        </p:nvSpPr>
        <p:spPr>
          <a:xfrm rot="5400000" flipH="1">
            <a:off x="12148539" y="13059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6" name="Google Shape;1916;p15"/>
          <p:cNvSpPr/>
          <p:nvPr/>
        </p:nvSpPr>
        <p:spPr>
          <a:xfrm rot="5400000" flipH="1">
            <a:off x="12148906" y="3127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7" name="Google Shape;1917;p15"/>
          <p:cNvCxnSpPr/>
          <p:nvPr/>
        </p:nvCxnSpPr>
        <p:spPr>
          <a:xfrm>
            <a:off x="4619600" y="2545351"/>
            <a:ext cx="2952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15"/>
          <p:cNvCxnSpPr/>
          <p:nvPr/>
        </p:nvCxnSpPr>
        <p:spPr>
          <a:xfrm>
            <a:off x="4619600" y="4576384"/>
            <a:ext cx="2952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174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>
  <p:cSld name="Tiitle and text 1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6"/>
          <p:cNvSpPr txBox="1">
            <a:spLocks noGrp="1"/>
          </p:cNvSpPr>
          <p:nvPr>
            <p:ph type="subTitle" idx="1"/>
          </p:nvPr>
        </p:nvSpPr>
        <p:spPr>
          <a:xfrm>
            <a:off x="950967" y="3514500"/>
            <a:ext cx="37652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921" name="Google Shape;1921;p16"/>
          <p:cNvSpPr txBox="1">
            <a:spLocks noGrp="1"/>
          </p:cNvSpPr>
          <p:nvPr>
            <p:ph type="title"/>
          </p:nvPr>
        </p:nvSpPr>
        <p:spPr>
          <a:xfrm>
            <a:off x="950967" y="1386967"/>
            <a:ext cx="31844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cxnSp>
        <p:nvCxnSpPr>
          <p:cNvPr id="1922" name="Google Shape;1922;p16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16"/>
          <p:cNvCxnSpPr/>
          <p:nvPr/>
        </p:nvCxnSpPr>
        <p:spPr>
          <a:xfrm>
            <a:off x="0" y="6756384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3059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>
  <p:cSld name="Tiitle and text 2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7"/>
          <p:cNvSpPr txBox="1">
            <a:spLocks noGrp="1"/>
          </p:cNvSpPr>
          <p:nvPr>
            <p:ph type="subTitle" idx="1"/>
          </p:nvPr>
        </p:nvSpPr>
        <p:spPr>
          <a:xfrm flipH="1">
            <a:off x="7605500" y="3577667"/>
            <a:ext cx="36056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926" name="Google Shape;1926;p17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17"/>
          <p:cNvGrpSpPr/>
          <p:nvPr/>
        </p:nvGrpSpPr>
        <p:grpSpPr>
          <a:xfrm>
            <a:off x="950953" y="1677665"/>
            <a:ext cx="4925961" cy="3542481"/>
            <a:chOff x="1053452" y="1243323"/>
            <a:chExt cx="3694471" cy="2656861"/>
          </a:xfrm>
        </p:grpSpPr>
        <p:sp>
          <p:nvSpPr>
            <p:cNvPr id="1928" name="Google Shape;1928;p17"/>
            <p:cNvSpPr/>
            <p:nvPr/>
          </p:nvSpPr>
          <p:spPr>
            <a:xfrm rot="5400000" flipH="1">
              <a:off x="1638792" y="2400236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17"/>
            <p:cNvSpPr/>
            <p:nvPr/>
          </p:nvSpPr>
          <p:spPr>
            <a:xfrm rot="5400000" flipH="1">
              <a:off x="1511705" y="2226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17"/>
            <p:cNvSpPr/>
            <p:nvPr/>
          </p:nvSpPr>
          <p:spPr>
            <a:xfrm rot="5400000" flipH="1">
              <a:off x="1555880" y="2317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17"/>
            <p:cNvSpPr/>
            <p:nvPr/>
          </p:nvSpPr>
          <p:spPr>
            <a:xfrm rot="5400000" flipH="1">
              <a:off x="1638780" y="2317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17"/>
            <p:cNvSpPr/>
            <p:nvPr/>
          </p:nvSpPr>
          <p:spPr>
            <a:xfrm rot="5400000" flipH="1">
              <a:off x="1638780" y="21525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17"/>
            <p:cNvSpPr/>
            <p:nvPr/>
          </p:nvSpPr>
          <p:spPr>
            <a:xfrm rot="5400000" flipH="1">
              <a:off x="1555880" y="198677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17"/>
            <p:cNvSpPr/>
            <p:nvPr/>
          </p:nvSpPr>
          <p:spPr>
            <a:xfrm rot="5400000" flipH="1">
              <a:off x="1638780" y="198677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17"/>
            <p:cNvSpPr/>
            <p:nvPr/>
          </p:nvSpPr>
          <p:spPr>
            <a:xfrm rot="5400000" flipH="1">
              <a:off x="1638780" y="19044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17"/>
            <p:cNvSpPr/>
            <p:nvPr/>
          </p:nvSpPr>
          <p:spPr>
            <a:xfrm rot="5400000" flipH="1">
              <a:off x="1638780" y="16562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17"/>
            <p:cNvSpPr/>
            <p:nvPr/>
          </p:nvSpPr>
          <p:spPr>
            <a:xfrm rot="5400000" flipH="1">
              <a:off x="1638780" y="14909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17"/>
            <p:cNvSpPr/>
            <p:nvPr/>
          </p:nvSpPr>
          <p:spPr>
            <a:xfrm rot="5400000" flipH="1">
              <a:off x="1555880" y="13262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17"/>
            <p:cNvSpPr/>
            <p:nvPr/>
          </p:nvSpPr>
          <p:spPr>
            <a:xfrm rot="5400000" flipH="1">
              <a:off x="1511705" y="1709086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17"/>
            <p:cNvSpPr/>
            <p:nvPr/>
          </p:nvSpPr>
          <p:spPr>
            <a:xfrm rot="5400000" flipH="1">
              <a:off x="1457030" y="14306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17"/>
            <p:cNvSpPr/>
            <p:nvPr/>
          </p:nvSpPr>
          <p:spPr>
            <a:xfrm rot="5400000" flipH="1">
              <a:off x="1555880" y="1243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17"/>
            <p:cNvSpPr/>
            <p:nvPr/>
          </p:nvSpPr>
          <p:spPr>
            <a:xfrm rot="5400000" flipH="1">
              <a:off x="1638780" y="12433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17"/>
            <p:cNvSpPr/>
            <p:nvPr/>
          </p:nvSpPr>
          <p:spPr>
            <a:xfrm rot="-5400000">
              <a:off x="4178602" y="3391023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17"/>
            <p:cNvSpPr/>
            <p:nvPr/>
          </p:nvSpPr>
          <p:spPr>
            <a:xfrm rot="-5400000">
              <a:off x="4305677" y="34321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17"/>
            <p:cNvSpPr/>
            <p:nvPr/>
          </p:nvSpPr>
          <p:spPr>
            <a:xfrm rot="-5400000">
              <a:off x="4261502" y="33080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17"/>
            <p:cNvSpPr/>
            <p:nvPr/>
          </p:nvSpPr>
          <p:spPr>
            <a:xfrm rot="-5400000">
              <a:off x="4178602" y="330809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17"/>
            <p:cNvSpPr/>
            <p:nvPr/>
          </p:nvSpPr>
          <p:spPr>
            <a:xfrm rot="-5400000">
              <a:off x="4261502" y="3225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17"/>
            <p:cNvSpPr/>
            <p:nvPr/>
          </p:nvSpPr>
          <p:spPr>
            <a:xfrm rot="-5400000">
              <a:off x="4178602" y="3225748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17"/>
            <p:cNvSpPr/>
            <p:nvPr/>
          </p:nvSpPr>
          <p:spPr>
            <a:xfrm rot="-5400000">
              <a:off x="4366400" y="1421060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17"/>
            <p:cNvSpPr/>
            <p:nvPr/>
          </p:nvSpPr>
          <p:spPr>
            <a:xfrm rot="-5400000">
              <a:off x="4655206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17"/>
            <p:cNvSpPr/>
            <p:nvPr/>
          </p:nvSpPr>
          <p:spPr>
            <a:xfrm rot="-5400000">
              <a:off x="4445128" y="16409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17"/>
            <p:cNvSpPr/>
            <p:nvPr/>
          </p:nvSpPr>
          <p:spPr>
            <a:xfrm rot="-5400000">
              <a:off x="4174730" y="290575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17"/>
            <p:cNvSpPr/>
            <p:nvPr/>
          </p:nvSpPr>
          <p:spPr>
            <a:xfrm rot="-5400000">
              <a:off x="4178618" y="29840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17"/>
            <p:cNvSpPr/>
            <p:nvPr/>
          </p:nvSpPr>
          <p:spPr>
            <a:xfrm rot="-5400000">
              <a:off x="4178618" y="30587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17"/>
            <p:cNvSpPr/>
            <p:nvPr/>
          </p:nvSpPr>
          <p:spPr>
            <a:xfrm rot="-5400000">
              <a:off x="4178618" y="27601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17"/>
            <p:cNvSpPr/>
            <p:nvPr/>
          </p:nvSpPr>
          <p:spPr>
            <a:xfrm rot="-5400000">
              <a:off x="4178618" y="28348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17"/>
            <p:cNvSpPr/>
            <p:nvPr/>
          </p:nvSpPr>
          <p:spPr>
            <a:xfrm rot="-5400000">
              <a:off x="4178618" y="246184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17"/>
            <p:cNvSpPr/>
            <p:nvPr/>
          </p:nvSpPr>
          <p:spPr>
            <a:xfrm rot="-5400000">
              <a:off x="4178618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17"/>
            <p:cNvSpPr/>
            <p:nvPr/>
          </p:nvSpPr>
          <p:spPr>
            <a:xfrm rot="-5400000">
              <a:off x="4174912" y="2606911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17"/>
            <p:cNvSpPr/>
            <p:nvPr/>
          </p:nvSpPr>
          <p:spPr>
            <a:xfrm rot="-5400000">
              <a:off x="4174921" y="2010345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17"/>
            <p:cNvSpPr/>
            <p:nvPr/>
          </p:nvSpPr>
          <p:spPr>
            <a:xfrm rot="-5400000">
              <a:off x="4178609" y="20887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17"/>
            <p:cNvSpPr/>
            <p:nvPr/>
          </p:nvSpPr>
          <p:spPr>
            <a:xfrm rot="-5400000">
              <a:off x="4178427" y="21633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46" y="2606"/>
                    <a:pt x="2628" y="2025"/>
                    <a:pt x="2628" y="1314"/>
                  </a:cubicBezTo>
                  <a:cubicBezTo>
                    <a:pt x="2628" y="582"/>
                    <a:pt x="2046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17"/>
            <p:cNvSpPr/>
            <p:nvPr/>
          </p:nvSpPr>
          <p:spPr>
            <a:xfrm rot="-5400000">
              <a:off x="4178618" y="179014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17"/>
            <p:cNvSpPr/>
            <p:nvPr/>
          </p:nvSpPr>
          <p:spPr>
            <a:xfrm rot="-5400000">
              <a:off x="4178609" y="18648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17"/>
            <p:cNvSpPr/>
            <p:nvPr/>
          </p:nvSpPr>
          <p:spPr>
            <a:xfrm rot="-5400000">
              <a:off x="4178427" y="19394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17"/>
            <p:cNvSpPr/>
            <p:nvPr/>
          </p:nvSpPr>
          <p:spPr>
            <a:xfrm rot="-5400000">
              <a:off x="4178427" y="1566433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17"/>
            <p:cNvSpPr/>
            <p:nvPr/>
          </p:nvSpPr>
          <p:spPr>
            <a:xfrm rot="-5400000">
              <a:off x="4178609" y="164099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17"/>
            <p:cNvSpPr/>
            <p:nvPr/>
          </p:nvSpPr>
          <p:spPr>
            <a:xfrm rot="-5400000">
              <a:off x="4174730" y="1711875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7" y="1"/>
                  </a:moveTo>
                  <a:cubicBezTo>
                    <a:pt x="652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17"/>
            <p:cNvSpPr/>
            <p:nvPr/>
          </p:nvSpPr>
          <p:spPr>
            <a:xfrm rot="-5400000">
              <a:off x="4178609" y="134271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17"/>
            <p:cNvSpPr/>
            <p:nvPr/>
          </p:nvSpPr>
          <p:spPr>
            <a:xfrm rot="-5400000">
              <a:off x="4174921" y="1413406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17"/>
            <p:cNvSpPr/>
            <p:nvPr/>
          </p:nvSpPr>
          <p:spPr>
            <a:xfrm rot="-5400000">
              <a:off x="4174730" y="1487975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17"/>
            <p:cNvSpPr/>
            <p:nvPr/>
          </p:nvSpPr>
          <p:spPr>
            <a:xfrm rot="-5400000">
              <a:off x="4178609" y="126795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17"/>
            <p:cNvSpPr/>
            <p:nvPr/>
          </p:nvSpPr>
          <p:spPr>
            <a:xfrm rot="-5400000">
              <a:off x="4256739" y="30587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17"/>
            <p:cNvSpPr/>
            <p:nvPr/>
          </p:nvSpPr>
          <p:spPr>
            <a:xfrm rot="-5400000">
              <a:off x="4483264" y="29840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17"/>
            <p:cNvSpPr/>
            <p:nvPr/>
          </p:nvSpPr>
          <p:spPr>
            <a:xfrm rot="-5400000">
              <a:off x="4252955" y="2913053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17"/>
            <p:cNvSpPr/>
            <p:nvPr/>
          </p:nvSpPr>
          <p:spPr>
            <a:xfrm rot="-5400000">
              <a:off x="4256739" y="28348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17"/>
            <p:cNvSpPr/>
            <p:nvPr/>
          </p:nvSpPr>
          <p:spPr>
            <a:xfrm rot="-5400000">
              <a:off x="4256739" y="27601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17"/>
            <p:cNvSpPr/>
            <p:nvPr/>
          </p:nvSpPr>
          <p:spPr>
            <a:xfrm rot="-5400000">
              <a:off x="4252955" y="261477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17"/>
            <p:cNvSpPr/>
            <p:nvPr/>
          </p:nvSpPr>
          <p:spPr>
            <a:xfrm rot="-5400000">
              <a:off x="4256739" y="25362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17"/>
            <p:cNvSpPr/>
            <p:nvPr/>
          </p:nvSpPr>
          <p:spPr>
            <a:xfrm rot="-5400000">
              <a:off x="4256739" y="24618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17"/>
            <p:cNvSpPr/>
            <p:nvPr/>
          </p:nvSpPr>
          <p:spPr>
            <a:xfrm rot="-5400000">
              <a:off x="4256739" y="23870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17"/>
            <p:cNvSpPr/>
            <p:nvPr/>
          </p:nvSpPr>
          <p:spPr>
            <a:xfrm rot="-5400000">
              <a:off x="4252955" y="231611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17"/>
            <p:cNvSpPr/>
            <p:nvPr/>
          </p:nvSpPr>
          <p:spPr>
            <a:xfrm rot="-5400000">
              <a:off x="4256739" y="22379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17"/>
            <p:cNvSpPr/>
            <p:nvPr/>
          </p:nvSpPr>
          <p:spPr>
            <a:xfrm rot="-5400000">
              <a:off x="4256548" y="21633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17"/>
            <p:cNvSpPr/>
            <p:nvPr/>
          </p:nvSpPr>
          <p:spPr>
            <a:xfrm rot="-5400000">
              <a:off x="4256730" y="20888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17"/>
            <p:cNvSpPr/>
            <p:nvPr/>
          </p:nvSpPr>
          <p:spPr>
            <a:xfrm rot="-5400000">
              <a:off x="4256548" y="19394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17"/>
            <p:cNvSpPr/>
            <p:nvPr/>
          </p:nvSpPr>
          <p:spPr>
            <a:xfrm rot="-5400000">
              <a:off x="4256730" y="18649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17"/>
            <p:cNvSpPr/>
            <p:nvPr/>
          </p:nvSpPr>
          <p:spPr>
            <a:xfrm rot="-5400000">
              <a:off x="4256739" y="17901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17"/>
            <p:cNvSpPr/>
            <p:nvPr/>
          </p:nvSpPr>
          <p:spPr>
            <a:xfrm rot="-5400000">
              <a:off x="4253137" y="171935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17"/>
            <p:cNvSpPr/>
            <p:nvPr/>
          </p:nvSpPr>
          <p:spPr>
            <a:xfrm rot="-5400000">
              <a:off x="4256730" y="16410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17"/>
            <p:cNvSpPr/>
            <p:nvPr/>
          </p:nvSpPr>
          <p:spPr>
            <a:xfrm rot="-5400000">
              <a:off x="4256548" y="156644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17"/>
            <p:cNvSpPr/>
            <p:nvPr/>
          </p:nvSpPr>
          <p:spPr>
            <a:xfrm rot="-5400000">
              <a:off x="4253137" y="149545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17"/>
            <p:cNvSpPr/>
            <p:nvPr/>
          </p:nvSpPr>
          <p:spPr>
            <a:xfrm rot="-5400000">
              <a:off x="4252955" y="1420878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17"/>
            <p:cNvSpPr/>
            <p:nvPr/>
          </p:nvSpPr>
          <p:spPr>
            <a:xfrm rot="-5400000">
              <a:off x="4256730" y="126796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17"/>
            <p:cNvSpPr/>
            <p:nvPr/>
          </p:nvSpPr>
          <p:spPr>
            <a:xfrm rot="-5400000">
              <a:off x="4329105" y="2905763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17"/>
            <p:cNvSpPr/>
            <p:nvPr/>
          </p:nvSpPr>
          <p:spPr>
            <a:xfrm rot="-5400000">
              <a:off x="4702681" y="29840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17"/>
            <p:cNvSpPr/>
            <p:nvPr/>
          </p:nvSpPr>
          <p:spPr>
            <a:xfrm rot="-5400000">
              <a:off x="4332994" y="30587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17"/>
            <p:cNvSpPr/>
            <p:nvPr/>
          </p:nvSpPr>
          <p:spPr>
            <a:xfrm rot="-5400000">
              <a:off x="4590347" y="268556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17"/>
            <p:cNvSpPr/>
            <p:nvPr/>
          </p:nvSpPr>
          <p:spPr>
            <a:xfrm rot="-5400000">
              <a:off x="4332994" y="276013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17"/>
            <p:cNvSpPr/>
            <p:nvPr/>
          </p:nvSpPr>
          <p:spPr>
            <a:xfrm rot="-5400000">
              <a:off x="4332994" y="24618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17"/>
            <p:cNvSpPr/>
            <p:nvPr/>
          </p:nvSpPr>
          <p:spPr>
            <a:xfrm rot="-5400000">
              <a:off x="4492611" y="25362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17"/>
            <p:cNvSpPr/>
            <p:nvPr/>
          </p:nvSpPr>
          <p:spPr>
            <a:xfrm rot="-5400000">
              <a:off x="4329288" y="2606920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17"/>
            <p:cNvSpPr/>
            <p:nvPr/>
          </p:nvSpPr>
          <p:spPr>
            <a:xfrm rot="-5400000">
              <a:off x="4332994" y="22379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17"/>
            <p:cNvSpPr/>
            <p:nvPr/>
          </p:nvSpPr>
          <p:spPr>
            <a:xfrm rot="-5400000">
              <a:off x="4329105" y="2308823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17"/>
            <p:cNvSpPr/>
            <p:nvPr/>
          </p:nvSpPr>
          <p:spPr>
            <a:xfrm rot="-5400000">
              <a:off x="4455222" y="23870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17"/>
            <p:cNvSpPr/>
            <p:nvPr/>
          </p:nvSpPr>
          <p:spPr>
            <a:xfrm rot="-5400000">
              <a:off x="4329296" y="2010354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292" y="2601"/>
                  </a:cubicBezTo>
                  <a:cubicBezTo>
                    <a:pt x="2455" y="2601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17"/>
            <p:cNvSpPr/>
            <p:nvPr/>
          </p:nvSpPr>
          <p:spPr>
            <a:xfrm rot="-5400000">
              <a:off x="4511289" y="20888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292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17"/>
            <p:cNvSpPr/>
            <p:nvPr/>
          </p:nvSpPr>
          <p:spPr>
            <a:xfrm rot="-5400000">
              <a:off x="4403451" y="2163381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17"/>
            <p:cNvSpPr/>
            <p:nvPr/>
          </p:nvSpPr>
          <p:spPr>
            <a:xfrm rot="-5400000">
              <a:off x="4332994" y="179015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17"/>
            <p:cNvSpPr/>
            <p:nvPr/>
          </p:nvSpPr>
          <p:spPr>
            <a:xfrm rot="-5400000">
              <a:off x="4332985" y="18649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17"/>
            <p:cNvSpPr/>
            <p:nvPr/>
          </p:nvSpPr>
          <p:spPr>
            <a:xfrm rot="-5400000">
              <a:off x="4398217" y="1939472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293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3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17"/>
            <p:cNvSpPr/>
            <p:nvPr/>
          </p:nvSpPr>
          <p:spPr>
            <a:xfrm rot="-5400000">
              <a:off x="4492420" y="1566433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17"/>
            <p:cNvSpPr/>
            <p:nvPr/>
          </p:nvSpPr>
          <p:spPr>
            <a:xfrm rot="-5400000">
              <a:off x="4332985" y="1641003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17"/>
            <p:cNvSpPr/>
            <p:nvPr/>
          </p:nvSpPr>
          <p:spPr>
            <a:xfrm rot="-5400000">
              <a:off x="4332985" y="1342724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17"/>
            <p:cNvSpPr/>
            <p:nvPr/>
          </p:nvSpPr>
          <p:spPr>
            <a:xfrm rot="-5400000">
              <a:off x="4470037" y="1413223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17"/>
            <p:cNvSpPr/>
            <p:nvPr/>
          </p:nvSpPr>
          <p:spPr>
            <a:xfrm rot="-5400000">
              <a:off x="4329105" y="148798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17"/>
            <p:cNvSpPr/>
            <p:nvPr/>
          </p:nvSpPr>
          <p:spPr>
            <a:xfrm rot="-5400000">
              <a:off x="4552402" y="1267955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7"/>
                    <a:pt x="1293" y="2607"/>
                  </a:cubicBezTo>
                  <a:cubicBezTo>
                    <a:pt x="2025" y="2607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17"/>
            <p:cNvSpPr/>
            <p:nvPr/>
          </p:nvSpPr>
          <p:spPr>
            <a:xfrm rot="5400000">
              <a:off x="1328571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17"/>
            <p:cNvSpPr/>
            <p:nvPr/>
          </p:nvSpPr>
          <p:spPr>
            <a:xfrm rot="5400000">
              <a:off x="1053452" y="248314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293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17"/>
            <p:cNvSpPr/>
            <p:nvPr/>
          </p:nvSpPr>
          <p:spPr>
            <a:xfrm rot="5400000">
              <a:off x="1219423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17"/>
            <p:cNvSpPr/>
            <p:nvPr/>
          </p:nvSpPr>
          <p:spPr>
            <a:xfrm rot="5400000">
              <a:off x="1633738" y="2561497"/>
              <a:ext cx="53079" cy="45164"/>
            </a:xfrm>
            <a:custGeom>
              <a:avLst/>
              <a:gdLst/>
              <a:ahLst/>
              <a:cxnLst/>
              <a:rect l="l" t="t" r="r" b="b"/>
              <a:pathLst>
                <a:path w="3058" h="2602" extrusionOk="0">
                  <a:moveTo>
                    <a:pt x="1327" y="1"/>
                  </a:moveTo>
                  <a:cubicBezTo>
                    <a:pt x="65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17"/>
            <p:cNvSpPr/>
            <p:nvPr/>
          </p:nvSpPr>
          <p:spPr>
            <a:xfrm rot="5400000">
              <a:off x="1637696" y="2483144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17"/>
            <p:cNvSpPr/>
            <p:nvPr/>
          </p:nvSpPr>
          <p:spPr>
            <a:xfrm rot="5400000">
              <a:off x="1637704" y="278143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17"/>
            <p:cNvSpPr/>
            <p:nvPr/>
          </p:nvSpPr>
          <p:spPr>
            <a:xfrm rot="5400000">
              <a:off x="1637513" y="270686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17"/>
            <p:cNvSpPr/>
            <p:nvPr/>
          </p:nvSpPr>
          <p:spPr>
            <a:xfrm rot="5400000">
              <a:off x="1633912" y="2636067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2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17"/>
            <p:cNvSpPr/>
            <p:nvPr/>
          </p:nvSpPr>
          <p:spPr>
            <a:xfrm rot="5400000">
              <a:off x="1559575" y="248315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17"/>
            <p:cNvSpPr/>
            <p:nvPr/>
          </p:nvSpPr>
          <p:spPr>
            <a:xfrm rot="5400000">
              <a:off x="1555696" y="2553651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07" y="2622"/>
                    <a:pt x="1726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17"/>
            <p:cNvSpPr/>
            <p:nvPr/>
          </p:nvSpPr>
          <p:spPr>
            <a:xfrm rot="5400000">
              <a:off x="1559393" y="270687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17"/>
            <p:cNvSpPr/>
            <p:nvPr/>
          </p:nvSpPr>
          <p:spPr>
            <a:xfrm rot="5400000">
              <a:off x="1559584" y="278144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17"/>
            <p:cNvSpPr/>
            <p:nvPr/>
          </p:nvSpPr>
          <p:spPr>
            <a:xfrm rot="5400000">
              <a:off x="1555505" y="2852121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17"/>
            <p:cNvSpPr/>
            <p:nvPr/>
          </p:nvSpPr>
          <p:spPr>
            <a:xfrm rot="5400000">
              <a:off x="1555505" y="292688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17"/>
            <p:cNvSpPr/>
            <p:nvPr/>
          </p:nvSpPr>
          <p:spPr>
            <a:xfrm rot="5400000">
              <a:off x="1479363" y="2561506"/>
              <a:ext cx="53079" cy="45147"/>
            </a:xfrm>
            <a:custGeom>
              <a:avLst/>
              <a:gdLst/>
              <a:ahLst/>
              <a:cxnLst/>
              <a:rect l="l" t="t" r="r" b="b"/>
              <a:pathLst>
                <a:path w="3058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17"/>
            <p:cNvSpPr/>
            <p:nvPr/>
          </p:nvSpPr>
          <p:spPr>
            <a:xfrm rot="5400000">
              <a:off x="1483320" y="248315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17"/>
            <p:cNvSpPr/>
            <p:nvPr/>
          </p:nvSpPr>
          <p:spPr>
            <a:xfrm rot="5400000">
              <a:off x="1483329" y="278144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17"/>
            <p:cNvSpPr/>
            <p:nvPr/>
          </p:nvSpPr>
          <p:spPr>
            <a:xfrm rot="5400000">
              <a:off x="1483138" y="270687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17"/>
            <p:cNvSpPr/>
            <p:nvPr/>
          </p:nvSpPr>
          <p:spPr>
            <a:xfrm rot="5400000">
              <a:off x="1479354" y="293455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17"/>
            <p:cNvSpPr/>
            <p:nvPr/>
          </p:nvSpPr>
          <p:spPr>
            <a:xfrm rot="5400000">
              <a:off x="1161116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17"/>
            <p:cNvSpPr/>
            <p:nvPr/>
          </p:nvSpPr>
          <p:spPr>
            <a:xfrm rot="5400000">
              <a:off x="1633730" y="3020577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17"/>
            <p:cNvSpPr/>
            <p:nvPr/>
          </p:nvSpPr>
          <p:spPr>
            <a:xfrm rot="5400000">
              <a:off x="1637704" y="31661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17"/>
            <p:cNvSpPr/>
            <p:nvPr/>
          </p:nvSpPr>
          <p:spPr>
            <a:xfrm rot="5400000">
              <a:off x="1637704" y="3091363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17"/>
            <p:cNvSpPr/>
            <p:nvPr/>
          </p:nvSpPr>
          <p:spPr>
            <a:xfrm rot="5400000">
              <a:off x="1637704" y="346440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17"/>
            <p:cNvSpPr/>
            <p:nvPr/>
          </p:nvSpPr>
          <p:spPr>
            <a:xfrm rot="5400000">
              <a:off x="1637704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17"/>
            <p:cNvSpPr/>
            <p:nvPr/>
          </p:nvSpPr>
          <p:spPr>
            <a:xfrm rot="5400000">
              <a:off x="1633912" y="3319420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17"/>
            <p:cNvSpPr/>
            <p:nvPr/>
          </p:nvSpPr>
          <p:spPr>
            <a:xfrm rot="5400000">
              <a:off x="1555505" y="3012914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17"/>
            <p:cNvSpPr/>
            <p:nvPr/>
          </p:nvSpPr>
          <p:spPr>
            <a:xfrm rot="5400000">
              <a:off x="1559584" y="309137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17"/>
            <p:cNvSpPr/>
            <p:nvPr/>
          </p:nvSpPr>
          <p:spPr>
            <a:xfrm rot="5400000">
              <a:off x="1559584" y="31661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17"/>
            <p:cNvSpPr/>
            <p:nvPr/>
          </p:nvSpPr>
          <p:spPr>
            <a:xfrm rot="5400000">
              <a:off x="1555505" y="331119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17"/>
            <p:cNvSpPr/>
            <p:nvPr/>
          </p:nvSpPr>
          <p:spPr>
            <a:xfrm rot="5400000">
              <a:off x="1559584" y="33900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17"/>
            <p:cNvSpPr/>
            <p:nvPr/>
          </p:nvSpPr>
          <p:spPr>
            <a:xfrm rot="5400000">
              <a:off x="1559584" y="346441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17"/>
            <p:cNvSpPr/>
            <p:nvPr/>
          </p:nvSpPr>
          <p:spPr>
            <a:xfrm rot="5400000">
              <a:off x="1559584" y="353917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17"/>
            <p:cNvSpPr/>
            <p:nvPr/>
          </p:nvSpPr>
          <p:spPr>
            <a:xfrm rot="5400000">
              <a:off x="1479354" y="3020586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17"/>
            <p:cNvSpPr/>
            <p:nvPr/>
          </p:nvSpPr>
          <p:spPr>
            <a:xfrm rot="5400000">
              <a:off x="1225594" y="324070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17"/>
            <p:cNvSpPr/>
            <p:nvPr/>
          </p:nvSpPr>
          <p:spPr>
            <a:xfrm rot="5400000">
              <a:off x="1483329" y="316613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17"/>
            <p:cNvSpPr/>
            <p:nvPr/>
          </p:nvSpPr>
          <p:spPr>
            <a:xfrm rot="5400000">
              <a:off x="1483329" y="3464411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17"/>
            <p:cNvSpPr/>
            <p:nvPr/>
          </p:nvSpPr>
          <p:spPr>
            <a:xfrm rot="5400000">
              <a:off x="1323711" y="3390024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17"/>
            <p:cNvSpPr/>
            <p:nvPr/>
          </p:nvSpPr>
          <p:spPr>
            <a:xfrm rot="5400000">
              <a:off x="1479536" y="3319429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17"/>
            <p:cNvSpPr/>
            <p:nvPr/>
          </p:nvSpPr>
          <p:spPr>
            <a:xfrm rot="5400000">
              <a:off x="1361101" y="3539163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17"/>
            <p:cNvSpPr/>
            <p:nvPr/>
          </p:nvSpPr>
          <p:spPr>
            <a:xfrm rot="5400000">
              <a:off x="1328571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17"/>
            <p:cNvSpPr/>
            <p:nvPr/>
          </p:nvSpPr>
          <p:spPr>
            <a:xfrm rot="5400000">
              <a:off x="1219423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17"/>
            <p:cNvSpPr/>
            <p:nvPr/>
          </p:nvSpPr>
          <p:spPr>
            <a:xfrm rot="5400000">
              <a:off x="1637704" y="369058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17"/>
            <p:cNvSpPr/>
            <p:nvPr/>
          </p:nvSpPr>
          <p:spPr>
            <a:xfrm rot="5400000">
              <a:off x="1637513" y="361601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17"/>
            <p:cNvSpPr/>
            <p:nvPr/>
          </p:nvSpPr>
          <p:spPr>
            <a:xfrm rot="5400000">
              <a:off x="1559393" y="361602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17"/>
            <p:cNvSpPr/>
            <p:nvPr/>
          </p:nvSpPr>
          <p:spPr>
            <a:xfrm rot="5400000">
              <a:off x="1559584" y="36905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17"/>
            <p:cNvSpPr/>
            <p:nvPr/>
          </p:nvSpPr>
          <p:spPr>
            <a:xfrm rot="5400000">
              <a:off x="1555505" y="3761271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17"/>
            <p:cNvSpPr/>
            <p:nvPr/>
          </p:nvSpPr>
          <p:spPr>
            <a:xfrm rot="5400000">
              <a:off x="1555505" y="3836032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17"/>
            <p:cNvSpPr/>
            <p:nvPr/>
          </p:nvSpPr>
          <p:spPr>
            <a:xfrm rot="5400000">
              <a:off x="1483329" y="3690590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17"/>
            <p:cNvSpPr/>
            <p:nvPr/>
          </p:nvSpPr>
          <p:spPr>
            <a:xfrm rot="5400000">
              <a:off x="1483138" y="361602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17"/>
            <p:cNvSpPr/>
            <p:nvPr/>
          </p:nvSpPr>
          <p:spPr>
            <a:xfrm rot="5400000">
              <a:off x="1479354" y="3843704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17"/>
            <p:cNvSpPr/>
            <p:nvPr/>
          </p:nvSpPr>
          <p:spPr>
            <a:xfrm rot="-5400000">
              <a:off x="4337218" y="37054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17"/>
            <p:cNvSpPr/>
            <p:nvPr/>
          </p:nvSpPr>
          <p:spPr>
            <a:xfrm rot="-5400000">
              <a:off x="4272359" y="385476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17"/>
            <p:cNvSpPr/>
            <p:nvPr/>
          </p:nvSpPr>
          <p:spPr>
            <a:xfrm rot="-5400000">
              <a:off x="4174624" y="370542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17"/>
            <p:cNvSpPr/>
            <p:nvPr/>
          </p:nvSpPr>
          <p:spPr>
            <a:xfrm rot="-5400000">
              <a:off x="4137234" y="3556282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073" name="Google Shape;2073;p17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4" name="Google Shape;2074;p17"/>
          <p:cNvCxnSpPr/>
          <p:nvPr/>
        </p:nvCxnSpPr>
        <p:spPr>
          <a:xfrm>
            <a:off x="0" y="6756384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820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Tiitle and text 3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8"/>
          <p:cNvSpPr txBox="1">
            <a:spLocks noGrp="1"/>
          </p:cNvSpPr>
          <p:nvPr>
            <p:ph type="subTitle" idx="1"/>
          </p:nvPr>
        </p:nvSpPr>
        <p:spPr>
          <a:xfrm>
            <a:off x="1506567" y="2411567"/>
            <a:ext cx="4511200" cy="3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Black"/>
              <a:buAutoNum type="arabicPeriod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 sz="2133"/>
            </a:lvl9pPr>
          </a:lstStyle>
          <a:p>
            <a:endParaRPr/>
          </a:p>
        </p:txBody>
      </p:sp>
      <p:sp>
        <p:nvSpPr>
          <p:cNvPr id="2077" name="Google Shape;2077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8353200" cy="8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18"/>
          <p:cNvSpPr/>
          <p:nvPr/>
        </p:nvSpPr>
        <p:spPr>
          <a:xfrm rot="10800000" flipH="1">
            <a:off x="11615132" y="12941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9" name="Google Shape;2079;p18"/>
          <p:cNvSpPr/>
          <p:nvPr/>
        </p:nvSpPr>
        <p:spPr>
          <a:xfrm rot="10800000" flipH="1">
            <a:off x="11228225" y="254119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0" name="Google Shape;2080;p18"/>
          <p:cNvSpPr/>
          <p:nvPr/>
        </p:nvSpPr>
        <p:spPr>
          <a:xfrm rot="10800000" flipH="1">
            <a:off x="11823506" y="51221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46"/>
                  <a:pt x="603" y="2627"/>
                  <a:pt x="1314" y="2627"/>
                </a:cubicBezTo>
                <a:cubicBezTo>
                  <a:pt x="2024" y="2627"/>
                  <a:pt x="2627" y="2046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1" name="Google Shape;2081;p18"/>
          <p:cNvSpPr/>
          <p:nvPr/>
        </p:nvSpPr>
        <p:spPr>
          <a:xfrm rot="10800000" flipH="1">
            <a:off x="12011971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2" name="Google Shape;2082;p18"/>
          <p:cNvSpPr/>
          <p:nvPr/>
        </p:nvSpPr>
        <p:spPr>
          <a:xfrm rot="10800000" flipH="1">
            <a:off x="12111435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3" name="Google Shape;2083;p18"/>
          <p:cNvSpPr/>
          <p:nvPr/>
        </p:nvSpPr>
        <p:spPr>
          <a:xfrm rot="10800000" flipH="1">
            <a:off x="11922969" y="719087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4" name="Google Shape;2084;p18"/>
          <p:cNvSpPr/>
          <p:nvPr/>
        </p:nvSpPr>
        <p:spPr>
          <a:xfrm rot="10800000" flipH="1">
            <a:off x="11823506" y="41076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25"/>
                  <a:pt x="603" y="2627"/>
                  <a:pt x="1314" y="2627"/>
                </a:cubicBezTo>
                <a:cubicBezTo>
                  <a:pt x="2024" y="2627"/>
                  <a:pt x="2627" y="2025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5" name="Google Shape;2085;p18"/>
          <p:cNvSpPr/>
          <p:nvPr/>
        </p:nvSpPr>
        <p:spPr>
          <a:xfrm rot="10800000" flipH="1">
            <a:off x="11724527" y="41076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1"/>
                  <a:pt x="1" y="1309"/>
                </a:cubicBezTo>
                <a:cubicBezTo>
                  <a:pt x="1" y="2020"/>
                  <a:pt x="582" y="2622"/>
                  <a:pt x="1293" y="2622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6" name="Google Shape;2086;p18"/>
          <p:cNvSpPr/>
          <p:nvPr/>
        </p:nvSpPr>
        <p:spPr>
          <a:xfrm rot="10800000" flipH="1">
            <a:off x="12121389" y="731534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7" name="Google Shape;2087;p18"/>
          <p:cNvSpPr/>
          <p:nvPr/>
        </p:nvSpPr>
        <p:spPr>
          <a:xfrm rot="10800000" flipH="1">
            <a:off x="12022410" y="887185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8" name="Google Shape;2088;p18"/>
          <p:cNvSpPr/>
          <p:nvPr/>
        </p:nvSpPr>
        <p:spPr>
          <a:xfrm rot="10800000" flipH="1">
            <a:off x="11714089" y="781369"/>
            <a:ext cx="70612" cy="60072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5" y="1"/>
                </a:moveTo>
                <a:cubicBezTo>
                  <a:pt x="582" y="1"/>
                  <a:pt x="1" y="1401"/>
                  <a:pt x="841" y="2219"/>
                </a:cubicBezTo>
                <a:cubicBezTo>
                  <a:pt x="1105" y="2483"/>
                  <a:pt x="1429" y="2601"/>
                  <a:pt x="1748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9" name="Google Shape;2089;p18"/>
          <p:cNvSpPr/>
          <p:nvPr/>
        </p:nvSpPr>
        <p:spPr>
          <a:xfrm rot="10800000" flipH="1">
            <a:off x="11823506" y="306819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0" name="Google Shape;2090;p18"/>
          <p:cNvSpPr/>
          <p:nvPr/>
        </p:nvSpPr>
        <p:spPr>
          <a:xfrm rot="10800000" flipH="1">
            <a:off x="11922969" y="30681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1" name="Google Shape;2091;p18"/>
          <p:cNvSpPr/>
          <p:nvPr/>
        </p:nvSpPr>
        <p:spPr>
          <a:xfrm rot="10800000" flipH="1">
            <a:off x="12011971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2" name="Google Shape;2092;p18"/>
          <p:cNvSpPr/>
          <p:nvPr/>
        </p:nvSpPr>
        <p:spPr>
          <a:xfrm rot="10800000" flipH="1">
            <a:off x="12111435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3" name="Google Shape;2093;p18"/>
          <p:cNvSpPr/>
          <p:nvPr/>
        </p:nvSpPr>
        <p:spPr>
          <a:xfrm rot="10800000" flipH="1">
            <a:off x="11922969" y="205368"/>
            <a:ext cx="60155" cy="60695"/>
          </a:xfrm>
          <a:custGeom>
            <a:avLst/>
            <a:gdLst/>
            <a:ahLst/>
            <a:cxnLst/>
            <a:rect l="l" t="t" r="r" b="b"/>
            <a:pathLst>
              <a:path w="2606" h="2629" extrusionOk="0">
                <a:moveTo>
                  <a:pt x="1314" y="1"/>
                </a:moveTo>
                <a:cubicBezTo>
                  <a:pt x="581" y="1"/>
                  <a:pt x="0" y="604"/>
                  <a:pt x="0" y="1315"/>
                </a:cubicBezTo>
                <a:cubicBezTo>
                  <a:pt x="0" y="2047"/>
                  <a:pt x="581" y="2628"/>
                  <a:pt x="1314" y="2628"/>
                </a:cubicBezTo>
                <a:cubicBezTo>
                  <a:pt x="2024" y="2628"/>
                  <a:pt x="2606" y="2047"/>
                  <a:pt x="2606" y="1315"/>
                </a:cubicBezTo>
                <a:cubicBezTo>
                  <a:pt x="2606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4" name="Google Shape;2094;p18"/>
          <p:cNvSpPr/>
          <p:nvPr/>
        </p:nvSpPr>
        <p:spPr>
          <a:xfrm rot="10800000" flipH="1">
            <a:off x="11823506" y="205368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5" name="Google Shape;2095;p18"/>
          <p:cNvSpPr/>
          <p:nvPr/>
        </p:nvSpPr>
        <p:spPr>
          <a:xfrm rot="10800000" flipH="1">
            <a:off x="11724527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6" name="Google Shape;2096;p18"/>
          <p:cNvSpPr/>
          <p:nvPr/>
        </p:nvSpPr>
        <p:spPr>
          <a:xfrm rot="10800000" flipH="1">
            <a:off x="12121389" y="20536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7" name="Google Shape;2097;p18"/>
          <p:cNvSpPr/>
          <p:nvPr/>
        </p:nvSpPr>
        <p:spPr>
          <a:xfrm rot="10800000" flipH="1">
            <a:off x="12022410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8" name="Google Shape;2098;p18"/>
          <p:cNvSpPr/>
          <p:nvPr/>
        </p:nvSpPr>
        <p:spPr>
          <a:xfrm rot="10800000" flipH="1">
            <a:off x="11714089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9" name="Google Shape;2099;p18"/>
          <p:cNvSpPr/>
          <p:nvPr/>
        </p:nvSpPr>
        <p:spPr>
          <a:xfrm rot="10800000" flipH="1">
            <a:off x="11823506" y="101447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0" name="Google Shape;2100;p18"/>
          <p:cNvSpPr/>
          <p:nvPr/>
        </p:nvSpPr>
        <p:spPr>
          <a:xfrm rot="10800000" flipH="1">
            <a:off x="11922969" y="101447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1" name="Google Shape;2101;p18"/>
          <p:cNvSpPr/>
          <p:nvPr/>
        </p:nvSpPr>
        <p:spPr>
          <a:xfrm rot="10800000" flipH="1">
            <a:off x="12011971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2" name="Google Shape;2102;p18"/>
          <p:cNvSpPr/>
          <p:nvPr/>
        </p:nvSpPr>
        <p:spPr>
          <a:xfrm rot="10800000" flipH="1">
            <a:off x="12111435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3" name="Google Shape;2103;p18"/>
          <p:cNvSpPr/>
          <p:nvPr/>
        </p:nvSpPr>
        <p:spPr>
          <a:xfrm rot="10800000" flipH="1">
            <a:off x="11029805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4" name="Google Shape;2104;p18"/>
          <p:cNvSpPr/>
          <p:nvPr/>
        </p:nvSpPr>
        <p:spPr>
          <a:xfrm rot="10800000" flipH="1">
            <a:off x="11327689" y="259085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5" name="Google Shape;2105;p18"/>
          <p:cNvSpPr/>
          <p:nvPr/>
        </p:nvSpPr>
        <p:spPr>
          <a:xfrm rot="10800000" flipH="1">
            <a:off x="11228225" y="-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6" name="Google Shape;2106;p18"/>
          <p:cNvSpPr/>
          <p:nvPr/>
        </p:nvSpPr>
        <p:spPr>
          <a:xfrm rot="10800000" flipH="1">
            <a:off x="11128760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7" name="Google Shape;2107;p18"/>
          <p:cNvSpPr/>
          <p:nvPr/>
        </p:nvSpPr>
        <p:spPr>
          <a:xfrm rot="10800000" flipH="1">
            <a:off x="11625086" y="-3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8" name="Google Shape;2108;p18"/>
          <p:cNvSpPr/>
          <p:nvPr/>
        </p:nvSpPr>
        <p:spPr>
          <a:xfrm rot="10800000" flipH="1">
            <a:off x="11526107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9" name="Google Shape;2109;p18"/>
          <p:cNvSpPr/>
          <p:nvPr/>
        </p:nvSpPr>
        <p:spPr>
          <a:xfrm rot="10800000" flipH="1">
            <a:off x="11426644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0" name="Google Shape;2110;p18"/>
          <p:cNvSpPr/>
          <p:nvPr/>
        </p:nvSpPr>
        <p:spPr>
          <a:xfrm rot="10800000" flipH="1">
            <a:off x="11922969" y="-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1" name="Google Shape;2111;p18"/>
          <p:cNvSpPr/>
          <p:nvPr/>
        </p:nvSpPr>
        <p:spPr>
          <a:xfrm rot="10800000" flipH="1">
            <a:off x="11823506" y="-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2" name="Google Shape;2112;p18"/>
          <p:cNvSpPr/>
          <p:nvPr/>
        </p:nvSpPr>
        <p:spPr>
          <a:xfrm rot="10800000" flipH="1">
            <a:off x="11724527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3" name="Google Shape;2113;p18"/>
          <p:cNvSpPr/>
          <p:nvPr/>
        </p:nvSpPr>
        <p:spPr>
          <a:xfrm rot="10800000" flipH="1">
            <a:off x="12022410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4" name="Google Shape;2114;p18"/>
          <p:cNvSpPr/>
          <p:nvPr/>
        </p:nvSpPr>
        <p:spPr>
          <a:xfrm rot="10800000" flipH="1">
            <a:off x="11029805" y="781255"/>
            <a:ext cx="60179" cy="60187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5" name="Google Shape;2115;p18"/>
          <p:cNvSpPr/>
          <p:nvPr/>
        </p:nvSpPr>
        <p:spPr>
          <a:xfrm rot="10800000" flipH="1">
            <a:off x="11526107" y="308805"/>
            <a:ext cx="60179" cy="60695"/>
          </a:xfrm>
          <a:custGeom>
            <a:avLst/>
            <a:gdLst/>
            <a:ahLst/>
            <a:cxnLst/>
            <a:rect l="l" t="t" r="r" b="b"/>
            <a:pathLst>
              <a:path w="2607" h="2629" extrusionOk="0">
                <a:moveTo>
                  <a:pt x="1293" y="1"/>
                </a:moveTo>
                <a:cubicBezTo>
                  <a:pt x="582" y="1"/>
                  <a:pt x="1" y="604"/>
                  <a:pt x="1" y="1314"/>
                </a:cubicBezTo>
                <a:cubicBezTo>
                  <a:pt x="1" y="2047"/>
                  <a:pt x="582" y="2628"/>
                  <a:pt x="1293" y="2628"/>
                </a:cubicBezTo>
                <a:cubicBezTo>
                  <a:pt x="2025" y="2628"/>
                  <a:pt x="2606" y="2047"/>
                  <a:pt x="2606" y="1314"/>
                </a:cubicBezTo>
                <a:cubicBezTo>
                  <a:pt x="2606" y="604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16" name="Google Shape;2116;p18"/>
          <p:cNvCxnSpPr/>
          <p:nvPr/>
        </p:nvCxnSpPr>
        <p:spPr>
          <a:xfrm>
            <a:off x="6891067" y="2515667"/>
            <a:ext cx="5300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9237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1_Tiitle and text 3"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9"/>
          <p:cNvSpPr txBox="1">
            <a:spLocks noGrp="1"/>
          </p:cNvSpPr>
          <p:nvPr>
            <p:ph type="ctrTitle"/>
          </p:nvPr>
        </p:nvSpPr>
        <p:spPr>
          <a:xfrm>
            <a:off x="951000" y="1903917"/>
            <a:ext cx="10290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119" name="Google Shape;2119;p19"/>
          <p:cNvSpPr txBox="1">
            <a:spLocks noGrp="1"/>
          </p:cNvSpPr>
          <p:nvPr>
            <p:ph type="subTitle" idx="1"/>
          </p:nvPr>
        </p:nvSpPr>
        <p:spPr>
          <a:xfrm>
            <a:off x="2333600" y="2977933"/>
            <a:ext cx="75248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20" name="Google Shape;2120;p19"/>
          <p:cNvGrpSpPr/>
          <p:nvPr/>
        </p:nvGrpSpPr>
        <p:grpSpPr>
          <a:xfrm>
            <a:off x="0" y="0"/>
            <a:ext cx="12165067" cy="919736"/>
            <a:chOff x="0" y="0"/>
            <a:chExt cx="9123800" cy="689802"/>
          </a:xfrm>
        </p:grpSpPr>
        <p:sp>
          <p:nvSpPr>
            <p:cNvPr id="2121" name="Google Shape;2121;p19"/>
            <p:cNvSpPr/>
            <p:nvPr/>
          </p:nvSpPr>
          <p:spPr>
            <a:xfrm>
              <a:off x="0" y="60300"/>
              <a:ext cx="44150" cy="44175"/>
            </a:xfrm>
            <a:custGeom>
              <a:avLst/>
              <a:gdLst/>
              <a:ahLst/>
              <a:cxnLst/>
              <a:rect l="l" t="t" r="r" b="b"/>
              <a:pathLst>
                <a:path w="1766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78" y="1766"/>
                    <a:pt x="1766" y="1379"/>
                    <a:pt x="1766" y="884"/>
                  </a:cubicBezTo>
                  <a:cubicBezTo>
                    <a:pt x="1766" y="410"/>
                    <a:pt x="1378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0" y="0"/>
              <a:ext cx="44150" cy="21025"/>
            </a:xfrm>
            <a:custGeom>
              <a:avLst/>
              <a:gdLst/>
              <a:ahLst/>
              <a:cxnLst/>
              <a:rect l="l" t="t" r="r" b="b"/>
              <a:pathLst>
                <a:path w="1766" h="841" extrusionOk="0">
                  <a:moveTo>
                    <a:pt x="0" y="1"/>
                  </a:moveTo>
                  <a:cubicBezTo>
                    <a:pt x="32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173475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829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829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823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2476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2481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330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4134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4134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4134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4958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4958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5787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7440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7440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9092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908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9916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10740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19"/>
            <p:cNvSpPr/>
            <p:nvPr/>
          </p:nvSpPr>
          <p:spPr>
            <a:xfrm>
              <a:off x="691138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19"/>
            <p:cNvSpPr/>
            <p:nvPr/>
          </p:nvSpPr>
          <p:spPr>
            <a:xfrm>
              <a:off x="10745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19"/>
            <p:cNvSpPr/>
            <p:nvPr/>
          </p:nvSpPr>
          <p:spPr>
            <a:xfrm>
              <a:off x="969575" y="2420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19"/>
            <p:cNvSpPr/>
            <p:nvPr/>
          </p:nvSpPr>
          <p:spPr>
            <a:xfrm>
              <a:off x="11569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19"/>
            <p:cNvSpPr/>
            <p:nvPr/>
          </p:nvSpPr>
          <p:spPr>
            <a:xfrm>
              <a:off x="11569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19"/>
            <p:cNvSpPr/>
            <p:nvPr/>
          </p:nvSpPr>
          <p:spPr>
            <a:xfrm>
              <a:off x="11569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19"/>
            <p:cNvSpPr/>
            <p:nvPr/>
          </p:nvSpPr>
          <p:spPr>
            <a:xfrm>
              <a:off x="12398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19"/>
            <p:cNvSpPr/>
            <p:nvPr/>
          </p:nvSpPr>
          <p:spPr>
            <a:xfrm>
              <a:off x="14051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19"/>
            <p:cNvSpPr/>
            <p:nvPr/>
          </p:nvSpPr>
          <p:spPr>
            <a:xfrm>
              <a:off x="14874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19"/>
            <p:cNvSpPr/>
            <p:nvPr/>
          </p:nvSpPr>
          <p:spPr>
            <a:xfrm>
              <a:off x="14874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19"/>
            <p:cNvSpPr/>
            <p:nvPr/>
          </p:nvSpPr>
          <p:spPr>
            <a:xfrm>
              <a:off x="1446275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19"/>
            <p:cNvSpPr/>
            <p:nvPr/>
          </p:nvSpPr>
          <p:spPr>
            <a:xfrm>
              <a:off x="157037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19"/>
            <p:cNvSpPr/>
            <p:nvPr/>
          </p:nvSpPr>
          <p:spPr>
            <a:xfrm>
              <a:off x="15703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19"/>
            <p:cNvSpPr/>
            <p:nvPr/>
          </p:nvSpPr>
          <p:spPr>
            <a:xfrm>
              <a:off x="15703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16527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16527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1652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17356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101617" y="36944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4355521" y="519051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4504660" y="345521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292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292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3452457" y="25206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4803321" y="644551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293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2341185" y="536895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101617" y="478589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3236403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4728560" y="294678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5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5" y="2606"/>
                  </a:cubicBezTo>
                  <a:cubicBezTo>
                    <a:pt x="2025" y="2606"/>
                    <a:pt x="2607" y="2025"/>
                    <a:pt x="2607" y="1314"/>
                  </a:cubicBezTo>
                  <a:cubicBezTo>
                    <a:pt x="2607" y="582"/>
                    <a:pt x="2025" y="1"/>
                    <a:pt x="1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1967764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18933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181862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21172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204252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24155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2341185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2266789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2863364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27886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271384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46" y="2606"/>
                    <a:pt x="2628" y="2025"/>
                    <a:pt x="2628" y="1314"/>
                  </a:cubicBezTo>
                  <a:cubicBezTo>
                    <a:pt x="2628" y="582"/>
                    <a:pt x="2046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30872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30125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293774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331078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32364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31616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7" y="1"/>
                  </a:moveTo>
                  <a:cubicBezTo>
                    <a:pt x="652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35346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3460303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33855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37585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8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69" y="119"/>
                    <a:pt x="1640" y="1"/>
                    <a:pt x="1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36838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76" y="119"/>
                    <a:pt x="1652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36094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39824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3907721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38333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44302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43555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4280760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28" y="1"/>
                  </a:moveTo>
                  <a:cubicBezTo>
                    <a:pt x="65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5" y="2601"/>
                  </a:cubicBezTo>
                  <a:cubicBezTo>
                    <a:pt x="2477" y="2601"/>
                    <a:pt x="3059" y="1202"/>
                    <a:pt x="2241" y="383"/>
                  </a:cubicBezTo>
                  <a:cubicBezTo>
                    <a:pt x="1976" y="119"/>
                    <a:pt x="1649" y="1"/>
                    <a:pt x="1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46541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45794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4877717" y="60394"/>
              <a:ext cx="53079" cy="45164"/>
            </a:xfrm>
            <a:custGeom>
              <a:avLst/>
              <a:gdLst/>
              <a:ahLst/>
              <a:cxnLst/>
              <a:rect l="l" t="t" r="r" b="b"/>
              <a:pathLst>
                <a:path w="3058" h="2602" extrusionOk="0">
                  <a:moveTo>
                    <a:pt x="1327" y="1"/>
                  </a:moveTo>
                  <a:cubicBezTo>
                    <a:pt x="65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49" y="1"/>
                    <a:pt x="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4803321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4728560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5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5" y="2606"/>
                  </a:cubicBezTo>
                  <a:cubicBezTo>
                    <a:pt x="2025" y="2606"/>
                    <a:pt x="2607" y="2025"/>
                    <a:pt x="2607" y="1314"/>
                  </a:cubicBezTo>
                  <a:cubicBezTo>
                    <a:pt x="2607" y="582"/>
                    <a:pt x="2025" y="1"/>
                    <a:pt x="1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101617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026857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3" y="1"/>
                    <a:pt x="0" y="582"/>
                    <a:pt x="0" y="1314"/>
                  </a:cubicBezTo>
                  <a:cubicBezTo>
                    <a:pt x="0" y="2025"/>
                    <a:pt x="603" y="2606"/>
                    <a:pt x="1314" y="2606"/>
                  </a:cubicBezTo>
                  <a:cubicBezTo>
                    <a:pt x="2024" y="2606"/>
                    <a:pt x="2627" y="2025"/>
                    <a:pt x="2627" y="1314"/>
                  </a:cubicBezTo>
                  <a:cubicBezTo>
                    <a:pt x="2627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4952460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2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18186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1893385" y="36496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1960282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20425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2117285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2258561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2341185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24155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24903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2557222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26394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271384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27886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293774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30125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30872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31541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32364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331078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33780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34524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36094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36763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8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19"/>
            <p:cNvSpPr/>
            <p:nvPr/>
          </p:nvSpPr>
          <p:spPr>
            <a:xfrm>
              <a:off x="38333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19"/>
            <p:cNvSpPr/>
            <p:nvPr/>
          </p:nvSpPr>
          <p:spPr>
            <a:xfrm>
              <a:off x="3907721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397463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0" y="1422"/>
                    <a:pt x="840" y="2240"/>
                  </a:cubicBezTo>
                  <a:cubicBezTo>
                    <a:pt x="1104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4049397" y="598205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745" y="0"/>
                  </a:moveTo>
                  <a:cubicBezTo>
                    <a:pt x="582" y="0"/>
                    <a:pt x="0" y="1400"/>
                    <a:pt x="819" y="2218"/>
                  </a:cubicBezTo>
                  <a:cubicBezTo>
                    <a:pt x="1083" y="2483"/>
                    <a:pt x="1410" y="2601"/>
                    <a:pt x="1731" y="2601"/>
                  </a:cubicBezTo>
                  <a:cubicBezTo>
                    <a:pt x="2406" y="2601"/>
                    <a:pt x="3058" y="2080"/>
                    <a:pt x="3058" y="1292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4131621" y="421029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292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420638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4273297" y="138437"/>
              <a:ext cx="52975" cy="45529"/>
            </a:xfrm>
            <a:custGeom>
              <a:avLst/>
              <a:gdLst/>
              <a:ahLst/>
              <a:cxnLst/>
              <a:rect l="l" t="t" r="r" b="b"/>
              <a:pathLst>
                <a:path w="3052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4" y="2622"/>
                    <a:pt x="3051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43476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40" y="2240"/>
                  </a:cubicBezTo>
                  <a:cubicBezTo>
                    <a:pt x="1105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443028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4504660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314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45715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40" y="2240"/>
                  </a:cubicBezTo>
                  <a:cubicBezTo>
                    <a:pt x="1105" y="2504"/>
                    <a:pt x="1429" y="2622"/>
                    <a:pt x="1748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464633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4803321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4870236" y="138437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745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83" y="2504"/>
                    <a:pt x="1407" y="2622"/>
                    <a:pt x="1726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026857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101617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16851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243275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8" y="2101"/>
                    <a:pt x="3058" y="1314"/>
                  </a:cubicBezTo>
                  <a:cubicBezTo>
                    <a:pt x="3037" y="582"/>
                    <a:pt x="2455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1967764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1893385" y="58437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181862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2191664" y="472236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2117285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24155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2341185" y="37430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2266789" y="214778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26394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2564703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2490324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2863364" y="214778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292" y="2601"/>
                  </a:cubicBezTo>
                  <a:cubicBezTo>
                    <a:pt x="2455" y="2601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2788603" y="392995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292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292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2713842" y="285340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46" y="2606"/>
                    <a:pt x="2628" y="2024"/>
                    <a:pt x="2628" y="1314"/>
                  </a:cubicBezTo>
                  <a:cubicBezTo>
                    <a:pt x="2628" y="582"/>
                    <a:pt x="2046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30872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30125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2937742" y="28009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293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3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3310782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32364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35346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3460303" y="355328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338554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3683821" y="313460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1"/>
                    <a:pt x="2240" y="383"/>
                  </a:cubicBezTo>
                  <a:cubicBezTo>
                    <a:pt x="1976" y="119"/>
                    <a:pt x="1652" y="0"/>
                    <a:pt x="1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3609442" y="434100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7"/>
                    <a:pt x="1293" y="2607"/>
                  </a:cubicBezTo>
                  <a:cubicBezTo>
                    <a:pt x="2025" y="2607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398248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383334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42063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4131621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4057242" y="214778"/>
              <a:ext cx="52715" cy="45147"/>
            </a:xfrm>
            <a:custGeom>
              <a:avLst/>
              <a:gdLst/>
              <a:ahLst/>
              <a:cxnLst/>
              <a:rect l="l" t="t" r="r" b="b"/>
              <a:pathLst>
                <a:path w="3037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5" y="2601"/>
                    <a:pt x="3037" y="1201"/>
                    <a:pt x="2219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44302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4280760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8" y="0"/>
                  </a:moveTo>
                  <a:cubicBezTo>
                    <a:pt x="65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5" y="2601"/>
                  </a:cubicBezTo>
                  <a:cubicBezTo>
                    <a:pt x="2477" y="2601"/>
                    <a:pt x="3059" y="1201"/>
                    <a:pt x="2241" y="383"/>
                  </a:cubicBezTo>
                  <a:cubicBezTo>
                    <a:pt x="1976" y="119"/>
                    <a:pt x="1649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465418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4579421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9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4877717" y="214778"/>
              <a:ext cx="53079" cy="45147"/>
            </a:xfrm>
            <a:custGeom>
              <a:avLst/>
              <a:gdLst/>
              <a:ahLst/>
              <a:cxnLst/>
              <a:rect l="l" t="t" r="r" b="b"/>
              <a:pathLst>
                <a:path w="3058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4803321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4728560" y="416169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5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5" y="2606"/>
                  </a:cubicBezTo>
                  <a:cubicBezTo>
                    <a:pt x="2025" y="2606"/>
                    <a:pt x="2607" y="2024"/>
                    <a:pt x="2607" y="1314"/>
                  </a:cubicBezTo>
                  <a:cubicBezTo>
                    <a:pt x="2607" y="582"/>
                    <a:pt x="2025" y="0"/>
                    <a:pt x="1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101617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026857" y="214692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3" y="0"/>
                    <a:pt x="0" y="582"/>
                    <a:pt x="0" y="1314"/>
                  </a:cubicBezTo>
                  <a:cubicBezTo>
                    <a:pt x="0" y="2024"/>
                    <a:pt x="603" y="2606"/>
                    <a:pt x="1314" y="2606"/>
                  </a:cubicBezTo>
                  <a:cubicBezTo>
                    <a:pt x="2024" y="2606"/>
                    <a:pt x="2627" y="2024"/>
                    <a:pt x="2627" y="1314"/>
                  </a:cubicBezTo>
                  <a:cubicBezTo>
                    <a:pt x="2627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250757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27" y="0"/>
                  </a:moveTo>
                  <a:cubicBezTo>
                    <a:pt x="652" y="0"/>
                    <a:pt x="0" y="521"/>
                    <a:pt x="0" y="1309"/>
                  </a:cubicBezTo>
                  <a:cubicBezTo>
                    <a:pt x="0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49" y="0"/>
                    <a:pt x="1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18185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189391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19698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20430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2118088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22662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19"/>
            <p:cNvSpPr/>
            <p:nvPr/>
          </p:nvSpPr>
          <p:spPr>
            <a:xfrm>
              <a:off x="23397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19"/>
            <p:cNvSpPr/>
            <p:nvPr/>
          </p:nvSpPr>
          <p:spPr>
            <a:xfrm>
              <a:off x="24176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2639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27127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2787738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29358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30094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30872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33115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35357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36135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38358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4057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413251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42806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43542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45144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45880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46658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02496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105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1803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25506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710210" y="536895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336789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0" y="2020"/>
                    <a:pt x="603" y="2601"/>
                    <a:pt x="1314" y="2601"/>
                  </a:cubicBezTo>
                  <a:cubicBezTo>
                    <a:pt x="2477" y="2601"/>
                    <a:pt x="3058" y="1202"/>
                    <a:pt x="2240" y="383"/>
                  </a:cubicBezTo>
                  <a:cubicBezTo>
                    <a:pt x="1976" y="119"/>
                    <a:pt x="165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4863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541154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578458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57102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1" y="1"/>
                    <a:pt x="0" y="582"/>
                    <a:pt x="0" y="1314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5635814" y="60394"/>
              <a:ext cx="52732" cy="45164"/>
            </a:xfrm>
            <a:custGeom>
              <a:avLst/>
              <a:gdLst/>
              <a:ahLst/>
              <a:cxnLst/>
              <a:rect l="l" t="t" r="r" b="b"/>
              <a:pathLst>
                <a:path w="3038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293" y="2601"/>
                  </a:cubicBezTo>
                  <a:cubicBezTo>
                    <a:pt x="2456" y="2601"/>
                    <a:pt x="3037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532930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10" y="2622"/>
                    <a:pt x="1732" y="2622"/>
                  </a:cubicBezTo>
                  <a:cubicBezTo>
                    <a:pt x="2407" y="2622"/>
                    <a:pt x="3059" y="2101"/>
                    <a:pt x="3059" y="1314"/>
                  </a:cubicBezTo>
                  <a:cubicBezTo>
                    <a:pt x="3059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54115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5486310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5627586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67" y="0"/>
                  </a:moveTo>
                  <a:cubicBezTo>
                    <a:pt x="582" y="0"/>
                    <a:pt x="1" y="1422"/>
                    <a:pt x="841" y="2240"/>
                  </a:cubicBezTo>
                  <a:cubicBezTo>
                    <a:pt x="1105" y="2504"/>
                    <a:pt x="1430" y="2622"/>
                    <a:pt x="1748" y="2622"/>
                  </a:cubicBezTo>
                  <a:cubicBezTo>
                    <a:pt x="2417" y="2622"/>
                    <a:pt x="3059" y="2101"/>
                    <a:pt x="3059" y="1314"/>
                  </a:cubicBezTo>
                  <a:cubicBezTo>
                    <a:pt x="3059" y="582"/>
                    <a:pt x="2477" y="0"/>
                    <a:pt x="1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5710210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578458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58593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5336789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0" y="2019"/>
                    <a:pt x="603" y="2601"/>
                    <a:pt x="1314" y="2601"/>
                  </a:cubicBezTo>
                  <a:cubicBezTo>
                    <a:pt x="2477" y="2601"/>
                    <a:pt x="3058" y="1201"/>
                    <a:pt x="2240" y="383"/>
                  </a:cubicBezTo>
                  <a:cubicBezTo>
                    <a:pt x="1976" y="119"/>
                    <a:pt x="1651" y="0"/>
                    <a:pt x="1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5560689" y="472236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5486310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1" y="0"/>
                    <a:pt x="0" y="582"/>
                    <a:pt x="0" y="1314"/>
                  </a:cubicBezTo>
                  <a:cubicBezTo>
                    <a:pt x="0" y="2024"/>
                    <a:pt x="581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5784589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5710210" y="37430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0"/>
                  </a:moveTo>
                  <a:cubicBezTo>
                    <a:pt x="581" y="0"/>
                    <a:pt x="0" y="582"/>
                    <a:pt x="0" y="1292"/>
                  </a:cubicBezTo>
                  <a:cubicBezTo>
                    <a:pt x="0" y="2025"/>
                    <a:pt x="581" y="2606"/>
                    <a:pt x="1292" y="2606"/>
                  </a:cubicBezTo>
                  <a:cubicBezTo>
                    <a:pt x="2024" y="2606"/>
                    <a:pt x="2606" y="2025"/>
                    <a:pt x="2606" y="1292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5635814" y="214778"/>
              <a:ext cx="52732" cy="45147"/>
            </a:xfrm>
            <a:custGeom>
              <a:avLst/>
              <a:gdLst/>
              <a:ahLst/>
              <a:cxnLst/>
              <a:rect l="l" t="t" r="r" b="b"/>
              <a:pathLst>
                <a:path w="3038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293" y="2601"/>
                  </a:cubicBezTo>
                  <a:cubicBezTo>
                    <a:pt x="2456" y="2601"/>
                    <a:pt x="3037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5859349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53388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33" y="561"/>
                    <a:pt x="458" y="841"/>
                    <a:pt x="883" y="841"/>
                  </a:cubicBezTo>
                  <a:cubicBezTo>
                    <a:pt x="1308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54120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5487113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563522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57088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578665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150157" y="25206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744" y="1"/>
                  </a:moveTo>
                  <a:cubicBezTo>
                    <a:pt x="582" y="1"/>
                    <a:pt x="0" y="1400"/>
                    <a:pt x="819" y="2219"/>
                  </a:cubicBezTo>
                  <a:cubicBezTo>
                    <a:pt x="1090" y="2483"/>
                    <a:pt x="1419" y="2601"/>
                    <a:pt x="1741" y="2601"/>
                  </a:cubicBezTo>
                  <a:cubicBezTo>
                    <a:pt x="2416" y="2601"/>
                    <a:pt x="3058" y="2080"/>
                    <a:pt x="3058" y="1293"/>
                  </a:cubicBezTo>
                  <a:cubicBezTo>
                    <a:pt x="3058" y="582"/>
                    <a:pt x="2477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5934103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008482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5934103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3238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314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158003" y="60394"/>
              <a:ext cx="52715" cy="45164"/>
            </a:xfrm>
            <a:custGeom>
              <a:avLst/>
              <a:gdLst/>
              <a:ahLst/>
              <a:cxnLst/>
              <a:rect l="l" t="t" r="r" b="b"/>
              <a:pathLst>
                <a:path w="3037" h="2602" extrusionOk="0">
                  <a:moveTo>
                    <a:pt x="1311" y="1"/>
                  </a:moveTo>
                  <a:cubicBezTo>
                    <a:pt x="642" y="1"/>
                    <a:pt x="0" y="522"/>
                    <a:pt x="0" y="1309"/>
                  </a:cubicBezTo>
                  <a:cubicBezTo>
                    <a:pt x="0" y="2020"/>
                    <a:pt x="582" y="2601"/>
                    <a:pt x="1292" y="2601"/>
                  </a:cubicBezTo>
                  <a:cubicBezTo>
                    <a:pt x="2455" y="2601"/>
                    <a:pt x="3037" y="1202"/>
                    <a:pt x="2218" y="383"/>
                  </a:cubicBezTo>
                  <a:cubicBezTo>
                    <a:pt x="1954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08324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456282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8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69" y="119"/>
                    <a:pt x="1640" y="1"/>
                    <a:pt x="1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381521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33" y="1"/>
                  </a:moveTo>
                  <a:cubicBezTo>
                    <a:pt x="664" y="1"/>
                    <a:pt x="22" y="522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2"/>
                    <a:pt x="2240" y="383"/>
                  </a:cubicBezTo>
                  <a:cubicBezTo>
                    <a:pt x="1976" y="119"/>
                    <a:pt x="1652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307142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1" y="582"/>
                    <a:pt x="1" y="1314"/>
                  </a:cubicBezTo>
                  <a:cubicBezTo>
                    <a:pt x="1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5934103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008482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075761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1501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9" y="2240"/>
                  </a:cubicBezTo>
                  <a:cubicBezTo>
                    <a:pt x="1090" y="2504"/>
                    <a:pt x="1419" y="2622"/>
                    <a:pt x="1741" y="2622"/>
                  </a:cubicBezTo>
                  <a:cubicBezTo>
                    <a:pt x="2416" y="2622"/>
                    <a:pt x="3058" y="2101"/>
                    <a:pt x="3058" y="1314"/>
                  </a:cubicBezTo>
                  <a:cubicBezTo>
                    <a:pt x="3058" y="582"/>
                    <a:pt x="2477" y="0"/>
                    <a:pt x="1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307142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374057" y="138437"/>
              <a:ext cx="53097" cy="45529"/>
            </a:xfrm>
            <a:custGeom>
              <a:avLst/>
              <a:gdLst/>
              <a:ahLst/>
              <a:cxnLst/>
              <a:rect l="l" t="t" r="r" b="b"/>
              <a:pathLst>
                <a:path w="3059" h="2623" extrusionOk="0">
                  <a:moveTo>
                    <a:pt x="1744" y="0"/>
                  </a:moveTo>
                  <a:cubicBezTo>
                    <a:pt x="582" y="0"/>
                    <a:pt x="0" y="1422"/>
                    <a:pt x="818" y="2240"/>
                  </a:cubicBezTo>
                  <a:cubicBezTo>
                    <a:pt x="1083" y="2504"/>
                    <a:pt x="1410" y="2622"/>
                    <a:pt x="1731" y="2622"/>
                  </a:cubicBezTo>
                  <a:cubicBezTo>
                    <a:pt x="2406" y="2622"/>
                    <a:pt x="3058" y="2101"/>
                    <a:pt x="3058" y="1314"/>
                  </a:cubicBezTo>
                  <a:cubicBezTo>
                    <a:pt x="3058" y="582"/>
                    <a:pt x="2455" y="0"/>
                    <a:pt x="1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008482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5934103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32382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14" y="0"/>
                  </a:moveTo>
                  <a:cubicBezTo>
                    <a:pt x="582" y="0"/>
                    <a:pt x="1" y="582"/>
                    <a:pt x="1" y="1314"/>
                  </a:cubicBezTo>
                  <a:cubicBezTo>
                    <a:pt x="1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158003" y="355328"/>
              <a:ext cx="52715" cy="45529"/>
            </a:xfrm>
            <a:custGeom>
              <a:avLst/>
              <a:gdLst/>
              <a:ahLst/>
              <a:cxnLst/>
              <a:rect l="l" t="t" r="r" b="b"/>
              <a:pathLst>
                <a:path w="3037" h="2623" extrusionOk="0">
                  <a:moveTo>
                    <a:pt x="1311" y="0"/>
                  </a:moveTo>
                  <a:cubicBezTo>
                    <a:pt x="642" y="0"/>
                    <a:pt x="0" y="521"/>
                    <a:pt x="0" y="1309"/>
                  </a:cubicBezTo>
                  <a:cubicBezTo>
                    <a:pt x="0" y="2041"/>
                    <a:pt x="582" y="2622"/>
                    <a:pt x="1292" y="2622"/>
                  </a:cubicBezTo>
                  <a:cubicBezTo>
                    <a:pt x="2455" y="2622"/>
                    <a:pt x="3037" y="1201"/>
                    <a:pt x="2218" y="383"/>
                  </a:cubicBezTo>
                  <a:cubicBezTo>
                    <a:pt x="1954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083242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381521" y="313460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33" y="0"/>
                  </a:moveTo>
                  <a:cubicBezTo>
                    <a:pt x="664" y="0"/>
                    <a:pt x="22" y="521"/>
                    <a:pt x="22" y="1309"/>
                  </a:cubicBezTo>
                  <a:cubicBezTo>
                    <a:pt x="1" y="2020"/>
                    <a:pt x="604" y="2601"/>
                    <a:pt x="1314" y="2601"/>
                  </a:cubicBezTo>
                  <a:cubicBezTo>
                    <a:pt x="2477" y="2601"/>
                    <a:pt x="3059" y="1201"/>
                    <a:pt x="2240" y="383"/>
                  </a:cubicBezTo>
                  <a:cubicBezTo>
                    <a:pt x="1976" y="119"/>
                    <a:pt x="1652" y="0"/>
                    <a:pt x="1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0092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2334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112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5310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5315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6139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6139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6139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6968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8621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9444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9444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903300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702740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702740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70274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71097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71097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71097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71926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7350410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7275649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7275649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7350410" y="36496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1"/>
                    <a:pt x="0" y="1292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292"/>
                  </a:cubicBezTo>
                  <a:cubicBezTo>
                    <a:pt x="2606" y="581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7350410" y="584370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2" y="2606"/>
                  </a:cubicBezTo>
                  <a:cubicBezTo>
                    <a:pt x="2024" y="2606"/>
                    <a:pt x="2606" y="2025"/>
                    <a:pt x="2606" y="1314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7275649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727560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7350938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19"/>
            <p:cNvSpPr/>
            <p:nvPr/>
          </p:nvSpPr>
          <p:spPr>
            <a:xfrm flipH="1">
              <a:off x="90796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19"/>
            <p:cNvSpPr/>
            <p:nvPr/>
          </p:nvSpPr>
          <p:spPr>
            <a:xfrm flipH="1">
              <a:off x="90796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19"/>
            <p:cNvSpPr/>
            <p:nvPr/>
          </p:nvSpPr>
          <p:spPr>
            <a:xfrm flipH="1">
              <a:off x="8997250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19"/>
            <p:cNvSpPr/>
            <p:nvPr/>
          </p:nvSpPr>
          <p:spPr>
            <a:xfrm flipH="1">
              <a:off x="88314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19"/>
            <p:cNvSpPr/>
            <p:nvPr/>
          </p:nvSpPr>
          <p:spPr>
            <a:xfrm flipH="1">
              <a:off x="8831975" y="0"/>
              <a:ext cx="43625" cy="21025"/>
            </a:xfrm>
            <a:custGeom>
              <a:avLst/>
              <a:gdLst/>
              <a:ahLst/>
              <a:cxnLst/>
              <a:rect l="l" t="t" r="r" b="b"/>
              <a:pathLst>
                <a:path w="1745" h="841" extrusionOk="0">
                  <a:moveTo>
                    <a:pt x="0" y="1"/>
                  </a:moveTo>
                  <a:cubicBezTo>
                    <a:pt x="22" y="561"/>
                    <a:pt x="447" y="841"/>
                    <a:pt x="872" y="841"/>
                  </a:cubicBezTo>
                  <a:cubicBezTo>
                    <a:pt x="1298" y="841"/>
                    <a:pt x="1723" y="56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19"/>
            <p:cNvSpPr/>
            <p:nvPr/>
          </p:nvSpPr>
          <p:spPr>
            <a:xfrm flipH="1">
              <a:off x="86661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19"/>
            <p:cNvSpPr/>
            <p:nvPr/>
          </p:nvSpPr>
          <p:spPr>
            <a:xfrm flipH="1">
              <a:off x="86667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64" y="841"/>
                    <a:pt x="892" y="841"/>
                  </a:cubicBezTo>
                  <a:cubicBezTo>
                    <a:pt x="1320" y="841"/>
                    <a:pt x="1745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19"/>
            <p:cNvSpPr/>
            <p:nvPr/>
          </p:nvSpPr>
          <p:spPr>
            <a:xfrm flipH="1">
              <a:off x="8583800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19"/>
            <p:cNvSpPr/>
            <p:nvPr/>
          </p:nvSpPr>
          <p:spPr>
            <a:xfrm flipH="1">
              <a:off x="85014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389"/>
                    <a:pt x="1" y="884"/>
                  </a:cubicBezTo>
                  <a:cubicBezTo>
                    <a:pt x="1" y="1379"/>
                    <a:pt x="410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19"/>
            <p:cNvSpPr/>
            <p:nvPr/>
          </p:nvSpPr>
          <p:spPr>
            <a:xfrm flipH="1">
              <a:off x="8884288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410" y="1"/>
                    <a:pt x="1" y="410"/>
                    <a:pt x="1" y="884"/>
                  </a:cubicBezTo>
                  <a:cubicBezTo>
                    <a:pt x="1" y="1379"/>
                    <a:pt x="410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19"/>
            <p:cNvSpPr/>
            <p:nvPr/>
          </p:nvSpPr>
          <p:spPr>
            <a:xfrm flipH="1">
              <a:off x="85008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19"/>
            <p:cNvSpPr/>
            <p:nvPr/>
          </p:nvSpPr>
          <p:spPr>
            <a:xfrm flipH="1">
              <a:off x="8605850" y="24205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19"/>
            <p:cNvSpPr/>
            <p:nvPr/>
          </p:nvSpPr>
          <p:spPr>
            <a:xfrm flipH="1">
              <a:off x="8418525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389"/>
                    <a:pt x="1" y="884"/>
                  </a:cubicBezTo>
                  <a:cubicBezTo>
                    <a:pt x="1" y="1379"/>
                    <a:pt x="389" y="1767"/>
                    <a:pt x="884" y="1767"/>
                  </a:cubicBezTo>
                  <a:cubicBezTo>
                    <a:pt x="1379" y="1767"/>
                    <a:pt x="1767" y="1379"/>
                    <a:pt x="1767" y="884"/>
                  </a:cubicBezTo>
                  <a:cubicBezTo>
                    <a:pt x="1767" y="389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19"/>
            <p:cNvSpPr/>
            <p:nvPr/>
          </p:nvSpPr>
          <p:spPr>
            <a:xfrm flipH="1">
              <a:off x="841852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19"/>
            <p:cNvSpPr/>
            <p:nvPr/>
          </p:nvSpPr>
          <p:spPr>
            <a:xfrm flipH="1">
              <a:off x="84185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19"/>
            <p:cNvSpPr/>
            <p:nvPr/>
          </p:nvSpPr>
          <p:spPr>
            <a:xfrm flipH="1">
              <a:off x="833560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19"/>
            <p:cNvSpPr/>
            <p:nvPr/>
          </p:nvSpPr>
          <p:spPr>
            <a:xfrm flipH="1">
              <a:off x="817032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19"/>
            <p:cNvSpPr/>
            <p:nvPr/>
          </p:nvSpPr>
          <p:spPr>
            <a:xfrm flipH="1">
              <a:off x="8087975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19"/>
            <p:cNvSpPr/>
            <p:nvPr/>
          </p:nvSpPr>
          <p:spPr>
            <a:xfrm flipH="1">
              <a:off x="8087975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19"/>
            <p:cNvSpPr/>
            <p:nvPr/>
          </p:nvSpPr>
          <p:spPr>
            <a:xfrm flipH="1">
              <a:off x="8129150" y="187375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19"/>
            <p:cNvSpPr/>
            <p:nvPr/>
          </p:nvSpPr>
          <p:spPr>
            <a:xfrm flipH="1">
              <a:off x="8005050" y="1432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389"/>
                    <a:pt x="0" y="884"/>
                  </a:cubicBezTo>
                  <a:cubicBezTo>
                    <a:pt x="0" y="1379"/>
                    <a:pt x="388" y="1767"/>
                    <a:pt x="883" y="1767"/>
                  </a:cubicBezTo>
                  <a:cubicBezTo>
                    <a:pt x="1357" y="1767"/>
                    <a:pt x="1766" y="1379"/>
                    <a:pt x="1766" y="884"/>
                  </a:cubicBezTo>
                  <a:cubicBezTo>
                    <a:pt x="1766" y="389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19"/>
            <p:cNvSpPr/>
            <p:nvPr/>
          </p:nvSpPr>
          <p:spPr>
            <a:xfrm flipH="1">
              <a:off x="8005050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19"/>
            <p:cNvSpPr/>
            <p:nvPr/>
          </p:nvSpPr>
          <p:spPr>
            <a:xfrm flipH="1">
              <a:off x="8005050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7445064" y="60307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314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314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744506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7519824" y="138437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292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2" y="2606"/>
                  </a:cubicBezTo>
                  <a:cubicBezTo>
                    <a:pt x="2024" y="2606"/>
                    <a:pt x="2606" y="2024"/>
                    <a:pt x="2606" y="1314"/>
                  </a:cubicBezTo>
                  <a:cubicBezTo>
                    <a:pt x="2606" y="582"/>
                    <a:pt x="202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7445064" y="214692"/>
              <a:ext cx="45234" cy="45234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14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314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7519824" y="336911"/>
              <a:ext cx="45234" cy="45251"/>
            </a:xfrm>
            <a:custGeom>
              <a:avLst/>
              <a:gdLst/>
              <a:ahLst/>
              <a:cxnLst/>
              <a:rect l="l" t="t" r="r" b="b"/>
              <a:pathLst>
                <a:path w="2606" h="2607" extrusionOk="0">
                  <a:moveTo>
                    <a:pt x="1292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7"/>
                    <a:pt x="1292" y="2607"/>
                  </a:cubicBezTo>
                  <a:cubicBezTo>
                    <a:pt x="2024" y="2607"/>
                    <a:pt x="2606" y="2025"/>
                    <a:pt x="2606" y="1293"/>
                  </a:cubicBezTo>
                  <a:cubicBezTo>
                    <a:pt x="2606" y="582"/>
                    <a:pt x="2024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744712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7594578" y="326826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293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293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7668957" y="60307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1"/>
                  </a:moveTo>
                  <a:cubicBezTo>
                    <a:pt x="604" y="1"/>
                    <a:pt x="1" y="582"/>
                    <a:pt x="1" y="1314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314"/>
                  </a:cubicBezTo>
                  <a:cubicBezTo>
                    <a:pt x="2628" y="582"/>
                    <a:pt x="2025" y="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7594578" y="60307"/>
              <a:ext cx="45251" cy="45251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1293" y="1"/>
                  </a:moveTo>
                  <a:cubicBezTo>
                    <a:pt x="582" y="1"/>
                    <a:pt x="0" y="582"/>
                    <a:pt x="0" y="1314"/>
                  </a:cubicBezTo>
                  <a:cubicBezTo>
                    <a:pt x="0" y="2025"/>
                    <a:pt x="582" y="2606"/>
                    <a:pt x="1293" y="2606"/>
                  </a:cubicBezTo>
                  <a:cubicBezTo>
                    <a:pt x="2025" y="2606"/>
                    <a:pt x="2606" y="2025"/>
                    <a:pt x="2606" y="1314"/>
                  </a:cubicBezTo>
                  <a:cubicBezTo>
                    <a:pt x="2606" y="582"/>
                    <a:pt x="2025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7743717" y="60394"/>
              <a:ext cx="53097" cy="45164"/>
            </a:xfrm>
            <a:custGeom>
              <a:avLst/>
              <a:gdLst/>
              <a:ahLst/>
              <a:cxnLst/>
              <a:rect l="l" t="t" r="r" b="b"/>
              <a:pathLst>
                <a:path w="3059" h="2602" extrusionOk="0">
                  <a:moveTo>
                    <a:pt x="1311" y="1"/>
                  </a:moveTo>
                  <a:cubicBezTo>
                    <a:pt x="643" y="1"/>
                    <a:pt x="1" y="522"/>
                    <a:pt x="1" y="1309"/>
                  </a:cubicBezTo>
                  <a:cubicBezTo>
                    <a:pt x="1" y="2020"/>
                    <a:pt x="582" y="2601"/>
                    <a:pt x="1314" y="2601"/>
                  </a:cubicBezTo>
                  <a:cubicBezTo>
                    <a:pt x="2477" y="2601"/>
                    <a:pt x="3058" y="1202"/>
                    <a:pt x="2219" y="383"/>
                  </a:cubicBezTo>
                  <a:cubicBezTo>
                    <a:pt x="1955" y="119"/>
                    <a:pt x="1630" y="1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7594578" y="138437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7668957" y="138437"/>
              <a:ext cx="45616" cy="45234"/>
            </a:xfrm>
            <a:custGeom>
              <a:avLst/>
              <a:gdLst/>
              <a:ahLst/>
              <a:cxnLst/>
              <a:rect l="l" t="t" r="r" b="b"/>
              <a:pathLst>
                <a:path w="2628" h="2606" extrusionOk="0">
                  <a:moveTo>
                    <a:pt x="1314" y="0"/>
                  </a:moveTo>
                  <a:cubicBezTo>
                    <a:pt x="604" y="0"/>
                    <a:pt x="1" y="582"/>
                    <a:pt x="1" y="1314"/>
                  </a:cubicBezTo>
                  <a:cubicBezTo>
                    <a:pt x="1" y="2024"/>
                    <a:pt x="604" y="2606"/>
                    <a:pt x="1314" y="2606"/>
                  </a:cubicBezTo>
                  <a:cubicBezTo>
                    <a:pt x="2025" y="2606"/>
                    <a:pt x="2628" y="2024"/>
                    <a:pt x="2628" y="1314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7736236" y="138437"/>
              <a:ext cx="52732" cy="45529"/>
            </a:xfrm>
            <a:custGeom>
              <a:avLst/>
              <a:gdLst/>
              <a:ahLst/>
              <a:cxnLst/>
              <a:rect l="l" t="t" r="r" b="b"/>
              <a:pathLst>
                <a:path w="3038" h="2623" extrusionOk="0">
                  <a:moveTo>
                    <a:pt x="1745" y="0"/>
                  </a:moveTo>
                  <a:cubicBezTo>
                    <a:pt x="582" y="0"/>
                    <a:pt x="1" y="1422"/>
                    <a:pt x="819" y="2240"/>
                  </a:cubicBezTo>
                  <a:cubicBezTo>
                    <a:pt x="1083" y="2504"/>
                    <a:pt x="1408" y="2622"/>
                    <a:pt x="1727" y="2622"/>
                  </a:cubicBezTo>
                  <a:cubicBezTo>
                    <a:pt x="2395" y="2622"/>
                    <a:pt x="3037" y="2101"/>
                    <a:pt x="3037" y="1314"/>
                  </a:cubicBezTo>
                  <a:cubicBezTo>
                    <a:pt x="3037" y="582"/>
                    <a:pt x="2456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7668957" y="374301"/>
              <a:ext cx="45616" cy="45251"/>
            </a:xfrm>
            <a:custGeom>
              <a:avLst/>
              <a:gdLst/>
              <a:ahLst/>
              <a:cxnLst/>
              <a:rect l="l" t="t" r="r" b="b"/>
              <a:pathLst>
                <a:path w="2628" h="2607" extrusionOk="0">
                  <a:moveTo>
                    <a:pt x="1314" y="0"/>
                  </a:moveTo>
                  <a:cubicBezTo>
                    <a:pt x="604" y="0"/>
                    <a:pt x="1" y="582"/>
                    <a:pt x="1" y="1292"/>
                  </a:cubicBezTo>
                  <a:cubicBezTo>
                    <a:pt x="1" y="2025"/>
                    <a:pt x="604" y="2606"/>
                    <a:pt x="1314" y="2606"/>
                  </a:cubicBezTo>
                  <a:cubicBezTo>
                    <a:pt x="2025" y="2606"/>
                    <a:pt x="2628" y="2025"/>
                    <a:pt x="2628" y="1292"/>
                  </a:cubicBezTo>
                  <a:cubicBezTo>
                    <a:pt x="2628" y="582"/>
                    <a:pt x="2025" y="0"/>
                    <a:pt x="1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7594578" y="214692"/>
              <a:ext cx="45251" cy="45234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293" y="0"/>
                  </a:moveTo>
                  <a:cubicBezTo>
                    <a:pt x="582" y="0"/>
                    <a:pt x="0" y="582"/>
                    <a:pt x="0" y="1314"/>
                  </a:cubicBezTo>
                  <a:cubicBezTo>
                    <a:pt x="0" y="2024"/>
                    <a:pt x="582" y="2606"/>
                    <a:pt x="1293" y="2606"/>
                  </a:cubicBezTo>
                  <a:cubicBezTo>
                    <a:pt x="2025" y="2606"/>
                    <a:pt x="2606" y="2024"/>
                    <a:pt x="2606" y="1314"/>
                  </a:cubicBezTo>
                  <a:cubicBezTo>
                    <a:pt x="2606" y="582"/>
                    <a:pt x="2025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7743717" y="214778"/>
              <a:ext cx="53097" cy="45147"/>
            </a:xfrm>
            <a:custGeom>
              <a:avLst/>
              <a:gdLst/>
              <a:ahLst/>
              <a:cxnLst/>
              <a:rect l="l" t="t" r="r" b="b"/>
              <a:pathLst>
                <a:path w="3059" h="2601" extrusionOk="0">
                  <a:moveTo>
                    <a:pt x="1311" y="0"/>
                  </a:moveTo>
                  <a:cubicBezTo>
                    <a:pt x="643" y="0"/>
                    <a:pt x="1" y="521"/>
                    <a:pt x="1" y="1309"/>
                  </a:cubicBezTo>
                  <a:cubicBezTo>
                    <a:pt x="1" y="2019"/>
                    <a:pt x="582" y="2601"/>
                    <a:pt x="1314" y="2601"/>
                  </a:cubicBezTo>
                  <a:cubicBezTo>
                    <a:pt x="2477" y="2601"/>
                    <a:pt x="3058" y="1201"/>
                    <a:pt x="2219" y="383"/>
                  </a:cubicBezTo>
                  <a:cubicBezTo>
                    <a:pt x="1955" y="119"/>
                    <a:pt x="1630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7669675" y="0"/>
              <a:ext cx="44175" cy="22250"/>
            </a:xfrm>
            <a:custGeom>
              <a:avLst/>
              <a:gdLst/>
              <a:ahLst/>
              <a:cxnLst/>
              <a:rect l="l" t="t" r="r" b="b"/>
              <a:pathLst>
                <a:path w="1767" h="890" extrusionOk="0">
                  <a:moveTo>
                    <a:pt x="1" y="1"/>
                  </a:moveTo>
                  <a:cubicBezTo>
                    <a:pt x="1" y="593"/>
                    <a:pt x="442" y="889"/>
                    <a:pt x="884" y="889"/>
                  </a:cubicBezTo>
                  <a:cubicBezTo>
                    <a:pt x="1325" y="889"/>
                    <a:pt x="1767" y="593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19"/>
            <p:cNvSpPr/>
            <p:nvPr/>
          </p:nvSpPr>
          <p:spPr>
            <a:xfrm flipH="1">
              <a:off x="7920313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89" y="1"/>
                    <a:pt x="1" y="410"/>
                    <a:pt x="1" y="884"/>
                  </a:cubicBezTo>
                  <a:cubicBezTo>
                    <a:pt x="1" y="1379"/>
                    <a:pt x="389" y="1766"/>
                    <a:pt x="884" y="1766"/>
                  </a:cubicBezTo>
                  <a:cubicBezTo>
                    <a:pt x="1379" y="1766"/>
                    <a:pt x="1767" y="1379"/>
                    <a:pt x="1767" y="884"/>
                  </a:cubicBezTo>
                  <a:cubicBezTo>
                    <a:pt x="1767" y="410"/>
                    <a:pt x="1379" y="1"/>
                    <a:pt x="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19"/>
            <p:cNvSpPr/>
            <p:nvPr/>
          </p:nvSpPr>
          <p:spPr>
            <a:xfrm flipH="1">
              <a:off x="7920313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1" y="1"/>
                  </a:moveTo>
                  <a:cubicBezTo>
                    <a:pt x="33" y="561"/>
                    <a:pt x="459" y="841"/>
                    <a:pt x="884" y="841"/>
                  </a:cubicBezTo>
                  <a:cubicBezTo>
                    <a:pt x="1309" y="841"/>
                    <a:pt x="1734" y="56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19"/>
            <p:cNvSpPr/>
            <p:nvPr/>
          </p:nvSpPr>
          <p:spPr>
            <a:xfrm flipH="1">
              <a:off x="7837388" y="60300"/>
              <a:ext cx="44175" cy="44175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3" y="1"/>
                  </a:moveTo>
                  <a:cubicBezTo>
                    <a:pt x="388" y="1"/>
                    <a:pt x="0" y="410"/>
                    <a:pt x="0" y="884"/>
                  </a:cubicBezTo>
                  <a:cubicBezTo>
                    <a:pt x="0" y="1379"/>
                    <a:pt x="388" y="1766"/>
                    <a:pt x="883" y="1766"/>
                  </a:cubicBezTo>
                  <a:cubicBezTo>
                    <a:pt x="1357" y="1766"/>
                    <a:pt x="1766" y="1379"/>
                    <a:pt x="1766" y="884"/>
                  </a:cubicBezTo>
                  <a:cubicBezTo>
                    <a:pt x="1766" y="410"/>
                    <a:pt x="1357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19"/>
            <p:cNvSpPr/>
            <p:nvPr/>
          </p:nvSpPr>
          <p:spPr>
            <a:xfrm flipH="1">
              <a:off x="7837388" y="0"/>
              <a:ext cx="44175" cy="21025"/>
            </a:xfrm>
            <a:custGeom>
              <a:avLst/>
              <a:gdLst/>
              <a:ahLst/>
              <a:cxnLst/>
              <a:rect l="l" t="t" r="r" b="b"/>
              <a:pathLst>
                <a:path w="1767" h="841" extrusionOk="0">
                  <a:moveTo>
                    <a:pt x="0" y="1"/>
                  </a:moveTo>
                  <a:cubicBezTo>
                    <a:pt x="22" y="561"/>
                    <a:pt x="447" y="841"/>
                    <a:pt x="875" y="841"/>
                  </a:cubicBezTo>
                  <a:cubicBezTo>
                    <a:pt x="1303" y="841"/>
                    <a:pt x="1734" y="561"/>
                    <a:pt x="1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436" name="Google Shape;2436;p19"/>
          <p:cNvCxnSpPr/>
          <p:nvPr/>
        </p:nvCxnSpPr>
        <p:spPr>
          <a:xfrm>
            <a:off x="1333" y="4156867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23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39" name="Google Shape;2439;p20"/>
          <p:cNvSpPr txBox="1">
            <a:spLocks noGrp="1"/>
          </p:cNvSpPr>
          <p:nvPr>
            <p:ph type="subTitle" idx="1"/>
          </p:nvPr>
        </p:nvSpPr>
        <p:spPr>
          <a:xfrm>
            <a:off x="951000" y="1841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40" name="Google Shape;2440;p20"/>
          <p:cNvSpPr txBox="1">
            <a:spLocks noGrp="1"/>
          </p:cNvSpPr>
          <p:nvPr>
            <p:ph type="subTitle" idx="2"/>
          </p:nvPr>
        </p:nvSpPr>
        <p:spPr>
          <a:xfrm>
            <a:off x="6261767" y="1841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41" name="Google Shape;2441;p20"/>
          <p:cNvSpPr txBox="1">
            <a:spLocks noGrp="1"/>
          </p:cNvSpPr>
          <p:nvPr>
            <p:ph type="subTitle" idx="3"/>
          </p:nvPr>
        </p:nvSpPr>
        <p:spPr>
          <a:xfrm>
            <a:off x="951000" y="2528100"/>
            <a:ext cx="4979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442" name="Google Shape;2442;p20"/>
          <p:cNvSpPr txBox="1">
            <a:spLocks noGrp="1"/>
          </p:cNvSpPr>
          <p:nvPr>
            <p:ph type="subTitle" idx="4"/>
          </p:nvPr>
        </p:nvSpPr>
        <p:spPr>
          <a:xfrm>
            <a:off x="6261767" y="2528100"/>
            <a:ext cx="4979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443" name="Google Shape;2443;p20"/>
          <p:cNvSpPr/>
          <p:nvPr/>
        </p:nvSpPr>
        <p:spPr>
          <a:xfrm>
            <a:off x="0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4" name="Google Shape;2444;p20"/>
          <p:cNvSpPr/>
          <p:nvPr/>
        </p:nvSpPr>
        <p:spPr>
          <a:xfrm>
            <a:off x="0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5" name="Google Shape;2445;p20"/>
          <p:cNvSpPr/>
          <p:nvPr/>
        </p:nvSpPr>
        <p:spPr>
          <a:xfrm>
            <a:off x="23130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6" name="Google Shape;2446;p20"/>
          <p:cNvSpPr/>
          <p:nvPr/>
        </p:nvSpPr>
        <p:spPr>
          <a:xfrm>
            <a:off x="110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7" name="Google Shape;2447;p20"/>
          <p:cNvSpPr/>
          <p:nvPr/>
        </p:nvSpPr>
        <p:spPr>
          <a:xfrm>
            <a:off x="110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8" name="Google Shape;2448;p20"/>
          <p:cNvSpPr/>
          <p:nvPr/>
        </p:nvSpPr>
        <p:spPr>
          <a:xfrm>
            <a:off x="109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9" name="Google Shape;2449;p20"/>
          <p:cNvSpPr/>
          <p:nvPr/>
        </p:nvSpPr>
        <p:spPr>
          <a:xfrm>
            <a:off x="330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0" name="Google Shape;2450;p20"/>
          <p:cNvSpPr/>
          <p:nvPr/>
        </p:nvSpPr>
        <p:spPr>
          <a:xfrm>
            <a:off x="3309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1" name="Google Shape;2451;p20"/>
          <p:cNvSpPr/>
          <p:nvPr/>
        </p:nvSpPr>
        <p:spPr>
          <a:xfrm>
            <a:off x="440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2" name="Google Shape;2452;p20"/>
          <p:cNvSpPr/>
          <p:nvPr/>
        </p:nvSpPr>
        <p:spPr>
          <a:xfrm>
            <a:off x="5512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3" name="Google Shape;2453;p20"/>
          <p:cNvSpPr/>
          <p:nvPr/>
        </p:nvSpPr>
        <p:spPr>
          <a:xfrm>
            <a:off x="551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4" name="Google Shape;2454;p20"/>
          <p:cNvSpPr/>
          <p:nvPr/>
        </p:nvSpPr>
        <p:spPr>
          <a:xfrm>
            <a:off x="551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5" name="Google Shape;2455;p20"/>
          <p:cNvSpPr/>
          <p:nvPr/>
        </p:nvSpPr>
        <p:spPr>
          <a:xfrm>
            <a:off x="661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6" name="Google Shape;2456;p20"/>
          <p:cNvSpPr/>
          <p:nvPr/>
        </p:nvSpPr>
        <p:spPr>
          <a:xfrm>
            <a:off x="661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7" name="Google Shape;2457;p20"/>
          <p:cNvSpPr/>
          <p:nvPr/>
        </p:nvSpPr>
        <p:spPr>
          <a:xfrm>
            <a:off x="771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8" name="Google Shape;2458;p20"/>
          <p:cNvSpPr/>
          <p:nvPr/>
        </p:nvSpPr>
        <p:spPr>
          <a:xfrm>
            <a:off x="992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9" name="Google Shape;2459;p20"/>
          <p:cNvSpPr/>
          <p:nvPr/>
        </p:nvSpPr>
        <p:spPr>
          <a:xfrm>
            <a:off x="992000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0" name="Google Shape;2460;p20"/>
          <p:cNvSpPr/>
          <p:nvPr/>
        </p:nvSpPr>
        <p:spPr>
          <a:xfrm>
            <a:off x="1212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1" name="Google Shape;2461;p20"/>
          <p:cNvSpPr/>
          <p:nvPr/>
        </p:nvSpPr>
        <p:spPr>
          <a:xfrm>
            <a:off x="1211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2" name="Google Shape;2462;p20"/>
          <p:cNvSpPr/>
          <p:nvPr/>
        </p:nvSpPr>
        <p:spPr>
          <a:xfrm>
            <a:off x="13221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3" name="Google Shape;2463;p20"/>
          <p:cNvSpPr/>
          <p:nvPr/>
        </p:nvSpPr>
        <p:spPr>
          <a:xfrm>
            <a:off x="14320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4" name="Google Shape;2464;p20"/>
          <p:cNvSpPr/>
          <p:nvPr/>
        </p:nvSpPr>
        <p:spPr>
          <a:xfrm>
            <a:off x="921518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5" name="Google Shape;2465;p20"/>
          <p:cNvSpPr/>
          <p:nvPr/>
        </p:nvSpPr>
        <p:spPr>
          <a:xfrm>
            <a:off x="1432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6" name="Google Shape;2466;p20"/>
          <p:cNvSpPr/>
          <p:nvPr/>
        </p:nvSpPr>
        <p:spPr>
          <a:xfrm>
            <a:off x="12927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7" name="Google Shape;2467;p20"/>
          <p:cNvSpPr/>
          <p:nvPr/>
        </p:nvSpPr>
        <p:spPr>
          <a:xfrm>
            <a:off x="15425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8" name="Google Shape;2468;p20"/>
          <p:cNvSpPr/>
          <p:nvPr/>
        </p:nvSpPr>
        <p:spPr>
          <a:xfrm>
            <a:off x="1542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9" name="Google Shape;2469;p20"/>
          <p:cNvSpPr/>
          <p:nvPr/>
        </p:nvSpPr>
        <p:spPr>
          <a:xfrm>
            <a:off x="1542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0" name="Google Shape;2470;p20"/>
          <p:cNvSpPr/>
          <p:nvPr/>
        </p:nvSpPr>
        <p:spPr>
          <a:xfrm>
            <a:off x="1653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1" name="Google Shape;2471;p20"/>
          <p:cNvSpPr/>
          <p:nvPr/>
        </p:nvSpPr>
        <p:spPr>
          <a:xfrm>
            <a:off x="1873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2" name="Google Shape;2472;p20"/>
          <p:cNvSpPr/>
          <p:nvPr/>
        </p:nvSpPr>
        <p:spPr>
          <a:xfrm>
            <a:off x="19832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3" name="Google Shape;2473;p20"/>
          <p:cNvSpPr/>
          <p:nvPr/>
        </p:nvSpPr>
        <p:spPr>
          <a:xfrm>
            <a:off x="1983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4" name="Google Shape;2474;p20"/>
          <p:cNvSpPr/>
          <p:nvPr/>
        </p:nvSpPr>
        <p:spPr>
          <a:xfrm>
            <a:off x="19283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5" name="Google Shape;2475;p20"/>
          <p:cNvSpPr/>
          <p:nvPr/>
        </p:nvSpPr>
        <p:spPr>
          <a:xfrm>
            <a:off x="2093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6" name="Google Shape;2476;p20"/>
          <p:cNvSpPr/>
          <p:nvPr/>
        </p:nvSpPr>
        <p:spPr>
          <a:xfrm>
            <a:off x="2093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7" name="Google Shape;2477;p20"/>
          <p:cNvSpPr/>
          <p:nvPr/>
        </p:nvSpPr>
        <p:spPr>
          <a:xfrm>
            <a:off x="2093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8" name="Google Shape;2478;p20"/>
          <p:cNvSpPr/>
          <p:nvPr/>
        </p:nvSpPr>
        <p:spPr>
          <a:xfrm>
            <a:off x="2203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9" name="Google Shape;2479;p20"/>
          <p:cNvSpPr/>
          <p:nvPr/>
        </p:nvSpPr>
        <p:spPr>
          <a:xfrm>
            <a:off x="2203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0" name="Google Shape;2480;p20"/>
          <p:cNvSpPr/>
          <p:nvPr/>
        </p:nvSpPr>
        <p:spPr>
          <a:xfrm>
            <a:off x="22036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1" name="Google Shape;2481;p20"/>
          <p:cNvSpPr/>
          <p:nvPr/>
        </p:nvSpPr>
        <p:spPr>
          <a:xfrm>
            <a:off x="2314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2" name="Google Shape;2482;p20"/>
          <p:cNvSpPr/>
          <p:nvPr/>
        </p:nvSpPr>
        <p:spPr>
          <a:xfrm>
            <a:off x="25345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3" name="Google Shape;2483;p20"/>
          <p:cNvSpPr/>
          <p:nvPr/>
        </p:nvSpPr>
        <p:spPr>
          <a:xfrm>
            <a:off x="2534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4" name="Google Shape;2484;p20"/>
          <p:cNvSpPr/>
          <p:nvPr/>
        </p:nvSpPr>
        <p:spPr>
          <a:xfrm>
            <a:off x="2460467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5" name="Google Shape;2485;p20"/>
          <p:cNvSpPr/>
          <p:nvPr/>
        </p:nvSpPr>
        <p:spPr>
          <a:xfrm>
            <a:off x="2813834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6" name="Google Shape;2486;p20"/>
          <p:cNvSpPr/>
          <p:nvPr/>
        </p:nvSpPr>
        <p:spPr>
          <a:xfrm>
            <a:off x="26443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7" name="Google Shape;2487;p20"/>
          <p:cNvSpPr/>
          <p:nvPr/>
        </p:nvSpPr>
        <p:spPr>
          <a:xfrm>
            <a:off x="2644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8" name="Google Shape;2488;p20"/>
          <p:cNvSpPr/>
          <p:nvPr/>
        </p:nvSpPr>
        <p:spPr>
          <a:xfrm>
            <a:off x="2754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9" name="Google Shape;2489;p20"/>
          <p:cNvSpPr/>
          <p:nvPr/>
        </p:nvSpPr>
        <p:spPr>
          <a:xfrm>
            <a:off x="28647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0" name="Google Shape;2490;p20"/>
          <p:cNvSpPr/>
          <p:nvPr/>
        </p:nvSpPr>
        <p:spPr>
          <a:xfrm>
            <a:off x="2864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1" name="Google Shape;2491;p20"/>
          <p:cNvSpPr/>
          <p:nvPr/>
        </p:nvSpPr>
        <p:spPr>
          <a:xfrm>
            <a:off x="2975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2" name="Google Shape;2492;p20"/>
          <p:cNvSpPr/>
          <p:nvPr/>
        </p:nvSpPr>
        <p:spPr>
          <a:xfrm>
            <a:off x="319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3" name="Google Shape;2493;p20"/>
          <p:cNvSpPr/>
          <p:nvPr/>
        </p:nvSpPr>
        <p:spPr>
          <a:xfrm>
            <a:off x="3305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4" name="Google Shape;2494;p20"/>
          <p:cNvSpPr/>
          <p:nvPr/>
        </p:nvSpPr>
        <p:spPr>
          <a:xfrm>
            <a:off x="33062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5" name="Google Shape;2495;p20"/>
          <p:cNvSpPr/>
          <p:nvPr/>
        </p:nvSpPr>
        <p:spPr>
          <a:xfrm>
            <a:off x="3416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6" name="Google Shape;2496;p20"/>
          <p:cNvSpPr/>
          <p:nvPr/>
        </p:nvSpPr>
        <p:spPr>
          <a:xfrm>
            <a:off x="35258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7" name="Google Shape;2497;p20"/>
          <p:cNvSpPr/>
          <p:nvPr/>
        </p:nvSpPr>
        <p:spPr>
          <a:xfrm>
            <a:off x="35258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8" name="Google Shape;2498;p20"/>
          <p:cNvSpPr/>
          <p:nvPr/>
        </p:nvSpPr>
        <p:spPr>
          <a:xfrm>
            <a:off x="35258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9" name="Google Shape;2499;p20"/>
          <p:cNvSpPr/>
          <p:nvPr/>
        </p:nvSpPr>
        <p:spPr>
          <a:xfrm>
            <a:off x="3636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0"/>
          <p:cNvSpPr/>
          <p:nvPr/>
        </p:nvSpPr>
        <p:spPr>
          <a:xfrm>
            <a:off x="3842267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1" name="Google Shape;2501;p20"/>
          <p:cNvSpPr/>
          <p:nvPr/>
        </p:nvSpPr>
        <p:spPr>
          <a:xfrm>
            <a:off x="37462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2" name="Google Shape;2502;p20"/>
          <p:cNvSpPr/>
          <p:nvPr/>
        </p:nvSpPr>
        <p:spPr>
          <a:xfrm>
            <a:off x="37462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3" name="Google Shape;2503;p20"/>
          <p:cNvSpPr/>
          <p:nvPr/>
        </p:nvSpPr>
        <p:spPr>
          <a:xfrm>
            <a:off x="37462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4" name="Google Shape;2504;p20"/>
          <p:cNvSpPr/>
          <p:nvPr/>
        </p:nvSpPr>
        <p:spPr>
          <a:xfrm>
            <a:off x="39665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5" name="Google Shape;2505;p20"/>
          <p:cNvSpPr/>
          <p:nvPr/>
        </p:nvSpPr>
        <p:spPr>
          <a:xfrm>
            <a:off x="4297501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6" name="Google Shape;2506;p20"/>
          <p:cNvSpPr/>
          <p:nvPr/>
        </p:nvSpPr>
        <p:spPr>
          <a:xfrm>
            <a:off x="396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7" name="Google Shape;2507;p20"/>
          <p:cNvSpPr/>
          <p:nvPr/>
        </p:nvSpPr>
        <p:spPr>
          <a:xfrm>
            <a:off x="407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8" name="Google Shape;2508;p20"/>
          <p:cNvSpPr/>
          <p:nvPr/>
        </p:nvSpPr>
        <p:spPr>
          <a:xfrm>
            <a:off x="407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9" name="Google Shape;2509;p20"/>
          <p:cNvSpPr/>
          <p:nvPr/>
        </p:nvSpPr>
        <p:spPr>
          <a:xfrm>
            <a:off x="4517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0" name="Google Shape;2510;p20"/>
          <p:cNvSpPr/>
          <p:nvPr/>
        </p:nvSpPr>
        <p:spPr>
          <a:xfrm>
            <a:off x="4517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1" name="Google Shape;2511;p20"/>
          <p:cNvSpPr/>
          <p:nvPr/>
        </p:nvSpPr>
        <p:spPr>
          <a:xfrm>
            <a:off x="4810401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2" name="Google Shape;2512;p20"/>
          <p:cNvSpPr/>
          <p:nvPr/>
        </p:nvSpPr>
        <p:spPr>
          <a:xfrm>
            <a:off x="46276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3" name="Google Shape;2513;p20"/>
          <p:cNvSpPr/>
          <p:nvPr/>
        </p:nvSpPr>
        <p:spPr>
          <a:xfrm>
            <a:off x="4627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4" name="Google Shape;2514;p20"/>
          <p:cNvSpPr/>
          <p:nvPr/>
        </p:nvSpPr>
        <p:spPr>
          <a:xfrm>
            <a:off x="5095867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5" name="Google Shape;2515;p20"/>
          <p:cNvSpPr/>
          <p:nvPr/>
        </p:nvSpPr>
        <p:spPr>
          <a:xfrm>
            <a:off x="5095867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6" name="Google Shape;2516;p20"/>
          <p:cNvSpPr/>
          <p:nvPr/>
        </p:nvSpPr>
        <p:spPr>
          <a:xfrm>
            <a:off x="5327167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7" name="Google Shape;2517;p20"/>
          <p:cNvSpPr/>
          <p:nvPr/>
        </p:nvSpPr>
        <p:spPr>
          <a:xfrm>
            <a:off x="5206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8" name="Google Shape;2518;p20"/>
          <p:cNvSpPr/>
          <p:nvPr/>
        </p:nvSpPr>
        <p:spPr>
          <a:xfrm>
            <a:off x="5206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9" name="Google Shape;2519;p20"/>
          <p:cNvSpPr/>
          <p:nvPr/>
        </p:nvSpPr>
        <p:spPr>
          <a:xfrm>
            <a:off x="5205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0"/>
          <p:cNvSpPr/>
          <p:nvPr/>
        </p:nvSpPr>
        <p:spPr>
          <a:xfrm>
            <a:off x="54260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1" name="Google Shape;2521;p20"/>
          <p:cNvSpPr/>
          <p:nvPr/>
        </p:nvSpPr>
        <p:spPr>
          <a:xfrm>
            <a:off x="54267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2" name="Google Shape;2522;p20"/>
          <p:cNvSpPr/>
          <p:nvPr/>
        </p:nvSpPr>
        <p:spPr>
          <a:xfrm>
            <a:off x="55365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3" name="Google Shape;2523;p20"/>
          <p:cNvSpPr/>
          <p:nvPr/>
        </p:nvSpPr>
        <p:spPr>
          <a:xfrm>
            <a:off x="56471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4" name="Google Shape;2524;p20"/>
          <p:cNvSpPr/>
          <p:nvPr/>
        </p:nvSpPr>
        <p:spPr>
          <a:xfrm>
            <a:off x="5647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5" name="Google Shape;2525;p20"/>
          <p:cNvSpPr/>
          <p:nvPr/>
        </p:nvSpPr>
        <p:spPr>
          <a:xfrm>
            <a:off x="5647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6" name="Google Shape;2526;p20"/>
          <p:cNvSpPr/>
          <p:nvPr/>
        </p:nvSpPr>
        <p:spPr>
          <a:xfrm>
            <a:off x="5756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7" name="Google Shape;2527;p20"/>
          <p:cNvSpPr/>
          <p:nvPr/>
        </p:nvSpPr>
        <p:spPr>
          <a:xfrm>
            <a:off x="5756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8" name="Google Shape;2528;p20"/>
          <p:cNvSpPr/>
          <p:nvPr/>
        </p:nvSpPr>
        <p:spPr>
          <a:xfrm>
            <a:off x="5867501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9" name="Google Shape;2529;p20"/>
          <p:cNvSpPr/>
          <p:nvPr/>
        </p:nvSpPr>
        <p:spPr>
          <a:xfrm>
            <a:off x="60878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0" name="Google Shape;2530;p20"/>
          <p:cNvSpPr/>
          <p:nvPr/>
        </p:nvSpPr>
        <p:spPr>
          <a:xfrm>
            <a:off x="60878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1" name="Google Shape;2531;p20"/>
          <p:cNvSpPr/>
          <p:nvPr/>
        </p:nvSpPr>
        <p:spPr>
          <a:xfrm>
            <a:off x="6308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2" name="Google Shape;2532;p20"/>
          <p:cNvSpPr/>
          <p:nvPr/>
        </p:nvSpPr>
        <p:spPr>
          <a:xfrm>
            <a:off x="6307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3" name="Google Shape;2533;p20"/>
          <p:cNvSpPr/>
          <p:nvPr/>
        </p:nvSpPr>
        <p:spPr>
          <a:xfrm>
            <a:off x="6418034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4" name="Google Shape;2534;p20"/>
          <p:cNvSpPr/>
          <p:nvPr/>
        </p:nvSpPr>
        <p:spPr>
          <a:xfrm>
            <a:off x="65278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5" name="Google Shape;2535;p20"/>
          <p:cNvSpPr/>
          <p:nvPr/>
        </p:nvSpPr>
        <p:spPr>
          <a:xfrm>
            <a:off x="6017385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6" name="Google Shape;2536;p20"/>
          <p:cNvSpPr/>
          <p:nvPr/>
        </p:nvSpPr>
        <p:spPr>
          <a:xfrm>
            <a:off x="6528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7" name="Google Shape;2537;p20"/>
          <p:cNvSpPr/>
          <p:nvPr/>
        </p:nvSpPr>
        <p:spPr>
          <a:xfrm>
            <a:off x="6388634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8" name="Google Shape;2538;p20"/>
          <p:cNvSpPr/>
          <p:nvPr/>
        </p:nvSpPr>
        <p:spPr>
          <a:xfrm>
            <a:off x="6638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9" name="Google Shape;2539;p20"/>
          <p:cNvSpPr/>
          <p:nvPr/>
        </p:nvSpPr>
        <p:spPr>
          <a:xfrm>
            <a:off x="66384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0" name="Google Shape;2540;p20"/>
          <p:cNvSpPr/>
          <p:nvPr/>
        </p:nvSpPr>
        <p:spPr>
          <a:xfrm>
            <a:off x="66384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1" name="Google Shape;2541;p20"/>
          <p:cNvSpPr/>
          <p:nvPr/>
        </p:nvSpPr>
        <p:spPr>
          <a:xfrm>
            <a:off x="67489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2" name="Google Shape;2542;p20"/>
          <p:cNvSpPr/>
          <p:nvPr/>
        </p:nvSpPr>
        <p:spPr>
          <a:xfrm>
            <a:off x="69693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3" name="Google Shape;2543;p20"/>
          <p:cNvSpPr/>
          <p:nvPr/>
        </p:nvSpPr>
        <p:spPr>
          <a:xfrm>
            <a:off x="70791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4" name="Google Shape;2544;p20"/>
          <p:cNvSpPr/>
          <p:nvPr/>
        </p:nvSpPr>
        <p:spPr>
          <a:xfrm>
            <a:off x="7079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5" name="Google Shape;2545;p20"/>
          <p:cNvSpPr/>
          <p:nvPr/>
        </p:nvSpPr>
        <p:spPr>
          <a:xfrm>
            <a:off x="7024234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6" name="Google Shape;2546;p20"/>
          <p:cNvSpPr/>
          <p:nvPr/>
        </p:nvSpPr>
        <p:spPr>
          <a:xfrm>
            <a:off x="7189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7" name="Google Shape;2547;p20"/>
          <p:cNvSpPr/>
          <p:nvPr/>
        </p:nvSpPr>
        <p:spPr>
          <a:xfrm>
            <a:off x="7189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8" name="Google Shape;2548;p20"/>
          <p:cNvSpPr/>
          <p:nvPr/>
        </p:nvSpPr>
        <p:spPr>
          <a:xfrm>
            <a:off x="7189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9" name="Google Shape;2549;p20"/>
          <p:cNvSpPr/>
          <p:nvPr/>
        </p:nvSpPr>
        <p:spPr>
          <a:xfrm>
            <a:off x="72995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0" name="Google Shape;2550;p20"/>
          <p:cNvSpPr/>
          <p:nvPr/>
        </p:nvSpPr>
        <p:spPr>
          <a:xfrm>
            <a:off x="72995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1" name="Google Shape;2551;p20"/>
          <p:cNvSpPr/>
          <p:nvPr/>
        </p:nvSpPr>
        <p:spPr>
          <a:xfrm>
            <a:off x="72995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2" name="Google Shape;2552;p20"/>
          <p:cNvSpPr/>
          <p:nvPr/>
        </p:nvSpPr>
        <p:spPr>
          <a:xfrm>
            <a:off x="7410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3" name="Google Shape;2553;p20"/>
          <p:cNvSpPr/>
          <p:nvPr/>
        </p:nvSpPr>
        <p:spPr>
          <a:xfrm>
            <a:off x="76304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4" name="Google Shape;2554;p20"/>
          <p:cNvSpPr/>
          <p:nvPr/>
        </p:nvSpPr>
        <p:spPr>
          <a:xfrm>
            <a:off x="7630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5" name="Google Shape;2555;p20"/>
          <p:cNvSpPr/>
          <p:nvPr/>
        </p:nvSpPr>
        <p:spPr>
          <a:xfrm>
            <a:off x="75563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6" name="Google Shape;2556;p20"/>
          <p:cNvSpPr/>
          <p:nvPr/>
        </p:nvSpPr>
        <p:spPr>
          <a:xfrm>
            <a:off x="7909701" y="284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7" name="Google Shape;2557;p20"/>
          <p:cNvSpPr/>
          <p:nvPr/>
        </p:nvSpPr>
        <p:spPr>
          <a:xfrm>
            <a:off x="77402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8" name="Google Shape;2558;p20"/>
          <p:cNvSpPr/>
          <p:nvPr/>
        </p:nvSpPr>
        <p:spPr>
          <a:xfrm>
            <a:off x="77402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9" name="Google Shape;2559;p20"/>
          <p:cNvSpPr/>
          <p:nvPr/>
        </p:nvSpPr>
        <p:spPr>
          <a:xfrm>
            <a:off x="78508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0" name="Google Shape;2560;p20"/>
          <p:cNvSpPr/>
          <p:nvPr/>
        </p:nvSpPr>
        <p:spPr>
          <a:xfrm>
            <a:off x="79606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1" name="Google Shape;2561;p20"/>
          <p:cNvSpPr/>
          <p:nvPr/>
        </p:nvSpPr>
        <p:spPr>
          <a:xfrm>
            <a:off x="79606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2" name="Google Shape;2562;p20"/>
          <p:cNvSpPr/>
          <p:nvPr/>
        </p:nvSpPr>
        <p:spPr>
          <a:xfrm>
            <a:off x="8071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3" name="Google Shape;2563;p20"/>
          <p:cNvSpPr/>
          <p:nvPr/>
        </p:nvSpPr>
        <p:spPr>
          <a:xfrm>
            <a:off x="8291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4" name="Google Shape;2564;p20"/>
          <p:cNvSpPr/>
          <p:nvPr/>
        </p:nvSpPr>
        <p:spPr>
          <a:xfrm>
            <a:off x="84013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5" name="Google Shape;2565;p20"/>
          <p:cNvSpPr/>
          <p:nvPr/>
        </p:nvSpPr>
        <p:spPr>
          <a:xfrm>
            <a:off x="84020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6" name="Google Shape;2566;p20"/>
          <p:cNvSpPr/>
          <p:nvPr/>
        </p:nvSpPr>
        <p:spPr>
          <a:xfrm>
            <a:off x="85119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7" name="Google Shape;2567;p20"/>
          <p:cNvSpPr/>
          <p:nvPr/>
        </p:nvSpPr>
        <p:spPr>
          <a:xfrm>
            <a:off x="86217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8" name="Google Shape;2568;p20"/>
          <p:cNvSpPr/>
          <p:nvPr/>
        </p:nvSpPr>
        <p:spPr>
          <a:xfrm>
            <a:off x="8621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9" name="Google Shape;2569;p20"/>
          <p:cNvSpPr/>
          <p:nvPr/>
        </p:nvSpPr>
        <p:spPr>
          <a:xfrm>
            <a:off x="8621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0" name="Google Shape;2570;p20"/>
          <p:cNvSpPr/>
          <p:nvPr/>
        </p:nvSpPr>
        <p:spPr>
          <a:xfrm>
            <a:off x="8732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1" name="Google Shape;2571;p20"/>
          <p:cNvSpPr/>
          <p:nvPr/>
        </p:nvSpPr>
        <p:spPr>
          <a:xfrm>
            <a:off x="8938134" y="308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2" name="Google Shape;2572;p20"/>
          <p:cNvSpPr/>
          <p:nvPr/>
        </p:nvSpPr>
        <p:spPr>
          <a:xfrm>
            <a:off x="88420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3" name="Google Shape;2573;p20"/>
          <p:cNvSpPr/>
          <p:nvPr/>
        </p:nvSpPr>
        <p:spPr>
          <a:xfrm>
            <a:off x="88420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4" name="Google Shape;2574;p20"/>
          <p:cNvSpPr/>
          <p:nvPr/>
        </p:nvSpPr>
        <p:spPr>
          <a:xfrm>
            <a:off x="88420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5" name="Google Shape;2575;p20"/>
          <p:cNvSpPr/>
          <p:nvPr/>
        </p:nvSpPr>
        <p:spPr>
          <a:xfrm>
            <a:off x="90624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6" name="Google Shape;2576;p20"/>
          <p:cNvSpPr/>
          <p:nvPr/>
        </p:nvSpPr>
        <p:spPr>
          <a:xfrm>
            <a:off x="9393367" y="215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7" name="Google Shape;2577;p20"/>
          <p:cNvSpPr/>
          <p:nvPr/>
        </p:nvSpPr>
        <p:spPr>
          <a:xfrm>
            <a:off x="90624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8" name="Google Shape;2578;p20"/>
          <p:cNvSpPr/>
          <p:nvPr/>
        </p:nvSpPr>
        <p:spPr>
          <a:xfrm>
            <a:off x="9173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9" name="Google Shape;2579;p20"/>
          <p:cNvSpPr/>
          <p:nvPr/>
        </p:nvSpPr>
        <p:spPr>
          <a:xfrm>
            <a:off x="91730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0" name="Google Shape;2580;p20"/>
          <p:cNvSpPr/>
          <p:nvPr/>
        </p:nvSpPr>
        <p:spPr>
          <a:xfrm>
            <a:off x="9613733" y="804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1" name="Google Shape;2581;p20"/>
          <p:cNvSpPr/>
          <p:nvPr/>
        </p:nvSpPr>
        <p:spPr>
          <a:xfrm>
            <a:off x="9613733" y="1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2" name="Google Shape;2582;p20"/>
          <p:cNvSpPr/>
          <p:nvPr/>
        </p:nvSpPr>
        <p:spPr>
          <a:xfrm>
            <a:off x="9906267" y="1744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3" name="Google Shape;2583;p20"/>
          <p:cNvSpPr/>
          <p:nvPr/>
        </p:nvSpPr>
        <p:spPr>
          <a:xfrm>
            <a:off x="97235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4" name="Google Shape;2584;p20"/>
          <p:cNvSpPr/>
          <p:nvPr/>
        </p:nvSpPr>
        <p:spPr>
          <a:xfrm>
            <a:off x="97235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5" name="Google Shape;2585;p20"/>
          <p:cNvSpPr/>
          <p:nvPr/>
        </p:nvSpPr>
        <p:spPr>
          <a:xfrm>
            <a:off x="100537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6" name="Google Shape;2586;p20"/>
          <p:cNvSpPr/>
          <p:nvPr/>
        </p:nvSpPr>
        <p:spPr>
          <a:xfrm>
            <a:off x="100537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7" name="Google Shape;2587;p20"/>
          <p:cNvSpPr/>
          <p:nvPr/>
        </p:nvSpPr>
        <p:spPr>
          <a:xfrm>
            <a:off x="10164267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8" name="Google Shape;2588;p20"/>
          <p:cNvSpPr/>
          <p:nvPr/>
        </p:nvSpPr>
        <p:spPr>
          <a:xfrm>
            <a:off x="103846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9" name="Google Shape;2589;p20"/>
          <p:cNvSpPr/>
          <p:nvPr/>
        </p:nvSpPr>
        <p:spPr>
          <a:xfrm>
            <a:off x="10384634" y="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0" name="Google Shape;2590;p20"/>
          <p:cNvSpPr/>
          <p:nvPr/>
        </p:nvSpPr>
        <p:spPr>
          <a:xfrm>
            <a:off x="106050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1" name="Google Shape;2591;p20"/>
          <p:cNvSpPr/>
          <p:nvPr/>
        </p:nvSpPr>
        <p:spPr>
          <a:xfrm>
            <a:off x="106042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2" name="Google Shape;2592;p20"/>
          <p:cNvSpPr/>
          <p:nvPr/>
        </p:nvSpPr>
        <p:spPr>
          <a:xfrm>
            <a:off x="10714801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3" name="Google Shape;2593;p20"/>
          <p:cNvSpPr/>
          <p:nvPr/>
        </p:nvSpPr>
        <p:spPr>
          <a:xfrm>
            <a:off x="108246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4" name="Google Shape;2594;p20"/>
          <p:cNvSpPr/>
          <p:nvPr/>
        </p:nvSpPr>
        <p:spPr>
          <a:xfrm>
            <a:off x="10314151" y="249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5" name="Google Shape;2595;p20"/>
          <p:cNvSpPr/>
          <p:nvPr/>
        </p:nvSpPr>
        <p:spPr>
          <a:xfrm>
            <a:off x="108253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6" name="Google Shape;2596;p20"/>
          <p:cNvSpPr/>
          <p:nvPr/>
        </p:nvSpPr>
        <p:spPr>
          <a:xfrm>
            <a:off x="10685401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7" name="Google Shape;2597;p20"/>
          <p:cNvSpPr/>
          <p:nvPr/>
        </p:nvSpPr>
        <p:spPr>
          <a:xfrm>
            <a:off x="109351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8" name="Google Shape;2598;p20"/>
          <p:cNvSpPr/>
          <p:nvPr/>
        </p:nvSpPr>
        <p:spPr>
          <a:xfrm>
            <a:off x="109351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9" name="Google Shape;2599;p20"/>
          <p:cNvSpPr/>
          <p:nvPr/>
        </p:nvSpPr>
        <p:spPr>
          <a:xfrm>
            <a:off x="109351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0" name="Google Shape;2600;p20"/>
          <p:cNvSpPr/>
          <p:nvPr/>
        </p:nvSpPr>
        <p:spPr>
          <a:xfrm>
            <a:off x="110457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0"/>
          <p:cNvSpPr/>
          <p:nvPr/>
        </p:nvSpPr>
        <p:spPr>
          <a:xfrm>
            <a:off x="111563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2" name="Google Shape;2602;p20"/>
          <p:cNvSpPr/>
          <p:nvPr/>
        </p:nvSpPr>
        <p:spPr>
          <a:xfrm>
            <a:off x="111563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3" name="Google Shape;2603;p20"/>
          <p:cNvSpPr/>
          <p:nvPr/>
        </p:nvSpPr>
        <p:spPr>
          <a:xfrm>
            <a:off x="111563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4" name="Google Shape;2604;p20"/>
          <p:cNvSpPr/>
          <p:nvPr/>
        </p:nvSpPr>
        <p:spPr>
          <a:xfrm>
            <a:off x="112661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5" name="Google Shape;2605;p20"/>
          <p:cNvSpPr/>
          <p:nvPr/>
        </p:nvSpPr>
        <p:spPr>
          <a:xfrm>
            <a:off x="11266101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6" name="Google Shape;2606;p20"/>
          <p:cNvSpPr/>
          <p:nvPr/>
        </p:nvSpPr>
        <p:spPr>
          <a:xfrm>
            <a:off x="11266101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7" name="Google Shape;2607;p20"/>
          <p:cNvSpPr/>
          <p:nvPr/>
        </p:nvSpPr>
        <p:spPr>
          <a:xfrm>
            <a:off x="113766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8" name="Google Shape;2608;p20"/>
          <p:cNvSpPr/>
          <p:nvPr/>
        </p:nvSpPr>
        <p:spPr>
          <a:xfrm>
            <a:off x="11522934" y="204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9" name="Google Shape;2609;p20"/>
          <p:cNvSpPr/>
          <p:nvPr/>
        </p:nvSpPr>
        <p:spPr>
          <a:xfrm>
            <a:off x="115977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0" name="Google Shape;2610;p20"/>
          <p:cNvSpPr/>
          <p:nvPr/>
        </p:nvSpPr>
        <p:spPr>
          <a:xfrm>
            <a:off x="11597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1" name="Google Shape;2611;p20"/>
          <p:cNvSpPr/>
          <p:nvPr/>
        </p:nvSpPr>
        <p:spPr>
          <a:xfrm>
            <a:off x="11707567" y="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2" name="Google Shape;2612;p20"/>
          <p:cNvSpPr/>
          <p:nvPr/>
        </p:nvSpPr>
        <p:spPr>
          <a:xfrm>
            <a:off x="11817401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3" name="Google Shape;2613;p20"/>
          <p:cNvSpPr/>
          <p:nvPr/>
        </p:nvSpPr>
        <p:spPr>
          <a:xfrm>
            <a:off x="118181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4" name="Google Shape;2614;p20"/>
          <p:cNvSpPr/>
          <p:nvPr/>
        </p:nvSpPr>
        <p:spPr>
          <a:xfrm>
            <a:off x="11678167" y="3227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5" name="Google Shape;2615;p20"/>
          <p:cNvSpPr/>
          <p:nvPr/>
        </p:nvSpPr>
        <p:spPr>
          <a:xfrm>
            <a:off x="11927934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6" name="Google Shape;2616;p20"/>
          <p:cNvSpPr/>
          <p:nvPr/>
        </p:nvSpPr>
        <p:spPr>
          <a:xfrm>
            <a:off x="11927934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7" name="Google Shape;2617;p20"/>
          <p:cNvSpPr/>
          <p:nvPr/>
        </p:nvSpPr>
        <p:spPr>
          <a:xfrm>
            <a:off x="119279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8" name="Google Shape;2618;p20"/>
          <p:cNvSpPr/>
          <p:nvPr/>
        </p:nvSpPr>
        <p:spPr>
          <a:xfrm>
            <a:off x="12038467" y="190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9" name="Google Shape;2619;p20"/>
          <p:cNvSpPr/>
          <p:nvPr/>
        </p:nvSpPr>
        <p:spPr>
          <a:xfrm>
            <a:off x="12038467" y="80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0" name="Google Shape;2620;p20"/>
          <p:cNvSpPr/>
          <p:nvPr/>
        </p:nvSpPr>
        <p:spPr>
          <a:xfrm>
            <a:off x="12038467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1" name="Google Shape;2621;p20"/>
          <p:cNvSpPr/>
          <p:nvPr/>
        </p:nvSpPr>
        <p:spPr>
          <a:xfrm>
            <a:off x="12149034" y="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97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21"/>
          <p:cNvSpPr txBox="1">
            <a:spLocks noGrp="1"/>
          </p:cNvSpPr>
          <p:nvPr>
            <p:ph type="title"/>
          </p:nvPr>
        </p:nvSpPr>
        <p:spPr>
          <a:xfrm>
            <a:off x="1384733" y="4231533"/>
            <a:ext cx="3320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24" name="Google Shape;2624;p21"/>
          <p:cNvSpPr txBox="1">
            <a:spLocks noGrp="1"/>
          </p:cNvSpPr>
          <p:nvPr>
            <p:ph type="subTitle" idx="1"/>
          </p:nvPr>
        </p:nvSpPr>
        <p:spPr>
          <a:xfrm>
            <a:off x="1384767" y="5114367"/>
            <a:ext cx="332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625" name="Google Shape;2625;p21"/>
          <p:cNvSpPr txBox="1">
            <a:spLocks noGrp="1"/>
          </p:cNvSpPr>
          <p:nvPr>
            <p:ph type="subTitle" idx="2"/>
          </p:nvPr>
        </p:nvSpPr>
        <p:spPr>
          <a:xfrm>
            <a:off x="7486471" y="5114367"/>
            <a:ext cx="332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626" name="Google Shape;2626;p21"/>
          <p:cNvSpPr txBox="1">
            <a:spLocks noGrp="1"/>
          </p:cNvSpPr>
          <p:nvPr>
            <p:ph type="subTitle" idx="3"/>
          </p:nvPr>
        </p:nvSpPr>
        <p:spPr>
          <a:xfrm>
            <a:off x="7486467" y="4231533"/>
            <a:ext cx="33208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2133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2627" name="Google Shape;2627;p21"/>
          <p:cNvCxnSpPr/>
          <p:nvPr/>
        </p:nvCxnSpPr>
        <p:spPr>
          <a:xfrm>
            <a:off x="0" y="128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8" name="Google Shape;2628;p21"/>
          <p:cNvSpPr/>
          <p:nvPr/>
        </p:nvSpPr>
        <p:spPr>
          <a:xfrm rot="10800000" flipH="1">
            <a:off x="23014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9" name="Google Shape;2629;p21"/>
          <p:cNvSpPr/>
          <p:nvPr/>
        </p:nvSpPr>
        <p:spPr>
          <a:xfrm rot="10800000" flipH="1">
            <a:off x="25218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0" name="Google Shape;2630;p21"/>
          <p:cNvSpPr/>
          <p:nvPr/>
        </p:nvSpPr>
        <p:spPr>
          <a:xfrm rot="10800000" flipH="1">
            <a:off x="26316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1" name="Google Shape;2631;p21"/>
          <p:cNvSpPr/>
          <p:nvPr/>
        </p:nvSpPr>
        <p:spPr>
          <a:xfrm rot="10800000" flipH="1">
            <a:off x="26316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2" name="Google Shape;2632;p21"/>
          <p:cNvSpPr/>
          <p:nvPr/>
        </p:nvSpPr>
        <p:spPr>
          <a:xfrm rot="10800000" flipH="1">
            <a:off x="25767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3" name="Google Shape;2633;p21"/>
          <p:cNvSpPr/>
          <p:nvPr/>
        </p:nvSpPr>
        <p:spPr>
          <a:xfrm rot="10800000" flipH="1">
            <a:off x="27422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4" name="Google Shape;2634;p21"/>
          <p:cNvSpPr/>
          <p:nvPr/>
        </p:nvSpPr>
        <p:spPr>
          <a:xfrm rot="10800000" flipH="1">
            <a:off x="27422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5" name="Google Shape;2635;p21"/>
          <p:cNvSpPr/>
          <p:nvPr/>
        </p:nvSpPr>
        <p:spPr>
          <a:xfrm rot="10800000" flipH="1">
            <a:off x="27422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6" name="Google Shape;2636;p21"/>
          <p:cNvSpPr/>
          <p:nvPr/>
        </p:nvSpPr>
        <p:spPr>
          <a:xfrm rot="10800000" flipH="1">
            <a:off x="28520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7" name="Google Shape;2637;p21"/>
          <p:cNvSpPr/>
          <p:nvPr/>
        </p:nvSpPr>
        <p:spPr>
          <a:xfrm rot="10800000" flipH="1">
            <a:off x="28520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8" name="Google Shape;2638;p21"/>
          <p:cNvSpPr/>
          <p:nvPr/>
        </p:nvSpPr>
        <p:spPr>
          <a:xfrm rot="10800000" flipH="1">
            <a:off x="28520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9" name="Google Shape;2639;p21"/>
          <p:cNvSpPr/>
          <p:nvPr/>
        </p:nvSpPr>
        <p:spPr>
          <a:xfrm rot="10800000" flipH="1">
            <a:off x="29625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0" name="Google Shape;2640;p21"/>
          <p:cNvSpPr/>
          <p:nvPr/>
        </p:nvSpPr>
        <p:spPr>
          <a:xfrm rot="10800000" flipH="1">
            <a:off x="31829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1" name="Google Shape;2641;p21"/>
          <p:cNvSpPr/>
          <p:nvPr/>
        </p:nvSpPr>
        <p:spPr>
          <a:xfrm rot="10800000" flipH="1">
            <a:off x="31829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2" name="Google Shape;2642;p21"/>
          <p:cNvSpPr/>
          <p:nvPr/>
        </p:nvSpPr>
        <p:spPr>
          <a:xfrm rot="10800000" flipH="1">
            <a:off x="310885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3" name="Google Shape;2643;p21"/>
          <p:cNvSpPr/>
          <p:nvPr/>
        </p:nvSpPr>
        <p:spPr>
          <a:xfrm rot="10800000" flipH="1">
            <a:off x="3462218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4" name="Google Shape;2644;p21"/>
          <p:cNvSpPr/>
          <p:nvPr/>
        </p:nvSpPr>
        <p:spPr>
          <a:xfrm rot="10800000" flipH="1">
            <a:off x="32927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5" name="Google Shape;2645;p21"/>
          <p:cNvSpPr/>
          <p:nvPr/>
        </p:nvSpPr>
        <p:spPr>
          <a:xfrm rot="10800000" flipH="1">
            <a:off x="32927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6" name="Google Shape;2646;p21"/>
          <p:cNvSpPr/>
          <p:nvPr/>
        </p:nvSpPr>
        <p:spPr>
          <a:xfrm rot="10800000" flipH="1">
            <a:off x="34033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7" name="Google Shape;2647;p21"/>
          <p:cNvSpPr/>
          <p:nvPr/>
        </p:nvSpPr>
        <p:spPr>
          <a:xfrm rot="10800000" flipH="1">
            <a:off x="35131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8" name="Google Shape;2648;p21"/>
          <p:cNvSpPr/>
          <p:nvPr/>
        </p:nvSpPr>
        <p:spPr>
          <a:xfrm rot="10800000" flipH="1">
            <a:off x="35131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9" name="Google Shape;2649;p21"/>
          <p:cNvSpPr/>
          <p:nvPr/>
        </p:nvSpPr>
        <p:spPr>
          <a:xfrm rot="10800000" flipH="1">
            <a:off x="36236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0" name="Google Shape;2650;p21"/>
          <p:cNvSpPr/>
          <p:nvPr/>
        </p:nvSpPr>
        <p:spPr>
          <a:xfrm rot="10800000" flipH="1">
            <a:off x="84014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1" name="Google Shape;2651;p21"/>
          <p:cNvSpPr/>
          <p:nvPr/>
        </p:nvSpPr>
        <p:spPr>
          <a:xfrm rot="10800000" flipH="1">
            <a:off x="85112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2" name="Google Shape;2652;p21"/>
          <p:cNvSpPr/>
          <p:nvPr/>
        </p:nvSpPr>
        <p:spPr>
          <a:xfrm rot="10800000" flipH="1">
            <a:off x="85119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3" name="Google Shape;2653;p21"/>
          <p:cNvSpPr/>
          <p:nvPr/>
        </p:nvSpPr>
        <p:spPr>
          <a:xfrm rot="10800000" flipH="1">
            <a:off x="86217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4" name="Google Shape;2654;p21"/>
          <p:cNvSpPr/>
          <p:nvPr/>
        </p:nvSpPr>
        <p:spPr>
          <a:xfrm rot="10800000" flipH="1">
            <a:off x="8731585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5" name="Google Shape;2655;p21"/>
          <p:cNvSpPr/>
          <p:nvPr/>
        </p:nvSpPr>
        <p:spPr>
          <a:xfrm rot="10800000" flipH="1">
            <a:off x="8731585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6" name="Google Shape;2656;p21"/>
          <p:cNvSpPr/>
          <p:nvPr/>
        </p:nvSpPr>
        <p:spPr>
          <a:xfrm rot="10800000" flipH="1">
            <a:off x="87315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7" name="Google Shape;2657;p21"/>
          <p:cNvSpPr/>
          <p:nvPr/>
        </p:nvSpPr>
        <p:spPr>
          <a:xfrm rot="10800000" flipH="1">
            <a:off x="884215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8" name="Google Shape;2658;p21"/>
          <p:cNvSpPr/>
          <p:nvPr/>
        </p:nvSpPr>
        <p:spPr>
          <a:xfrm rot="10800000" flipH="1">
            <a:off x="9048018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9" name="Google Shape;2659;p21"/>
          <p:cNvSpPr/>
          <p:nvPr/>
        </p:nvSpPr>
        <p:spPr>
          <a:xfrm rot="10800000" flipH="1">
            <a:off x="895195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0" name="Google Shape;2660;p21"/>
          <p:cNvSpPr/>
          <p:nvPr/>
        </p:nvSpPr>
        <p:spPr>
          <a:xfrm rot="10800000" flipH="1">
            <a:off x="895195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1" name="Google Shape;2661;p21"/>
          <p:cNvSpPr/>
          <p:nvPr/>
        </p:nvSpPr>
        <p:spPr>
          <a:xfrm rot="10800000" flipH="1">
            <a:off x="895195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2" name="Google Shape;2662;p21"/>
          <p:cNvSpPr/>
          <p:nvPr/>
        </p:nvSpPr>
        <p:spPr>
          <a:xfrm rot="10800000" flipH="1">
            <a:off x="9172318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3" name="Google Shape;2663;p21"/>
          <p:cNvSpPr/>
          <p:nvPr/>
        </p:nvSpPr>
        <p:spPr>
          <a:xfrm rot="10800000" flipH="1">
            <a:off x="9503251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4" name="Google Shape;2664;p21"/>
          <p:cNvSpPr/>
          <p:nvPr/>
        </p:nvSpPr>
        <p:spPr>
          <a:xfrm rot="10800000" flipH="1">
            <a:off x="91723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5" name="Google Shape;2665;p21"/>
          <p:cNvSpPr/>
          <p:nvPr/>
        </p:nvSpPr>
        <p:spPr>
          <a:xfrm rot="10800000" flipH="1">
            <a:off x="9282885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6" name="Google Shape;2666;p21"/>
          <p:cNvSpPr/>
          <p:nvPr/>
        </p:nvSpPr>
        <p:spPr>
          <a:xfrm rot="10800000" flipH="1">
            <a:off x="9282885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7" name="Google Shape;2667;p21"/>
          <p:cNvSpPr/>
          <p:nvPr/>
        </p:nvSpPr>
        <p:spPr>
          <a:xfrm rot="10800000" flipH="1">
            <a:off x="972361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8" name="Google Shape;2668;p21"/>
          <p:cNvSpPr/>
          <p:nvPr/>
        </p:nvSpPr>
        <p:spPr>
          <a:xfrm rot="10800000" flipH="1">
            <a:off x="972361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9" name="Google Shape;2669;p21"/>
          <p:cNvSpPr/>
          <p:nvPr/>
        </p:nvSpPr>
        <p:spPr>
          <a:xfrm rot="10800000" flipH="1">
            <a:off x="9833418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21"/>
          <p:cNvSpPr/>
          <p:nvPr/>
        </p:nvSpPr>
        <p:spPr>
          <a:xfrm rot="10800000" flipH="1">
            <a:off x="9833418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5084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22"/>
          <p:cNvSpPr txBox="1">
            <a:spLocks noGrp="1"/>
          </p:cNvSpPr>
          <p:nvPr>
            <p:ph type="subTitle" idx="1"/>
          </p:nvPr>
        </p:nvSpPr>
        <p:spPr>
          <a:xfrm>
            <a:off x="1580567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4" name="Google Shape;2674;p22"/>
          <p:cNvSpPr txBox="1">
            <a:spLocks noGrp="1"/>
          </p:cNvSpPr>
          <p:nvPr>
            <p:ph type="subTitle" idx="2"/>
          </p:nvPr>
        </p:nvSpPr>
        <p:spPr>
          <a:xfrm>
            <a:off x="1580567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5" name="Google Shape;2675;p22"/>
          <p:cNvSpPr txBox="1">
            <a:spLocks noGrp="1"/>
          </p:cNvSpPr>
          <p:nvPr>
            <p:ph type="subTitle" idx="3"/>
          </p:nvPr>
        </p:nvSpPr>
        <p:spPr>
          <a:xfrm>
            <a:off x="4934200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6" name="Google Shape;2676;p22"/>
          <p:cNvSpPr txBox="1">
            <a:spLocks noGrp="1"/>
          </p:cNvSpPr>
          <p:nvPr>
            <p:ph type="subTitle" idx="4"/>
          </p:nvPr>
        </p:nvSpPr>
        <p:spPr>
          <a:xfrm>
            <a:off x="4934200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7" name="Google Shape;2677;p22"/>
          <p:cNvSpPr txBox="1">
            <a:spLocks noGrp="1"/>
          </p:cNvSpPr>
          <p:nvPr>
            <p:ph type="subTitle" idx="5"/>
          </p:nvPr>
        </p:nvSpPr>
        <p:spPr>
          <a:xfrm>
            <a:off x="8287833" y="448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78" name="Google Shape;2678;p22"/>
          <p:cNvSpPr txBox="1">
            <a:spLocks noGrp="1"/>
          </p:cNvSpPr>
          <p:nvPr>
            <p:ph type="subTitle" idx="6"/>
          </p:nvPr>
        </p:nvSpPr>
        <p:spPr>
          <a:xfrm>
            <a:off x="8287833" y="35539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Ribeye"/>
              <a:buNone/>
              <a:defRPr sz="4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679" name="Google Shape;2679;p22"/>
          <p:cNvSpPr/>
          <p:nvPr/>
        </p:nvSpPr>
        <p:spPr>
          <a:xfrm rot="-5400000" flipH="1">
            <a:off x="80385" y="74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0" name="Google Shape;2680;p22"/>
          <p:cNvSpPr/>
          <p:nvPr/>
        </p:nvSpPr>
        <p:spPr>
          <a:xfrm rot="-5400000" flipH="1">
            <a:off x="-15082" y="8963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1" name="Google Shape;2681;p22"/>
          <p:cNvSpPr/>
          <p:nvPr/>
        </p:nvSpPr>
        <p:spPr>
          <a:xfrm rot="-5400000" flipH="1">
            <a:off x="80385" y="2949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2" name="Google Shape;2682;p22"/>
          <p:cNvSpPr/>
          <p:nvPr/>
        </p:nvSpPr>
        <p:spPr>
          <a:xfrm rot="-5400000" flipH="1">
            <a:off x="-15449" y="3096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3" name="Google Shape;2683;p22"/>
          <p:cNvSpPr/>
          <p:nvPr/>
        </p:nvSpPr>
        <p:spPr>
          <a:xfrm rot="-5400000" flipH="1">
            <a:off x="-14633" y="41935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4" name="Google Shape;2684;p22"/>
          <p:cNvSpPr/>
          <p:nvPr/>
        </p:nvSpPr>
        <p:spPr>
          <a:xfrm rot="-5400000" flipH="1">
            <a:off x="190918" y="514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5" name="Google Shape;2685;p22"/>
          <p:cNvSpPr/>
          <p:nvPr/>
        </p:nvSpPr>
        <p:spPr>
          <a:xfrm rot="-5400000" flipH="1">
            <a:off x="-15449" y="5307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6" name="Google Shape;2686;p22"/>
          <p:cNvSpPr/>
          <p:nvPr/>
        </p:nvSpPr>
        <p:spPr>
          <a:xfrm rot="-5400000" flipH="1">
            <a:off x="322718" y="3753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7" name="Google Shape;2687;p22"/>
          <p:cNvSpPr/>
          <p:nvPr/>
        </p:nvSpPr>
        <p:spPr>
          <a:xfrm rot="-5400000" flipH="1">
            <a:off x="190918" y="625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8" name="Google Shape;2688;p22"/>
          <p:cNvSpPr/>
          <p:nvPr/>
        </p:nvSpPr>
        <p:spPr>
          <a:xfrm rot="-5400000" flipH="1">
            <a:off x="80385" y="6251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9" name="Google Shape;2689;p22"/>
          <p:cNvSpPr/>
          <p:nvPr/>
        </p:nvSpPr>
        <p:spPr>
          <a:xfrm rot="-5400000" flipH="1">
            <a:off x="-15449" y="64053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0" name="Google Shape;2690;p22"/>
          <p:cNvSpPr/>
          <p:nvPr/>
        </p:nvSpPr>
        <p:spPr>
          <a:xfrm rot="-5400000" flipH="1">
            <a:off x="-15449" y="75110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1" name="Google Shape;2691;p22"/>
          <p:cNvSpPr/>
          <p:nvPr/>
        </p:nvSpPr>
        <p:spPr>
          <a:xfrm rot="-5400000" flipH="1">
            <a:off x="190918" y="8462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2" name="Google Shape;2692;p22"/>
          <p:cNvSpPr/>
          <p:nvPr/>
        </p:nvSpPr>
        <p:spPr>
          <a:xfrm rot="-5400000" flipH="1">
            <a:off x="80385" y="8462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3" name="Google Shape;2693;p22"/>
          <p:cNvSpPr/>
          <p:nvPr/>
        </p:nvSpPr>
        <p:spPr>
          <a:xfrm rot="-5400000" flipH="1">
            <a:off x="-15449" y="8616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4" name="Google Shape;2694;p22"/>
          <p:cNvSpPr/>
          <p:nvPr/>
        </p:nvSpPr>
        <p:spPr>
          <a:xfrm>
            <a:off x="11874600" y="30226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5" name="Google Shape;2695;p22"/>
          <p:cNvSpPr/>
          <p:nvPr/>
        </p:nvSpPr>
        <p:spPr>
          <a:xfrm>
            <a:off x="11874600" y="44393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6" name="Google Shape;2696;p22"/>
          <p:cNvSpPr/>
          <p:nvPr/>
        </p:nvSpPr>
        <p:spPr>
          <a:xfrm>
            <a:off x="11390363" y="2052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7" name="Google Shape;2697;p22"/>
          <p:cNvSpPr/>
          <p:nvPr/>
        </p:nvSpPr>
        <p:spPr>
          <a:xfrm>
            <a:off x="11283634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8" name="Google Shape;2698;p22"/>
          <p:cNvSpPr/>
          <p:nvPr/>
        </p:nvSpPr>
        <p:spPr>
          <a:xfrm>
            <a:off x="11487145" y="2418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9" name="Google Shape;2699;p22"/>
          <p:cNvSpPr/>
          <p:nvPr/>
        </p:nvSpPr>
        <p:spPr>
          <a:xfrm>
            <a:off x="11573891" y="2417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0" name="Google Shape;2700;p22"/>
          <p:cNvSpPr/>
          <p:nvPr/>
        </p:nvSpPr>
        <p:spPr>
          <a:xfrm>
            <a:off x="11776929" y="2418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1" name="Google Shape;2701;p22"/>
          <p:cNvSpPr/>
          <p:nvPr/>
        </p:nvSpPr>
        <p:spPr>
          <a:xfrm>
            <a:off x="11873847" y="2418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2" name="Google Shape;2702;p22"/>
          <p:cNvSpPr/>
          <p:nvPr/>
        </p:nvSpPr>
        <p:spPr>
          <a:xfrm>
            <a:off x="11960571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3" name="Google Shape;2703;p22"/>
          <p:cNvSpPr/>
          <p:nvPr/>
        </p:nvSpPr>
        <p:spPr>
          <a:xfrm>
            <a:off x="12057489" y="2417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4" name="Google Shape;2704;p22"/>
          <p:cNvSpPr/>
          <p:nvPr/>
        </p:nvSpPr>
        <p:spPr>
          <a:xfrm>
            <a:off x="11293805" y="101386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5" name="Google Shape;2705;p22"/>
          <p:cNvSpPr/>
          <p:nvPr/>
        </p:nvSpPr>
        <p:spPr>
          <a:xfrm>
            <a:off x="11583590" y="101386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6" name="Google Shape;2706;p22"/>
          <p:cNvSpPr/>
          <p:nvPr/>
        </p:nvSpPr>
        <p:spPr>
          <a:xfrm>
            <a:off x="11487145" y="101274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7" name="Google Shape;2707;p22"/>
          <p:cNvSpPr/>
          <p:nvPr/>
        </p:nvSpPr>
        <p:spPr>
          <a:xfrm>
            <a:off x="11390363" y="362913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8" name="Google Shape;2708;p22"/>
          <p:cNvSpPr/>
          <p:nvPr/>
        </p:nvSpPr>
        <p:spPr>
          <a:xfrm>
            <a:off x="11873847" y="101274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9" name="Google Shape;2709;p22"/>
          <p:cNvSpPr/>
          <p:nvPr/>
        </p:nvSpPr>
        <p:spPr>
          <a:xfrm>
            <a:off x="11776929" y="101274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0" name="Google Shape;2710;p22"/>
          <p:cNvSpPr/>
          <p:nvPr/>
        </p:nvSpPr>
        <p:spPr>
          <a:xfrm>
            <a:off x="12067187" y="101386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1" name="Google Shape;2711;p22"/>
          <p:cNvSpPr/>
          <p:nvPr/>
        </p:nvSpPr>
        <p:spPr>
          <a:xfrm rot="5400000">
            <a:off x="12048642" y="645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2" name="Google Shape;2712;p22"/>
          <p:cNvSpPr/>
          <p:nvPr/>
        </p:nvSpPr>
        <p:spPr>
          <a:xfrm rot="5400000">
            <a:off x="12148909" y="6607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3" name="Google Shape;2713;p22"/>
          <p:cNvSpPr/>
          <p:nvPr/>
        </p:nvSpPr>
        <p:spPr>
          <a:xfrm rot="5400000">
            <a:off x="12048642" y="866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4" name="Google Shape;2714;p22"/>
          <p:cNvSpPr/>
          <p:nvPr/>
        </p:nvSpPr>
        <p:spPr>
          <a:xfrm rot="5400000">
            <a:off x="12148542" y="8807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5" name="Google Shape;2715;p22"/>
          <p:cNvSpPr/>
          <p:nvPr/>
        </p:nvSpPr>
        <p:spPr>
          <a:xfrm rot="5400000">
            <a:off x="11879209" y="5754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6" name="Google Shape;2716;p22"/>
          <p:cNvSpPr/>
          <p:nvPr/>
        </p:nvSpPr>
        <p:spPr>
          <a:xfrm rot="5400000">
            <a:off x="12148909" y="11660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7" name="Google Shape;2717;p22"/>
          <p:cNvSpPr/>
          <p:nvPr/>
        </p:nvSpPr>
        <p:spPr>
          <a:xfrm flipH="1">
            <a:off x="1093293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8" name="Google Shape;2718;p22"/>
          <p:cNvSpPr/>
          <p:nvPr/>
        </p:nvSpPr>
        <p:spPr>
          <a:xfrm flipH="1">
            <a:off x="10942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9" name="Google Shape;2719;p22"/>
          <p:cNvSpPr/>
          <p:nvPr/>
        </p:nvSpPr>
        <p:spPr>
          <a:xfrm flipH="1">
            <a:off x="983693" y="-8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0" name="Google Shape;2720;p22"/>
          <p:cNvSpPr/>
          <p:nvPr/>
        </p:nvSpPr>
        <p:spPr>
          <a:xfrm flipH="1">
            <a:off x="873659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1" name="Google Shape;2721;p22"/>
          <p:cNvSpPr/>
          <p:nvPr/>
        </p:nvSpPr>
        <p:spPr>
          <a:xfrm flipH="1">
            <a:off x="8731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2" name="Google Shape;2722;p22"/>
          <p:cNvSpPr/>
          <p:nvPr/>
        </p:nvSpPr>
        <p:spPr>
          <a:xfrm flipH="1">
            <a:off x="1012893" y="3267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3" name="Google Shape;2723;p22"/>
          <p:cNvSpPr/>
          <p:nvPr/>
        </p:nvSpPr>
        <p:spPr>
          <a:xfrm flipH="1">
            <a:off x="763126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4" name="Google Shape;2724;p22"/>
          <p:cNvSpPr/>
          <p:nvPr/>
        </p:nvSpPr>
        <p:spPr>
          <a:xfrm flipH="1">
            <a:off x="7633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5" name="Google Shape;2725;p22"/>
          <p:cNvSpPr/>
          <p:nvPr/>
        </p:nvSpPr>
        <p:spPr>
          <a:xfrm>
            <a:off x="513393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6" name="Google Shape;2726;p22"/>
          <p:cNvSpPr/>
          <p:nvPr/>
        </p:nvSpPr>
        <p:spPr>
          <a:xfrm>
            <a:off x="5143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7" name="Google Shape;2727;p22"/>
          <p:cNvSpPr/>
          <p:nvPr/>
        </p:nvSpPr>
        <p:spPr>
          <a:xfrm>
            <a:off x="623926" y="1949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8" name="Google Shape;2728;p22"/>
          <p:cNvSpPr/>
          <p:nvPr/>
        </p:nvSpPr>
        <p:spPr>
          <a:xfrm>
            <a:off x="623926" y="84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9" name="Google Shape;2729;p22"/>
          <p:cNvSpPr/>
          <p:nvPr/>
        </p:nvSpPr>
        <p:spPr>
          <a:xfrm>
            <a:off x="624126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0" name="Google Shape;2730;p22"/>
          <p:cNvSpPr/>
          <p:nvPr/>
        </p:nvSpPr>
        <p:spPr>
          <a:xfrm flipH="1">
            <a:off x="3293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1" name="Google Shape;2731;p22"/>
          <p:cNvSpPr/>
          <p:nvPr/>
        </p:nvSpPr>
        <p:spPr>
          <a:xfrm>
            <a:off x="803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2" name="Google Shape;2732;p22"/>
          <p:cNvSpPr/>
          <p:nvPr/>
        </p:nvSpPr>
        <p:spPr>
          <a:xfrm>
            <a:off x="190193" y="-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3" name="Google Shape;2733;p22"/>
          <p:cNvSpPr/>
          <p:nvPr/>
        </p:nvSpPr>
        <p:spPr>
          <a:xfrm rot="5400000" flipH="1">
            <a:off x="11090262" y="23063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4" name="Google Shape;2734;p22"/>
          <p:cNvSpPr/>
          <p:nvPr/>
        </p:nvSpPr>
        <p:spPr>
          <a:xfrm rot="5400000" flipH="1">
            <a:off x="12052709" y="672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5" name="Google Shape;2735;p22"/>
          <p:cNvSpPr/>
          <p:nvPr/>
        </p:nvSpPr>
        <p:spPr>
          <a:xfrm rot="5400000" flipH="1">
            <a:off x="12148909" y="67403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6" name="Google Shape;2736;p22"/>
          <p:cNvSpPr/>
          <p:nvPr/>
        </p:nvSpPr>
        <p:spPr>
          <a:xfrm rot="5400000" flipH="1">
            <a:off x="11630142" y="6504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7" name="Google Shape;2737;p22"/>
          <p:cNvSpPr/>
          <p:nvPr/>
        </p:nvSpPr>
        <p:spPr>
          <a:xfrm rot="5400000" flipH="1">
            <a:off x="12148542" y="652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8" name="Google Shape;2738;p22"/>
          <p:cNvSpPr/>
          <p:nvPr/>
        </p:nvSpPr>
        <p:spPr>
          <a:xfrm rot="5400000" flipH="1">
            <a:off x="12147726" y="64089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9" name="Google Shape;2739;p22"/>
          <p:cNvSpPr/>
          <p:nvPr/>
        </p:nvSpPr>
        <p:spPr>
          <a:xfrm rot="5400000" flipH="1">
            <a:off x="11519609" y="628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0" name="Google Shape;2740;p22"/>
          <p:cNvSpPr/>
          <p:nvPr/>
        </p:nvSpPr>
        <p:spPr>
          <a:xfrm rot="5400000" flipH="1">
            <a:off x="12148542" y="629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1" name="Google Shape;2741;p22"/>
          <p:cNvSpPr/>
          <p:nvPr/>
        </p:nvSpPr>
        <p:spPr>
          <a:xfrm rot="5400000" flipH="1">
            <a:off x="11387809" y="642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2" name="Google Shape;2742;p22"/>
          <p:cNvSpPr/>
          <p:nvPr/>
        </p:nvSpPr>
        <p:spPr>
          <a:xfrm rot="5400000" flipH="1">
            <a:off x="11519609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3" name="Google Shape;2743;p22"/>
          <p:cNvSpPr/>
          <p:nvPr/>
        </p:nvSpPr>
        <p:spPr>
          <a:xfrm rot="5400000" flipH="1">
            <a:off x="11630142" y="6173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4" name="Google Shape;2744;p22"/>
          <p:cNvSpPr/>
          <p:nvPr/>
        </p:nvSpPr>
        <p:spPr>
          <a:xfrm rot="5400000" flipH="1">
            <a:off x="12148542" y="6189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5" name="Google Shape;2745;p22"/>
          <p:cNvSpPr/>
          <p:nvPr/>
        </p:nvSpPr>
        <p:spPr>
          <a:xfrm rot="5400000" flipH="1">
            <a:off x="12148542" y="607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6" name="Google Shape;2746;p22"/>
          <p:cNvSpPr/>
          <p:nvPr/>
        </p:nvSpPr>
        <p:spPr>
          <a:xfrm rot="5400000" flipH="1">
            <a:off x="11942175" y="639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7" name="Google Shape;2747;p22"/>
          <p:cNvSpPr/>
          <p:nvPr/>
        </p:nvSpPr>
        <p:spPr>
          <a:xfrm rot="5400000" flipH="1">
            <a:off x="12052709" y="639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8" name="Google Shape;2748;p22"/>
          <p:cNvSpPr/>
          <p:nvPr/>
        </p:nvSpPr>
        <p:spPr>
          <a:xfrm rot="5400000" flipH="1">
            <a:off x="12148542" y="5968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9" name="Google Shape;2749;p22"/>
          <p:cNvSpPr/>
          <p:nvPr/>
        </p:nvSpPr>
        <p:spPr>
          <a:xfrm rot="10800000">
            <a:off x="258681" y="649698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0" name="Google Shape;2750;p22"/>
          <p:cNvSpPr/>
          <p:nvPr/>
        </p:nvSpPr>
        <p:spPr>
          <a:xfrm rot="10800000">
            <a:off x="258681" y="6355317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1" name="Google Shape;2751;p22"/>
          <p:cNvSpPr/>
          <p:nvPr/>
        </p:nvSpPr>
        <p:spPr>
          <a:xfrm rot="10800000">
            <a:off x="742893" y="6594024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2" name="Google Shape;2752;p22"/>
          <p:cNvSpPr/>
          <p:nvPr/>
        </p:nvSpPr>
        <p:spPr>
          <a:xfrm rot="10800000">
            <a:off x="839531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3" name="Google Shape;2753;p22"/>
          <p:cNvSpPr/>
          <p:nvPr/>
        </p:nvSpPr>
        <p:spPr>
          <a:xfrm rot="10800000">
            <a:off x="646190" y="6796923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4" name="Google Shape;2754;p22"/>
          <p:cNvSpPr/>
          <p:nvPr/>
        </p:nvSpPr>
        <p:spPr>
          <a:xfrm rot="10800000">
            <a:off x="549769" y="6796540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5" name="Google Shape;2755;p22"/>
          <p:cNvSpPr/>
          <p:nvPr/>
        </p:nvSpPr>
        <p:spPr>
          <a:xfrm rot="10800000">
            <a:off x="355934" y="6796923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6" name="Google Shape;2756;p22"/>
          <p:cNvSpPr/>
          <p:nvPr/>
        </p:nvSpPr>
        <p:spPr>
          <a:xfrm rot="10800000">
            <a:off x="259511" y="6796923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7" name="Google Shape;2757;p22"/>
          <p:cNvSpPr/>
          <p:nvPr/>
        </p:nvSpPr>
        <p:spPr>
          <a:xfrm rot="10800000">
            <a:off x="162594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8" name="Google Shape;2758;p22"/>
          <p:cNvSpPr/>
          <p:nvPr/>
        </p:nvSpPr>
        <p:spPr>
          <a:xfrm rot="10800000">
            <a:off x="65677" y="6796540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9" name="Google Shape;2759;p22"/>
          <p:cNvSpPr/>
          <p:nvPr/>
        </p:nvSpPr>
        <p:spPr>
          <a:xfrm rot="10800000">
            <a:off x="829361" y="66980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0" name="Google Shape;2760;p22"/>
          <p:cNvSpPr/>
          <p:nvPr/>
        </p:nvSpPr>
        <p:spPr>
          <a:xfrm rot="10800000">
            <a:off x="539598" y="6698065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1" name="Google Shape;2761;p22"/>
          <p:cNvSpPr/>
          <p:nvPr/>
        </p:nvSpPr>
        <p:spPr>
          <a:xfrm rot="10800000">
            <a:off x="646190" y="6698066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2" name="Google Shape;2762;p22"/>
          <p:cNvSpPr/>
          <p:nvPr/>
        </p:nvSpPr>
        <p:spPr>
          <a:xfrm rot="10800000">
            <a:off x="742893" y="6436358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3" name="Google Shape;2763;p22"/>
          <p:cNvSpPr/>
          <p:nvPr/>
        </p:nvSpPr>
        <p:spPr>
          <a:xfrm rot="10800000">
            <a:off x="259511" y="6698066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4" name="Google Shape;2764;p22"/>
          <p:cNvSpPr/>
          <p:nvPr/>
        </p:nvSpPr>
        <p:spPr>
          <a:xfrm rot="10800000">
            <a:off x="355934" y="6698066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5" name="Google Shape;2765;p22"/>
          <p:cNvSpPr/>
          <p:nvPr/>
        </p:nvSpPr>
        <p:spPr>
          <a:xfrm rot="10800000">
            <a:off x="55979" y="6698065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6" name="Google Shape;2766;p22"/>
          <p:cNvSpPr/>
          <p:nvPr/>
        </p:nvSpPr>
        <p:spPr>
          <a:xfrm rot="-5400000">
            <a:off x="84451" y="61531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7" name="Google Shape;2767;p22"/>
          <p:cNvSpPr/>
          <p:nvPr/>
        </p:nvSpPr>
        <p:spPr>
          <a:xfrm rot="-5400000">
            <a:off x="-15082" y="616916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8" name="Google Shape;2768;p22"/>
          <p:cNvSpPr/>
          <p:nvPr/>
        </p:nvSpPr>
        <p:spPr>
          <a:xfrm rot="-5400000">
            <a:off x="84451" y="59327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9" name="Google Shape;2769;p22"/>
          <p:cNvSpPr/>
          <p:nvPr/>
        </p:nvSpPr>
        <p:spPr>
          <a:xfrm rot="-5400000">
            <a:off x="-15449" y="59491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0" name="Google Shape;2770;p22"/>
          <p:cNvSpPr/>
          <p:nvPr/>
        </p:nvSpPr>
        <p:spPr>
          <a:xfrm rot="-5400000">
            <a:off x="253885" y="622364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1" name="Google Shape;2771;p22"/>
          <p:cNvSpPr/>
          <p:nvPr/>
        </p:nvSpPr>
        <p:spPr>
          <a:xfrm rot="-5400000">
            <a:off x="-15082" y="671334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2" name="Google Shape;2772;p22"/>
          <p:cNvSpPr/>
          <p:nvPr/>
        </p:nvSpPr>
        <p:spPr>
          <a:xfrm rot="10800000" flipH="1">
            <a:off x="11039801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3" name="Google Shape;2773;p22"/>
          <p:cNvSpPr/>
          <p:nvPr/>
        </p:nvSpPr>
        <p:spPr>
          <a:xfrm rot="10800000" flipH="1">
            <a:off x="110388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4" name="Google Shape;2774;p22"/>
          <p:cNvSpPr/>
          <p:nvPr/>
        </p:nvSpPr>
        <p:spPr>
          <a:xfrm rot="10800000" flipH="1">
            <a:off x="11149401" y="6828325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5" name="Google Shape;2775;p22"/>
          <p:cNvSpPr/>
          <p:nvPr/>
        </p:nvSpPr>
        <p:spPr>
          <a:xfrm rot="10800000" flipH="1">
            <a:off x="11259434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6" name="Google Shape;2776;p22"/>
          <p:cNvSpPr/>
          <p:nvPr/>
        </p:nvSpPr>
        <p:spPr>
          <a:xfrm rot="10800000" flipH="1">
            <a:off x="112599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7" name="Google Shape;2777;p22"/>
          <p:cNvSpPr/>
          <p:nvPr/>
        </p:nvSpPr>
        <p:spPr>
          <a:xfrm rot="10800000" flipH="1">
            <a:off x="11120201" y="64722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8" name="Google Shape;2778;p22"/>
          <p:cNvSpPr/>
          <p:nvPr/>
        </p:nvSpPr>
        <p:spPr>
          <a:xfrm rot="10800000" flipH="1">
            <a:off x="11369967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9" name="Google Shape;2779;p22"/>
          <p:cNvSpPr/>
          <p:nvPr/>
        </p:nvSpPr>
        <p:spPr>
          <a:xfrm rot="10800000" flipH="1">
            <a:off x="113697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0" name="Google Shape;2780;p22"/>
          <p:cNvSpPr/>
          <p:nvPr/>
        </p:nvSpPr>
        <p:spPr>
          <a:xfrm rot="10800000">
            <a:off x="11619701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1" name="Google Shape;2781;p22"/>
          <p:cNvSpPr/>
          <p:nvPr/>
        </p:nvSpPr>
        <p:spPr>
          <a:xfrm rot="10800000">
            <a:off x="116187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2" name="Google Shape;2782;p22"/>
          <p:cNvSpPr/>
          <p:nvPr/>
        </p:nvSpPr>
        <p:spPr>
          <a:xfrm rot="10800000">
            <a:off x="11509167" y="66040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3" name="Google Shape;2783;p22"/>
          <p:cNvSpPr/>
          <p:nvPr/>
        </p:nvSpPr>
        <p:spPr>
          <a:xfrm rot="10800000">
            <a:off x="11509167" y="67146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4" name="Google Shape;2784;p22"/>
          <p:cNvSpPr/>
          <p:nvPr/>
        </p:nvSpPr>
        <p:spPr>
          <a:xfrm rot="10800000">
            <a:off x="11508967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5" name="Google Shape;2785;p22"/>
          <p:cNvSpPr/>
          <p:nvPr/>
        </p:nvSpPr>
        <p:spPr>
          <a:xfrm rot="10800000" flipH="1">
            <a:off x="118037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6" name="Google Shape;2786;p22"/>
          <p:cNvSpPr/>
          <p:nvPr/>
        </p:nvSpPr>
        <p:spPr>
          <a:xfrm rot="10800000">
            <a:off x="120527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7" name="Google Shape;2787;p22"/>
          <p:cNvSpPr/>
          <p:nvPr/>
        </p:nvSpPr>
        <p:spPr>
          <a:xfrm rot="10800000">
            <a:off x="11942901" y="68299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8" name="Google Shape;2788;p22"/>
          <p:cNvSpPr/>
          <p:nvPr/>
        </p:nvSpPr>
        <p:spPr>
          <a:xfrm rot="-5400000" flipH="1">
            <a:off x="1043018" y="656861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807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91" name="Google Shape;2791;p23"/>
          <p:cNvSpPr txBox="1">
            <a:spLocks noGrp="1"/>
          </p:cNvSpPr>
          <p:nvPr>
            <p:ph type="subTitle" idx="1"/>
          </p:nvPr>
        </p:nvSpPr>
        <p:spPr>
          <a:xfrm>
            <a:off x="3606439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2" name="Google Shape;2792;p23"/>
          <p:cNvSpPr txBox="1">
            <a:spLocks noGrp="1"/>
          </p:cNvSpPr>
          <p:nvPr>
            <p:ph type="subTitle" idx="2"/>
          </p:nvPr>
        </p:nvSpPr>
        <p:spPr>
          <a:xfrm>
            <a:off x="3606456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3" name="Google Shape;2793;p23"/>
          <p:cNvSpPr txBox="1">
            <a:spLocks noGrp="1"/>
          </p:cNvSpPr>
          <p:nvPr>
            <p:ph type="subTitle" idx="3"/>
          </p:nvPr>
        </p:nvSpPr>
        <p:spPr>
          <a:xfrm>
            <a:off x="6261928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4" name="Google Shape;2794;p23"/>
          <p:cNvSpPr txBox="1">
            <a:spLocks noGrp="1"/>
          </p:cNvSpPr>
          <p:nvPr>
            <p:ph type="subTitle" idx="4"/>
          </p:nvPr>
        </p:nvSpPr>
        <p:spPr>
          <a:xfrm>
            <a:off x="6261944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5" name="Google Shape;2795;p23"/>
          <p:cNvSpPr txBox="1">
            <a:spLocks noGrp="1"/>
          </p:cNvSpPr>
          <p:nvPr>
            <p:ph type="subTitle" idx="5"/>
          </p:nvPr>
        </p:nvSpPr>
        <p:spPr>
          <a:xfrm>
            <a:off x="8917417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6" name="Google Shape;2796;p23"/>
          <p:cNvSpPr txBox="1">
            <a:spLocks noGrp="1"/>
          </p:cNvSpPr>
          <p:nvPr>
            <p:ph type="subTitle" idx="6"/>
          </p:nvPr>
        </p:nvSpPr>
        <p:spPr>
          <a:xfrm>
            <a:off x="8917433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7" name="Google Shape;2797;p23"/>
          <p:cNvSpPr txBox="1">
            <a:spLocks noGrp="1"/>
          </p:cNvSpPr>
          <p:nvPr>
            <p:ph type="subTitle" idx="7"/>
          </p:nvPr>
        </p:nvSpPr>
        <p:spPr>
          <a:xfrm>
            <a:off x="950959" y="44463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98" name="Google Shape;2798;p23"/>
          <p:cNvSpPr txBox="1">
            <a:spLocks noGrp="1"/>
          </p:cNvSpPr>
          <p:nvPr>
            <p:ph type="subTitle" idx="8"/>
          </p:nvPr>
        </p:nvSpPr>
        <p:spPr>
          <a:xfrm>
            <a:off x="950959" y="3879600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99" name="Google Shape;2799;p23"/>
          <p:cNvSpPr/>
          <p:nvPr/>
        </p:nvSpPr>
        <p:spPr>
          <a:xfrm rot="10800000">
            <a:off x="12149067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0" name="Google Shape;2800;p23"/>
          <p:cNvSpPr/>
          <p:nvPr/>
        </p:nvSpPr>
        <p:spPr>
          <a:xfrm rot="10800000">
            <a:off x="12149067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1" name="Google Shape;2801;p23"/>
          <p:cNvSpPr/>
          <p:nvPr/>
        </p:nvSpPr>
        <p:spPr>
          <a:xfrm rot="10800000">
            <a:off x="11917734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2" name="Google Shape;2802;p23"/>
          <p:cNvSpPr/>
          <p:nvPr/>
        </p:nvSpPr>
        <p:spPr>
          <a:xfrm rot="10800000">
            <a:off x="12038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3" name="Google Shape;2803;p23"/>
          <p:cNvSpPr/>
          <p:nvPr/>
        </p:nvSpPr>
        <p:spPr>
          <a:xfrm rot="10800000">
            <a:off x="12038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4" name="Google Shape;2804;p23"/>
          <p:cNvSpPr/>
          <p:nvPr/>
        </p:nvSpPr>
        <p:spPr>
          <a:xfrm rot="10800000">
            <a:off x="12039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5" name="Google Shape;2805;p23"/>
          <p:cNvSpPr/>
          <p:nvPr/>
        </p:nvSpPr>
        <p:spPr>
          <a:xfrm rot="10800000">
            <a:off x="11818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6" name="Google Shape;2806;p23"/>
          <p:cNvSpPr/>
          <p:nvPr/>
        </p:nvSpPr>
        <p:spPr>
          <a:xfrm rot="10800000">
            <a:off x="118188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7" name="Google Shape;2807;p23"/>
          <p:cNvSpPr/>
          <p:nvPr/>
        </p:nvSpPr>
        <p:spPr>
          <a:xfrm rot="10800000">
            <a:off x="11708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8" name="Google Shape;2808;p23"/>
          <p:cNvSpPr/>
          <p:nvPr/>
        </p:nvSpPr>
        <p:spPr>
          <a:xfrm rot="10800000">
            <a:off x="115977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9" name="Google Shape;2809;p23"/>
          <p:cNvSpPr/>
          <p:nvPr/>
        </p:nvSpPr>
        <p:spPr>
          <a:xfrm rot="10800000">
            <a:off x="11597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0" name="Google Shape;2810;p23"/>
          <p:cNvSpPr/>
          <p:nvPr/>
        </p:nvSpPr>
        <p:spPr>
          <a:xfrm rot="10800000">
            <a:off x="11597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1" name="Google Shape;2811;p23"/>
          <p:cNvSpPr/>
          <p:nvPr/>
        </p:nvSpPr>
        <p:spPr>
          <a:xfrm rot="10800000">
            <a:off x="11487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2" name="Google Shape;2812;p23"/>
          <p:cNvSpPr/>
          <p:nvPr/>
        </p:nvSpPr>
        <p:spPr>
          <a:xfrm rot="10800000">
            <a:off x="11487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3" name="Google Shape;2813;p23"/>
          <p:cNvSpPr/>
          <p:nvPr/>
        </p:nvSpPr>
        <p:spPr>
          <a:xfrm rot="10800000">
            <a:off x="11378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4" name="Google Shape;2814;p23"/>
          <p:cNvSpPr/>
          <p:nvPr/>
        </p:nvSpPr>
        <p:spPr>
          <a:xfrm rot="10800000">
            <a:off x="11157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5" name="Google Shape;2815;p23"/>
          <p:cNvSpPr/>
          <p:nvPr/>
        </p:nvSpPr>
        <p:spPr>
          <a:xfrm rot="10800000">
            <a:off x="111577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6" name="Google Shape;2816;p23"/>
          <p:cNvSpPr/>
          <p:nvPr/>
        </p:nvSpPr>
        <p:spPr>
          <a:xfrm rot="10800000">
            <a:off x="10936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7" name="Google Shape;2817;p23"/>
          <p:cNvSpPr/>
          <p:nvPr/>
        </p:nvSpPr>
        <p:spPr>
          <a:xfrm rot="10800000">
            <a:off x="10937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8" name="Google Shape;2818;p23"/>
          <p:cNvSpPr/>
          <p:nvPr/>
        </p:nvSpPr>
        <p:spPr>
          <a:xfrm rot="10800000">
            <a:off x="108268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9" name="Google Shape;2819;p23"/>
          <p:cNvSpPr/>
          <p:nvPr/>
        </p:nvSpPr>
        <p:spPr>
          <a:xfrm rot="10800000">
            <a:off x="107170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0" name="Google Shape;2820;p23"/>
          <p:cNvSpPr/>
          <p:nvPr/>
        </p:nvSpPr>
        <p:spPr>
          <a:xfrm rot="10800000">
            <a:off x="11227518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1" name="Google Shape;2821;p23"/>
          <p:cNvSpPr/>
          <p:nvPr/>
        </p:nvSpPr>
        <p:spPr>
          <a:xfrm rot="10800000">
            <a:off x="10716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2" name="Google Shape;2822;p23"/>
          <p:cNvSpPr/>
          <p:nvPr/>
        </p:nvSpPr>
        <p:spPr>
          <a:xfrm rot="10800000">
            <a:off x="108562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3" name="Google Shape;2823;p23"/>
          <p:cNvSpPr/>
          <p:nvPr/>
        </p:nvSpPr>
        <p:spPr>
          <a:xfrm rot="10800000">
            <a:off x="106065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4" name="Google Shape;2824;p23"/>
          <p:cNvSpPr/>
          <p:nvPr/>
        </p:nvSpPr>
        <p:spPr>
          <a:xfrm rot="10800000">
            <a:off x="10606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5" name="Google Shape;2825;p23"/>
          <p:cNvSpPr/>
          <p:nvPr/>
        </p:nvSpPr>
        <p:spPr>
          <a:xfrm rot="10800000">
            <a:off x="10606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6" name="Google Shape;2826;p23"/>
          <p:cNvSpPr/>
          <p:nvPr/>
        </p:nvSpPr>
        <p:spPr>
          <a:xfrm rot="10800000">
            <a:off x="10495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7" name="Google Shape;2827;p23"/>
          <p:cNvSpPr/>
          <p:nvPr/>
        </p:nvSpPr>
        <p:spPr>
          <a:xfrm rot="10800000">
            <a:off x="10275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8" name="Google Shape;2828;p23"/>
          <p:cNvSpPr/>
          <p:nvPr/>
        </p:nvSpPr>
        <p:spPr>
          <a:xfrm rot="10800000">
            <a:off x="101657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9" name="Google Shape;2829;p23"/>
          <p:cNvSpPr/>
          <p:nvPr/>
        </p:nvSpPr>
        <p:spPr>
          <a:xfrm rot="10800000">
            <a:off x="10165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0" name="Google Shape;2830;p23"/>
          <p:cNvSpPr/>
          <p:nvPr/>
        </p:nvSpPr>
        <p:spPr>
          <a:xfrm rot="10800000">
            <a:off x="102206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1" name="Google Shape;2831;p23"/>
          <p:cNvSpPr/>
          <p:nvPr/>
        </p:nvSpPr>
        <p:spPr>
          <a:xfrm rot="10800000">
            <a:off x="10055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2" name="Google Shape;2832;p23"/>
          <p:cNvSpPr/>
          <p:nvPr/>
        </p:nvSpPr>
        <p:spPr>
          <a:xfrm rot="10800000">
            <a:off x="10055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3" name="Google Shape;2833;p23"/>
          <p:cNvSpPr/>
          <p:nvPr/>
        </p:nvSpPr>
        <p:spPr>
          <a:xfrm rot="10800000">
            <a:off x="10055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4" name="Google Shape;2834;p23"/>
          <p:cNvSpPr/>
          <p:nvPr/>
        </p:nvSpPr>
        <p:spPr>
          <a:xfrm rot="10800000">
            <a:off x="9945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5" name="Google Shape;2835;p23"/>
          <p:cNvSpPr/>
          <p:nvPr/>
        </p:nvSpPr>
        <p:spPr>
          <a:xfrm rot="10800000">
            <a:off x="9945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6" name="Google Shape;2836;p23"/>
          <p:cNvSpPr/>
          <p:nvPr/>
        </p:nvSpPr>
        <p:spPr>
          <a:xfrm rot="10800000">
            <a:off x="99454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7" name="Google Shape;2837;p23"/>
          <p:cNvSpPr/>
          <p:nvPr/>
        </p:nvSpPr>
        <p:spPr>
          <a:xfrm rot="10800000">
            <a:off x="9834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8" name="Google Shape;2838;p23"/>
          <p:cNvSpPr/>
          <p:nvPr/>
        </p:nvSpPr>
        <p:spPr>
          <a:xfrm rot="10800000">
            <a:off x="96144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9" name="Google Shape;2839;p23"/>
          <p:cNvSpPr/>
          <p:nvPr/>
        </p:nvSpPr>
        <p:spPr>
          <a:xfrm rot="10800000">
            <a:off x="9614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0" name="Google Shape;2840;p23"/>
          <p:cNvSpPr/>
          <p:nvPr/>
        </p:nvSpPr>
        <p:spPr>
          <a:xfrm rot="10800000">
            <a:off x="9688567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1" name="Google Shape;2841;p23"/>
          <p:cNvSpPr/>
          <p:nvPr/>
        </p:nvSpPr>
        <p:spPr>
          <a:xfrm rot="10800000">
            <a:off x="9335201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2" name="Google Shape;2842;p23"/>
          <p:cNvSpPr/>
          <p:nvPr/>
        </p:nvSpPr>
        <p:spPr>
          <a:xfrm rot="10800000">
            <a:off x="95046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3" name="Google Shape;2843;p23"/>
          <p:cNvSpPr/>
          <p:nvPr/>
        </p:nvSpPr>
        <p:spPr>
          <a:xfrm rot="10800000">
            <a:off x="9504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4" name="Google Shape;2844;p23"/>
          <p:cNvSpPr/>
          <p:nvPr/>
        </p:nvSpPr>
        <p:spPr>
          <a:xfrm rot="10800000">
            <a:off x="9394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5" name="Google Shape;2845;p23"/>
          <p:cNvSpPr/>
          <p:nvPr/>
        </p:nvSpPr>
        <p:spPr>
          <a:xfrm rot="10800000">
            <a:off x="92843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6" name="Google Shape;2846;p23"/>
          <p:cNvSpPr/>
          <p:nvPr/>
        </p:nvSpPr>
        <p:spPr>
          <a:xfrm rot="10800000">
            <a:off x="9284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7" name="Google Shape;2847;p23"/>
          <p:cNvSpPr/>
          <p:nvPr/>
        </p:nvSpPr>
        <p:spPr>
          <a:xfrm rot="10800000">
            <a:off x="9173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8" name="Google Shape;2848;p23"/>
          <p:cNvSpPr/>
          <p:nvPr/>
        </p:nvSpPr>
        <p:spPr>
          <a:xfrm rot="10800000">
            <a:off x="895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9" name="Google Shape;2849;p23"/>
          <p:cNvSpPr/>
          <p:nvPr/>
        </p:nvSpPr>
        <p:spPr>
          <a:xfrm rot="10800000">
            <a:off x="8843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0" name="Google Shape;2850;p23"/>
          <p:cNvSpPr/>
          <p:nvPr/>
        </p:nvSpPr>
        <p:spPr>
          <a:xfrm rot="10800000">
            <a:off x="88428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1" name="Google Shape;2851;p23"/>
          <p:cNvSpPr/>
          <p:nvPr/>
        </p:nvSpPr>
        <p:spPr>
          <a:xfrm rot="10800000">
            <a:off x="8733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2" name="Google Shape;2852;p23"/>
          <p:cNvSpPr/>
          <p:nvPr/>
        </p:nvSpPr>
        <p:spPr>
          <a:xfrm rot="10800000">
            <a:off x="86232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3" name="Google Shape;2853;p23"/>
          <p:cNvSpPr/>
          <p:nvPr/>
        </p:nvSpPr>
        <p:spPr>
          <a:xfrm rot="10800000">
            <a:off x="86232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4" name="Google Shape;2854;p23"/>
          <p:cNvSpPr/>
          <p:nvPr/>
        </p:nvSpPr>
        <p:spPr>
          <a:xfrm rot="10800000">
            <a:off x="86232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5" name="Google Shape;2855;p23"/>
          <p:cNvSpPr/>
          <p:nvPr/>
        </p:nvSpPr>
        <p:spPr>
          <a:xfrm rot="10800000">
            <a:off x="8512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6" name="Google Shape;2856;p23"/>
          <p:cNvSpPr/>
          <p:nvPr/>
        </p:nvSpPr>
        <p:spPr>
          <a:xfrm rot="10800000">
            <a:off x="8306767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7" name="Google Shape;2857;p23"/>
          <p:cNvSpPr/>
          <p:nvPr/>
        </p:nvSpPr>
        <p:spPr>
          <a:xfrm rot="10800000">
            <a:off x="84028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8" name="Google Shape;2858;p23"/>
          <p:cNvSpPr/>
          <p:nvPr/>
        </p:nvSpPr>
        <p:spPr>
          <a:xfrm rot="10800000">
            <a:off x="84028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9" name="Google Shape;2859;p23"/>
          <p:cNvSpPr/>
          <p:nvPr/>
        </p:nvSpPr>
        <p:spPr>
          <a:xfrm rot="10800000">
            <a:off x="84028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0" name="Google Shape;2860;p23"/>
          <p:cNvSpPr/>
          <p:nvPr/>
        </p:nvSpPr>
        <p:spPr>
          <a:xfrm rot="10800000">
            <a:off x="81824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1" name="Google Shape;2861;p23"/>
          <p:cNvSpPr/>
          <p:nvPr/>
        </p:nvSpPr>
        <p:spPr>
          <a:xfrm rot="10800000">
            <a:off x="7851534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2" name="Google Shape;2862;p23"/>
          <p:cNvSpPr/>
          <p:nvPr/>
        </p:nvSpPr>
        <p:spPr>
          <a:xfrm rot="10800000">
            <a:off x="818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3" name="Google Shape;2863;p23"/>
          <p:cNvSpPr/>
          <p:nvPr/>
        </p:nvSpPr>
        <p:spPr>
          <a:xfrm rot="10800000">
            <a:off x="807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4" name="Google Shape;2864;p23"/>
          <p:cNvSpPr/>
          <p:nvPr/>
        </p:nvSpPr>
        <p:spPr>
          <a:xfrm rot="10800000">
            <a:off x="807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5" name="Google Shape;2865;p23"/>
          <p:cNvSpPr/>
          <p:nvPr/>
        </p:nvSpPr>
        <p:spPr>
          <a:xfrm rot="10800000">
            <a:off x="7631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6" name="Google Shape;2866;p23"/>
          <p:cNvSpPr/>
          <p:nvPr/>
        </p:nvSpPr>
        <p:spPr>
          <a:xfrm rot="10800000">
            <a:off x="7631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7" name="Google Shape;2867;p23"/>
          <p:cNvSpPr/>
          <p:nvPr/>
        </p:nvSpPr>
        <p:spPr>
          <a:xfrm rot="10800000">
            <a:off x="7338634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8" name="Google Shape;2868;p23"/>
          <p:cNvSpPr/>
          <p:nvPr/>
        </p:nvSpPr>
        <p:spPr>
          <a:xfrm rot="10800000">
            <a:off x="75213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9" name="Google Shape;2869;p23"/>
          <p:cNvSpPr/>
          <p:nvPr/>
        </p:nvSpPr>
        <p:spPr>
          <a:xfrm rot="10800000">
            <a:off x="7521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0" name="Google Shape;2870;p23"/>
          <p:cNvSpPr/>
          <p:nvPr/>
        </p:nvSpPr>
        <p:spPr>
          <a:xfrm rot="10800000">
            <a:off x="7053200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1" name="Google Shape;2871;p23"/>
          <p:cNvSpPr/>
          <p:nvPr/>
        </p:nvSpPr>
        <p:spPr>
          <a:xfrm rot="10800000">
            <a:off x="7053200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2" name="Google Shape;2872;p23"/>
          <p:cNvSpPr/>
          <p:nvPr/>
        </p:nvSpPr>
        <p:spPr>
          <a:xfrm rot="10800000">
            <a:off x="6821867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3" name="Google Shape;2873;p23"/>
          <p:cNvSpPr/>
          <p:nvPr/>
        </p:nvSpPr>
        <p:spPr>
          <a:xfrm rot="10800000">
            <a:off x="6942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4" name="Google Shape;2874;p23"/>
          <p:cNvSpPr/>
          <p:nvPr/>
        </p:nvSpPr>
        <p:spPr>
          <a:xfrm rot="10800000">
            <a:off x="6942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5" name="Google Shape;2875;p23"/>
          <p:cNvSpPr/>
          <p:nvPr/>
        </p:nvSpPr>
        <p:spPr>
          <a:xfrm rot="10800000">
            <a:off x="6943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6" name="Google Shape;2876;p23"/>
          <p:cNvSpPr/>
          <p:nvPr/>
        </p:nvSpPr>
        <p:spPr>
          <a:xfrm rot="10800000">
            <a:off x="67230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7" name="Google Shape;2877;p23"/>
          <p:cNvSpPr/>
          <p:nvPr/>
        </p:nvSpPr>
        <p:spPr>
          <a:xfrm rot="10800000">
            <a:off x="6723000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8" name="Google Shape;2878;p23"/>
          <p:cNvSpPr/>
          <p:nvPr/>
        </p:nvSpPr>
        <p:spPr>
          <a:xfrm rot="10800000">
            <a:off x="66124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9" name="Google Shape;2879;p23"/>
          <p:cNvSpPr/>
          <p:nvPr/>
        </p:nvSpPr>
        <p:spPr>
          <a:xfrm rot="10800000">
            <a:off x="65019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0" name="Google Shape;2880;p23"/>
          <p:cNvSpPr/>
          <p:nvPr/>
        </p:nvSpPr>
        <p:spPr>
          <a:xfrm rot="10800000">
            <a:off x="6501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1" name="Google Shape;2881;p23"/>
          <p:cNvSpPr/>
          <p:nvPr/>
        </p:nvSpPr>
        <p:spPr>
          <a:xfrm rot="10800000">
            <a:off x="6501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2" name="Google Shape;2882;p23"/>
          <p:cNvSpPr/>
          <p:nvPr/>
        </p:nvSpPr>
        <p:spPr>
          <a:xfrm rot="10800000">
            <a:off x="6392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3" name="Google Shape;2883;p23"/>
          <p:cNvSpPr/>
          <p:nvPr/>
        </p:nvSpPr>
        <p:spPr>
          <a:xfrm rot="10800000">
            <a:off x="6392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4" name="Google Shape;2884;p23"/>
          <p:cNvSpPr/>
          <p:nvPr/>
        </p:nvSpPr>
        <p:spPr>
          <a:xfrm rot="10800000">
            <a:off x="6282267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5" name="Google Shape;2885;p23"/>
          <p:cNvSpPr/>
          <p:nvPr/>
        </p:nvSpPr>
        <p:spPr>
          <a:xfrm rot="10800000">
            <a:off x="60611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6" name="Google Shape;2886;p23"/>
          <p:cNvSpPr/>
          <p:nvPr/>
        </p:nvSpPr>
        <p:spPr>
          <a:xfrm rot="10800000">
            <a:off x="60619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7" name="Google Shape;2887;p23"/>
          <p:cNvSpPr/>
          <p:nvPr/>
        </p:nvSpPr>
        <p:spPr>
          <a:xfrm rot="10800000">
            <a:off x="5840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8" name="Google Shape;2888;p23"/>
          <p:cNvSpPr/>
          <p:nvPr/>
        </p:nvSpPr>
        <p:spPr>
          <a:xfrm rot="10800000">
            <a:off x="5841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9" name="Google Shape;2889;p23"/>
          <p:cNvSpPr/>
          <p:nvPr/>
        </p:nvSpPr>
        <p:spPr>
          <a:xfrm rot="10800000">
            <a:off x="5731001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0" name="Google Shape;2890;p23"/>
          <p:cNvSpPr/>
          <p:nvPr/>
        </p:nvSpPr>
        <p:spPr>
          <a:xfrm rot="10800000">
            <a:off x="56211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1" name="Google Shape;2891;p23"/>
          <p:cNvSpPr/>
          <p:nvPr/>
        </p:nvSpPr>
        <p:spPr>
          <a:xfrm rot="10800000">
            <a:off x="613165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2" name="Google Shape;2892;p23"/>
          <p:cNvSpPr/>
          <p:nvPr/>
        </p:nvSpPr>
        <p:spPr>
          <a:xfrm rot="10800000">
            <a:off x="5620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3" name="Google Shape;2893;p23"/>
          <p:cNvSpPr/>
          <p:nvPr/>
        </p:nvSpPr>
        <p:spPr>
          <a:xfrm rot="10800000">
            <a:off x="5760401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4" name="Google Shape;2894;p23"/>
          <p:cNvSpPr/>
          <p:nvPr/>
        </p:nvSpPr>
        <p:spPr>
          <a:xfrm rot="10800000">
            <a:off x="5510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5" name="Google Shape;2895;p23"/>
          <p:cNvSpPr/>
          <p:nvPr/>
        </p:nvSpPr>
        <p:spPr>
          <a:xfrm rot="10800000">
            <a:off x="55106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6" name="Google Shape;2896;p23"/>
          <p:cNvSpPr/>
          <p:nvPr/>
        </p:nvSpPr>
        <p:spPr>
          <a:xfrm rot="10800000">
            <a:off x="55106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7" name="Google Shape;2897;p23"/>
          <p:cNvSpPr/>
          <p:nvPr/>
        </p:nvSpPr>
        <p:spPr>
          <a:xfrm rot="10800000">
            <a:off x="54000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8" name="Google Shape;2898;p23"/>
          <p:cNvSpPr/>
          <p:nvPr/>
        </p:nvSpPr>
        <p:spPr>
          <a:xfrm rot="10800000">
            <a:off x="51797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9" name="Google Shape;2899;p23"/>
          <p:cNvSpPr/>
          <p:nvPr/>
        </p:nvSpPr>
        <p:spPr>
          <a:xfrm rot="10800000">
            <a:off x="50699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0" name="Google Shape;2900;p23"/>
          <p:cNvSpPr/>
          <p:nvPr/>
        </p:nvSpPr>
        <p:spPr>
          <a:xfrm rot="10800000">
            <a:off x="5069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1" name="Google Shape;2901;p23"/>
          <p:cNvSpPr/>
          <p:nvPr/>
        </p:nvSpPr>
        <p:spPr>
          <a:xfrm rot="10800000">
            <a:off x="5124801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2" name="Google Shape;2902;p23"/>
          <p:cNvSpPr/>
          <p:nvPr/>
        </p:nvSpPr>
        <p:spPr>
          <a:xfrm rot="10800000">
            <a:off x="4959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3" name="Google Shape;2903;p23"/>
          <p:cNvSpPr/>
          <p:nvPr/>
        </p:nvSpPr>
        <p:spPr>
          <a:xfrm rot="10800000">
            <a:off x="4959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4" name="Google Shape;2904;p23"/>
          <p:cNvSpPr/>
          <p:nvPr/>
        </p:nvSpPr>
        <p:spPr>
          <a:xfrm rot="10800000">
            <a:off x="4959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5" name="Google Shape;2905;p23"/>
          <p:cNvSpPr/>
          <p:nvPr/>
        </p:nvSpPr>
        <p:spPr>
          <a:xfrm rot="10800000">
            <a:off x="48495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6" name="Google Shape;2906;p23"/>
          <p:cNvSpPr/>
          <p:nvPr/>
        </p:nvSpPr>
        <p:spPr>
          <a:xfrm rot="10800000">
            <a:off x="48495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7" name="Google Shape;2907;p23"/>
          <p:cNvSpPr/>
          <p:nvPr/>
        </p:nvSpPr>
        <p:spPr>
          <a:xfrm rot="10800000">
            <a:off x="48495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8" name="Google Shape;2908;p23"/>
          <p:cNvSpPr/>
          <p:nvPr/>
        </p:nvSpPr>
        <p:spPr>
          <a:xfrm rot="10800000">
            <a:off x="4738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9" name="Google Shape;2909;p23"/>
          <p:cNvSpPr/>
          <p:nvPr/>
        </p:nvSpPr>
        <p:spPr>
          <a:xfrm rot="10800000">
            <a:off x="45186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0" name="Google Shape;2910;p23"/>
          <p:cNvSpPr/>
          <p:nvPr/>
        </p:nvSpPr>
        <p:spPr>
          <a:xfrm rot="10800000">
            <a:off x="4518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1" name="Google Shape;2911;p23"/>
          <p:cNvSpPr/>
          <p:nvPr/>
        </p:nvSpPr>
        <p:spPr>
          <a:xfrm rot="10800000">
            <a:off x="45927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2" name="Google Shape;2912;p23"/>
          <p:cNvSpPr/>
          <p:nvPr/>
        </p:nvSpPr>
        <p:spPr>
          <a:xfrm rot="10800000">
            <a:off x="4239334" y="65148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3" name="Google Shape;2913;p23"/>
          <p:cNvSpPr/>
          <p:nvPr/>
        </p:nvSpPr>
        <p:spPr>
          <a:xfrm rot="10800000">
            <a:off x="44088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4" name="Google Shape;2914;p23"/>
          <p:cNvSpPr/>
          <p:nvPr/>
        </p:nvSpPr>
        <p:spPr>
          <a:xfrm rot="10800000">
            <a:off x="44088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5" name="Google Shape;2915;p23"/>
          <p:cNvSpPr/>
          <p:nvPr/>
        </p:nvSpPr>
        <p:spPr>
          <a:xfrm rot="10800000">
            <a:off x="42982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6" name="Google Shape;2916;p23"/>
          <p:cNvSpPr/>
          <p:nvPr/>
        </p:nvSpPr>
        <p:spPr>
          <a:xfrm rot="10800000">
            <a:off x="41884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7" name="Google Shape;2917;p23"/>
          <p:cNvSpPr/>
          <p:nvPr/>
        </p:nvSpPr>
        <p:spPr>
          <a:xfrm rot="10800000">
            <a:off x="41884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8" name="Google Shape;2918;p23"/>
          <p:cNvSpPr/>
          <p:nvPr/>
        </p:nvSpPr>
        <p:spPr>
          <a:xfrm rot="10800000">
            <a:off x="4077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9" name="Google Shape;2919;p23"/>
          <p:cNvSpPr/>
          <p:nvPr/>
        </p:nvSpPr>
        <p:spPr>
          <a:xfrm rot="10800000">
            <a:off x="3857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0" name="Google Shape;2920;p23"/>
          <p:cNvSpPr/>
          <p:nvPr/>
        </p:nvSpPr>
        <p:spPr>
          <a:xfrm rot="10800000">
            <a:off x="37477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1" name="Google Shape;2921;p23"/>
          <p:cNvSpPr/>
          <p:nvPr/>
        </p:nvSpPr>
        <p:spPr>
          <a:xfrm rot="10800000">
            <a:off x="37469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2" name="Google Shape;2922;p23"/>
          <p:cNvSpPr/>
          <p:nvPr/>
        </p:nvSpPr>
        <p:spPr>
          <a:xfrm rot="10800000">
            <a:off x="36371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3" name="Google Shape;2923;p23"/>
          <p:cNvSpPr/>
          <p:nvPr/>
        </p:nvSpPr>
        <p:spPr>
          <a:xfrm rot="10800000">
            <a:off x="35273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4" name="Google Shape;2924;p23"/>
          <p:cNvSpPr/>
          <p:nvPr/>
        </p:nvSpPr>
        <p:spPr>
          <a:xfrm rot="10800000">
            <a:off x="3527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5" name="Google Shape;2925;p23"/>
          <p:cNvSpPr/>
          <p:nvPr/>
        </p:nvSpPr>
        <p:spPr>
          <a:xfrm rot="10800000">
            <a:off x="3527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6" name="Google Shape;2926;p23"/>
          <p:cNvSpPr/>
          <p:nvPr/>
        </p:nvSpPr>
        <p:spPr>
          <a:xfrm rot="10800000">
            <a:off x="3416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7" name="Google Shape;2927;p23"/>
          <p:cNvSpPr/>
          <p:nvPr/>
        </p:nvSpPr>
        <p:spPr>
          <a:xfrm rot="10800000">
            <a:off x="3210901" y="6490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8" name="Google Shape;2928;p23"/>
          <p:cNvSpPr/>
          <p:nvPr/>
        </p:nvSpPr>
        <p:spPr>
          <a:xfrm rot="10800000">
            <a:off x="33069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9" name="Google Shape;2929;p23"/>
          <p:cNvSpPr/>
          <p:nvPr/>
        </p:nvSpPr>
        <p:spPr>
          <a:xfrm rot="10800000">
            <a:off x="33069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0" name="Google Shape;2930;p23"/>
          <p:cNvSpPr/>
          <p:nvPr/>
        </p:nvSpPr>
        <p:spPr>
          <a:xfrm rot="10800000">
            <a:off x="33069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1" name="Google Shape;2931;p23"/>
          <p:cNvSpPr/>
          <p:nvPr/>
        </p:nvSpPr>
        <p:spPr>
          <a:xfrm rot="10800000">
            <a:off x="30866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2" name="Google Shape;2932;p23"/>
          <p:cNvSpPr/>
          <p:nvPr/>
        </p:nvSpPr>
        <p:spPr>
          <a:xfrm rot="10800000">
            <a:off x="2755667" y="67776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3" name="Google Shape;2933;p23"/>
          <p:cNvSpPr/>
          <p:nvPr/>
        </p:nvSpPr>
        <p:spPr>
          <a:xfrm rot="10800000">
            <a:off x="30866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4" name="Google Shape;2934;p23"/>
          <p:cNvSpPr/>
          <p:nvPr/>
        </p:nvSpPr>
        <p:spPr>
          <a:xfrm rot="10800000">
            <a:off x="2976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5" name="Google Shape;2935;p23"/>
          <p:cNvSpPr/>
          <p:nvPr/>
        </p:nvSpPr>
        <p:spPr>
          <a:xfrm rot="10800000">
            <a:off x="29760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6" name="Google Shape;2936;p23"/>
          <p:cNvSpPr/>
          <p:nvPr/>
        </p:nvSpPr>
        <p:spPr>
          <a:xfrm rot="10800000">
            <a:off x="2535333" y="67187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7" name="Google Shape;2937;p23"/>
          <p:cNvSpPr/>
          <p:nvPr/>
        </p:nvSpPr>
        <p:spPr>
          <a:xfrm rot="10800000">
            <a:off x="2535333" y="68299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8" name="Google Shape;2938;p23"/>
          <p:cNvSpPr/>
          <p:nvPr/>
        </p:nvSpPr>
        <p:spPr>
          <a:xfrm rot="10800000">
            <a:off x="2242767" y="662463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9" name="Google Shape;2939;p23"/>
          <p:cNvSpPr/>
          <p:nvPr/>
        </p:nvSpPr>
        <p:spPr>
          <a:xfrm rot="10800000">
            <a:off x="24255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0" name="Google Shape;2940;p23"/>
          <p:cNvSpPr/>
          <p:nvPr/>
        </p:nvSpPr>
        <p:spPr>
          <a:xfrm rot="10800000">
            <a:off x="24255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1" name="Google Shape;2941;p23"/>
          <p:cNvSpPr/>
          <p:nvPr/>
        </p:nvSpPr>
        <p:spPr>
          <a:xfrm rot="10800000">
            <a:off x="20953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2" name="Google Shape;2942;p23"/>
          <p:cNvSpPr/>
          <p:nvPr/>
        </p:nvSpPr>
        <p:spPr>
          <a:xfrm rot="10800000">
            <a:off x="20953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3" name="Google Shape;2943;p23"/>
          <p:cNvSpPr/>
          <p:nvPr/>
        </p:nvSpPr>
        <p:spPr>
          <a:xfrm rot="10800000">
            <a:off x="1985501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4" name="Google Shape;2944;p23"/>
          <p:cNvSpPr/>
          <p:nvPr/>
        </p:nvSpPr>
        <p:spPr>
          <a:xfrm rot="10800000">
            <a:off x="17644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5" name="Google Shape;2945;p23"/>
          <p:cNvSpPr/>
          <p:nvPr/>
        </p:nvSpPr>
        <p:spPr>
          <a:xfrm rot="10800000">
            <a:off x="1765134" y="682996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6" name="Google Shape;2946;p23"/>
          <p:cNvSpPr/>
          <p:nvPr/>
        </p:nvSpPr>
        <p:spPr>
          <a:xfrm rot="10800000">
            <a:off x="15440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7" name="Google Shape;2947;p23"/>
          <p:cNvSpPr/>
          <p:nvPr/>
        </p:nvSpPr>
        <p:spPr>
          <a:xfrm rot="10800000">
            <a:off x="15447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8" name="Google Shape;2948;p23"/>
          <p:cNvSpPr/>
          <p:nvPr/>
        </p:nvSpPr>
        <p:spPr>
          <a:xfrm rot="10800000">
            <a:off x="1434234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9" name="Google Shape;2949;p23"/>
          <p:cNvSpPr/>
          <p:nvPr/>
        </p:nvSpPr>
        <p:spPr>
          <a:xfrm rot="10800000">
            <a:off x="13244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0" name="Google Shape;2950;p23"/>
          <p:cNvSpPr/>
          <p:nvPr/>
        </p:nvSpPr>
        <p:spPr>
          <a:xfrm rot="10800000">
            <a:off x="1834885" y="65492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1" name="Google Shape;2951;p23"/>
          <p:cNvSpPr/>
          <p:nvPr/>
        </p:nvSpPr>
        <p:spPr>
          <a:xfrm rot="10800000">
            <a:off x="13236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2" name="Google Shape;2952;p23"/>
          <p:cNvSpPr/>
          <p:nvPr/>
        </p:nvSpPr>
        <p:spPr>
          <a:xfrm rot="10800000">
            <a:off x="1463634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3" name="Google Shape;2953;p23"/>
          <p:cNvSpPr/>
          <p:nvPr/>
        </p:nvSpPr>
        <p:spPr>
          <a:xfrm rot="10800000">
            <a:off x="12138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4" name="Google Shape;2954;p23"/>
          <p:cNvSpPr/>
          <p:nvPr/>
        </p:nvSpPr>
        <p:spPr>
          <a:xfrm rot="10800000">
            <a:off x="12138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5" name="Google Shape;2955;p23"/>
          <p:cNvSpPr/>
          <p:nvPr/>
        </p:nvSpPr>
        <p:spPr>
          <a:xfrm rot="10800000">
            <a:off x="12138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6" name="Google Shape;2956;p23"/>
          <p:cNvSpPr/>
          <p:nvPr/>
        </p:nvSpPr>
        <p:spPr>
          <a:xfrm rot="10800000">
            <a:off x="11033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7" name="Google Shape;2957;p23"/>
          <p:cNvSpPr/>
          <p:nvPr/>
        </p:nvSpPr>
        <p:spPr>
          <a:xfrm rot="10800000">
            <a:off x="9927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8" name="Google Shape;2958;p23"/>
          <p:cNvSpPr/>
          <p:nvPr/>
        </p:nvSpPr>
        <p:spPr>
          <a:xfrm rot="10800000">
            <a:off x="9927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9" name="Google Shape;2959;p23"/>
          <p:cNvSpPr/>
          <p:nvPr/>
        </p:nvSpPr>
        <p:spPr>
          <a:xfrm rot="10800000">
            <a:off x="9927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0" name="Google Shape;2960;p23"/>
          <p:cNvSpPr/>
          <p:nvPr/>
        </p:nvSpPr>
        <p:spPr>
          <a:xfrm rot="10800000">
            <a:off x="8829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1" name="Google Shape;2961;p23"/>
          <p:cNvSpPr/>
          <p:nvPr/>
        </p:nvSpPr>
        <p:spPr>
          <a:xfrm rot="10800000">
            <a:off x="882934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2" name="Google Shape;2962;p23"/>
          <p:cNvSpPr/>
          <p:nvPr/>
        </p:nvSpPr>
        <p:spPr>
          <a:xfrm rot="10800000">
            <a:off x="882934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3" name="Google Shape;2963;p23"/>
          <p:cNvSpPr/>
          <p:nvPr/>
        </p:nvSpPr>
        <p:spPr>
          <a:xfrm rot="10800000">
            <a:off x="7723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4" name="Google Shape;2964;p23"/>
          <p:cNvSpPr/>
          <p:nvPr/>
        </p:nvSpPr>
        <p:spPr>
          <a:xfrm rot="10800000">
            <a:off x="626101" y="65944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5" name="Google Shape;2965;p23"/>
          <p:cNvSpPr/>
          <p:nvPr/>
        </p:nvSpPr>
        <p:spPr>
          <a:xfrm rot="10800000">
            <a:off x="5512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6" name="Google Shape;2966;p23"/>
          <p:cNvSpPr/>
          <p:nvPr/>
        </p:nvSpPr>
        <p:spPr>
          <a:xfrm rot="10800000">
            <a:off x="5520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7" name="Google Shape;2967;p23"/>
          <p:cNvSpPr/>
          <p:nvPr/>
        </p:nvSpPr>
        <p:spPr>
          <a:xfrm rot="10800000">
            <a:off x="441467" y="68283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8" name="Google Shape;2968;p23"/>
          <p:cNvSpPr/>
          <p:nvPr/>
        </p:nvSpPr>
        <p:spPr>
          <a:xfrm rot="10800000">
            <a:off x="331634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9" name="Google Shape;2969;p23"/>
          <p:cNvSpPr/>
          <p:nvPr/>
        </p:nvSpPr>
        <p:spPr>
          <a:xfrm rot="10800000">
            <a:off x="3309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0" name="Google Shape;2970;p23"/>
          <p:cNvSpPr/>
          <p:nvPr/>
        </p:nvSpPr>
        <p:spPr>
          <a:xfrm rot="10800000">
            <a:off x="470867" y="64763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1" name="Google Shape;2971;p23"/>
          <p:cNvSpPr/>
          <p:nvPr/>
        </p:nvSpPr>
        <p:spPr>
          <a:xfrm rot="10800000">
            <a:off x="221101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2" name="Google Shape;2972;p23"/>
          <p:cNvSpPr/>
          <p:nvPr/>
        </p:nvSpPr>
        <p:spPr>
          <a:xfrm rot="10800000">
            <a:off x="221101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3" name="Google Shape;2973;p23"/>
          <p:cNvSpPr/>
          <p:nvPr/>
        </p:nvSpPr>
        <p:spPr>
          <a:xfrm rot="10800000">
            <a:off x="22110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4" name="Google Shape;2974;p23"/>
          <p:cNvSpPr/>
          <p:nvPr/>
        </p:nvSpPr>
        <p:spPr>
          <a:xfrm rot="10800000">
            <a:off x="110567" y="6608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5" name="Google Shape;2975;p23"/>
          <p:cNvSpPr/>
          <p:nvPr/>
        </p:nvSpPr>
        <p:spPr>
          <a:xfrm rot="10800000">
            <a:off x="110567" y="6718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6" name="Google Shape;2976;p23"/>
          <p:cNvSpPr/>
          <p:nvPr/>
        </p:nvSpPr>
        <p:spPr>
          <a:xfrm rot="10800000">
            <a:off x="110567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7" name="Google Shape;2977;p23"/>
          <p:cNvSpPr/>
          <p:nvPr/>
        </p:nvSpPr>
        <p:spPr>
          <a:xfrm rot="10800000">
            <a:off x="1" y="682996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3752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24"/>
          <p:cNvSpPr txBox="1">
            <a:spLocks noGrp="1"/>
          </p:cNvSpPr>
          <p:nvPr>
            <p:ph type="title"/>
          </p:nvPr>
        </p:nvSpPr>
        <p:spPr>
          <a:xfrm>
            <a:off x="5430567" y="719333"/>
            <a:ext cx="58104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80" name="Google Shape;2980;p24"/>
          <p:cNvSpPr txBox="1">
            <a:spLocks noGrp="1"/>
          </p:cNvSpPr>
          <p:nvPr>
            <p:ph type="subTitle" idx="1"/>
          </p:nvPr>
        </p:nvSpPr>
        <p:spPr>
          <a:xfrm>
            <a:off x="8917343" y="31502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1" name="Google Shape;2981;p24"/>
          <p:cNvSpPr txBox="1">
            <a:spLocks noGrp="1"/>
          </p:cNvSpPr>
          <p:nvPr>
            <p:ph type="subTitle" idx="2"/>
          </p:nvPr>
        </p:nvSpPr>
        <p:spPr>
          <a:xfrm>
            <a:off x="8917364" y="26542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2" name="Google Shape;2982;p24"/>
          <p:cNvSpPr txBox="1">
            <a:spLocks noGrp="1"/>
          </p:cNvSpPr>
          <p:nvPr>
            <p:ph type="subTitle" idx="3"/>
          </p:nvPr>
        </p:nvSpPr>
        <p:spPr>
          <a:xfrm>
            <a:off x="5430600" y="54127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3" name="Google Shape;2983;p24"/>
          <p:cNvSpPr txBox="1">
            <a:spLocks noGrp="1"/>
          </p:cNvSpPr>
          <p:nvPr>
            <p:ph type="subTitle" idx="4"/>
          </p:nvPr>
        </p:nvSpPr>
        <p:spPr>
          <a:xfrm>
            <a:off x="5430603" y="49167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4" name="Google Shape;2984;p24"/>
          <p:cNvSpPr txBox="1">
            <a:spLocks noGrp="1"/>
          </p:cNvSpPr>
          <p:nvPr>
            <p:ph type="subTitle" idx="5"/>
          </p:nvPr>
        </p:nvSpPr>
        <p:spPr>
          <a:xfrm>
            <a:off x="8917343" y="54127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5" name="Google Shape;2985;p24"/>
          <p:cNvSpPr txBox="1">
            <a:spLocks noGrp="1"/>
          </p:cNvSpPr>
          <p:nvPr>
            <p:ph type="subTitle" idx="6"/>
          </p:nvPr>
        </p:nvSpPr>
        <p:spPr>
          <a:xfrm>
            <a:off x="8917359" y="49167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86" name="Google Shape;2986;p24"/>
          <p:cNvSpPr txBox="1">
            <a:spLocks noGrp="1"/>
          </p:cNvSpPr>
          <p:nvPr>
            <p:ph type="subTitle" idx="7"/>
          </p:nvPr>
        </p:nvSpPr>
        <p:spPr>
          <a:xfrm>
            <a:off x="5430600" y="3150267"/>
            <a:ext cx="2323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987" name="Google Shape;2987;p24"/>
          <p:cNvSpPr txBox="1">
            <a:spLocks noGrp="1"/>
          </p:cNvSpPr>
          <p:nvPr>
            <p:ph type="subTitle" idx="8"/>
          </p:nvPr>
        </p:nvSpPr>
        <p:spPr>
          <a:xfrm>
            <a:off x="5430608" y="2654267"/>
            <a:ext cx="2323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2988" name="Google Shape;2988;p24"/>
          <p:cNvCxnSpPr/>
          <p:nvPr/>
        </p:nvCxnSpPr>
        <p:spPr>
          <a:xfrm>
            <a:off x="4688812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9" name="Google Shape;2989;p24"/>
          <p:cNvSpPr/>
          <p:nvPr/>
        </p:nvSpPr>
        <p:spPr>
          <a:xfrm rot="10800000" flipH="1">
            <a:off x="11615132" y="12941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0" name="Google Shape;2990;p24"/>
          <p:cNvSpPr/>
          <p:nvPr/>
        </p:nvSpPr>
        <p:spPr>
          <a:xfrm rot="10800000" flipH="1">
            <a:off x="11228225" y="254119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1" name="Google Shape;2991;p24"/>
          <p:cNvSpPr/>
          <p:nvPr/>
        </p:nvSpPr>
        <p:spPr>
          <a:xfrm rot="10800000" flipH="1">
            <a:off x="11823506" y="51221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46"/>
                  <a:pt x="603" y="2627"/>
                  <a:pt x="1314" y="2627"/>
                </a:cubicBezTo>
                <a:cubicBezTo>
                  <a:pt x="2024" y="2627"/>
                  <a:pt x="2627" y="2046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2" name="Google Shape;2992;p24"/>
          <p:cNvSpPr/>
          <p:nvPr/>
        </p:nvSpPr>
        <p:spPr>
          <a:xfrm rot="10800000" flipH="1">
            <a:off x="12011971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3" name="Google Shape;2993;p24"/>
          <p:cNvSpPr/>
          <p:nvPr/>
        </p:nvSpPr>
        <p:spPr>
          <a:xfrm rot="10800000" flipH="1">
            <a:off x="12111435" y="512330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4" name="Google Shape;2994;p24"/>
          <p:cNvSpPr/>
          <p:nvPr/>
        </p:nvSpPr>
        <p:spPr>
          <a:xfrm rot="10800000" flipH="1">
            <a:off x="11922969" y="719087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5" name="Google Shape;2995;p24"/>
          <p:cNvSpPr/>
          <p:nvPr/>
        </p:nvSpPr>
        <p:spPr>
          <a:xfrm rot="10800000" flipH="1">
            <a:off x="11823506" y="410763"/>
            <a:ext cx="60663" cy="60672"/>
          </a:xfrm>
          <a:custGeom>
            <a:avLst/>
            <a:gdLst/>
            <a:ahLst/>
            <a:cxnLst/>
            <a:rect l="l" t="t" r="r" b="b"/>
            <a:pathLst>
              <a:path w="2628" h="2628" extrusionOk="0">
                <a:moveTo>
                  <a:pt x="1314" y="0"/>
                </a:moveTo>
                <a:cubicBezTo>
                  <a:pt x="603" y="0"/>
                  <a:pt x="0" y="603"/>
                  <a:pt x="0" y="1314"/>
                </a:cubicBezTo>
                <a:cubicBezTo>
                  <a:pt x="0" y="2025"/>
                  <a:pt x="603" y="2627"/>
                  <a:pt x="1314" y="2627"/>
                </a:cubicBezTo>
                <a:cubicBezTo>
                  <a:pt x="2024" y="2627"/>
                  <a:pt x="2627" y="2025"/>
                  <a:pt x="2627" y="1314"/>
                </a:cubicBezTo>
                <a:cubicBezTo>
                  <a:pt x="2627" y="603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6" name="Google Shape;2996;p24"/>
          <p:cNvSpPr/>
          <p:nvPr/>
        </p:nvSpPr>
        <p:spPr>
          <a:xfrm rot="10800000" flipH="1">
            <a:off x="11724527" y="41076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1"/>
                  <a:pt x="1" y="1309"/>
                </a:cubicBezTo>
                <a:cubicBezTo>
                  <a:pt x="1" y="2020"/>
                  <a:pt x="582" y="2622"/>
                  <a:pt x="1293" y="2622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7" name="Google Shape;2997;p24"/>
          <p:cNvSpPr/>
          <p:nvPr/>
        </p:nvSpPr>
        <p:spPr>
          <a:xfrm rot="10800000" flipH="1">
            <a:off x="12121389" y="731534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8" name="Google Shape;2998;p24"/>
          <p:cNvSpPr/>
          <p:nvPr/>
        </p:nvSpPr>
        <p:spPr>
          <a:xfrm rot="10800000" flipH="1">
            <a:off x="12022410" y="887185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9" name="Google Shape;2999;p24"/>
          <p:cNvSpPr/>
          <p:nvPr/>
        </p:nvSpPr>
        <p:spPr>
          <a:xfrm rot="10800000" flipH="1">
            <a:off x="11714089" y="781369"/>
            <a:ext cx="70612" cy="60072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5" y="1"/>
                </a:moveTo>
                <a:cubicBezTo>
                  <a:pt x="582" y="1"/>
                  <a:pt x="1" y="1401"/>
                  <a:pt x="841" y="2219"/>
                </a:cubicBezTo>
                <a:cubicBezTo>
                  <a:pt x="1105" y="2483"/>
                  <a:pt x="1429" y="2601"/>
                  <a:pt x="1748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0" name="Google Shape;3000;p24"/>
          <p:cNvSpPr/>
          <p:nvPr/>
        </p:nvSpPr>
        <p:spPr>
          <a:xfrm rot="10800000" flipH="1">
            <a:off x="11823506" y="306819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1" name="Google Shape;3001;p24"/>
          <p:cNvSpPr/>
          <p:nvPr/>
        </p:nvSpPr>
        <p:spPr>
          <a:xfrm rot="10800000" flipH="1">
            <a:off x="11922969" y="30681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2" name="Google Shape;3002;p24"/>
          <p:cNvSpPr/>
          <p:nvPr/>
        </p:nvSpPr>
        <p:spPr>
          <a:xfrm rot="10800000" flipH="1">
            <a:off x="12011971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3" name="Google Shape;3003;p24"/>
          <p:cNvSpPr/>
          <p:nvPr/>
        </p:nvSpPr>
        <p:spPr>
          <a:xfrm rot="10800000" flipH="1">
            <a:off x="12111435" y="3069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4" name="Google Shape;3004;p24"/>
          <p:cNvSpPr/>
          <p:nvPr/>
        </p:nvSpPr>
        <p:spPr>
          <a:xfrm rot="10800000" flipH="1">
            <a:off x="11922969" y="205368"/>
            <a:ext cx="60155" cy="60695"/>
          </a:xfrm>
          <a:custGeom>
            <a:avLst/>
            <a:gdLst/>
            <a:ahLst/>
            <a:cxnLst/>
            <a:rect l="l" t="t" r="r" b="b"/>
            <a:pathLst>
              <a:path w="2606" h="2629" extrusionOk="0">
                <a:moveTo>
                  <a:pt x="1314" y="1"/>
                </a:moveTo>
                <a:cubicBezTo>
                  <a:pt x="581" y="1"/>
                  <a:pt x="0" y="604"/>
                  <a:pt x="0" y="1315"/>
                </a:cubicBezTo>
                <a:cubicBezTo>
                  <a:pt x="0" y="2047"/>
                  <a:pt x="581" y="2628"/>
                  <a:pt x="1314" y="2628"/>
                </a:cubicBezTo>
                <a:cubicBezTo>
                  <a:pt x="2024" y="2628"/>
                  <a:pt x="2606" y="2047"/>
                  <a:pt x="2606" y="1315"/>
                </a:cubicBezTo>
                <a:cubicBezTo>
                  <a:pt x="2606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5" name="Google Shape;3005;p24"/>
          <p:cNvSpPr/>
          <p:nvPr/>
        </p:nvSpPr>
        <p:spPr>
          <a:xfrm rot="10800000" flipH="1">
            <a:off x="11823506" y="205368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6" name="Google Shape;3006;p24"/>
          <p:cNvSpPr/>
          <p:nvPr/>
        </p:nvSpPr>
        <p:spPr>
          <a:xfrm rot="10800000" flipH="1">
            <a:off x="11724527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7" name="Google Shape;3007;p24"/>
          <p:cNvSpPr/>
          <p:nvPr/>
        </p:nvSpPr>
        <p:spPr>
          <a:xfrm rot="10800000" flipH="1">
            <a:off x="12121389" y="20536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8" name="Google Shape;3008;p24"/>
          <p:cNvSpPr/>
          <p:nvPr/>
        </p:nvSpPr>
        <p:spPr>
          <a:xfrm rot="10800000" flipH="1">
            <a:off x="12022410" y="20536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9" name="Google Shape;3009;p24"/>
          <p:cNvSpPr/>
          <p:nvPr/>
        </p:nvSpPr>
        <p:spPr>
          <a:xfrm rot="10800000" flipH="1">
            <a:off x="11714089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0" name="Google Shape;3010;p24"/>
          <p:cNvSpPr/>
          <p:nvPr/>
        </p:nvSpPr>
        <p:spPr>
          <a:xfrm rot="10800000" flipH="1">
            <a:off x="11823506" y="101447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1" name="Google Shape;3011;p24"/>
          <p:cNvSpPr/>
          <p:nvPr/>
        </p:nvSpPr>
        <p:spPr>
          <a:xfrm rot="10800000" flipH="1">
            <a:off x="11922969" y="101447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2" name="Google Shape;3012;p24"/>
          <p:cNvSpPr/>
          <p:nvPr/>
        </p:nvSpPr>
        <p:spPr>
          <a:xfrm rot="10800000" flipH="1">
            <a:off x="12011971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3" name="Google Shape;3013;p24"/>
          <p:cNvSpPr/>
          <p:nvPr/>
        </p:nvSpPr>
        <p:spPr>
          <a:xfrm rot="10800000" flipH="1">
            <a:off x="12111435" y="101216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4" name="Google Shape;3014;p24"/>
          <p:cNvSpPr/>
          <p:nvPr/>
        </p:nvSpPr>
        <p:spPr>
          <a:xfrm rot="10800000" flipH="1">
            <a:off x="11029805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5" name="Google Shape;3015;p24"/>
          <p:cNvSpPr/>
          <p:nvPr/>
        </p:nvSpPr>
        <p:spPr>
          <a:xfrm rot="10800000" flipH="1">
            <a:off x="11327689" y="259085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6" name="Google Shape;3016;p24"/>
          <p:cNvSpPr/>
          <p:nvPr/>
        </p:nvSpPr>
        <p:spPr>
          <a:xfrm rot="10800000" flipH="1">
            <a:off x="11228225" y="-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7" name="Google Shape;3017;p24"/>
          <p:cNvSpPr/>
          <p:nvPr/>
        </p:nvSpPr>
        <p:spPr>
          <a:xfrm rot="10800000" flipH="1">
            <a:off x="11128760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8" name="Google Shape;3018;p24"/>
          <p:cNvSpPr/>
          <p:nvPr/>
        </p:nvSpPr>
        <p:spPr>
          <a:xfrm rot="10800000" flipH="1">
            <a:off x="11625086" y="-3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9" name="Google Shape;3019;p24"/>
          <p:cNvSpPr/>
          <p:nvPr/>
        </p:nvSpPr>
        <p:spPr>
          <a:xfrm rot="10800000" flipH="1">
            <a:off x="11526107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0" name="Google Shape;3020;p24"/>
          <p:cNvSpPr/>
          <p:nvPr/>
        </p:nvSpPr>
        <p:spPr>
          <a:xfrm rot="10800000" flipH="1">
            <a:off x="11426644" y="-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1" name="Google Shape;3021;p24"/>
          <p:cNvSpPr/>
          <p:nvPr/>
        </p:nvSpPr>
        <p:spPr>
          <a:xfrm rot="10800000" flipH="1">
            <a:off x="11922969" y="-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2" name="Google Shape;3022;p24"/>
          <p:cNvSpPr/>
          <p:nvPr/>
        </p:nvSpPr>
        <p:spPr>
          <a:xfrm rot="10800000" flipH="1">
            <a:off x="11823506" y="-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3" name="Google Shape;3023;p24"/>
          <p:cNvSpPr/>
          <p:nvPr/>
        </p:nvSpPr>
        <p:spPr>
          <a:xfrm rot="10800000" flipH="1">
            <a:off x="11724527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4" name="Google Shape;3024;p24"/>
          <p:cNvSpPr/>
          <p:nvPr/>
        </p:nvSpPr>
        <p:spPr>
          <a:xfrm rot="10800000" flipH="1">
            <a:off x="12022410" y="-3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5" name="Google Shape;3025;p24"/>
          <p:cNvSpPr/>
          <p:nvPr/>
        </p:nvSpPr>
        <p:spPr>
          <a:xfrm rot="10800000" flipH="1">
            <a:off x="11526107" y="308805"/>
            <a:ext cx="60179" cy="60695"/>
          </a:xfrm>
          <a:custGeom>
            <a:avLst/>
            <a:gdLst/>
            <a:ahLst/>
            <a:cxnLst/>
            <a:rect l="l" t="t" r="r" b="b"/>
            <a:pathLst>
              <a:path w="2607" h="2629" extrusionOk="0">
                <a:moveTo>
                  <a:pt x="1293" y="1"/>
                </a:moveTo>
                <a:cubicBezTo>
                  <a:pt x="582" y="1"/>
                  <a:pt x="1" y="604"/>
                  <a:pt x="1" y="1314"/>
                </a:cubicBezTo>
                <a:cubicBezTo>
                  <a:pt x="1" y="2047"/>
                  <a:pt x="582" y="2628"/>
                  <a:pt x="1293" y="2628"/>
                </a:cubicBezTo>
                <a:cubicBezTo>
                  <a:pt x="2025" y="2628"/>
                  <a:pt x="2606" y="2047"/>
                  <a:pt x="2606" y="1314"/>
                </a:cubicBezTo>
                <a:cubicBezTo>
                  <a:pt x="2606" y="604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6" name="Google Shape;3026;p24"/>
          <p:cNvSpPr/>
          <p:nvPr/>
        </p:nvSpPr>
        <p:spPr>
          <a:xfrm flipH="1">
            <a:off x="5297168" y="6682194"/>
            <a:ext cx="70104" cy="60556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1"/>
                </a:moveTo>
                <a:cubicBezTo>
                  <a:pt x="582" y="1"/>
                  <a:pt x="0" y="1400"/>
                  <a:pt x="819" y="2240"/>
                </a:cubicBezTo>
                <a:cubicBezTo>
                  <a:pt x="1083" y="2504"/>
                  <a:pt x="1407" y="2623"/>
                  <a:pt x="1726" y="2623"/>
                </a:cubicBezTo>
                <a:cubicBezTo>
                  <a:pt x="2395" y="2623"/>
                  <a:pt x="3037" y="2102"/>
                  <a:pt x="3037" y="1314"/>
                </a:cubicBezTo>
                <a:cubicBezTo>
                  <a:pt x="3037" y="582"/>
                  <a:pt x="2455" y="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7" name="Google Shape;3027;p24"/>
          <p:cNvSpPr/>
          <p:nvPr/>
        </p:nvSpPr>
        <p:spPr>
          <a:xfrm flipH="1">
            <a:off x="4899822" y="6299278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603"/>
                  <a:pt x="2477" y="22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8" name="Google Shape;3028;p24"/>
          <p:cNvSpPr/>
          <p:nvPr/>
        </p:nvSpPr>
        <p:spPr>
          <a:xfrm flipH="1">
            <a:off x="4800359" y="6299278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58" y="603"/>
                  <a:pt x="2455" y="22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9" name="Google Shape;3029;p24"/>
          <p:cNvSpPr/>
          <p:nvPr/>
        </p:nvSpPr>
        <p:spPr>
          <a:xfrm flipH="1">
            <a:off x="4999281" y="6092889"/>
            <a:ext cx="60155" cy="60187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293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3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0" name="Google Shape;3030;p24"/>
          <p:cNvSpPr/>
          <p:nvPr/>
        </p:nvSpPr>
        <p:spPr>
          <a:xfrm flipH="1">
            <a:off x="4790406" y="6080073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1" name="Google Shape;3031;p24"/>
          <p:cNvSpPr/>
          <p:nvPr/>
        </p:nvSpPr>
        <p:spPr>
          <a:xfrm flipH="1">
            <a:off x="4889869" y="5924929"/>
            <a:ext cx="70127" cy="60048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2" name="Google Shape;3032;p24"/>
          <p:cNvSpPr/>
          <p:nvPr/>
        </p:nvSpPr>
        <p:spPr>
          <a:xfrm flipH="1">
            <a:off x="5098238" y="6505157"/>
            <a:ext cx="60663" cy="60187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3" y="0"/>
                  <a:pt x="0" y="582"/>
                  <a:pt x="0" y="1293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293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3" name="Google Shape;3033;p24"/>
          <p:cNvSpPr/>
          <p:nvPr/>
        </p:nvSpPr>
        <p:spPr>
          <a:xfrm flipH="1">
            <a:off x="4899822" y="65051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7" y="2601"/>
                  <a:pt x="3059" y="2080"/>
                  <a:pt x="3059" y="1293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4" name="Google Shape;3034;p24"/>
          <p:cNvSpPr/>
          <p:nvPr/>
        </p:nvSpPr>
        <p:spPr>
          <a:xfrm flipH="1">
            <a:off x="4800359" y="6505157"/>
            <a:ext cx="70612" cy="60048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1" y="1400"/>
                  <a:pt x="819" y="2219"/>
                </a:cubicBezTo>
                <a:cubicBezTo>
                  <a:pt x="1083" y="2483"/>
                  <a:pt x="1410" y="2601"/>
                  <a:pt x="1732" y="2601"/>
                </a:cubicBezTo>
                <a:cubicBezTo>
                  <a:pt x="2407" y="2601"/>
                  <a:pt x="3058" y="2080"/>
                  <a:pt x="3058" y="1293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5" name="Google Shape;3035;p24"/>
          <p:cNvSpPr/>
          <p:nvPr/>
        </p:nvSpPr>
        <p:spPr>
          <a:xfrm flipH="1">
            <a:off x="5098238" y="6606101"/>
            <a:ext cx="60663" cy="60695"/>
          </a:xfrm>
          <a:custGeom>
            <a:avLst/>
            <a:gdLst/>
            <a:ahLst/>
            <a:cxnLst/>
            <a:rect l="l" t="t" r="r" b="b"/>
            <a:pathLst>
              <a:path w="2628" h="2629" extrusionOk="0">
                <a:moveTo>
                  <a:pt x="1314" y="1"/>
                </a:moveTo>
                <a:cubicBezTo>
                  <a:pt x="603" y="1"/>
                  <a:pt x="0" y="604"/>
                  <a:pt x="0" y="1315"/>
                </a:cubicBezTo>
                <a:cubicBezTo>
                  <a:pt x="0" y="2047"/>
                  <a:pt x="603" y="2628"/>
                  <a:pt x="1314" y="2628"/>
                </a:cubicBezTo>
                <a:cubicBezTo>
                  <a:pt x="2024" y="2628"/>
                  <a:pt x="2627" y="2047"/>
                  <a:pt x="2627" y="1315"/>
                </a:cubicBezTo>
                <a:cubicBezTo>
                  <a:pt x="2627" y="604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6" name="Google Shape;3036;p24"/>
          <p:cNvSpPr/>
          <p:nvPr/>
        </p:nvSpPr>
        <p:spPr>
          <a:xfrm flipH="1">
            <a:off x="5187751" y="6606239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41"/>
                  <a:pt x="582" y="2622"/>
                  <a:pt x="1293" y="2622"/>
                </a:cubicBezTo>
                <a:cubicBezTo>
                  <a:pt x="2456" y="2622"/>
                  <a:pt x="3037" y="1201"/>
                  <a:pt x="2219" y="383"/>
                </a:cubicBezTo>
                <a:cubicBezTo>
                  <a:pt x="1955" y="118"/>
                  <a:pt x="1630" y="0"/>
                  <a:pt x="13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7" name="Google Shape;3037;p24"/>
          <p:cNvSpPr/>
          <p:nvPr/>
        </p:nvSpPr>
        <p:spPr>
          <a:xfrm flipH="1">
            <a:off x="4790406" y="6606239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41"/>
                  <a:pt x="582" y="2622"/>
                  <a:pt x="1314" y="2622"/>
                </a:cubicBezTo>
                <a:cubicBezTo>
                  <a:pt x="2477" y="2622"/>
                  <a:pt x="3058" y="1201"/>
                  <a:pt x="2240" y="383"/>
                </a:cubicBezTo>
                <a:cubicBezTo>
                  <a:pt x="1976" y="118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8" name="Google Shape;3038;p24"/>
          <p:cNvSpPr/>
          <p:nvPr/>
        </p:nvSpPr>
        <p:spPr>
          <a:xfrm flipH="1">
            <a:off x="5197706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41" y="2218"/>
                </a:cubicBezTo>
                <a:cubicBezTo>
                  <a:pt x="1108" y="2493"/>
                  <a:pt x="1438" y="2616"/>
                  <a:pt x="1761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9" name="Google Shape;3039;p24"/>
          <p:cNvSpPr/>
          <p:nvPr/>
        </p:nvSpPr>
        <p:spPr>
          <a:xfrm flipH="1">
            <a:off x="4999281" y="671055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0" name="Google Shape;3040;p24"/>
          <p:cNvSpPr/>
          <p:nvPr/>
        </p:nvSpPr>
        <p:spPr>
          <a:xfrm flipH="1">
            <a:off x="4899822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94" y="2493"/>
                  <a:pt x="1428" y="2616"/>
                  <a:pt x="1754" y="2616"/>
                </a:cubicBezTo>
                <a:cubicBezTo>
                  <a:pt x="2425" y="2616"/>
                  <a:pt x="3059" y="2096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1" name="Google Shape;3041;p24"/>
          <p:cNvSpPr/>
          <p:nvPr/>
        </p:nvSpPr>
        <p:spPr>
          <a:xfrm flipH="1">
            <a:off x="4800359" y="6710552"/>
            <a:ext cx="70612" cy="60395"/>
          </a:xfrm>
          <a:custGeom>
            <a:avLst/>
            <a:gdLst/>
            <a:ahLst/>
            <a:cxnLst/>
            <a:rect l="l" t="t" r="r" b="b"/>
            <a:pathLst>
              <a:path w="3059" h="2616" extrusionOk="0">
                <a:moveTo>
                  <a:pt x="1745" y="0"/>
                </a:moveTo>
                <a:cubicBezTo>
                  <a:pt x="582" y="0"/>
                  <a:pt x="1" y="1400"/>
                  <a:pt x="819" y="2218"/>
                </a:cubicBezTo>
                <a:cubicBezTo>
                  <a:pt x="1086" y="2493"/>
                  <a:pt x="1416" y="2616"/>
                  <a:pt x="1740" y="2616"/>
                </a:cubicBezTo>
                <a:cubicBezTo>
                  <a:pt x="2405" y="2616"/>
                  <a:pt x="3044" y="2096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2" name="Google Shape;3042;p24"/>
          <p:cNvSpPr/>
          <p:nvPr/>
        </p:nvSpPr>
        <p:spPr>
          <a:xfrm flipH="1">
            <a:off x="5892421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3" name="Google Shape;3043;p24"/>
          <p:cNvSpPr/>
          <p:nvPr/>
        </p:nvSpPr>
        <p:spPr>
          <a:xfrm flipH="1">
            <a:off x="5683570" y="6811611"/>
            <a:ext cx="70612" cy="60556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314" y="2623"/>
                </a:cubicBezTo>
                <a:cubicBezTo>
                  <a:pt x="2477" y="2623"/>
                  <a:pt x="3059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4" name="Google Shape;3044;p24"/>
          <p:cNvSpPr/>
          <p:nvPr/>
        </p:nvSpPr>
        <p:spPr>
          <a:xfrm flipH="1">
            <a:off x="5793467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5" name="Google Shape;3045;p24"/>
          <p:cNvSpPr/>
          <p:nvPr/>
        </p:nvSpPr>
        <p:spPr>
          <a:xfrm flipH="1">
            <a:off x="5286731" y="6811611"/>
            <a:ext cx="70589" cy="60556"/>
          </a:xfrm>
          <a:custGeom>
            <a:avLst/>
            <a:gdLst/>
            <a:ahLst/>
            <a:cxnLst/>
            <a:rect l="l" t="t" r="r" b="b"/>
            <a:pathLst>
              <a:path w="3058" h="2623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41"/>
                  <a:pt x="582" y="2623"/>
                  <a:pt x="1314" y="2623"/>
                </a:cubicBezTo>
                <a:cubicBezTo>
                  <a:pt x="2477" y="2623"/>
                  <a:pt x="3058" y="1223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6" name="Google Shape;3046;p24"/>
          <p:cNvSpPr/>
          <p:nvPr/>
        </p:nvSpPr>
        <p:spPr>
          <a:xfrm flipH="1">
            <a:off x="5396120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7" name="Google Shape;3047;p24"/>
          <p:cNvSpPr/>
          <p:nvPr/>
        </p:nvSpPr>
        <p:spPr>
          <a:xfrm flipH="1">
            <a:off x="5495583" y="6812003"/>
            <a:ext cx="60179" cy="6016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8" name="Google Shape;3048;p24"/>
          <p:cNvSpPr/>
          <p:nvPr/>
        </p:nvSpPr>
        <p:spPr>
          <a:xfrm flipH="1">
            <a:off x="4999281" y="6812003"/>
            <a:ext cx="60155" cy="6016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9" name="Google Shape;3049;p24"/>
          <p:cNvSpPr/>
          <p:nvPr/>
        </p:nvSpPr>
        <p:spPr>
          <a:xfrm flipH="1">
            <a:off x="5098238" y="6812003"/>
            <a:ext cx="60663" cy="6016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292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292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0" name="Google Shape;3050;p24"/>
          <p:cNvSpPr/>
          <p:nvPr/>
        </p:nvSpPr>
        <p:spPr>
          <a:xfrm flipH="1">
            <a:off x="5187751" y="6811611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1" name="Google Shape;3051;p24"/>
          <p:cNvSpPr/>
          <p:nvPr/>
        </p:nvSpPr>
        <p:spPr>
          <a:xfrm flipH="1">
            <a:off x="4889869" y="6811611"/>
            <a:ext cx="70127" cy="60556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41"/>
                  <a:pt x="582" y="2623"/>
                  <a:pt x="1293" y="2623"/>
                </a:cubicBezTo>
                <a:cubicBezTo>
                  <a:pt x="2456" y="2623"/>
                  <a:pt x="3037" y="1223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8143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25"/>
          <p:cNvSpPr txBox="1">
            <a:spLocks noGrp="1"/>
          </p:cNvSpPr>
          <p:nvPr>
            <p:ph type="subTitle" idx="1"/>
          </p:nvPr>
        </p:nvSpPr>
        <p:spPr>
          <a:xfrm>
            <a:off x="1032133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4" name="Google Shape;3054;p25"/>
          <p:cNvSpPr txBox="1">
            <a:spLocks noGrp="1"/>
          </p:cNvSpPr>
          <p:nvPr>
            <p:ph type="subTitle" idx="2"/>
          </p:nvPr>
        </p:nvSpPr>
        <p:spPr>
          <a:xfrm>
            <a:off x="4834600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5" name="Google Shape;3055;p25"/>
          <p:cNvSpPr txBox="1">
            <a:spLocks noGrp="1"/>
          </p:cNvSpPr>
          <p:nvPr>
            <p:ph type="subTitle" idx="3"/>
          </p:nvPr>
        </p:nvSpPr>
        <p:spPr>
          <a:xfrm>
            <a:off x="8637067" y="45834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6" name="Google Shape;3056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57" name="Google Shape;3057;p25"/>
          <p:cNvSpPr txBox="1">
            <a:spLocks noGrp="1"/>
          </p:cNvSpPr>
          <p:nvPr>
            <p:ph type="subTitle" idx="4"/>
          </p:nvPr>
        </p:nvSpPr>
        <p:spPr>
          <a:xfrm>
            <a:off x="1032133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58" name="Google Shape;3058;p25"/>
          <p:cNvSpPr txBox="1">
            <a:spLocks noGrp="1"/>
          </p:cNvSpPr>
          <p:nvPr>
            <p:ph type="subTitle" idx="5"/>
          </p:nvPr>
        </p:nvSpPr>
        <p:spPr>
          <a:xfrm>
            <a:off x="1032133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59" name="Google Shape;3059;p25"/>
          <p:cNvSpPr txBox="1">
            <a:spLocks noGrp="1"/>
          </p:cNvSpPr>
          <p:nvPr>
            <p:ph type="subTitle" idx="6"/>
          </p:nvPr>
        </p:nvSpPr>
        <p:spPr>
          <a:xfrm>
            <a:off x="4834600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0" name="Google Shape;3060;p25"/>
          <p:cNvSpPr txBox="1">
            <a:spLocks noGrp="1"/>
          </p:cNvSpPr>
          <p:nvPr>
            <p:ph type="subTitle" idx="7"/>
          </p:nvPr>
        </p:nvSpPr>
        <p:spPr>
          <a:xfrm>
            <a:off x="4834600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61" name="Google Shape;3061;p25"/>
          <p:cNvSpPr txBox="1">
            <a:spLocks noGrp="1"/>
          </p:cNvSpPr>
          <p:nvPr>
            <p:ph type="subTitle" idx="8"/>
          </p:nvPr>
        </p:nvSpPr>
        <p:spPr>
          <a:xfrm>
            <a:off x="8637067" y="29830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2" name="Google Shape;3062;p25"/>
          <p:cNvSpPr txBox="1">
            <a:spLocks noGrp="1"/>
          </p:cNvSpPr>
          <p:nvPr>
            <p:ph type="subTitle" idx="9"/>
          </p:nvPr>
        </p:nvSpPr>
        <p:spPr>
          <a:xfrm>
            <a:off x="8637067" y="24606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63" name="Google Shape;3063;p25"/>
          <p:cNvSpPr txBox="1">
            <a:spLocks noGrp="1"/>
          </p:cNvSpPr>
          <p:nvPr>
            <p:ph type="subTitle" idx="13"/>
          </p:nvPr>
        </p:nvSpPr>
        <p:spPr>
          <a:xfrm>
            <a:off x="1032133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4" name="Google Shape;3064;p25"/>
          <p:cNvSpPr txBox="1">
            <a:spLocks noGrp="1"/>
          </p:cNvSpPr>
          <p:nvPr>
            <p:ph type="subTitle" idx="14"/>
          </p:nvPr>
        </p:nvSpPr>
        <p:spPr>
          <a:xfrm>
            <a:off x="4834600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5" name="Google Shape;3065;p25"/>
          <p:cNvSpPr txBox="1">
            <a:spLocks noGrp="1"/>
          </p:cNvSpPr>
          <p:nvPr>
            <p:ph type="subTitle" idx="15"/>
          </p:nvPr>
        </p:nvSpPr>
        <p:spPr>
          <a:xfrm>
            <a:off x="8637067" y="51058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066" name="Google Shape;3066;p25"/>
          <p:cNvSpPr/>
          <p:nvPr/>
        </p:nvSpPr>
        <p:spPr>
          <a:xfrm rot="-5400000">
            <a:off x="80385" y="4726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7" name="Google Shape;3067;p25"/>
          <p:cNvSpPr/>
          <p:nvPr/>
        </p:nvSpPr>
        <p:spPr>
          <a:xfrm rot="-5400000">
            <a:off x="-15082" y="47424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8" name="Google Shape;3068;p25"/>
          <p:cNvSpPr/>
          <p:nvPr/>
        </p:nvSpPr>
        <p:spPr>
          <a:xfrm rot="-5400000">
            <a:off x="80385" y="4506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9" name="Google Shape;3069;p25"/>
          <p:cNvSpPr/>
          <p:nvPr/>
        </p:nvSpPr>
        <p:spPr>
          <a:xfrm rot="-5400000">
            <a:off x="-15449" y="4522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0" name="Google Shape;3070;p25"/>
          <p:cNvSpPr/>
          <p:nvPr/>
        </p:nvSpPr>
        <p:spPr>
          <a:xfrm rot="-5400000">
            <a:off x="249818" y="47971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1" name="Google Shape;3071;p25"/>
          <p:cNvSpPr/>
          <p:nvPr/>
        </p:nvSpPr>
        <p:spPr>
          <a:xfrm rot="-5400000">
            <a:off x="80385" y="6726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2" name="Google Shape;3072;p25"/>
          <p:cNvSpPr/>
          <p:nvPr/>
        </p:nvSpPr>
        <p:spPr>
          <a:xfrm rot="-5400000">
            <a:off x="-15082" y="67427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3" name="Google Shape;3073;p25"/>
          <p:cNvSpPr/>
          <p:nvPr/>
        </p:nvSpPr>
        <p:spPr>
          <a:xfrm rot="-5400000">
            <a:off x="80385" y="6506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4" name="Google Shape;3074;p25"/>
          <p:cNvSpPr/>
          <p:nvPr/>
        </p:nvSpPr>
        <p:spPr>
          <a:xfrm rot="-5400000">
            <a:off x="-15449" y="6522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5" name="Google Shape;3075;p25"/>
          <p:cNvSpPr/>
          <p:nvPr/>
        </p:nvSpPr>
        <p:spPr>
          <a:xfrm rot="-5400000">
            <a:off x="-14633" y="64114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6" name="Google Shape;3076;p25"/>
          <p:cNvSpPr/>
          <p:nvPr/>
        </p:nvSpPr>
        <p:spPr>
          <a:xfrm rot="-5400000">
            <a:off x="190918" y="6286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7" name="Google Shape;3077;p25"/>
          <p:cNvSpPr/>
          <p:nvPr/>
        </p:nvSpPr>
        <p:spPr>
          <a:xfrm rot="-5400000">
            <a:off x="-15449" y="6301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8" name="Google Shape;3078;p25"/>
          <p:cNvSpPr/>
          <p:nvPr/>
        </p:nvSpPr>
        <p:spPr>
          <a:xfrm rot="-5400000">
            <a:off x="322718" y="64261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9" name="Google Shape;3079;p25"/>
          <p:cNvSpPr/>
          <p:nvPr/>
        </p:nvSpPr>
        <p:spPr>
          <a:xfrm rot="-5400000">
            <a:off x="190918" y="6176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0" name="Google Shape;3080;p25"/>
          <p:cNvSpPr/>
          <p:nvPr/>
        </p:nvSpPr>
        <p:spPr>
          <a:xfrm rot="-5400000">
            <a:off x="80385" y="6176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1" name="Google Shape;3081;p25"/>
          <p:cNvSpPr/>
          <p:nvPr/>
        </p:nvSpPr>
        <p:spPr>
          <a:xfrm rot="-5400000">
            <a:off x="-15449" y="6191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2" name="Google Shape;3082;p25"/>
          <p:cNvSpPr/>
          <p:nvPr/>
        </p:nvSpPr>
        <p:spPr>
          <a:xfrm rot="-5400000">
            <a:off x="-15449" y="60812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3" name="Google Shape;3083;p25"/>
          <p:cNvSpPr/>
          <p:nvPr/>
        </p:nvSpPr>
        <p:spPr>
          <a:xfrm rot="-5400000">
            <a:off x="190918" y="5955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4" name="Google Shape;3084;p25"/>
          <p:cNvSpPr/>
          <p:nvPr/>
        </p:nvSpPr>
        <p:spPr>
          <a:xfrm rot="-5400000">
            <a:off x="80385" y="5955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5" name="Google Shape;3085;p25"/>
          <p:cNvSpPr/>
          <p:nvPr/>
        </p:nvSpPr>
        <p:spPr>
          <a:xfrm rot="-5400000">
            <a:off x="-15449" y="59707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6" name="Google Shape;3086;p25"/>
          <p:cNvSpPr/>
          <p:nvPr/>
        </p:nvSpPr>
        <p:spPr>
          <a:xfrm rot="-5400000">
            <a:off x="190918" y="584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7" name="Google Shape;3087;p25"/>
          <p:cNvSpPr/>
          <p:nvPr/>
        </p:nvSpPr>
        <p:spPr>
          <a:xfrm rot="-5400000">
            <a:off x="80385" y="584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8" name="Google Shape;3088;p25"/>
          <p:cNvSpPr/>
          <p:nvPr/>
        </p:nvSpPr>
        <p:spPr>
          <a:xfrm rot="-5400000">
            <a:off x="-15449" y="5860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9" name="Google Shape;3089;p25"/>
          <p:cNvSpPr/>
          <p:nvPr/>
        </p:nvSpPr>
        <p:spPr>
          <a:xfrm rot="-5400000">
            <a:off x="-15449" y="57503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0" name="Google Shape;3090;p25"/>
          <p:cNvSpPr/>
          <p:nvPr/>
        </p:nvSpPr>
        <p:spPr>
          <a:xfrm rot="-5400000">
            <a:off x="204685" y="5588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1" name="Google Shape;3091;p25"/>
          <p:cNvSpPr/>
          <p:nvPr/>
        </p:nvSpPr>
        <p:spPr>
          <a:xfrm rot="-5400000">
            <a:off x="80385" y="5513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2" name="Google Shape;3092;p25"/>
          <p:cNvSpPr/>
          <p:nvPr/>
        </p:nvSpPr>
        <p:spPr>
          <a:xfrm rot="-5400000">
            <a:off x="-15449" y="5529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3" name="Google Shape;3093;p25"/>
          <p:cNvSpPr/>
          <p:nvPr/>
        </p:nvSpPr>
        <p:spPr>
          <a:xfrm rot="-5400000">
            <a:off x="-14633" y="54186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4" name="Google Shape;3094;p25"/>
          <p:cNvSpPr/>
          <p:nvPr/>
        </p:nvSpPr>
        <p:spPr>
          <a:xfrm rot="-5400000">
            <a:off x="190918" y="52941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5" name="Google Shape;3095;p25"/>
          <p:cNvSpPr/>
          <p:nvPr/>
        </p:nvSpPr>
        <p:spPr>
          <a:xfrm rot="-5400000">
            <a:off x="-15449" y="5308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6" name="Google Shape;3096;p25"/>
          <p:cNvSpPr/>
          <p:nvPr/>
        </p:nvSpPr>
        <p:spPr>
          <a:xfrm rot="-5400000">
            <a:off x="322718" y="5433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7" name="Google Shape;3097;p25"/>
          <p:cNvSpPr/>
          <p:nvPr/>
        </p:nvSpPr>
        <p:spPr>
          <a:xfrm rot="-5400000">
            <a:off x="190918" y="5183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8" name="Google Shape;3098;p25"/>
          <p:cNvSpPr/>
          <p:nvPr/>
        </p:nvSpPr>
        <p:spPr>
          <a:xfrm rot="-5400000">
            <a:off x="80385" y="5183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9" name="Google Shape;3099;p25"/>
          <p:cNvSpPr/>
          <p:nvPr/>
        </p:nvSpPr>
        <p:spPr>
          <a:xfrm rot="-5400000">
            <a:off x="-15449" y="5199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0" name="Google Shape;3100;p25"/>
          <p:cNvSpPr/>
          <p:nvPr/>
        </p:nvSpPr>
        <p:spPr>
          <a:xfrm rot="-5400000">
            <a:off x="190918" y="5073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1" name="Google Shape;3101;p25"/>
          <p:cNvSpPr/>
          <p:nvPr/>
        </p:nvSpPr>
        <p:spPr>
          <a:xfrm rot="-5400000">
            <a:off x="80385" y="5073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2" name="Google Shape;3102;p25"/>
          <p:cNvSpPr/>
          <p:nvPr/>
        </p:nvSpPr>
        <p:spPr>
          <a:xfrm rot="-5400000">
            <a:off x="-15449" y="5088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3" name="Google Shape;3103;p25"/>
          <p:cNvSpPr/>
          <p:nvPr/>
        </p:nvSpPr>
        <p:spPr>
          <a:xfrm rot="-5400000">
            <a:off x="-15449" y="4977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4" name="Google Shape;3104;p25"/>
          <p:cNvSpPr/>
          <p:nvPr/>
        </p:nvSpPr>
        <p:spPr>
          <a:xfrm rot="10800000" flipH="1">
            <a:off x="11874600" y="6499420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5" name="Google Shape;3105;p25"/>
          <p:cNvSpPr/>
          <p:nvPr/>
        </p:nvSpPr>
        <p:spPr>
          <a:xfrm rot="10800000" flipH="1">
            <a:off x="11874600" y="6357751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6" name="Google Shape;3106;p25"/>
          <p:cNvSpPr/>
          <p:nvPr/>
        </p:nvSpPr>
        <p:spPr>
          <a:xfrm rot="10800000" flipH="1">
            <a:off x="11390363" y="6596457"/>
            <a:ext cx="58736" cy="58736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7" name="Google Shape;3107;p25"/>
          <p:cNvSpPr/>
          <p:nvPr/>
        </p:nvSpPr>
        <p:spPr>
          <a:xfrm rot="10800000" flipH="1">
            <a:off x="11283634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8" name="Google Shape;3108;p25"/>
          <p:cNvSpPr/>
          <p:nvPr/>
        </p:nvSpPr>
        <p:spPr>
          <a:xfrm rot="10800000" flipH="1">
            <a:off x="11487145" y="6799357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9" name="Google Shape;3109;p25"/>
          <p:cNvSpPr/>
          <p:nvPr/>
        </p:nvSpPr>
        <p:spPr>
          <a:xfrm rot="10800000" flipH="1">
            <a:off x="11573891" y="6798973"/>
            <a:ext cx="68332" cy="59027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0" name="Google Shape;3110;p25"/>
          <p:cNvSpPr/>
          <p:nvPr/>
        </p:nvSpPr>
        <p:spPr>
          <a:xfrm rot="10800000" flipH="1">
            <a:off x="11776929" y="6799357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1" name="Google Shape;3111;p25"/>
          <p:cNvSpPr/>
          <p:nvPr/>
        </p:nvSpPr>
        <p:spPr>
          <a:xfrm rot="10800000" flipH="1">
            <a:off x="11873847" y="6799357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2" name="Google Shape;3112;p25"/>
          <p:cNvSpPr/>
          <p:nvPr/>
        </p:nvSpPr>
        <p:spPr>
          <a:xfrm rot="10800000" flipH="1">
            <a:off x="11960571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3" name="Google Shape;3113;p25"/>
          <p:cNvSpPr/>
          <p:nvPr/>
        </p:nvSpPr>
        <p:spPr>
          <a:xfrm rot="10800000" flipH="1">
            <a:off x="12057489" y="6798973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4" name="Google Shape;3114;p25"/>
          <p:cNvSpPr/>
          <p:nvPr/>
        </p:nvSpPr>
        <p:spPr>
          <a:xfrm rot="10800000" flipH="1">
            <a:off x="11293805" y="670049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5" name="Google Shape;3115;p25"/>
          <p:cNvSpPr/>
          <p:nvPr/>
        </p:nvSpPr>
        <p:spPr>
          <a:xfrm rot="10800000" flipH="1">
            <a:off x="11583590" y="6700499"/>
            <a:ext cx="68805" cy="58531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6" name="Google Shape;3116;p25"/>
          <p:cNvSpPr/>
          <p:nvPr/>
        </p:nvSpPr>
        <p:spPr>
          <a:xfrm rot="10800000" flipH="1">
            <a:off x="11487145" y="6700499"/>
            <a:ext cx="58657" cy="58644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7" name="Google Shape;3117;p25"/>
          <p:cNvSpPr/>
          <p:nvPr/>
        </p:nvSpPr>
        <p:spPr>
          <a:xfrm rot="10800000" flipH="1">
            <a:off x="11390363" y="6438792"/>
            <a:ext cx="58736" cy="58713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8" name="Google Shape;3118;p25"/>
          <p:cNvSpPr/>
          <p:nvPr/>
        </p:nvSpPr>
        <p:spPr>
          <a:xfrm rot="10800000" flipH="1">
            <a:off x="11873847" y="670049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9" name="Google Shape;3119;p25"/>
          <p:cNvSpPr/>
          <p:nvPr/>
        </p:nvSpPr>
        <p:spPr>
          <a:xfrm rot="10800000" flipH="1">
            <a:off x="11776929" y="6700499"/>
            <a:ext cx="59131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0" name="Google Shape;3120;p25"/>
          <p:cNvSpPr/>
          <p:nvPr/>
        </p:nvSpPr>
        <p:spPr>
          <a:xfrm rot="10800000" flipH="1">
            <a:off x="12067187" y="6700499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1" name="Google Shape;3121;p25"/>
          <p:cNvSpPr/>
          <p:nvPr/>
        </p:nvSpPr>
        <p:spPr>
          <a:xfrm rot="5400000" flipH="1">
            <a:off x="12048642" y="6155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2" name="Google Shape;3122;p25"/>
          <p:cNvSpPr/>
          <p:nvPr/>
        </p:nvSpPr>
        <p:spPr>
          <a:xfrm rot="5400000" flipH="1">
            <a:off x="12148909" y="61715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3" name="Google Shape;3123;p25"/>
          <p:cNvSpPr/>
          <p:nvPr/>
        </p:nvSpPr>
        <p:spPr>
          <a:xfrm rot="5400000" flipH="1">
            <a:off x="12048642" y="59352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4" name="Google Shape;3124;p25"/>
          <p:cNvSpPr/>
          <p:nvPr/>
        </p:nvSpPr>
        <p:spPr>
          <a:xfrm rot="5400000" flipH="1">
            <a:off x="12148542" y="59515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5" name="Google Shape;3125;p25"/>
          <p:cNvSpPr/>
          <p:nvPr/>
        </p:nvSpPr>
        <p:spPr>
          <a:xfrm rot="5400000" flipH="1">
            <a:off x="12147726" y="584024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6" name="Google Shape;3126;p25"/>
          <p:cNvSpPr/>
          <p:nvPr/>
        </p:nvSpPr>
        <p:spPr>
          <a:xfrm rot="5400000" flipH="1">
            <a:off x="11938109" y="571559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7" name="Google Shape;3127;p25"/>
          <p:cNvSpPr/>
          <p:nvPr/>
        </p:nvSpPr>
        <p:spPr>
          <a:xfrm rot="5400000" flipH="1">
            <a:off x="11879209" y="622607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8" name="Google Shape;3128;p25"/>
          <p:cNvSpPr/>
          <p:nvPr/>
        </p:nvSpPr>
        <p:spPr>
          <a:xfrm rot="5400000" flipH="1">
            <a:off x="12148542" y="57304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9" name="Google Shape;3129;p25"/>
          <p:cNvSpPr/>
          <p:nvPr/>
        </p:nvSpPr>
        <p:spPr>
          <a:xfrm rot="5400000" flipH="1">
            <a:off x="11806309" y="58548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0" name="Google Shape;3130;p25"/>
          <p:cNvSpPr/>
          <p:nvPr/>
        </p:nvSpPr>
        <p:spPr>
          <a:xfrm rot="5400000" flipH="1">
            <a:off x="11938109" y="5605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1" name="Google Shape;3131;p25"/>
          <p:cNvSpPr/>
          <p:nvPr/>
        </p:nvSpPr>
        <p:spPr>
          <a:xfrm rot="5400000" flipH="1">
            <a:off x="12048642" y="5605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2" name="Google Shape;3132;p25"/>
          <p:cNvSpPr/>
          <p:nvPr/>
        </p:nvSpPr>
        <p:spPr>
          <a:xfrm rot="5400000" flipH="1">
            <a:off x="12148542" y="56206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3" name="Google Shape;3133;p25"/>
          <p:cNvSpPr/>
          <p:nvPr/>
        </p:nvSpPr>
        <p:spPr>
          <a:xfrm rot="5400000" flipH="1">
            <a:off x="12148542" y="55101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4" name="Google Shape;3134;p25"/>
          <p:cNvSpPr/>
          <p:nvPr/>
        </p:nvSpPr>
        <p:spPr>
          <a:xfrm rot="5400000" flipH="1">
            <a:off x="11938109" y="5383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5" name="Google Shape;3135;p25"/>
          <p:cNvSpPr/>
          <p:nvPr/>
        </p:nvSpPr>
        <p:spPr>
          <a:xfrm rot="5400000" flipH="1">
            <a:off x="12048642" y="53839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6" name="Google Shape;3136;p25"/>
          <p:cNvSpPr/>
          <p:nvPr/>
        </p:nvSpPr>
        <p:spPr>
          <a:xfrm rot="5400000" flipH="1">
            <a:off x="12148542" y="53995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7" name="Google Shape;3137;p25"/>
          <p:cNvSpPr/>
          <p:nvPr/>
        </p:nvSpPr>
        <p:spPr>
          <a:xfrm rot="5400000" flipH="1">
            <a:off x="11938109" y="5274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8" name="Google Shape;3138;p25"/>
          <p:cNvSpPr/>
          <p:nvPr/>
        </p:nvSpPr>
        <p:spPr>
          <a:xfrm rot="5400000" flipH="1">
            <a:off x="12048642" y="52741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9" name="Google Shape;3139;p25"/>
          <p:cNvSpPr/>
          <p:nvPr/>
        </p:nvSpPr>
        <p:spPr>
          <a:xfrm rot="5400000" flipH="1">
            <a:off x="12148542" y="528976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0" name="Google Shape;3140;p25"/>
          <p:cNvSpPr/>
          <p:nvPr/>
        </p:nvSpPr>
        <p:spPr>
          <a:xfrm rot="5400000" flipH="1">
            <a:off x="12148542" y="51791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1" name="Google Shape;3141;p25"/>
          <p:cNvSpPr/>
          <p:nvPr/>
        </p:nvSpPr>
        <p:spPr>
          <a:xfrm rot="5400000" flipH="1">
            <a:off x="12048642" y="49424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2" name="Google Shape;3142;p25"/>
          <p:cNvSpPr/>
          <p:nvPr/>
        </p:nvSpPr>
        <p:spPr>
          <a:xfrm rot="5400000" flipH="1">
            <a:off x="12148542" y="495882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3" name="Google Shape;3143;p25"/>
          <p:cNvSpPr/>
          <p:nvPr/>
        </p:nvSpPr>
        <p:spPr>
          <a:xfrm rot="10800000" flipH="1">
            <a:off x="1343259" y="683075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4" name="Google Shape;3144;p25"/>
          <p:cNvSpPr/>
          <p:nvPr/>
        </p:nvSpPr>
        <p:spPr>
          <a:xfrm rot="10800000" flipH="1">
            <a:off x="1452893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5" name="Google Shape;3145;p25"/>
          <p:cNvSpPr/>
          <p:nvPr/>
        </p:nvSpPr>
        <p:spPr>
          <a:xfrm rot="10800000" flipH="1">
            <a:off x="14538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6" name="Google Shape;3146;p25"/>
          <p:cNvSpPr/>
          <p:nvPr/>
        </p:nvSpPr>
        <p:spPr>
          <a:xfrm rot="10800000" flipH="1">
            <a:off x="1313659" y="64747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7" name="Google Shape;3147;p25"/>
          <p:cNvSpPr/>
          <p:nvPr/>
        </p:nvSpPr>
        <p:spPr>
          <a:xfrm rot="10800000" flipH="1">
            <a:off x="15634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8" name="Google Shape;3148;p25"/>
          <p:cNvSpPr/>
          <p:nvPr/>
        </p:nvSpPr>
        <p:spPr>
          <a:xfrm rot="10800000" flipH="1">
            <a:off x="1563426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9" name="Google Shape;3149;p25"/>
          <p:cNvSpPr/>
          <p:nvPr/>
        </p:nvSpPr>
        <p:spPr>
          <a:xfrm rot="10800000" flipH="1">
            <a:off x="15636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0" name="Google Shape;3150;p25"/>
          <p:cNvSpPr/>
          <p:nvPr/>
        </p:nvSpPr>
        <p:spPr>
          <a:xfrm rot="10800000" flipH="1">
            <a:off x="1673959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1" name="Google Shape;3151;p25"/>
          <p:cNvSpPr/>
          <p:nvPr/>
        </p:nvSpPr>
        <p:spPr>
          <a:xfrm rot="10800000" flipH="1">
            <a:off x="1674159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2" name="Google Shape;3152;p25"/>
          <p:cNvSpPr/>
          <p:nvPr/>
        </p:nvSpPr>
        <p:spPr>
          <a:xfrm rot="10800000" flipH="1">
            <a:off x="17847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3" name="Google Shape;3153;p25"/>
          <p:cNvSpPr/>
          <p:nvPr/>
        </p:nvSpPr>
        <p:spPr>
          <a:xfrm rot="5400000" flipH="1">
            <a:off x="12148909" y="671577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4" name="Google Shape;3154;p25"/>
          <p:cNvSpPr/>
          <p:nvPr/>
        </p:nvSpPr>
        <p:spPr>
          <a:xfrm>
            <a:off x="11874600" y="4518395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5" name="Google Shape;3155;p25"/>
          <p:cNvSpPr/>
          <p:nvPr/>
        </p:nvSpPr>
        <p:spPr>
          <a:xfrm rot="-5400000" flipH="1">
            <a:off x="1893304" y="654225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6" name="Google Shape;3156;p25"/>
          <p:cNvSpPr/>
          <p:nvPr/>
        </p:nvSpPr>
        <p:spPr>
          <a:xfrm rot="-5400000" flipH="1">
            <a:off x="1888401" y="6633888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7" name="Google Shape;3157;p25"/>
          <p:cNvSpPr/>
          <p:nvPr/>
        </p:nvSpPr>
        <p:spPr>
          <a:xfrm rot="-5400000" flipH="1">
            <a:off x="1888401" y="6730805"/>
            <a:ext cx="68828" cy="59027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8" name="Google Shape;3158;p25"/>
          <p:cNvSpPr/>
          <p:nvPr/>
        </p:nvSpPr>
        <p:spPr>
          <a:xfrm rot="-5400000" flipH="1">
            <a:off x="1992161" y="6542259"/>
            <a:ext cx="58635" cy="58644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9" name="Google Shape;3159;p25"/>
          <p:cNvSpPr/>
          <p:nvPr/>
        </p:nvSpPr>
        <p:spPr>
          <a:xfrm rot="-5400000" flipH="1">
            <a:off x="1991916" y="6445590"/>
            <a:ext cx="59129" cy="58644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0" name="Google Shape;3160;p25"/>
          <p:cNvSpPr/>
          <p:nvPr/>
        </p:nvSpPr>
        <p:spPr>
          <a:xfrm rot="-5400000" flipH="1">
            <a:off x="1987122" y="6740751"/>
            <a:ext cx="68828" cy="58531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1" name="Google Shape;3161;p25"/>
          <p:cNvSpPr/>
          <p:nvPr/>
        </p:nvSpPr>
        <p:spPr>
          <a:xfrm rot="5400000">
            <a:off x="12048642" y="4862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2" name="Google Shape;3162;p25"/>
          <p:cNvSpPr/>
          <p:nvPr/>
        </p:nvSpPr>
        <p:spPr>
          <a:xfrm rot="5400000">
            <a:off x="12148909" y="487732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3" name="Google Shape;3163;p25"/>
          <p:cNvSpPr/>
          <p:nvPr/>
        </p:nvSpPr>
        <p:spPr>
          <a:xfrm rot="10800000">
            <a:off x="1093293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4" name="Google Shape;3164;p25"/>
          <p:cNvSpPr/>
          <p:nvPr/>
        </p:nvSpPr>
        <p:spPr>
          <a:xfrm rot="10800000">
            <a:off x="10942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5" name="Google Shape;3165;p25"/>
          <p:cNvSpPr/>
          <p:nvPr/>
        </p:nvSpPr>
        <p:spPr>
          <a:xfrm rot="10800000">
            <a:off x="983693" y="683075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6" name="Google Shape;3166;p25"/>
          <p:cNvSpPr/>
          <p:nvPr/>
        </p:nvSpPr>
        <p:spPr>
          <a:xfrm rot="10800000">
            <a:off x="873659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7" name="Google Shape;3167;p25"/>
          <p:cNvSpPr/>
          <p:nvPr/>
        </p:nvSpPr>
        <p:spPr>
          <a:xfrm rot="10800000">
            <a:off x="8731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8" name="Google Shape;3168;p25"/>
          <p:cNvSpPr/>
          <p:nvPr/>
        </p:nvSpPr>
        <p:spPr>
          <a:xfrm rot="10800000">
            <a:off x="1012893" y="64747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9" name="Google Shape;3169;p25"/>
          <p:cNvSpPr/>
          <p:nvPr/>
        </p:nvSpPr>
        <p:spPr>
          <a:xfrm rot="10800000">
            <a:off x="7631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0" name="Google Shape;3170;p25"/>
          <p:cNvSpPr/>
          <p:nvPr/>
        </p:nvSpPr>
        <p:spPr>
          <a:xfrm rot="10800000">
            <a:off x="7633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1" name="Google Shape;3171;p25"/>
          <p:cNvSpPr/>
          <p:nvPr/>
        </p:nvSpPr>
        <p:spPr>
          <a:xfrm rot="10800000" flipH="1">
            <a:off x="1992826" y="6832393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2" name="Google Shape;3172;p25"/>
          <p:cNvSpPr/>
          <p:nvPr/>
        </p:nvSpPr>
        <p:spPr>
          <a:xfrm rot="10800000" flipH="1">
            <a:off x="513393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3" name="Google Shape;3173;p25"/>
          <p:cNvSpPr/>
          <p:nvPr/>
        </p:nvSpPr>
        <p:spPr>
          <a:xfrm rot="10800000" flipH="1">
            <a:off x="5143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4" name="Google Shape;3174;p25"/>
          <p:cNvSpPr/>
          <p:nvPr/>
        </p:nvSpPr>
        <p:spPr>
          <a:xfrm rot="10800000" flipH="1">
            <a:off x="623926" y="6606526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5" name="Google Shape;3175;p25"/>
          <p:cNvSpPr/>
          <p:nvPr/>
        </p:nvSpPr>
        <p:spPr>
          <a:xfrm rot="10800000" flipH="1">
            <a:off x="623926" y="671705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6" name="Google Shape;3176;p25"/>
          <p:cNvSpPr/>
          <p:nvPr/>
        </p:nvSpPr>
        <p:spPr>
          <a:xfrm rot="10800000" flipH="1">
            <a:off x="624126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7" name="Google Shape;3177;p25"/>
          <p:cNvSpPr/>
          <p:nvPr/>
        </p:nvSpPr>
        <p:spPr>
          <a:xfrm rot="10800000">
            <a:off x="3293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8" name="Google Shape;3178;p25"/>
          <p:cNvSpPr/>
          <p:nvPr/>
        </p:nvSpPr>
        <p:spPr>
          <a:xfrm rot="10800000" flipH="1">
            <a:off x="803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9" name="Google Shape;3179;p25"/>
          <p:cNvSpPr/>
          <p:nvPr/>
        </p:nvSpPr>
        <p:spPr>
          <a:xfrm rot="10800000" flipH="1">
            <a:off x="190193" y="6832393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0" name="Google Shape;3180;p25"/>
          <p:cNvSpPr/>
          <p:nvPr/>
        </p:nvSpPr>
        <p:spPr>
          <a:xfrm rot="10800000" flipH="1">
            <a:off x="10116989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1" name="Google Shape;3181;p25"/>
          <p:cNvSpPr/>
          <p:nvPr/>
        </p:nvSpPr>
        <p:spPr>
          <a:xfrm rot="10800000" flipH="1">
            <a:off x="10227755" y="66028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2" name="Google Shape;3182;p25"/>
          <p:cNvSpPr/>
          <p:nvPr/>
        </p:nvSpPr>
        <p:spPr>
          <a:xfrm rot="10800000" flipH="1">
            <a:off x="10227755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3" name="Google Shape;3183;p25"/>
          <p:cNvSpPr/>
          <p:nvPr/>
        </p:nvSpPr>
        <p:spPr>
          <a:xfrm rot="10800000" flipH="1">
            <a:off x="10227555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4" name="Google Shape;3184;p25"/>
          <p:cNvSpPr/>
          <p:nvPr/>
        </p:nvSpPr>
        <p:spPr>
          <a:xfrm rot="10800000" flipH="1">
            <a:off x="10337555" y="660286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5" name="Google Shape;3185;p25"/>
          <p:cNvSpPr/>
          <p:nvPr/>
        </p:nvSpPr>
        <p:spPr>
          <a:xfrm rot="10800000" flipH="1">
            <a:off x="10337555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6" name="Google Shape;3186;p25"/>
          <p:cNvSpPr/>
          <p:nvPr/>
        </p:nvSpPr>
        <p:spPr>
          <a:xfrm rot="10800000" flipH="1">
            <a:off x="10337355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7" name="Google Shape;3187;p25"/>
          <p:cNvSpPr/>
          <p:nvPr/>
        </p:nvSpPr>
        <p:spPr>
          <a:xfrm rot="10800000" flipH="1">
            <a:off x="10447922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8" name="Google Shape;3188;p25"/>
          <p:cNvSpPr/>
          <p:nvPr/>
        </p:nvSpPr>
        <p:spPr>
          <a:xfrm rot="10800000" flipH="1">
            <a:off x="10669222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9" name="Google Shape;3189;p25"/>
          <p:cNvSpPr/>
          <p:nvPr/>
        </p:nvSpPr>
        <p:spPr>
          <a:xfrm rot="10800000" flipH="1">
            <a:off x="10668289" y="682873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0" name="Google Shape;3190;p25"/>
          <p:cNvSpPr/>
          <p:nvPr/>
        </p:nvSpPr>
        <p:spPr>
          <a:xfrm rot="5400000">
            <a:off x="11090262" y="6571044"/>
            <a:ext cx="58713" cy="58736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1" name="Google Shape;3191;p25"/>
          <p:cNvSpPr/>
          <p:nvPr/>
        </p:nvSpPr>
        <p:spPr>
          <a:xfrm rot="10800000">
            <a:off x="10749622" y="671339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2" name="Google Shape;3192;p25"/>
          <p:cNvSpPr/>
          <p:nvPr/>
        </p:nvSpPr>
        <p:spPr>
          <a:xfrm rot="10800000">
            <a:off x="10750155" y="68287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0395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95" name="Google Shape;3195;p26"/>
          <p:cNvSpPr txBox="1">
            <a:spLocks noGrp="1"/>
          </p:cNvSpPr>
          <p:nvPr>
            <p:ph type="subTitle" idx="1"/>
          </p:nvPr>
        </p:nvSpPr>
        <p:spPr>
          <a:xfrm>
            <a:off x="950967" y="249391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196" name="Google Shape;3196;p26"/>
          <p:cNvSpPr txBox="1">
            <a:spLocks noGrp="1"/>
          </p:cNvSpPr>
          <p:nvPr>
            <p:ph type="subTitle" idx="2"/>
          </p:nvPr>
        </p:nvSpPr>
        <p:spPr>
          <a:xfrm>
            <a:off x="950967" y="19044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197" name="Google Shape;3197;p26"/>
          <p:cNvSpPr txBox="1">
            <a:spLocks noGrp="1"/>
          </p:cNvSpPr>
          <p:nvPr>
            <p:ph type="subTitle" idx="3"/>
          </p:nvPr>
        </p:nvSpPr>
        <p:spPr>
          <a:xfrm>
            <a:off x="8718233" y="24939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198" name="Google Shape;3198;p26"/>
          <p:cNvSpPr txBox="1">
            <a:spLocks noGrp="1"/>
          </p:cNvSpPr>
          <p:nvPr>
            <p:ph type="subTitle" idx="4"/>
          </p:nvPr>
        </p:nvSpPr>
        <p:spPr>
          <a:xfrm>
            <a:off x="8718233" y="1904484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199" name="Google Shape;3199;p26"/>
          <p:cNvSpPr txBox="1">
            <a:spLocks noGrp="1"/>
          </p:cNvSpPr>
          <p:nvPr>
            <p:ph type="subTitle" idx="5"/>
          </p:nvPr>
        </p:nvSpPr>
        <p:spPr>
          <a:xfrm>
            <a:off x="8718233" y="39543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0" name="Google Shape;3200;p26"/>
          <p:cNvSpPr txBox="1">
            <a:spLocks noGrp="1"/>
          </p:cNvSpPr>
          <p:nvPr>
            <p:ph type="subTitle" idx="6"/>
          </p:nvPr>
        </p:nvSpPr>
        <p:spPr>
          <a:xfrm>
            <a:off x="8718200" y="346791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1" name="Google Shape;3201;p26"/>
          <p:cNvSpPr txBox="1">
            <a:spLocks noGrp="1"/>
          </p:cNvSpPr>
          <p:nvPr>
            <p:ph type="subTitle" idx="7"/>
          </p:nvPr>
        </p:nvSpPr>
        <p:spPr>
          <a:xfrm>
            <a:off x="950967" y="541476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2" name="Google Shape;3202;p26"/>
          <p:cNvSpPr txBox="1">
            <a:spLocks noGrp="1"/>
          </p:cNvSpPr>
          <p:nvPr>
            <p:ph type="subTitle" idx="8"/>
          </p:nvPr>
        </p:nvSpPr>
        <p:spPr>
          <a:xfrm>
            <a:off x="950967" y="49979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3" name="Google Shape;3203;p26"/>
          <p:cNvSpPr txBox="1">
            <a:spLocks noGrp="1"/>
          </p:cNvSpPr>
          <p:nvPr>
            <p:ph type="subTitle" idx="9"/>
          </p:nvPr>
        </p:nvSpPr>
        <p:spPr>
          <a:xfrm>
            <a:off x="950967" y="3954333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4" name="Google Shape;3204;p26"/>
          <p:cNvSpPr txBox="1">
            <a:spLocks noGrp="1"/>
          </p:cNvSpPr>
          <p:nvPr>
            <p:ph type="subTitle" idx="13"/>
          </p:nvPr>
        </p:nvSpPr>
        <p:spPr>
          <a:xfrm>
            <a:off x="950933" y="346791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5" name="Google Shape;3205;p26"/>
          <p:cNvSpPr txBox="1">
            <a:spLocks noGrp="1"/>
          </p:cNvSpPr>
          <p:nvPr>
            <p:ph type="subTitle" idx="14"/>
          </p:nvPr>
        </p:nvSpPr>
        <p:spPr>
          <a:xfrm>
            <a:off x="8718233" y="5414767"/>
            <a:ext cx="2522800" cy="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206" name="Google Shape;3206;p26"/>
          <p:cNvSpPr txBox="1">
            <a:spLocks noGrp="1"/>
          </p:cNvSpPr>
          <p:nvPr>
            <p:ph type="subTitle" idx="15"/>
          </p:nvPr>
        </p:nvSpPr>
        <p:spPr>
          <a:xfrm>
            <a:off x="8718233" y="4997967"/>
            <a:ext cx="2522800" cy="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207" name="Google Shape;3207;p26"/>
          <p:cNvSpPr/>
          <p:nvPr/>
        </p:nvSpPr>
        <p:spPr>
          <a:xfrm rot="-5400000">
            <a:off x="80400" y="6799101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8" name="Google Shape;3208;p26"/>
          <p:cNvSpPr/>
          <p:nvPr/>
        </p:nvSpPr>
        <p:spPr>
          <a:xfrm rot="-5400000">
            <a:off x="-15434" y="6814534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9" name="Google Shape;3209;p26"/>
          <p:cNvSpPr/>
          <p:nvPr/>
        </p:nvSpPr>
        <p:spPr>
          <a:xfrm rot="-5400000">
            <a:off x="249818" y="65677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0" name="Google Shape;3210;p26"/>
          <p:cNvSpPr/>
          <p:nvPr/>
        </p:nvSpPr>
        <p:spPr>
          <a:xfrm rot="-5400000">
            <a:off x="190918" y="6688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1" name="Google Shape;3211;p26"/>
          <p:cNvSpPr/>
          <p:nvPr/>
        </p:nvSpPr>
        <p:spPr>
          <a:xfrm rot="-5400000">
            <a:off x="80385" y="6688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2" name="Google Shape;3212;p26"/>
          <p:cNvSpPr/>
          <p:nvPr/>
        </p:nvSpPr>
        <p:spPr>
          <a:xfrm rot="-5400000">
            <a:off x="-15449" y="67047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3" name="Google Shape;3213;p26"/>
          <p:cNvSpPr/>
          <p:nvPr/>
        </p:nvSpPr>
        <p:spPr>
          <a:xfrm rot="-5400000">
            <a:off x="80385" y="6468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4" name="Google Shape;3214;p26"/>
          <p:cNvSpPr/>
          <p:nvPr/>
        </p:nvSpPr>
        <p:spPr>
          <a:xfrm rot="-5400000">
            <a:off x="-15082" y="64839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5" name="Google Shape;3215;p26"/>
          <p:cNvSpPr/>
          <p:nvPr/>
        </p:nvSpPr>
        <p:spPr>
          <a:xfrm rot="-5400000">
            <a:off x="-15449" y="6373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6" name="Google Shape;3216;p26"/>
          <p:cNvSpPr/>
          <p:nvPr/>
        </p:nvSpPr>
        <p:spPr>
          <a:xfrm rot="-5400000">
            <a:off x="190918" y="6247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7" name="Google Shape;3217;p26"/>
          <p:cNvSpPr/>
          <p:nvPr/>
        </p:nvSpPr>
        <p:spPr>
          <a:xfrm rot="-5400000">
            <a:off x="80385" y="6247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8" name="Google Shape;3218;p26"/>
          <p:cNvSpPr/>
          <p:nvPr/>
        </p:nvSpPr>
        <p:spPr>
          <a:xfrm rot="-5400000">
            <a:off x="-15449" y="6263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9" name="Google Shape;3219;p26"/>
          <p:cNvSpPr/>
          <p:nvPr/>
        </p:nvSpPr>
        <p:spPr>
          <a:xfrm rot="-5400000">
            <a:off x="80385" y="61380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0" name="Google Shape;3220;p26"/>
          <p:cNvSpPr/>
          <p:nvPr/>
        </p:nvSpPr>
        <p:spPr>
          <a:xfrm rot="-5400000">
            <a:off x="-15449" y="6153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1" name="Google Shape;3221;p26"/>
          <p:cNvSpPr/>
          <p:nvPr/>
        </p:nvSpPr>
        <p:spPr>
          <a:xfrm rot="-5400000">
            <a:off x="-15082" y="60432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2" name="Google Shape;3222;p26"/>
          <p:cNvSpPr/>
          <p:nvPr/>
        </p:nvSpPr>
        <p:spPr>
          <a:xfrm rot="-5400000">
            <a:off x="80385" y="58070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3" name="Google Shape;3223;p26"/>
          <p:cNvSpPr/>
          <p:nvPr/>
        </p:nvSpPr>
        <p:spPr>
          <a:xfrm rot="-5400000">
            <a:off x="-15082" y="58228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4" name="Google Shape;3224;p26"/>
          <p:cNvSpPr/>
          <p:nvPr/>
        </p:nvSpPr>
        <p:spPr>
          <a:xfrm rot="-5400000">
            <a:off x="80385" y="5586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5" name="Google Shape;3225;p26"/>
          <p:cNvSpPr/>
          <p:nvPr/>
        </p:nvSpPr>
        <p:spPr>
          <a:xfrm rot="-5400000">
            <a:off x="-15449" y="5602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6" name="Google Shape;3226;p26"/>
          <p:cNvSpPr/>
          <p:nvPr/>
        </p:nvSpPr>
        <p:spPr>
          <a:xfrm rot="-5400000">
            <a:off x="-14633" y="54915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7" name="Google Shape;3227;p26"/>
          <p:cNvSpPr/>
          <p:nvPr/>
        </p:nvSpPr>
        <p:spPr>
          <a:xfrm rot="-5400000">
            <a:off x="190918" y="53670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8" name="Google Shape;3228;p26"/>
          <p:cNvSpPr/>
          <p:nvPr/>
        </p:nvSpPr>
        <p:spPr>
          <a:xfrm rot="-5400000">
            <a:off x="249818" y="58775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9" name="Google Shape;3229;p26"/>
          <p:cNvSpPr/>
          <p:nvPr/>
        </p:nvSpPr>
        <p:spPr>
          <a:xfrm rot="-5400000">
            <a:off x="-15449" y="5381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0" name="Google Shape;3230;p26"/>
          <p:cNvSpPr/>
          <p:nvPr/>
        </p:nvSpPr>
        <p:spPr>
          <a:xfrm rot="-5400000">
            <a:off x="322718" y="5506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1" name="Google Shape;3231;p26"/>
          <p:cNvSpPr/>
          <p:nvPr/>
        </p:nvSpPr>
        <p:spPr>
          <a:xfrm rot="-5400000">
            <a:off x="190918" y="5256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2" name="Google Shape;3232;p26"/>
          <p:cNvSpPr/>
          <p:nvPr/>
        </p:nvSpPr>
        <p:spPr>
          <a:xfrm rot="-5400000">
            <a:off x="80385" y="52565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3" name="Google Shape;3233;p26"/>
          <p:cNvSpPr/>
          <p:nvPr/>
        </p:nvSpPr>
        <p:spPr>
          <a:xfrm rot="-5400000">
            <a:off x="-15449" y="5271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4" name="Google Shape;3234;p26"/>
          <p:cNvSpPr/>
          <p:nvPr/>
        </p:nvSpPr>
        <p:spPr>
          <a:xfrm rot="-5400000">
            <a:off x="-15449" y="5161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5" name="Google Shape;3235;p26"/>
          <p:cNvSpPr/>
          <p:nvPr/>
        </p:nvSpPr>
        <p:spPr>
          <a:xfrm rot="-5400000">
            <a:off x="-15449" y="4941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6" name="Google Shape;3236;p26"/>
          <p:cNvSpPr/>
          <p:nvPr/>
        </p:nvSpPr>
        <p:spPr>
          <a:xfrm rot="-5400000">
            <a:off x="80385" y="4815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7" name="Google Shape;3237;p26"/>
          <p:cNvSpPr/>
          <p:nvPr/>
        </p:nvSpPr>
        <p:spPr>
          <a:xfrm rot="-5400000">
            <a:off x="-15449" y="4831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8" name="Google Shape;3238;p26"/>
          <p:cNvSpPr/>
          <p:nvPr/>
        </p:nvSpPr>
        <p:spPr>
          <a:xfrm rot="-5400000">
            <a:off x="249818" y="4870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9" name="Google Shape;3239;p26"/>
          <p:cNvSpPr/>
          <p:nvPr/>
        </p:nvSpPr>
        <p:spPr>
          <a:xfrm rot="-5400000">
            <a:off x="190918" y="470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0" name="Google Shape;3240;p26"/>
          <p:cNvSpPr/>
          <p:nvPr/>
        </p:nvSpPr>
        <p:spPr>
          <a:xfrm rot="-5400000">
            <a:off x="80385" y="470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1" name="Google Shape;3241;p26"/>
          <p:cNvSpPr/>
          <p:nvPr/>
        </p:nvSpPr>
        <p:spPr>
          <a:xfrm rot="-5400000">
            <a:off x="-15449" y="4720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2" name="Google Shape;3242;p26"/>
          <p:cNvSpPr/>
          <p:nvPr/>
        </p:nvSpPr>
        <p:spPr>
          <a:xfrm rot="-5400000">
            <a:off x="190918" y="4595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3" name="Google Shape;3243;p26"/>
          <p:cNvSpPr/>
          <p:nvPr/>
        </p:nvSpPr>
        <p:spPr>
          <a:xfrm rot="-5400000">
            <a:off x="80385" y="4595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4" name="Google Shape;3244;p26"/>
          <p:cNvSpPr/>
          <p:nvPr/>
        </p:nvSpPr>
        <p:spPr>
          <a:xfrm rot="-5400000">
            <a:off x="-15449" y="4610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5" name="Google Shape;3245;p26"/>
          <p:cNvSpPr/>
          <p:nvPr/>
        </p:nvSpPr>
        <p:spPr>
          <a:xfrm rot="-5400000">
            <a:off x="-15449" y="4500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6" name="Google Shape;3246;p26"/>
          <p:cNvSpPr/>
          <p:nvPr/>
        </p:nvSpPr>
        <p:spPr>
          <a:xfrm rot="-5400000">
            <a:off x="80385" y="4264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7" name="Google Shape;3247;p26"/>
          <p:cNvSpPr/>
          <p:nvPr/>
        </p:nvSpPr>
        <p:spPr>
          <a:xfrm rot="-5400000">
            <a:off x="-15449" y="4279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8" name="Google Shape;3248;p26"/>
          <p:cNvSpPr/>
          <p:nvPr/>
        </p:nvSpPr>
        <p:spPr>
          <a:xfrm rot="-5400000">
            <a:off x="204685" y="4338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9" name="Google Shape;3249;p26"/>
          <p:cNvSpPr/>
          <p:nvPr/>
        </p:nvSpPr>
        <p:spPr>
          <a:xfrm rot="-5400000">
            <a:off x="284251" y="3985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0" name="Google Shape;3250;p26"/>
          <p:cNvSpPr/>
          <p:nvPr/>
        </p:nvSpPr>
        <p:spPr>
          <a:xfrm rot="-5400000">
            <a:off x="80385" y="41547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1" name="Google Shape;3251;p26"/>
          <p:cNvSpPr/>
          <p:nvPr/>
        </p:nvSpPr>
        <p:spPr>
          <a:xfrm rot="-5400000">
            <a:off x="-15449" y="41701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2" name="Google Shape;3252;p26"/>
          <p:cNvSpPr/>
          <p:nvPr/>
        </p:nvSpPr>
        <p:spPr>
          <a:xfrm rot="-5400000">
            <a:off x="-15449" y="40595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3" name="Google Shape;3253;p26"/>
          <p:cNvSpPr/>
          <p:nvPr/>
        </p:nvSpPr>
        <p:spPr>
          <a:xfrm rot="-5400000">
            <a:off x="80385" y="39343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4" name="Google Shape;3254;p26"/>
          <p:cNvSpPr/>
          <p:nvPr/>
        </p:nvSpPr>
        <p:spPr>
          <a:xfrm rot="-5400000">
            <a:off x="-15449" y="39497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5" name="Google Shape;3255;p26"/>
          <p:cNvSpPr/>
          <p:nvPr/>
        </p:nvSpPr>
        <p:spPr>
          <a:xfrm rot="-5400000">
            <a:off x="-15449" y="3839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6" name="Google Shape;3256;p26"/>
          <p:cNvSpPr/>
          <p:nvPr/>
        </p:nvSpPr>
        <p:spPr>
          <a:xfrm rot="-5400000">
            <a:off x="-15449" y="361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7" name="Google Shape;3257;p26"/>
          <p:cNvSpPr/>
          <p:nvPr/>
        </p:nvSpPr>
        <p:spPr>
          <a:xfrm rot="-5400000">
            <a:off x="80385" y="3493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8" name="Google Shape;3258;p26"/>
          <p:cNvSpPr/>
          <p:nvPr/>
        </p:nvSpPr>
        <p:spPr>
          <a:xfrm rot="-5400000">
            <a:off x="-15449" y="3508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9" name="Google Shape;3259;p26"/>
          <p:cNvSpPr/>
          <p:nvPr/>
        </p:nvSpPr>
        <p:spPr>
          <a:xfrm rot="-5400000">
            <a:off x="-15449" y="3398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0" name="Google Shape;3260;p26"/>
          <p:cNvSpPr/>
          <p:nvPr/>
        </p:nvSpPr>
        <p:spPr>
          <a:xfrm rot="-5400000">
            <a:off x="190918" y="3273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1" name="Google Shape;3261;p26"/>
          <p:cNvSpPr/>
          <p:nvPr/>
        </p:nvSpPr>
        <p:spPr>
          <a:xfrm rot="-5400000">
            <a:off x="80385" y="32732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2" name="Google Shape;3262;p26"/>
          <p:cNvSpPr/>
          <p:nvPr/>
        </p:nvSpPr>
        <p:spPr>
          <a:xfrm rot="-5400000">
            <a:off x="-15449" y="3288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3" name="Google Shape;3263;p26"/>
          <p:cNvSpPr/>
          <p:nvPr/>
        </p:nvSpPr>
        <p:spPr>
          <a:xfrm rot="-5400000">
            <a:off x="-15449" y="3178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4" name="Google Shape;3264;p26"/>
          <p:cNvSpPr/>
          <p:nvPr/>
        </p:nvSpPr>
        <p:spPr>
          <a:xfrm rot="-5400000">
            <a:off x="308718" y="2956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5" name="Google Shape;3265;p26"/>
          <p:cNvSpPr/>
          <p:nvPr/>
        </p:nvSpPr>
        <p:spPr>
          <a:xfrm rot="-5400000">
            <a:off x="190918" y="3052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6" name="Google Shape;3266;p26"/>
          <p:cNvSpPr/>
          <p:nvPr/>
        </p:nvSpPr>
        <p:spPr>
          <a:xfrm rot="-5400000">
            <a:off x="80385" y="3052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7" name="Google Shape;3267;p26"/>
          <p:cNvSpPr/>
          <p:nvPr/>
        </p:nvSpPr>
        <p:spPr>
          <a:xfrm rot="-5400000">
            <a:off x="-14633" y="30675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8" name="Google Shape;3268;p26"/>
          <p:cNvSpPr/>
          <p:nvPr/>
        </p:nvSpPr>
        <p:spPr>
          <a:xfrm rot="-5400000">
            <a:off x="190918" y="2832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9" name="Google Shape;3269;p26"/>
          <p:cNvSpPr/>
          <p:nvPr/>
        </p:nvSpPr>
        <p:spPr>
          <a:xfrm rot="-5400000">
            <a:off x="21485" y="2501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0" name="Google Shape;3270;p26"/>
          <p:cNvSpPr/>
          <p:nvPr/>
        </p:nvSpPr>
        <p:spPr>
          <a:xfrm rot="-5400000">
            <a:off x="-15449" y="2847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1" name="Google Shape;3271;p26"/>
          <p:cNvSpPr/>
          <p:nvPr/>
        </p:nvSpPr>
        <p:spPr>
          <a:xfrm rot="-5400000">
            <a:off x="80385" y="272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2" name="Google Shape;3272;p26"/>
          <p:cNvSpPr/>
          <p:nvPr/>
        </p:nvSpPr>
        <p:spPr>
          <a:xfrm rot="-5400000">
            <a:off x="-15449" y="2737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3" name="Google Shape;3273;p26"/>
          <p:cNvSpPr/>
          <p:nvPr/>
        </p:nvSpPr>
        <p:spPr>
          <a:xfrm rot="-5400000">
            <a:off x="80400" y="2281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4" name="Google Shape;3274;p26"/>
          <p:cNvSpPr/>
          <p:nvPr/>
        </p:nvSpPr>
        <p:spPr>
          <a:xfrm rot="-5400000">
            <a:off x="-15434" y="2296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5" name="Google Shape;3275;p26"/>
          <p:cNvSpPr/>
          <p:nvPr/>
        </p:nvSpPr>
        <p:spPr>
          <a:xfrm rot="-5400000">
            <a:off x="174451" y="198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6" name="Google Shape;3276;p26"/>
          <p:cNvSpPr/>
          <p:nvPr/>
        </p:nvSpPr>
        <p:spPr>
          <a:xfrm rot="-5400000">
            <a:off x="80385" y="21714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7" name="Google Shape;3277;p26"/>
          <p:cNvSpPr/>
          <p:nvPr/>
        </p:nvSpPr>
        <p:spPr>
          <a:xfrm rot="-5400000">
            <a:off x="-15449" y="2186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8" name="Google Shape;3278;p26"/>
          <p:cNvSpPr/>
          <p:nvPr/>
        </p:nvSpPr>
        <p:spPr>
          <a:xfrm rot="-5400000">
            <a:off x="80400" y="1703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9" name="Google Shape;3279;p26"/>
          <p:cNvSpPr/>
          <p:nvPr/>
        </p:nvSpPr>
        <p:spPr>
          <a:xfrm rot="-5400000">
            <a:off x="-15434" y="1718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0" name="Google Shape;3280;p26"/>
          <p:cNvSpPr/>
          <p:nvPr/>
        </p:nvSpPr>
        <p:spPr>
          <a:xfrm rot="-5400000">
            <a:off x="249818" y="1471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1" name="Google Shape;3281;p26"/>
          <p:cNvSpPr/>
          <p:nvPr/>
        </p:nvSpPr>
        <p:spPr>
          <a:xfrm rot="-5400000">
            <a:off x="190918" y="1592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2" name="Google Shape;3282;p26"/>
          <p:cNvSpPr/>
          <p:nvPr/>
        </p:nvSpPr>
        <p:spPr>
          <a:xfrm rot="-5400000">
            <a:off x="80385" y="1592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3" name="Google Shape;3283;p26"/>
          <p:cNvSpPr/>
          <p:nvPr/>
        </p:nvSpPr>
        <p:spPr>
          <a:xfrm rot="-5400000">
            <a:off x="-15449" y="1608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4" name="Google Shape;3284;p26"/>
          <p:cNvSpPr/>
          <p:nvPr/>
        </p:nvSpPr>
        <p:spPr>
          <a:xfrm rot="-5400000">
            <a:off x="80385" y="1373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5" name="Google Shape;3285;p26"/>
          <p:cNvSpPr/>
          <p:nvPr/>
        </p:nvSpPr>
        <p:spPr>
          <a:xfrm rot="-5400000">
            <a:off x="-15082" y="13881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6" name="Google Shape;3286;p26"/>
          <p:cNvSpPr/>
          <p:nvPr/>
        </p:nvSpPr>
        <p:spPr>
          <a:xfrm rot="-5400000">
            <a:off x="-15449" y="1277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7" name="Google Shape;3287;p26"/>
          <p:cNvSpPr/>
          <p:nvPr/>
        </p:nvSpPr>
        <p:spPr>
          <a:xfrm rot="-5400000">
            <a:off x="190918" y="115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8" name="Google Shape;3288;p26"/>
          <p:cNvSpPr/>
          <p:nvPr/>
        </p:nvSpPr>
        <p:spPr>
          <a:xfrm rot="-5400000">
            <a:off x="80385" y="1151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9" name="Google Shape;3289;p26"/>
          <p:cNvSpPr/>
          <p:nvPr/>
        </p:nvSpPr>
        <p:spPr>
          <a:xfrm rot="-5400000">
            <a:off x="-15449" y="1167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0" name="Google Shape;3290;p26"/>
          <p:cNvSpPr/>
          <p:nvPr/>
        </p:nvSpPr>
        <p:spPr>
          <a:xfrm rot="-5400000">
            <a:off x="80385" y="1042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1" name="Google Shape;3291;p26"/>
          <p:cNvSpPr/>
          <p:nvPr/>
        </p:nvSpPr>
        <p:spPr>
          <a:xfrm rot="-5400000">
            <a:off x="-15449" y="10575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2" name="Google Shape;3292;p26"/>
          <p:cNvSpPr/>
          <p:nvPr/>
        </p:nvSpPr>
        <p:spPr>
          <a:xfrm rot="-5400000">
            <a:off x="-15082" y="9473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3" name="Google Shape;3293;p26"/>
          <p:cNvSpPr/>
          <p:nvPr/>
        </p:nvSpPr>
        <p:spPr>
          <a:xfrm rot="-5400000">
            <a:off x="80385" y="71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4" name="Google Shape;3294;p26"/>
          <p:cNvSpPr/>
          <p:nvPr/>
        </p:nvSpPr>
        <p:spPr>
          <a:xfrm rot="-5400000">
            <a:off x="-15082" y="7270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5" name="Google Shape;3295;p26"/>
          <p:cNvSpPr/>
          <p:nvPr/>
        </p:nvSpPr>
        <p:spPr>
          <a:xfrm rot="-5400000">
            <a:off x="80385" y="490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6" name="Google Shape;3296;p26"/>
          <p:cNvSpPr/>
          <p:nvPr/>
        </p:nvSpPr>
        <p:spPr>
          <a:xfrm rot="-5400000">
            <a:off x="-15449" y="507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7" name="Google Shape;3297;p26"/>
          <p:cNvSpPr/>
          <p:nvPr/>
        </p:nvSpPr>
        <p:spPr>
          <a:xfrm rot="-5400000">
            <a:off x="-14633" y="39566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8" name="Google Shape;3298;p26"/>
          <p:cNvSpPr/>
          <p:nvPr/>
        </p:nvSpPr>
        <p:spPr>
          <a:xfrm rot="-5400000">
            <a:off x="190918" y="271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9" name="Google Shape;3299;p26"/>
          <p:cNvSpPr/>
          <p:nvPr/>
        </p:nvSpPr>
        <p:spPr>
          <a:xfrm rot="-5400000">
            <a:off x="249818" y="78170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0" name="Google Shape;3300;p26"/>
          <p:cNvSpPr/>
          <p:nvPr/>
        </p:nvSpPr>
        <p:spPr>
          <a:xfrm rot="-5400000">
            <a:off x="-15449" y="2859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1" name="Google Shape;3301;p26"/>
          <p:cNvSpPr/>
          <p:nvPr/>
        </p:nvSpPr>
        <p:spPr>
          <a:xfrm rot="-5400000">
            <a:off x="322718" y="410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2" name="Google Shape;3302;p26"/>
          <p:cNvSpPr/>
          <p:nvPr/>
        </p:nvSpPr>
        <p:spPr>
          <a:xfrm rot="-5400000">
            <a:off x="190918" y="16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3" name="Google Shape;3303;p26"/>
          <p:cNvSpPr/>
          <p:nvPr/>
        </p:nvSpPr>
        <p:spPr>
          <a:xfrm rot="-5400000">
            <a:off x="80385" y="160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4" name="Google Shape;3304;p26"/>
          <p:cNvSpPr/>
          <p:nvPr/>
        </p:nvSpPr>
        <p:spPr>
          <a:xfrm rot="-5400000">
            <a:off x="-15449" y="176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5" name="Google Shape;3305;p26"/>
          <p:cNvSpPr/>
          <p:nvPr/>
        </p:nvSpPr>
        <p:spPr>
          <a:xfrm rot="-5400000">
            <a:off x="-15449" y="65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6" name="Google Shape;3306;p26"/>
          <p:cNvSpPr/>
          <p:nvPr/>
        </p:nvSpPr>
        <p:spPr>
          <a:xfrm rot="5400000">
            <a:off x="12148518" y="59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7" name="Google Shape;3307;p26"/>
          <p:cNvSpPr/>
          <p:nvPr/>
        </p:nvSpPr>
        <p:spPr>
          <a:xfrm rot="5400000">
            <a:off x="12052685" y="263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8" name="Google Shape;3308;p26"/>
          <p:cNvSpPr/>
          <p:nvPr/>
        </p:nvSpPr>
        <p:spPr>
          <a:xfrm rot="5400000">
            <a:off x="12148518" y="279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9" name="Google Shape;3309;p26"/>
          <p:cNvSpPr/>
          <p:nvPr/>
        </p:nvSpPr>
        <p:spPr>
          <a:xfrm rot="5400000">
            <a:off x="11928385" y="189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0" name="Google Shape;3310;p26"/>
          <p:cNvSpPr/>
          <p:nvPr/>
        </p:nvSpPr>
        <p:spPr>
          <a:xfrm rot="5400000">
            <a:off x="11848818" y="543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1" name="Google Shape;3311;p26"/>
          <p:cNvSpPr/>
          <p:nvPr/>
        </p:nvSpPr>
        <p:spPr>
          <a:xfrm rot="5400000">
            <a:off x="12052685" y="373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2" name="Google Shape;3312;p26"/>
          <p:cNvSpPr/>
          <p:nvPr/>
        </p:nvSpPr>
        <p:spPr>
          <a:xfrm rot="5400000">
            <a:off x="12148518" y="389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3" name="Google Shape;3313;p26"/>
          <p:cNvSpPr/>
          <p:nvPr/>
        </p:nvSpPr>
        <p:spPr>
          <a:xfrm rot="5400000">
            <a:off x="12148518" y="499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4" name="Google Shape;3314;p26"/>
          <p:cNvSpPr/>
          <p:nvPr/>
        </p:nvSpPr>
        <p:spPr>
          <a:xfrm rot="5400000">
            <a:off x="12052685" y="594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5" name="Google Shape;3315;p26"/>
          <p:cNvSpPr/>
          <p:nvPr/>
        </p:nvSpPr>
        <p:spPr>
          <a:xfrm rot="5400000">
            <a:off x="12148518" y="609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6" name="Google Shape;3316;p26"/>
          <p:cNvSpPr/>
          <p:nvPr/>
        </p:nvSpPr>
        <p:spPr>
          <a:xfrm rot="5400000">
            <a:off x="12148518" y="720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7" name="Google Shape;3317;p26"/>
          <p:cNvSpPr/>
          <p:nvPr/>
        </p:nvSpPr>
        <p:spPr>
          <a:xfrm rot="5400000">
            <a:off x="12148518" y="940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8" name="Google Shape;3318;p26"/>
          <p:cNvSpPr/>
          <p:nvPr/>
        </p:nvSpPr>
        <p:spPr>
          <a:xfrm rot="5400000">
            <a:off x="12052685" y="1034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9" name="Google Shape;3319;p26"/>
          <p:cNvSpPr/>
          <p:nvPr/>
        </p:nvSpPr>
        <p:spPr>
          <a:xfrm rot="5400000">
            <a:off x="12148518" y="1051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0" name="Google Shape;3320;p26"/>
          <p:cNvSpPr/>
          <p:nvPr/>
        </p:nvSpPr>
        <p:spPr>
          <a:xfrm rot="5400000">
            <a:off x="12148518" y="11608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1" name="Google Shape;3321;p26"/>
          <p:cNvSpPr/>
          <p:nvPr/>
        </p:nvSpPr>
        <p:spPr>
          <a:xfrm rot="5400000">
            <a:off x="11942151" y="1255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2" name="Google Shape;3322;p26"/>
          <p:cNvSpPr/>
          <p:nvPr/>
        </p:nvSpPr>
        <p:spPr>
          <a:xfrm rot="5400000">
            <a:off x="12052685" y="1255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3" name="Google Shape;3323;p26"/>
          <p:cNvSpPr/>
          <p:nvPr/>
        </p:nvSpPr>
        <p:spPr>
          <a:xfrm rot="5400000">
            <a:off x="12148518" y="1270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4" name="Google Shape;3324;p26"/>
          <p:cNvSpPr/>
          <p:nvPr/>
        </p:nvSpPr>
        <p:spPr>
          <a:xfrm rot="5400000">
            <a:off x="12148518" y="1381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5" name="Google Shape;3325;p26"/>
          <p:cNvSpPr/>
          <p:nvPr/>
        </p:nvSpPr>
        <p:spPr>
          <a:xfrm rot="5400000">
            <a:off x="11824351" y="15716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6" name="Google Shape;3326;p26"/>
          <p:cNvSpPr/>
          <p:nvPr/>
        </p:nvSpPr>
        <p:spPr>
          <a:xfrm rot="5400000">
            <a:off x="11942151" y="1475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7" name="Google Shape;3327;p26"/>
          <p:cNvSpPr/>
          <p:nvPr/>
        </p:nvSpPr>
        <p:spPr>
          <a:xfrm rot="5400000">
            <a:off x="12052685" y="1475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8" name="Google Shape;3328;p26"/>
          <p:cNvSpPr/>
          <p:nvPr/>
        </p:nvSpPr>
        <p:spPr>
          <a:xfrm rot="5400000">
            <a:off x="12147701" y="14902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9" name="Google Shape;3329;p26"/>
          <p:cNvSpPr/>
          <p:nvPr/>
        </p:nvSpPr>
        <p:spPr>
          <a:xfrm rot="5400000">
            <a:off x="11942151" y="1695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0" name="Google Shape;3330;p26"/>
          <p:cNvSpPr/>
          <p:nvPr/>
        </p:nvSpPr>
        <p:spPr>
          <a:xfrm rot="5400000">
            <a:off x="12111585" y="20268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1" name="Google Shape;3331;p26"/>
          <p:cNvSpPr/>
          <p:nvPr/>
        </p:nvSpPr>
        <p:spPr>
          <a:xfrm rot="5400000">
            <a:off x="12148518" y="1711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2" name="Google Shape;3332;p26"/>
          <p:cNvSpPr/>
          <p:nvPr/>
        </p:nvSpPr>
        <p:spPr>
          <a:xfrm rot="5400000">
            <a:off x="12052685" y="1806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3" name="Google Shape;3333;p26"/>
          <p:cNvSpPr/>
          <p:nvPr/>
        </p:nvSpPr>
        <p:spPr>
          <a:xfrm rot="5400000">
            <a:off x="12148518" y="18219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4" name="Google Shape;3334;p26"/>
          <p:cNvSpPr/>
          <p:nvPr/>
        </p:nvSpPr>
        <p:spPr>
          <a:xfrm rot="5400000">
            <a:off x="12052700" y="2247234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5" name="Google Shape;3335;p26"/>
          <p:cNvSpPr/>
          <p:nvPr/>
        </p:nvSpPr>
        <p:spPr>
          <a:xfrm rot="5400000">
            <a:off x="12148533" y="226266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6" name="Google Shape;3336;p26"/>
          <p:cNvSpPr/>
          <p:nvPr/>
        </p:nvSpPr>
        <p:spPr>
          <a:xfrm rot="5400000">
            <a:off x="11958618" y="25397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7" name="Google Shape;3337;p26"/>
          <p:cNvSpPr/>
          <p:nvPr/>
        </p:nvSpPr>
        <p:spPr>
          <a:xfrm rot="5400000">
            <a:off x="12052685" y="23570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8" name="Google Shape;3338;p26"/>
          <p:cNvSpPr/>
          <p:nvPr/>
        </p:nvSpPr>
        <p:spPr>
          <a:xfrm rot="5400000">
            <a:off x="12148518" y="23724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9" name="Google Shape;3339;p26"/>
          <p:cNvSpPr/>
          <p:nvPr/>
        </p:nvSpPr>
        <p:spPr>
          <a:xfrm rot="5400000">
            <a:off x="12052685" y="2687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0" name="Google Shape;3340;p26"/>
          <p:cNvSpPr/>
          <p:nvPr/>
        </p:nvSpPr>
        <p:spPr>
          <a:xfrm rot="5400000">
            <a:off x="12148518" y="27026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1" name="Google Shape;3341;p26"/>
          <p:cNvSpPr/>
          <p:nvPr/>
        </p:nvSpPr>
        <p:spPr>
          <a:xfrm rot="5400000">
            <a:off x="12148885" y="28128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2" name="Google Shape;3342;p26"/>
          <p:cNvSpPr/>
          <p:nvPr/>
        </p:nvSpPr>
        <p:spPr>
          <a:xfrm rot="5400000">
            <a:off x="12052685" y="3018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3" name="Google Shape;3343;p26"/>
          <p:cNvSpPr/>
          <p:nvPr/>
        </p:nvSpPr>
        <p:spPr>
          <a:xfrm rot="5400000">
            <a:off x="12148885" y="3033218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4" name="Google Shape;3344;p26"/>
          <p:cNvSpPr/>
          <p:nvPr/>
        </p:nvSpPr>
        <p:spPr>
          <a:xfrm rot="5400000">
            <a:off x="12052685" y="32385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5" name="Google Shape;3345;p26"/>
          <p:cNvSpPr/>
          <p:nvPr/>
        </p:nvSpPr>
        <p:spPr>
          <a:xfrm rot="5400000">
            <a:off x="12148518" y="32532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6" name="Google Shape;3346;p26"/>
          <p:cNvSpPr/>
          <p:nvPr/>
        </p:nvSpPr>
        <p:spPr>
          <a:xfrm rot="5400000">
            <a:off x="12147701" y="336293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7" name="Google Shape;3347;p26"/>
          <p:cNvSpPr/>
          <p:nvPr/>
        </p:nvSpPr>
        <p:spPr>
          <a:xfrm rot="5400000">
            <a:off x="11942151" y="34581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8" name="Google Shape;3348;p26"/>
          <p:cNvSpPr/>
          <p:nvPr/>
        </p:nvSpPr>
        <p:spPr>
          <a:xfrm rot="5400000">
            <a:off x="11883251" y="294766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9" name="Google Shape;3349;p26"/>
          <p:cNvSpPr/>
          <p:nvPr/>
        </p:nvSpPr>
        <p:spPr>
          <a:xfrm rot="5400000">
            <a:off x="12148518" y="34743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0" name="Google Shape;3350;p26"/>
          <p:cNvSpPr/>
          <p:nvPr/>
        </p:nvSpPr>
        <p:spPr>
          <a:xfrm rot="5400000">
            <a:off x="11810351" y="3318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1" name="Google Shape;3351;p26"/>
          <p:cNvSpPr/>
          <p:nvPr/>
        </p:nvSpPr>
        <p:spPr>
          <a:xfrm rot="5400000">
            <a:off x="11942151" y="356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2" name="Google Shape;3352;p26"/>
          <p:cNvSpPr/>
          <p:nvPr/>
        </p:nvSpPr>
        <p:spPr>
          <a:xfrm rot="5400000">
            <a:off x="12052685" y="3568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3" name="Google Shape;3353;p26"/>
          <p:cNvSpPr/>
          <p:nvPr/>
        </p:nvSpPr>
        <p:spPr>
          <a:xfrm rot="5400000">
            <a:off x="12148518" y="3584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4" name="Google Shape;3354;p26"/>
          <p:cNvSpPr/>
          <p:nvPr/>
        </p:nvSpPr>
        <p:spPr>
          <a:xfrm rot="5400000">
            <a:off x="12148518" y="36946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5" name="Google Shape;3355;p26"/>
          <p:cNvSpPr/>
          <p:nvPr/>
        </p:nvSpPr>
        <p:spPr>
          <a:xfrm rot="5400000">
            <a:off x="11942151" y="3789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6" name="Google Shape;3356;p26"/>
          <p:cNvSpPr/>
          <p:nvPr/>
        </p:nvSpPr>
        <p:spPr>
          <a:xfrm rot="5400000">
            <a:off x="12052685" y="37898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7" name="Google Shape;3357;p26"/>
          <p:cNvSpPr/>
          <p:nvPr/>
        </p:nvSpPr>
        <p:spPr>
          <a:xfrm rot="5400000">
            <a:off x="12148518" y="38052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8" name="Google Shape;3358;p26"/>
          <p:cNvSpPr/>
          <p:nvPr/>
        </p:nvSpPr>
        <p:spPr>
          <a:xfrm rot="5400000">
            <a:off x="11942151" y="3899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9" name="Google Shape;3359;p26"/>
          <p:cNvSpPr/>
          <p:nvPr/>
        </p:nvSpPr>
        <p:spPr>
          <a:xfrm rot="5400000">
            <a:off x="12052685" y="38996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0" name="Google Shape;3360;p26"/>
          <p:cNvSpPr/>
          <p:nvPr/>
        </p:nvSpPr>
        <p:spPr>
          <a:xfrm rot="5400000">
            <a:off x="12148518" y="39150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1" name="Google Shape;3361;p26"/>
          <p:cNvSpPr/>
          <p:nvPr/>
        </p:nvSpPr>
        <p:spPr>
          <a:xfrm rot="5400000">
            <a:off x="12148518" y="40256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2" name="Google Shape;3362;p26"/>
          <p:cNvSpPr/>
          <p:nvPr/>
        </p:nvSpPr>
        <p:spPr>
          <a:xfrm rot="5400000">
            <a:off x="11928385" y="4156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3" name="Google Shape;3363;p26"/>
          <p:cNvSpPr/>
          <p:nvPr/>
        </p:nvSpPr>
        <p:spPr>
          <a:xfrm rot="5400000">
            <a:off x="12052685" y="42312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4" name="Google Shape;3364;p26"/>
          <p:cNvSpPr/>
          <p:nvPr/>
        </p:nvSpPr>
        <p:spPr>
          <a:xfrm rot="5400000">
            <a:off x="12148518" y="4245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5" name="Google Shape;3365;p26"/>
          <p:cNvSpPr/>
          <p:nvPr/>
        </p:nvSpPr>
        <p:spPr>
          <a:xfrm rot="5400000">
            <a:off x="12147701" y="435570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6" name="Google Shape;3366;p26"/>
          <p:cNvSpPr/>
          <p:nvPr/>
        </p:nvSpPr>
        <p:spPr>
          <a:xfrm rot="5400000">
            <a:off x="11942151" y="44509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7" name="Google Shape;3367;p26"/>
          <p:cNvSpPr/>
          <p:nvPr/>
        </p:nvSpPr>
        <p:spPr>
          <a:xfrm rot="5400000">
            <a:off x="12148518" y="4467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8" name="Google Shape;3368;p26"/>
          <p:cNvSpPr/>
          <p:nvPr/>
        </p:nvSpPr>
        <p:spPr>
          <a:xfrm rot="5400000">
            <a:off x="11810351" y="4311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9" name="Google Shape;3369;p26"/>
          <p:cNvSpPr/>
          <p:nvPr/>
        </p:nvSpPr>
        <p:spPr>
          <a:xfrm rot="5400000">
            <a:off x="11942151" y="4561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0" name="Google Shape;3370;p26"/>
          <p:cNvSpPr/>
          <p:nvPr/>
        </p:nvSpPr>
        <p:spPr>
          <a:xfrm rot="5400000">
            <a:off x="12052685" y="45614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1" name="Google Shape;3371;p26"/>
          <p:cNvSpPr/>
          <p:nvPr/>
        </p:nvSpPr>
        <p:spPr>
          <a:xfrm rot="5400000">
            <a:off x="12148518" y="45768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2" name="Google Shape;3372;p26"/>
          <p:cNvSpPr/>
          <p:nvPr/>
        </p:nvSpPr>
        <p:spPr>
          <a:xfrm rot="5400000">
            <a:off x="11942151" y="4671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3" name="Google Shape;3373;p26"/>
          <p:cNvSpPr/>
          <p:nvPr/>
        </p:nvSpPr>
        <p:spPr>
          <a:xfrm rot="5400000">
            <a:off x="12052685" y="46719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4" name="Google Shape;3374;p26"/>
          <p:cNvSpPr/>
          <p:nvPr/>
        </p:nvSpPr>
        <p:spPr>
          <a:xfrm rot="5400000">
            <a:off x="12148518" y="46874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5" name="Google Shape;3375;p26"/>
          <p:cNvSpPr/>
          <p:nvPr/>
        </p:nvSpPr>
        <p:spPr>
          <a:xfrm rot="5400000">
            <a:off x="12148518" y="47979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6" name="Google Shape;3376;p26"/>
          <p:cNvSpPr/>
          <p:nvPr/>
        </p:nvSpPr>
        <p:spPr>
          <a:xfrm rot="5400000" flipH="1">
            <a:off x="11943185" y="5995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7" name="Google Shape;3377;p26"/>
          <p:cNvSpPr/>
          <p:nvPr/>
        </p:nvSpPr>
        <p:spPr>
          <a:xfrm rot="5400000" flipH="1">
            <a:off x="12053718" y="59956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8" name="Google Shape;3378;p26"/>
          <p:cNvSpPr/>
          <p:nvPr/>
        </p:nvSpPr>
        <p:spPr>
          <a:xfrm rot="5400000" flipH="1">
            <a:off x="12149551" y="6011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9" name="Google Shape;3379;p26"/>
          <p:cNvSpPr/>
          <p:nvPr/>
        </p:nvSpPr>
        <p:spPr>
          <a:xfrm rot="5400000" flipH="1">
            <a:off x="12149551" y="5900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0" name="Google Shape;3380;p26"/>
          <p:cNvSpPr/>
          <p:nvPr/>
        </p:nvSpPr>
        <p:spPr>
          <a:xfrm rot="5400000" flipH="1">
            <a:off x="12053718" y="56647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1" name="Google Shape;3381;p26"/>
          <p:cNvSpPr/>
          <p:nvPr/>
        </p:nvSpPr>
        <p:spPr>
          <a:xfrm rot="5400000" flipH="1">
            <a:off x="12149551" y="56801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2" name="Google Shape;3382;p26"/>
          <p:cNvSpPr/>
          <p:nvPr/>
        </p:nvSpPr>
        <p:spPr>
          <a:xfrm rot="5400000" flipH="1">
            <a:off x="11929418" y="5738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3" name="Google Shape;3383;p26"/>
          <p:cNvSpPr/>
          <p:nvPr/>
        </p:nvSpPr>
        <p:spPr>
          <a:xfrm rot="5400000" flipH="1">
            <a:off x="11849851" y="53854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4" name="Google Shape;3384;p26"/>
          <p:cNvSpPr/>
          <p:nvPr/>
        </p:nvSpPr>
        <p:spPr>
          <a:xfrm rot="5400000" flipH="1">
            <a:off x="12053718" y="55549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5" name="Google Shape;3385;p26"/>
          <p:cNvSpPr/>
          <p:nvPr/>
        </p:nvSpPr>
        <p:spPr>
          <a:xfrm rot="5400000" flipH="1">
            <a:off x="12149551" y="55703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6" name="Google Shape;3386;p26"/>
          <p:cNvSpPr/>
          <p:nvPr/>
        </p:nvSpPr>
        <p:spPr>
          <a:xfrm rot="5400000" flipH="1">
            <a:off x="12149551" y="54598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7" name="Google Shape;3387;p26"/>
          <p:cNvSpPr/>
          <p:nvPr/>
        </p:nvSpPr>
        <p:spPr>
          <a:xfrm rot="5400000" flipH="1">
            <a:off x="12053718" y="533458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8" name="Google Shape;3388;p26"/>
          <p:cNvSpPr/>
          <p:nvPr/>
        </p:nvSpPr>
        <p:spPr>
          <a:xfrm rot="5400000" flipH="1">
            <a:off x="12149551" y="53500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9" name="Google Shape;3389;p26"/>
          <p:cNvSpPr/>
          <p:nvPr/>
        </p:nvSpPr>
        <p:spPr>
          <a:xfrm rot="5400000" flipH="1">
            <a:off x="12149551" y="52394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0" name="Google Shape;3390;p26"/>
          <p:cNvSpPr/>
          <p:nvPr/>
        </p:nvSpPr>
        <p:spPr>
          <a:xfrm rot="5400000" flipH="1">
            <a:off x="12149551" y="501908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1" name="Google Shape;3391;p26"/>
          <p:cNvSpPr/>
          <p:nvPr/>
        </p:nvSpPr>
        <p:spPr>
          <a:xfrm rot="5400000" flipH="1">
            <a:off x="12053718" y="489385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2" name="Google Shape;3392;p26"/>
          <p:cNvSpPr/>
          <p:nvPr/>
        </p:nvSpPr>
        <p:spPr>
          <a:xfrm rot="5400000" flipH="1">
            <a:off x="12149551" y="4908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3" name="Google Shape;3393;p26"/>
          <p:cNvSpPr/>
          <p:nvPr/>
        </p:nvSpPr>
        <p:spPr>
          <a:xfrm rot="5400000" flipH="1">
            <a:off x="12068785" y="65462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4" name="Google Shape;3394;p26"/>
          <p:cNvSpPr/>
          <p:nvPr/>
        </p:nvSpPr>
        <p:spPr>
          <a:xfrm rot="5400000" flipH="1">
            <a:off x="12164985" y="656128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5" name="Google Shape;3395;p26"/>
          <p:cNvSpPr/>
          <p:nvPr/>
        </p:nvSpPr>
        <p:spPr>
          <a:xfrm rot="5400000" flipH="1">
            <a:off x="12164618" y="645111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6" name="Google Shape;3396;p26"/>
          <p:cNvSpPr/>
          <p:nvPr/>
        </p:nvSpPr>
        <p:spPr>
          <a:xfrm rot="5400000" flipH="1">
            <a:off x="11958251" y="6325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7" name="Google Shape;3397;p26"/>
          <p:cNvSpPr/>
          <p:nvPr/>
        </p:nvSpPr>
        <p:spPr>
          <a:xfrm rot="5400000" flipH="1">
            <a:off x="12068785" y="63251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8" name="Google Shape;3398;p26"/>
          <p:cNvSpPr/>
          <p:nvPr/>
        </p:nvSpPr>
        <p:spPr>
          <a:xfrm rot="5400000" flipH="1">
            <a:off x="12164618" y="63405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9" name="Google Shape;3399;p26"/>
          <p:cNvSpPr/>
          <p:nvPr/>
        </p:nvSpPr>
        <p:spPr>
          <a:xfrm rot="5400000" flipH="1">
            <a:off x="12068785" y="6215318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0" name="Google Shape;3400;p26"/>
          <p:cNvSpPr/>
          <p:nvPr/>
        </p:nvSpPr>
        <p:spPr>
          <a:xfrm rot="5400000" flipH="1">
            <a:off x="12164618" y="623075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1" name="Google Shape;3401;p26"/>
          <p:cNvSpPr/>
          <p:nvPr/>
        </p:nvSpPr>
        <p:spPr>
          <a:xfrm rot="5400000" flipH="1">
            <a:off x="12164985" y="612055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5903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27"/>
          <p:cNvSpPr txBox="1">
            <a:spLocks noGrp="1"/>
          </p:cNvSpPr>
          <p:nvPr>
            <p:ph type="title"/>
          </p:nvPr>
        </p:nvSpPr>
        <p:spPr>
          <a:xfrm>
            <a:off x="3688200" y="719333"/>
            <a:ext cx="48156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404" name="Google Shape;3404;p27"/>
          <p:cNvSpPr txBox="1">
            <a:spLocks noGrp="1"/>
          </p:cNvSpPr>
          <p:nvPr>
            <p:ph type="subTitle" idx="1"/>
          </p:nvPr>
        </p:nvSpPr>
        <p:spPr>
          <a:xfrm>
            <a:off x="3112400" y="3026567"/>
            <a:ext cx="59672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405" name="Google Shape;3405;p27"/>
          <p:cNvSpPr txBox="1">
            <a:spLocks noGrp="1"/>
          </p:cNvSpPr>
          <p:nvPr>
            <p:ph type="subTitle" idx="2"/>
          </p:nvPr>
        </p:nvSpPr>
        <p:spPr>
          <a:xfrm>
            <a:off x="3725000" y="25029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406" name="Google Shape;3406;p27"/>
          <p:cNvSpPr txBox="1"/>
          <p:nvPr/>
        </p:nvSpPr>
        <p:spPr>
          <a:xfrm>
            <a:off x="2725800" y="5242033"/>
            <a:ext cx="67404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7" name="Google Shape;3407;p27"/>
          <p:cNvSpPr/>
          <p:nvPr/>
        </p:nvSpPr>
        <p:spPr>
          <a:xfrm rot="-5400000">
            <a:off x="80403" y="4823065"/>
            <a:ext cx="58867" cy="58900"/>
          </a:xfrm>
          <a:custGeom>
            <a:avLst/>
            <a:gdLst/>
            <a:ahLst/>
            <a:cxnLst/>
            <a:rect l="l" t="t" r="r" b="b"/>
            <a:pathLst>
              <a:path w="1766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78" y="1766"/>
                  <a:pt x="1766" y="1379"/>
                  <a:pt x="1766" y="884"/>
                </a:cubicBezTo>
                <a:cubicBezTo>
                  <a:pt x="1766" y="410"/>
                  <a:pt x="1378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8" name="Google Shape;3408;p27"/>
          <p:cNvSpPr/>
          <p:nvPr/>
        </p:nvSpPr>
        <p:spPr>
          <a:xfrm rot="-5400000">
            <a:off x="-15431" y="4838498"/>
            <a:ext cx="58867" cy="28033"/>
          </a:xfrm>
          <a:custGeom>
            <a:avLst/>
            <a:gdLst/>
            <a:ahLst/>
            <a:cxnLst/>
            <a:rect l="l" t="t" r="r" b="b"/>
            <a:pathLst>
              <a:path w="1766" h="841" extrusionOk="0">
                <a:moveTo>
                  <a:pt x="0" y="1"/>
                </a:moveTo>
                <a:cubicBezTo>
                  <a:pt x="32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9" name="Google Shape;3409;p27"/>
          <p:cNvSpPr/>
          <p:nvPr/>
        </p:nvSpPr>
        <p:spPr>
          <a:xfrm rot="-5400000">
            <a:off x="249819" y="45917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0" name="Google Shape;3410;p27"/>
          <p:cNvSpPr/>
          <p:nvPr/>
        </p:nvSpPr>
        <p:spPr>
          <a:xfrm rot="-5400000">
            <a:off x="190919" y="4712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1" name="Google Shape;3411;p27"/>
          <p:cNvSpPr/>
          <p:nvPr/>
        </p:nvSpPr>
        <p:spPr>
          <a:xfrm rot="-5400000">
            <a:off x="80386" y="4712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2" name="Google Shape;3412;p27"/>
          <p:cNvSpPr/>
          <p:nvPr/>
        </p:nvSpPr>
        <p:spPr>
          <a:xfrm rot="-5400000">
            <a:off x="-15447" y="47286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3" name="Google Shape;3413;p27"/>
          <p:cNvSpPr/>
          <p:nvPr/>
        </p:nvSpPr>
        <p:spPr>
          <a:xfrm rot="-5400000">
            <a:off x="80386" y="44928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4" name="Google Shape;3414;p27"/>
          <p:cNvSpPr/>
          <p:nvPr/>
        </p:nvSpPr>
        <p:spPr>
          <a:xfrm rot="-5400000">
            <a:off x="-15081" y="45079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5" name="Google Shape;3415;p27"/>
          <p:cNvSpPr/>
          <p:nvPr/>
        </p:nvSpPr>
        <p:spPr>
          <a:xfrm rot="-5400000">
            <a:off x="-15447" y="43977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6" name="Google Shape;3416;p27"/>
          <p:cNvSpPr/>
          <p:nvPr/>
        </p:nvSpPr>
        <p:spPr>
          <a:xfrm rot="-5400000">
            <a:off x="190919" y="4271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7" name="Google Shape;3417;p27"/>
          <p:cNvSpPr/>
          <p:nvPr/>
        </p:nvSpPr>
        <p:spPr>
          <a:xfrm rot="-5400000">
            <a:off x="80386" y="4271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8" name="Google Shape;3418;p27"/>
          <p:cNvSpPr/>
          <p:nvPr/>
        </p:nvSpPr>
        <p:spPr>
          <a:xfrm rot="-5400000">
            <a:off x="-15447" y="42872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9" name="Google Shape;3419;p27"/>
          <p:cNvSpPr/>
          <p:nvPr/>
        </p:nvSpPr>
        <p:spPr>
          <a:xfrm rot="-5400000">
            <a:off x="80386" y="41619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0" name="Google Shape;3420;p27"/>
          <p:cNvSpPr/>
          <p:nvPr/>
        </p:nvSpPr>
        <p:spPr>
          <a:xfrm rot="-5400000">
            <a:off x="-15447" y="417741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1" name="Google Shape;3421;p27"/>
          <p:cNvSpPr/>
          <p:nvPr/>
        </p:nvSpPr>
        <p:spPr>
          <a:xfrm rot="-5400000">
            <a:off x="-15081" y="4067216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2" name="Google Shape;3422;p27"/>
          <p:cNvSpPr/>
          <p:nvPr/>
        </p:nvSpPr>
        <p:spPr>
          <a:xfrm rot="-5400000">
            <a:off x="80386" y="38310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3" name="Google Shape;3423;p27"/>
          <p:cNvSpPr/>
          <p:nvPr/>
        </p:nvSpPr>
        <p:spPr>
          <a:xfrm rot="-5400000">
            <a:off x="-15081" y="38468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4" name="Google Shape;3424;p27"/>
          <p:cNvSpPr/>
          <p:nvPr/>
        </p:nvSpPr>
        <p:spPr>
          <a:xfrm rot="-5400000">
            <a:off x="80386" y="36106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5" name="Google Shape;3425;p27"/>
          <p:cNvSpPr/>
          <p:nvPr/>
        </p:nvSpPr>
        <p:spPr>
          <a:xfrm rot="-5400000">
            <a:off x="-15447" y="36268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6" name="Google Shape;3426;p27"/>
          <p:cNvSpPr/>
          <p:nvPr/>
        </p:nvSpPr>
        <p:spPr>
          <a:xfrm rot="-5400000">
            <a:off x="-14630" y="351549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7" name="Google Shape;3427;p27"/>
          <p:cNvSpPr/>
          <p:nvPr/>
        </p:nvSpPr>
        <p:spPr>
          <a:xfrm rot="-5400000">
            <a:off x="190919" y="3391049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8" name="Google Shape;3428;p27"/>
          <p:cNvSpPr/>
          <p:nvPr/>
        </p:nvSpPr>
        <p:spPr>
          <a:xfrm rot="-5400000">
            <a:off x="249819" y="3901531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410"/>
                  <a:pt x="1" y="884"/>
                </a:cubicBezTo>
                <a:cubicBezTo>
                  <a:pt x="1" y="1379"/>
                  <a:pt x="410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9" name="Google Shape;3429;p27"/>
          <p:cNvSpPr/>
          <p:nvPr/>
        </p:nvSpPr>
        <p:spPr>
          <a:xfrm rot="-5400000">
            <a:off x="-15447" y="34057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0" name="Google Shape;3430;p27"/>
          <p:cNvSpPr/>
          <p:nvPr/>
        </p:nvSpPr>
        <p:spPr>
          <a:xfrm rot="-5400000">
            <a:off x="322719" y="35302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1" name="Google Shape;3431;p27"/>
          <p:cNvSpPr/>
          <p:nvPr/>
        </p:nvSpPr>
        <p:spPr>
          <a:xfrm rot="-5400000">
            <a:off x="190919" y="3280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2" name="Google Shape;3432;p27"/>
          <p:cNvSpPr/>
          <p:nvPr/>
        </p:nvSpPr>
        <p:spPr>
          <a:xfrm rot="-5400000">
            <a:off x="80386" y="32805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3" name="Google Shape;3433;p27"/>
          <p:cNvSpPr/>
          <p:nvPr/>
        </p:nvSpPr>
        <p:spPr>
          <a:xfrm rot="-5400000">
            <a:off x="-15447" y="32959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4" name="Google Shape;3434;p27"/>
          <p:cNvSpPr/>
          <p:nvPr/>
        </p:nvSpPr>
        <p:spPr>
          <a:xfrm rot="-5400000">
            <a:off x="-15447" y="31853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5" name="Google Shape;3435;p27"/>
          <p:cNvSpPr/>
          <p:nvPr/>
        </p:nvSpPr>
        <p:spPr>
          <a:xfrm rot="-5400000">
            <a:off x="-15447" y="29650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6" name="Google Shape;3436;p27"/>
          <p:cNvSpPr/>
          <p:nvPr/>
        </p:nvSpPr>
        <p:spPr>
          <a:xfrm rot="-5400000">
            <a:off x="80386" y="28397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7" name="Google Shape;3437;p27"/>
          <p:cNvSpPr/>
          <p:nvPr/>
        </p:nvSpPr>
        <p:spPr>
          <a:xfrm rot="-5400000">
            <a:off x="-15447" y="28552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8" name="Google Shape;3438;p27"/>
          <p:cNvSpPr/>
          <p:nvPr/>
        </p:nvSpPr>
        <p:spPr>
          <a:xfrm rot="-5400000">
            <a:off x="249819" y="2894682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9" name="Google Shape;3439;p27"/>
          <p:cNvSpPr/>
          <p:nvPr/>
        </p:nvSpPr>
        <p:spPr>
          <a:xfrm rot="-5400000">
            <a:off x="190919" y="27292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0" name="Google Shape;3440;p27"/>
          <p:cNvSpPr/>
          <p:nvPr/>
        </p:nvSpPr>
        <p:spPr>
          <a:xfrm rot="-5400000">
            <a:off x="80386" y="27292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1" name="Google Shape;3441;p27"/>
          <p:cNvSpPr/>
          <p:nvPr/>
        </p:nvSpPr>
        <p:spPr>
          <a:xfrm rot="-5400000">
            <a:off x="-15447" y="27446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2" name="Google Shape;3442;p27"/>
          <p:cNvSpPr/>
          <p:nvPr/>
        </p:nvSpPr>
        <p:spPr>
          <a:xfrm rot="-5400000">
            <a:off x="190919" y="26194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3" name="Google Shape;3443;p27"/>
          <p:cNvSpPr/>
          <p:nvPr/>
        </p:nvSpPr>
        <p:spPr>
          <a:xfrm rot="-5400000">
            <a:off x="80386" y="2619415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4" name="Google Shape;3444;p27"/>
          <p:cNvSpPr/>
          <p:nvPr/>
        </p:nvSpPr>
        <p:spPr>
          <a:xfrm rot="-5400000">
            <a:off x="-15447" y="26348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5" name="Google Shape;3445;p27"/>
          <p:cNvSpPr/>
          <p:nvPr/>
        </p:nvSpPr>
        <p:spPr>
          <a:xfrm rot="-5400000">
            <a:off x="-15447" y="25242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6" name="Google Shape;3446;p27"/>
          <p:cNvSpPr/>
          <p:nvPr/>
        </p:nvSpPr>
        <p:spPr>
          <a:xfrm rot="5400000">
            <a:off x="11639096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7" name="Google Shape;3447;p27"/>
          <p:cNvSpPr/>
          <p:nvPr/>
        </p:nvSpPr>
        <p:spPr>
          <a:xfrm rot="5400000">
            <a:off x="11434443" y="91085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8" name="Google Shape;3448;p27"/>
          <p:cNvSpPr/>
          <p:nvPr/>
        </p:nvSpPr>
        <p:spPr>
          <a:xfrm rot="5400000">
            <a:off x="11670990" y="110442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292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9" name="Google Shape;3449;p27"/>
          <p:cNvSpPr/>
          <p:nvPr/>
        </p:nvSpPr>
        <p:spPr>
          <a:xfrm rot="-5400000">
            <a:off x="330783" y="21316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0" name="Google Shape;3450;p27"/>
          <p:cNvSpPr/>
          <p:nvPr/>
        </p:nvSpPr>
        <p:spPr>
          <a:xfrm rot="5400000">
            <a:off x="11272271" y="150262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1" name="Google Shape;3451;p27"/>
          <p:cNvSpPr/>
          <p:nvPr/>
        </p:nvSpPr>
        <p:spPr>
          <a:xfrm rot="-5400000">
            <a:off x="715857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2" name="Google Shape;3452;p27"/>
          <p:cNvSpPr/>
          <p:nvPr/>
        </p:nvSpPr>
        <p:spPr>
          <a:xfrm rot="5400000">
            <a:off x="11493564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3" name="Google Shape;3453;p27"/>
          <p:cNvSpPr/>
          <p:nvPr/>
        </p:nvSpPr>
        <p:spPr>
          <a:xfrm rot="-5400000">
            <a:off x="435754" y="50641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4" name="Google Shape;3454;p27"/>
          <p:cNvSpPr/>
          <p:nvPr/>
        </p:nvSpPr>
        <p:spPr>
          <a:xfrm rot="5400000">
            <a:off x="11738767" y="14029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5" name="Google Shape;3455;p27"/>
          <p:cNvSpPr/>
          <p:nvPr/>
        </p:nvSpPr>
        <p:spPr>
          <a:xfrm rot="-5400000">
            <a:off x="75223" y="2192756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6" name="Google Shape;3456;p27"/>
          <p:cNvSpPr/>
          <p:nvPr/>
        </p:nvSpPr>
        <p:spPr>
          <a:xfrm rot="-5400000">
            <a:off x="80407" y="229711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7" name="Google Shape;3457;p27"/>
          <p:cNvSpPr/>
          <p:nvPr/>
        </p:nvSpPr>
        <p:spPr>
          <a:xfrm rot="-5400000">
            <a:off x="80407" y="239679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8" name="Google Shape;3458;p27"/>
          <p:cNvSpPr/>
          <p:nvPr/>
        </p:nvSpPr>
        <p:spPr>
          <a:xfrm rot="-5400000">
            <a:off x="80407" y="199857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9" name="Google Shape;3459;p27"/>
          <p:cNvSpPr/>
          <p:nvPr/>
        </p:nvSpPr>
        <p:spPr>
          <a:xfrm rot="-5400000">
            <a:off x="80407" y="209825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0" name="Google Shape;3460;p27"/>
          <p:cNvSpPr/>
          <p:nvPr/>
        </p:nvSpPr>
        <p:spPr>
          <a:xfrm rot="-5400000">
            <a:off x="80407" y="160087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1" name="Google Shape;3461;p27"/>
          <p:cNvSpPr/>
          <p:nvPr/>
        </p:nvSpPr>
        <p:spPr>
          <a:xfrm rot="-5400000">
            <a:off x="80407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2" name="Google Shape;3462;p27"/>
          <p:cNvSpPr/>
          <p:nvPr/>
        </p:nvSpPr>
        <p:spPr>
          <a:xfrm rot="-5400000">
            <a:off x="75467" y="1794298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3" name="Google Shape;3463;p27"/>
          <p:cNvSpPr/>
          <p:nvPr/>
        </p:nvSpPr>
        <p:spPr>
          <a:xfrm rot="-5400000">
            <a:off x="75478" y="998876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4" name="Google Shape;3464;p27"/>
          <p:cNvSpPr/>
          <p:nvPr/>
        </p:nvSpPr>
        <p:spPr>
          <a:xfrm rot="-5400000">
            <a:off x="80397" y="1103477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5" name="Google Shape;3465;p27"/>
          <p:cNvSpPr/>
          <p:nvPr/>
        </p:nvSpPr>
        <p:spPr>
          <a:xfrm rot="-5400000">
            <a:off x="80154" y="1202914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46" y="2606"/>
                  <a:pt x="2628" y="2025"/>
                  <a:pt x="2628" y="1314"/>
                </a:cubicBezTo>
                <a:cubicBezTo>
                  <a:pt x="2628" y="582"/>
                  <a:pt x="2046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6" name="Google Shape;3466;p27"/>
          <p:cNvSpPr/>
          <p:nvPr/>
        </p:nvSpPr>
        <p:spPr>
          <a:xfrm rot="-5400000">
            <a:off x="80407" y="70527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7" name="Google Shape;3467;p27"/>
          <p:cNvSpPr/>
          <p:nvPr/>
        </p:nvSpPr>
        <p:spPr>
          <a:xfrm rot="-5400000">
            <a:off x="80397" y="80494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8" name="Google Shape;3468;p27"/>
          <p:cNvSpPr/>
          <p:nvPr/>
        </p:nvSpPr>
        <p:spPr>
          <a:xfrm rot="-5400000">
            <a:off x="80154" y="90438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9" name="Google Shape;3469;p27"/>
          <p:cNvSpPr/>
          <p:nvPr/>
        </p:nvSpPr>
        <p:spPr>
          <a:xfrm rot="-5400000">
            <a:off x="80154" y="40699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0" name="Google Shape;3470;p27"/>
          <p:cNvSpPr/>
          <p:nvPr/>
        </p:nvSpPr>
        <p:spPr>
          <a:xfrm rot="-5400000">
            <a:off x="80397" y="506410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1" name="Google Shape;3471;p27"/>
          <p:cNvSpPr/>
          <p:nvPr/>
        </p:nvSpPr>
        <p:spPr>
          <a:xfrm rot="-5400000">
            <a:off x="75223" y="60091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7" y="1"/>
                </a:moveTo>
                <a:cubicBezTo>
                  <a:pt x="652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2" name="Google Shape;3472;p27"/>
          <p:cNvSpPr/>
          <p:nvPr/>
        </p:nvSpPr>
        <p:spPr>
          <a:xfrm rot="-5400000">
            <a:off x="80397" y="10870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3" name="Google Shape;3473;p27"/>
          <p:cNvSpPr/>
          <p:nvPr/>
        </p:nvSpPr>
        <p:spPr>
          <a:xfrm rot="-5400000">
            <a:off x="75478" y="202957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4" name="Google Shape;3474;p27"/>
          <p:cNvSpPr/>
          <p:nvPr/>
        </p:nvSpPr>
        <p:spPr>
          <a:xfrm rot="-5400000">
            <a:off x="75223" y="302384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5" name="Google Shape;3475;p27"/>
          <p:cNvSpPr/>
          <p:nvPr/>
        </p:nvSpPr>
        <p:spPr>
          <a:xfrm rot="5400000">
            <a:off x="12045974" y="11492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6" name="Google Shape;3476;p27"/>
          <p:cNvSpPr/>
          <p:nvPr/>
        </p:nvSpPr>
        <p:spPr>
          <a:xfrm rot="5400000">
            <a:off x="12045974" y="1524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7" name="Google Shape;3477;p27"/>
          <p:cNvSpPr/>
          <p:nvPr/>
        </p:nvSpPr>
        <p:spPr>
          <a:xfrm rot="-5400000">
            <a:off x="80397" y="902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8" name="Google Shape;3478;p27"/>
          <p:cNvSpPr/>
          <p:nvPr/>
        </p:nvSpPr>
        <p:spPr>
          <a:xfrm rot="5400000">
            <a:off x="12045974" y="4134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9" name="Google Shape;3479;p27"/>
          <p:cNvSpPr/>
          <p:nvPr/>
        </p:nvSpPr>
        <p:spPr>
          <a:xfrm rot="5400000">
            <a:off x="12051262" y="30849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0" name="Google Shape;3480;p27"/>
          <p:cNvSpPr/>
          <p:nvPr/>
        </p:nvSpPr>
        <p:spPr>
          <a:xfrm rot="5400000">
            <a:off x="12051262" y="20932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1" name="Google Shape;3481;p27"/>
          <p:cNvSpPr/>
          <p:nvPr/>
        </p:nvSpPr>
        <p:spPr>
          <a:xfrm rot="5400000">
            <a:off x="12051262" y="100523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2" name="Google Shape;3482;p27"/>
          <p:cNvSpPr/>
          <p:nvPr/>
        </p:nvSpPr>
        <p:spPr>
          <a:xfrm rot="5400000">
            <a:off x="12045974" y="91084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3" name="Google Shape;3483;p27"/>
          <p:cNvSpPr/>
          <p:nvPr/>
        </p:nvSpPr>
        <p:spPr>
          <a:xfrm rot="5400000">
            <a:off x="12045974" y="81116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28" y="1"/>
                </a:moveTo>
                <a:cubicBezTo>
                  <a:pt x="653" y="1"/>
                  <a:pt x="1" y="522"/>
                  <a:pt x="1" y="1309"/>
                </a:cubicBezTo>
                <a:cubicBezTo>
                  <a:pt x="1" y="2020"/>
                  <a:pt x="582" y="2601"/>
                  <a:pt x="1315" y="2601"/>
                </a:cubicBezTo>
                <a:cubicBezTo>
                  <a:pt x="2477" y="2601"/>
                  <a:pt x="3059" y="1202"/>
                  <a:pt x="2241" y="383"/>
                </a:cubicBezTo>
                <a:cubicBezTo>
                  <a:pt x="1976" y="119"/>
                  <a:pt x="1649" y="1"/>
                  <a:pt x="1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4" name="Google Shape;3484;p27"/>
          <p:cNvSpPr/>
          <p:nvPr/>
        </p:nvSpPr>
        <p:spPr>
          <a:xfrm rot="5400000">
            <a:off x="12045974" y="13090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5" name="Google Shape;3485;p27"/>
          <p:cNvSpPr/>
          <p:nvPr/>
        </p:nvSpPr>
        <p:spPr>
          <a:xfrm rot="5400000">
            <a:off x="12045974" y="120938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6" name="Google Shape;3486;p27"/>
          <p:cNvSpPr/>
          <p:nvPr/>
        </p:nvSpPr>
        <p:spPr>
          <a:xfrm rot="5400000">
            <a:off x="12045986" y="1607096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7" name="Google Shape;3487;p27"/>
          <p:cNvSpPr/>
          <p:nvPr/>
        </p:nvSpPr>
        <p:spPr>
          <a:xfrm rot="5400000">
            <a:off x="12051262" y="1502626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8" name="Google Shape;3488;p27"/>
          <p:cNvSpPr/>
          <p:nvPr/>
        </p:nvSpPr>
        <p:spPr>
          <a:xfrm rot="5400000">
            <a:off x="12051262" y="1402945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5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5" y="2606"/>
                </a:cubicBezTo>
                <a:cubicBezTo>
                  <a:pt x="2025" y="2606"/>
                  <a:pt x="2607" y="2025"/>
                  <a:pt x="2607" y="1314"/>
                </a:cubicBezTo>
                <a:cubicBezTo>
                  <a:pt x="2607" y="582"/>
                  <a:pt x="2025" y="1"/>
                  <a:pt x="13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9" name="Google Shape;3489;p27"/>
          <p:cNvSpPr/>
          <p:nvPr/>
        </p:nvSpPr>
        <p:spPr>
          <a:xfrm rot="5400000">
            <a:off x="12051273" y="190034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0" name="Google Shape;3490;p27"/>
          <p:cNvSpPr/>
          <p:nvPr/>
        </p:nvSpPr>
        <p:spPr>
          <a:xfrm rot="5400000">
            <a:off x="12051019" y="18009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1" name="Google Shape;3491;p27"/>
          <p:cNvSpPr/>
          <p:nvPr/>
        </p:nvSpPr>
        <p:spPr>
          <a:xfrm rot="5400000">
            <a:off x="12046216" y="1706523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2" name="Google Shape;3492;p27"/>
          <p:cNvSpPr/>
          <p:nvPr/>
        </p:nvSpPr>
        <p:spPr>
          <a:xfrm rot="-5400000">
            <a:off x="184568" y="23968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3" name="Google Shape;3493;p27"/>
          <p:cNvSpPr/>
          <p:nvPr/>
        </p:nvSpPr>
        <p:spPr>
          <a:xfrm rot="-5400000">
            <a:off x="486601" y="229712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4" name="Google Shape;3494;p27"/>
          <p:cNvSpPr/>
          <p:nvPr/>
        </p:nvSpPr>
        <p:spPr>
          <a:xfrm rot="-5400000">
            <a:off x="179523" y="220248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5" name="Google Shape;3495;p27"/>
          <p:cNvSpPr/>
          <p:nvPr/>
        </p:nvSpPr>
        <p:spPr>
          <a:xfrm rot="-5400000">
            <a:off x="184568" y="209827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6" name="Google Shape;3496;p27"/>
          <p:cNvSpPr/>
          <p:nvPr/>
        </p:nvSpPr>
        <p:spPr>
          <a:xfrm rot="-5400000">
            <a:off x="184568" y="199858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7" name="Google Shape;3497;p27"/>
          <p:cNvSpPr/>
          <p:nvPr/>
        </p:nvSpPr>
        <p:spPr>
          <a:xfrm rot="-5400000">
            <a:off x="179523" y="180478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8" name="Google Shape;3498;p27"/>
          <p:cNvSpPr/>
          <p:nvPr/>
        </p:nvSpPr>
        <p:spPr>
          <a:xfrm rot="-5400000">
            <a:off x="184568" y="170005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9" name="Google Shape;3499;p27"/>
          <p:cNvSpPr/>
          <p:nvPr/>
        </p:nvSpPr>
        <p:spPr>
          <a:xfrm rot="-5400000">
            <a:off x="184568" y="16008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0" name="Google Shape;3500;p27"/>
          <p:cNvSpPr/>
          <p:nvPr/>
        </p:nvSpPr>
        <p:spPr>
          <a:xfrm rot="-5400000">
            <a:off x="184568" y="15012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1" name="Google Shape;3501;p27"/>
          <p:cNvSpPr/>
          <p:nvPr/>
        </p:nvSpPr>
        <p:spPr>
          <a:xfrm rot="-5400000">
            <a:off x="179523" y="140656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2" name="Google Shape;3502;p27"/>
          <p:cNvSpPr/>
          <p:nvPr/>
        </p:nvSpPr>
        <p:spPr>
          <a:xfrm rot="-5400000">
            <a:off x="184568" y="130235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3" name="Google Shape;3503;p27"/>
          <p:cNvSpPr/>
          <p:nvPr/>
        </p:nvSpPr>
        <p:spPr>
          <a:xfrm rot="-5400000">
            <a:off x="184314" y="120292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4" name="Google Shape;3504;p27"/>
          <p:cNvSpPr/>
          <p:nvPr/>
        </p:nvSpPr>
        <p:spPr>
          <a:xfrm rot="-5400000">
            <a:off x="184558" y="110348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5" name="Google Shape;3505;p27"/>
          <p:cNvSpPr/>
          <p:nvPr/>
        </p:nvSpPr>
        <p:spPr>
          <a:xfrm rot="-5400000">
            <a:off x="184314" y="904392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6" name="Google Shape;3506;p27"/>
          <p:cNvSpPr/>
          <p:nvPr/>
        </p:nvSpPr>
        <p:spPr>
          <a:xfrm rot="-5400000">
            <a:off x="184558" y="80495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7" name="Google Shape;3507;p27"/>
          <p:cNvSpPr/>
          <p:nvPr/>
        </p:nvSpPr>
        <p:spPr>
          <a:xfrm rot="-5400000">
            <a:off x="184568" y="7052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8" name="Google Shape;3508;p27"/>
          <p:cNvSpPr/>
          <p:nvPr/>
        </p:nvSpPr>
        <p:spPr>
          <a:xfrm rot="-5400000">
            <a:off x="179767" y="610893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9" name="Google Shape;3509;p27"/>
          <p:cNvSpPr/>
          <p:nvPr/>
        </p:nvSpPr>
        <p:spPr>
          <a:xfrm rot="-5400000">
            <a:off x="184558" y="5064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0" name="Google Shape;3510;p27"/>
          <p:cNvSpPr/>
          <p:nvPr/>
        </p:nvSpPr>
        <p:spPr>
          <a:xfrm rot="-5400000">
            <a:off x="184314" y="40700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1" name="Google Shape;3511;p27"/>
          <p:cNvSpPr/>
          <p:nvPr/>
        </p:nvSpPr>
        <p:spPr>
          <a:xfrm rot="-5400000">
            <a:off x="179767" y="312360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2" name="Google Shape;3512;p27"/>
          <p:cNvSpPr/>
          <p:nvPr/>
        </p:nvSpPr>
        <p:spPr>
          <a:xfrm rot="-5400000">
            <a:off x="179523" y="212922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3" name="Google Shape;3513;p27"/>
          <p:cNvSpPr/>
          <p:nvPr/>
        </p:nvSpPr>
        <p:spPr>
          <a:xfrm rot="-5400000">
            <a:off x="184558" y="903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4" name="Google Shape;3514;p27"/>
          <p:cNvSpPr/>
          <p:nvPr/>
        </p:nvSpPr>
        <p:spPr>
          <a:xfrm rot="5400000">
            <a:off x="11941674" y="5053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5" name="Google Shape;3515;p27"/>
          <p:cNvSpPr/>
          <p:nvPr/>
        </p:nvSpPr>
        <p:spPr>
          <a:xfrm rot="5400000">
            <a:off x="11947102" y="2093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6" name="Google Shape;3516;p27"/>
          <p:cNvSpPr/>
          <p:nvPr/>
        </p:nvSpPr>
        <p:spPr>
          <a:xfrm rot="5400000">
            <a:off x="11947102" y="30850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7" name="Google Shape;3517;p27"/>
          <p:cNvSpPr/>
          <p:nvPr/>
        </p:nvSpPr>
        <p:spPr>
          <a:xfrm rot="5400000">
            <a:off x="11941674" y="4027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40" y="2240"/>
                </a:cubicBezTo>
                <a:cubicBezTo>
                  <a:pt x="1104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8" name="Google Shape;3518;p27"/>
          <p:cNvSpPr/>
          <p:nvPr/>
        </p:nvSpPr>
        <p:spPr>
          <a:xfrm rot="5400000">
            <a:off x="11328905" y="50269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745" y="0"/>
                </a:moveTo>
                <a:cubicBezTo>
                  <a:pt x="582" y="0"/>
                  <a:pt x="0" y="1400"/>
                  <a:pt x="819" y="2218"/>
                </a:cubicBezTo>
                <a:cubicBezTo>
                  <a:pt x="1083" y="2483"/>
                  <a:pt x="1410" y="2601"/>
                  <a:pt x="1731" y="2601"/>
                </a:cubicBezTo>
                <a:cubicBezTo>
                  <a:pt x="2406" y="2601"/>
                  <a:pt x="3058" y="2080"/>
                  <a:pt x="3058" y="1292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9" name="Google Shape;3519;p27"/>
          <p:cNvSpPr/>
          <p:nvPr/>
        </p:nvSpPr>
        <p:spPr>
          <a:xfrm rot="5400000">
            <a:off x="11570311" y="6070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292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0" name="Google Shape;3520;p27"/>
          <p:cNvSpPr/>
          <p:nvPr/>
        </p:nvSpPr>
        <p:spPr>
          <a:xfrm rot="5400000">
            <a:off x="11947102" y="70671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1" name="Google Shape;3521;p27"/>
          <p:cNvSpPr/>
          <p:nvPr/>
        </p:nvSpPr>
        <p:spPr>
          <a:xfrm rot="5400000">
            <a:off x="11941756" y="800890"/>
            <a:ext cx="70633" cy="60705"/>
          </a:xfrm>
          <a:custGeom>
            <a:avLst/>
            <a:gdLst/>
            <a:ahLst/>
            <a:cxnLst/>
            <a:rect l="l" t="t" r="r" b="b"/>
            <a:pathLst>
              <a:path w="3052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4" y="2622"/>
                  <a:pt x="3051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2" name="Google Shape;3522;p27"/>
          <p:cNvSpPr/>
          <p:nvPr/>
        </p:nvSpPr>
        <p:spPr>
          <a:xfrm rot="5400000">
            <a:off x="11941674" y="90014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3" name="Google Shape;3523;p27"/>
          <p:cNvSpPr/>
          <p:nvPr/>
        </p:nvSpPr>
        <p:spPr>
          <a:xfrm rot="5400000">
            <a:off x="11947102" y="10052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4" name="Google Shape;3524;p27"/>
          <p:cNvSpPr/>
          <p:nvPr/>
        </p:nvSpPr>
        <p:spPr>
          <a:xfrm rot="5400000">
            <a:off x="11947102" y="110442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5" name="Google Shape;3525;p27"/>
          <p:cNvSpPr/>
          <p:nvPr/>
        </p:nvSpPr>
        <p:spPr>
          <a:xfrm rot="5400000">
            <a:off x="11941674" y="119867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40" y="2240"/>
                </a:cubicBezTo>
                <a:cubicBezTo>
                  <a:pt x="1105" y="2504"/>
                  <a:pt x="1429" y="2622"/>
                  <a:pt x="1748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6" name="Google Shape;3526;p27"/>
          <p:cNvSpPr/>
          <p:nvPr/>
        </p:nvSpPr>
        <p:spPr>
          <a:xfrm rot="5400000">
            <a:off x="11941674" y="129835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7" name="Google Shape;3527;p27"/>
          <p:cNvSpPr/>
          <p:nvPr/>
        </p:nvSpPr>
        <p:spPr>
          <a:xfrm rot="5400000">
            <a:off x="11947102" y="15026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8" name="Google Shape;3528;p27"/>
          <p:cNvSpPr/>
          <p:nvPr/>
        </p:nvSpPr>
        <p:spPr>
          <a:xfrm rot="5400000">
            <a:off x="11941929" y="1596636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9" name="Google Shape;3529;p27"/>
          <p:cNvSpPr/>
          <p:nvPr/>
        </p:nvSpPr>
        <p:spPr>
          <a:xfrm rot="5400000">
            <a:off x="11946858" y="18009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0" name="Google Shape;3530;p27"/>
          <p:cNvSpPr/>
          <p:nvPr/>
        </p:nvSpPr>
        <p:spPr>
          <a:xfrm rot="5400000">
            <a:off x="11947112" y="190035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1" name="Google Shape;3531;p27"/>
          <p:cNvSpPr/>
          <p:nvPr/>
        </p:nvSpPr>
        <p:spPr>
          <a:xfrm rot="5400000">
            <a:off x="11941674" y="199459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2" name="Google Shape;3532;p27"/>
          <p:cNvSpPr/>
          <p:nvPr/>
        </p:nvSpPr>
        <p:spPr>
          <a:xfrm rot="5400000">
            <a:off x="11941674" y="2094277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3" name="Google Shape;3533;p27"/>
          <p:cNvSpPr/>
          <p:nvPr/>
        </p:nvSpPr>
        <p:spPr>
          <a:xfrm rot="-5400000">
            <a:off x="281058" y="219276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4" name="Google Shape;3534;p27"/>
          <p:cNvSpPr/>
          <p:nvPr/>
        </p:nvSpPr>
        <p:spPr>
          <a:xfrm rot="-5400000">
            <a:off x="779157" y="229711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5" name="Google Shape;3535;p27"/>
          <p:cNvSpPr/>
          <p:nvPr/>
        </p:nvSpPr>
        <p:spPr>
          <a:xfrm rot="-5400000">
            <a:off x="286241" y="239680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6" name="Google Shape;3536;p27"/>
          <p:cNvSpPr/>
          <p:nvPr/>
        </p:nvSpPr>
        <p:spPr>
          <a:xfrm rot="-5400000">
            <a:off x="629379" y="1899163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7" name="Google Shape;3537;p27"/>
          <p:cNvSpPr/>
          <p:nvPr/>
        </p:nvSpPr>
        <p:spPr>
          <a:xfrm rot="-5400000">
            <a:off x="286241" y="199858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8" name="Google Shape;3538;p27"/>
          <p:cNvSpPr/>
          <p:nvPr/>
        </p:nvSpPr>
        <p:spPr>
          <a:xfrm rot="-5400000">
            <a:off x="286241" y="16008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9" name="Google Shape;3539;p27"/>
          <p:cNvSpPr/>
          <p:nvPr/>
        </p:nvSpPr>
        <p:spPr>
          <a:xfrm rot="-5400000">
            <a:off x="499065" y="170004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0" name="Google Shape;3540;p27"/>
          <p:cNvSpPr/>
          <p:nvPr/>
        </p:nvSpPr>
        <p:spPr>
          <a:xfrm rot="-5400000">
            <a:off x="281300" y="1794310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1" name="Google Shape;3541;p27"/>
          <p:cNvSpPr/>
          <p:nvPr/>
        </p:nvSpPr>
        <p:spPr>
          <a:xfrm rot="-5400000">
            <a:off x="286241" y="130235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2" name="Google Shape;3542;p27"/>
          <p:cNvSpPr/>
          <p:nvPr/>
        </p:nvSpPr>
        <p:spPr>
          <a:xfrm rot="-5400000">
            <a:off x="281058" y="139684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3" name="Google Shape;3543;p27"/>
          <p:cNvSpPr/>
          <p:nvPr/>
        </p:nvSpPr>
        <p:spPr>
          <a:xfrm rot="-5400000">
            <a:off x="449212" y="150119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4" name="Google Shape;3544;p27"/>
          <p:cNvSpPr/>
          <p:nvPr/>
        </p:nvSpPr>
        <p:spPr>
          <a:xfrm rot="-5400000">
            <a:off x="281313" y="99888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19"/>
                  <a:pt x="582" y="2601"/>
                  <a:pt x="1292" y="2601"/>
                </a:cubicBezTo>
                <a:cubicBezTo>
                  <a:pt x="2455" y="2601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5" name="Google Shape;3545;p27"/>
          <p:cNvSpPr/>
          <p:nvPr/>
        </p:nvSpPr>
        <p:spPr>
          <a:xfrm rot="-5400000">
            <a:off x="523969" y="110348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292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292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6" name="Google Shape;3546;p27"/>
          <p:cNvSpPr/>
          <p:nvPr/>
        </p:nvSpPr>
        <p:spPr>
          <a:xfrm rot="-5400000">
            <a:off x="380184" y="120292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46" y="2606"/>
                  <a:pt x="2628" y="2024"/>
                  <a:pt x="2628" y="1314"/>
                </a:cubicBezTo>
                <a:cubicBezTo>
                  <a:pt x="2628" y="582"/>
                  <a:pt x="2046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7" name="Google Shape;3547;p27"/>
          <p:cNvSpPr/>
          <p:nvPr/>
        </p:nvSpPr>
        <p:spPr>
          <a:xfrm rot="-5400000">
            <a:off x="286241" y="705284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8" name="Google Shape;3548;p27"/>
          <p:cNvSpPr/>
          <p:nvPr/>
        </p:nvSpPr>
        <p:spPr>
          <a:xfrm rot="-5400000">
            <a:off x="286230" y="804953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9" name="Google Shape;3549;p27"/>
          <p:cNvSpPr/>
          <p:nvPr/>
        </p:nvSpPr>
        <p:spPr>
          <a:xfrm rot="-5400000">
            <a:off x="373207" y="904381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293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3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0" name="Google Shape;3550;p27"/>
          <p:cNvSpPr/>
          <p:nvPr/>
        </p:nvSpPr>
        <p:spPr>
          <a:xfrm rot="-5400000">
            <a:off x="498811" y="40699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1" name="Google Shape;3551;p27"/>
          <p:cNvSpPr/>
          <p:nvPr/>
        </p:nvSpPr>
        <p:spPr>
          <a:xfrm rot="-5400000">
            <a:off x="286230" y="5064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2" name="Google Shape;3552;p27"/>
          <p:cNvSpPr/>
          <p:nvPr/>
        </p:nvSpPr>
        <p:spPr>
          <a:xfrm rot="-5400000">
            <a:off x="286230" y="10871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3" name="Google Shape;3553;p27"/>
          <p:cNvSpPr/>
          <p:nvPr/>
        </p:nvSpPr>
        <p:spPr>
          <a:xfrm rot="-5400000">
            <a:off x="468967" y="202716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4" name="Google Shape;3554;p27"/>
          <p:cNvSpPr/>
          <p:nvPr/>
        </p:nvSpPr>
        <p:spPr>
          <a:xfrm rot="-5400000">
            <a:off x="281058" y="30239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5" name="Google Shape;3555;p27"/>
          <p:cNvSpPr/>
          <p:nvPr/>
        </p:nvSpPr>
        <p:spPr>
          <a:xfrm rot="5400000">
            <a:off x="11708565" y="1525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6" name="Google Shape;3556;p27"/>
          <p:cNvSpPr/>
          <p:nvPr/>
        </p:nvSpPr>
        <p:spPr>
          <a:xfrm rot="-5400000">
            <a:off x="578786" y="9023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7"/>
                  <a:pt x="1293" y="2607"/>
                </a:cubicBezTo>
                <a:cubicBezTo>
                  <a:pt x="2025" y="2607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7" name="Google Shape;3557;p27"/>
          <p:cNvSpPr/>
          <p:nvPr/>
        </p:nvSpPr>
        <p:spPr>
          <a:xfrm rot="5400000">
            <a:off x="11840141" y="41347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8" name="Google Shape;3558;p27"/>
          <p:cNvSpPr/>
          <p:nvPr/>
        </p:nvSpPr>
        <p:spPr>
          <a:xfrm rot="5400000">
            <a:off x="11845429" y="2093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9" name="Google Shape;3559;p27"/>
          <p:cNvSpPr/>
          <p:nvPr/>
        </p:nvSpPr>
        <p:spPr>
          <a:xfrm rot="5400000">
            <a:off x="11845429" y="706717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0" name="Google Shape;3560;p27"/>
          <p:cNvSpPr/>
          <p:nvPr/>
        </p:nvSpPr>
        <p:spPr>
          <a:xfrm rot="5400000">
            <a:off x="11845429" y="6070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1" name="Google Shape;3561;p27"/>
          <p:cNvSpPr/>
          <p:nvPr/>
        </p:nvSpPr>
        <p:spPr>
          <a:xfrm rot="5400000">
            <a:off x="11840394" y="512899"/>
            <a:ext cx="70287" cy="60196"/>
          </a:xfrm>
          <a:custGeom>
            <a:avLst/>
            <a:gdLst/>
            <a:ahLst/>
            <a:cxnLst/>
            <a:rect l="l" t="t" r="r" b="b"/>
            <a:pathLst>
              <a:path w="3037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5" y="2601"/>
                  <a:pt x="3037" y="1201"/>
                  <a:pt x="2219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2" name="Google Shape;3562;p27"/>
          <p:cNvSpPr/>
          <p:nvPr/>
        </p:nvSpPr>
        <p:spPr>
          <a:xfrm rot="5400000">
            <a:off x="11845429" y="10052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3" name="Google Shape;3563;p27"/>
          <p:cNvSpPr/>
          <p:nvPr/>
        </p:nvSpPr>
        <p:spPr>
          <a:xfrm rot="5400000">
            <a:off x="11840141" y="81117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8" y="0"/>
                </a:moveTo>
                <a:cubicBezTo>
                  <a:pt x="653" y="0"/>
                  <a:pt x="1" y="521"/>
                  <a:pt x="1" y="1309"/>
                </a:cubicBezTo>
                <a:cubicBezTo>
                  <a:pt x="1" y="2019"/>
                  <a:pt x="582" y="2601"/>
                  <a:pt x="1315" y="2601"/>
                </a:cubicBezTo>
                <a:cubicBezTo>
                  <a:pt x="2477" y="2601"/>
                  <a:pt x="3059" y="1201"/>
                  <a:pt x="2241" y="383"/>
                </a:cubicBezTo>
                <a:cubicBezTo>
                  <a:pt x="1976" y="119"/>
                  <a:pt x="1649" y="0"/>
                  <a:pt x="1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4" name="Google Shape;3564;p27"/>
          <p:cNvSpPr/>
          <p:nvPr/>
        </p:nvSpPr>
        <p:spPr>
          <a:xfrm rot="5400000">
            <a:off x="11840141" y="1309073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5" name="Google Shape;3565;p27"/>
          <p:cNvSpPr/>
          <p:nvPr/>
        </p:nvSpPr>
        <p:spPr>
          <a:xfrm rot="5400000">
            <a:off x="11840141" y="120939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9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6" name="Google Shape;3566;p27"/>
          <p:cNvSpPr/>
          <p:nvPr/>
        </p:nvSpPr>
        <p:spPr>
          <a:xfrm rot="5400000">
            <a:off x="11840151" y="1607109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7" name="Google Shape;3567;p27"/>
          <p:cNvSpPr/>
          <p:nvPr/>
        </p:nvSpPr>
        <p:spPr>
          <a:xfrm rot="5400000">
            <a:off x="11845429" y="150263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8" name="Google Shape;3568;p27"/>
          <p:cNvSpPr/>
          <p:nvPr/>
        </p:nvSpPr>
        <p:spPr>
          <a:xfrm rot="5400000">
            <a:off x="11576793" y="1402956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5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5" y="2606"/>
                </a:cubicBezTo>
                <a:cubicBezTo>
                  <a:pt x="2025" y="2606"/>
                  <a:pt x="2607" y="2024"/>
                  <a:pt x="2607" y="1314"/>
                </a:cubicBezTo>
                <a:cubicBezTo>
                  <a:pt x="2607" y="582"/>
                  <a:pt x="2025" y="0"/>
                  <a:pt x="1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9" name="Google Shape;3569;p27"/>
          <p:cNvSpPr/>
          <p:nvPr/>
        </p:nvSpPr>
        <p:spPr>
          <a:xfrm rot="5400000">
            <a:off x="11845439" y="190035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0" name="Google Shape;3570;p27"/>
          <p:cNvSpPr/>
          <p:nvPr/>
        </p:nvSpPr>
        <p:spPr>
          <a:xfrm rot="5400000">
            <a:off x="11845186" y="18009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1" name="Google Shape;3571;p27"/>
          <p:cNvSpPr/>
          <p:nvPr/>
        </p:nvSpPr>
        <p:spPr>
          <a:xfrm rot="5400000">
            <a:off x="11840141" y="2104506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2" name="Google Shape;3572;p27"/>
          <p:cNvSpPr/>
          <p:nvPr/>
        </p:nvSpPr>
        <p:spPr>
          <a:xfrm rot="-5400000">
            <a:off x="-15081" y="241408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3" name="Google Shape;3573;p27"/>
          <p:cNvSpPr/>
          <p:nvPr/>
        </p:nvSpPr>
        <p:spPr>
          <a:xfrm rot="-5400000">
            <a:off x="-15447" y="2313265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4" name="Google Shape;3574;p27"/>
          <p:cNvSpPr/>
          <p:nvPr/>
        </p:nvSpPr>
        <p:spPr>
          <a:xfrm rot="-5400000">
            <a:off x="-15447" y="22120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5" name="Google Shape;3575;p27"/>
          <p:cNvSpPr/>
          <p:nvPr/>
        </p:nvSpPr>
        <p:spPr>
          <a:xfrm rot="-5400000">
            <a:off x="-15447" y="21144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6" name="Google Shape;3576;p27"/>
          <p:cNvSpPr/>
          <p:nvPr/>
        </p:nvSpPr>
        <p:spPr>
          <a:xfrm rot="-5400000">
            <a:off x="-15081" y="201473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7" name="Google Shape;3577;p27"/>
          <p:cNvSpPr/>
          <p:nvPr/>
        </p:nvSpPr>
        <p:spPr>
          <a:xfrm rot="-5400000">
            <a:off x="-15081" y="1817249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8" name="Google Shape;3578;p27"/>
          <p:cNvSpPr/>
          <p:nvPr/>
        </p:nvSpPr>
        <p:spPr>
          <a:xfrm rot="-5400000">
            <a:off x="-15447" y="17187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9" name="Google Shape;3579;p27"/>
          <p:cNvSpPr/>
          <p:nvPr/>
        </p:nvSpPr>
        <p:spPr>
          <a:xfrm rot="-5400000">
            <a:off x="-14630" y="1614164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0" name="Google Shape;3580;p27"/>
          <p:cNvSpPr/>
          <p:nvPr/>
        </p:nvSpPr>
        <p:spPr>
          <a:xfrm rot="-5400000">
            <a:off x="-15447" y="13191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1" name="Google Shape;3581;p27"/>
          <p:cNvSpPr/>
          <p:nvPr/>
        </p:nvSpPr>
        <p:spPr>
          <a:xfrm rot="-5400000">
            <a:off x="-15447" y="1221549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2" name="Google Shape;3582;p27"/>
          <p:cNvSpPr/>
          <p:nvPr/>
        </p:nvSpPr>
        <p:spPr>
          <a:xfrm rot="-5400000">
            <a:off x="-15081" y="1121865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3" name="Google Shape;3583;p27"/>
          <p:cNvSpPr/>
          <p:nvPr/>
        </p:nvSpPr>
        <p:spPr>
          <a:xfrm rot="-5400000">
            <a:off x="-15081" y="924382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4" name="Google Shape;3584;p27"/>
          <p:cNvSpPr/>
          <p:nvPr/>
        </p:nvSpPr>
        <p:spPr>
          <a:xfrm rot="-5400000">
            <a:off x="-15447" y="825916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5" name="Google Shape;3585;p27"/>
          <p:cNvSpPr/>
          <p:nvPr/>
        </p:nvSpPr>
        <p:spPr>
          <a:xfrm rot="-5400000">
            <a:off x="-14630" y="72129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6" name="Google Shape;3586;p27"/>
          <p:cNvSpPr/>
          <p:nvPr/>
        </p:nvSpPr>
        <p:spPr>
          <a:xfrm rot="-5400000">
            <a:off x="-14630" y="422331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7" name="Google Shape;3587;p27"/>
          <p:cNvSpPr/>
          <p:nvPr/>
        </p:nvSpPr>
        <p:spPr>
          <a:xfrm rot="-5400000">
            <a:off x="-15447" y="124182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8" name="Google Shape;3588;p27"/>
          <p:cNvSpPr/>
          <p:nvPr/>
        </p:nvSpPr>
        <p:spPr>
          <a:xfrm rot="-5400000">
            <a:off x="-14630" y="19564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9" name="Google Shape;3589;p27"/>
          <p:cNvSpPr/>
          <p:nvPr/>
        </p:nvSpPr>
        <p:spPr>
          <a:xfrm rot="5400000">
            <a:off x="12148907" y="2276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0" name="Google Shape;3590;p27"/>
          <p:cNvSpPr/>
          <p:nvPr/>
        </p:nvSpPr>
        <p:spPr>
          <a:xfrm rot="5400000">
            <a:off x="12148541" y="5235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1" name="Google Shape;3591;p27"/>
          <p:cNvSpPr/>
          <p:nvPr/>
        </p:nvSpPr>
        <p:spPr>
          <a:xfrm rot="5400000">
            <a:off x="12148907" y="62328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2" name="Google Shape;3592;p27"/>
          <p:cNvSpPr/>
          <p:nvPr/>
        </p:nvSpPr>
        <p:spPr>
          <a:xfrm rot="5400000">
            <a:off x="12148907" y="8207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3" name="Google Shape;3593;p27"/>
          <p:cNvSpPr/>
          <p:nvPr/>
        </p:nvSpPr>
        <p:spPr>
          <a:xfrm rot="5400000">
            <a:off x="12148541" y="91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4" name="Google Shape;3594;p27"/>
          <p:cNvSpPr/>
          <p:nvPr/>
        </p:nvSpPr>
        <p:spPr>
          <a:xfrm rot="5400000">
            <a:off x="12148907" y="1132530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5" name="Google Shape;3595;p27"/>
          <p:cNvSpPr/>
          <p:nvPr/>
        </p:nvSpPr>
        <p:spPr>
          <a:xfrm rot="5400000">
            <a:off x="12148541" y="12309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6" name="Google Shape;3596;p27"/>
          <p:cNvSpPr/>
          <p:nvPr/>
        </p:nvSpPr>
        <p:spPr>
          <a:xfrm rot="5400000">
            <a:off x="12147723" y="13339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7" name="Google Shape;3597;p27"/>
          <p:cNvSpPr/>
          <p:nvPr/>
        </p:nvSpPr>
        <p:spPr>
          <a:xfrm rot="5400000">
            <a:off x="12148541" y="18135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8" name="Google Shape;3598;p27"/>
          <p:cNvSpPr/>
          <p:nvPr/>
        </p:nvSpPr>
        <p:spPr>
          <a:xfrm rot="5400000">
            <a:off x="12148541" y="19209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9" name="Google Shape;3599;p27"/>
          <p:cNvSpPr/>
          <p:nvPr/>
        </p:nvSpPr>
        <p:spPr>
          <a:xfrm rot="5400000">
            <a:off x="12148541" y="20206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0" name="Google Shape;3600;p27"/>
          <p:cNvSpPr/>
          <p:nvPr/>
        </p:nvSpPr>
        <p:spPr>
          <a:xfrm rot="5400000">
            <a:off x="12148907" y="212001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1" name="Google Shape;3601;p27"/>
          <p:cNvSpPr/>
          <p:nvPr/>
        </p:nvSpPr>
        <p:spPr>
          <a:xfrm rot="5400000">
            <a:off x="11415823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2" name="Google Shape;3602;p27"/>
          <p:cNvSpPr/>
          <p:nvPr/>
        </p:nvSpPr>
        <p:spPr>
          <a:xfrm rot="5400000">
            <a:off x="12045974" y="2219203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3" name="Google Shape;3603;p27"/>
          <p:cNvSpPr/>
          <p:nvPr/>
        </p:nvSpPr>
        <p:spPr>
          <a:xfrm rot="5400000">
            <a:off x="12051273" y="241326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4" name="Google Shape;3604;p27"/>
          <p:cNvSpPr/>
          <p:nvPr/>
        </p:nvSpPr>
        <p:spPr>
          <a:xfrm rot="5400000">
            <a:off x="12051273" y="231358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5" name="Google Shape;3605;p27"/>
          <p:cNvSpPr/>
          <p:nvPr/>
        </p:nvSpPr>
        <p:spPr>
          <a:xfrm rot="5400000">
            <a:off x="12051273" y="2810970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6" name="Google Shape;3606;p27"/>
          <p:cNvSpPr/>
          <p:nvPr/>
        </p:nvSpPr>
        <p:spPr>
          <a:xfrm rot="5400000">
            <a:off x="12051273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7" name="Google Shape;3607;p27"/>
          <p:cNvSpPr/>
          <p:nvPr/>
        </p:nvSpPr>
        <p:spPr>
          <a:xfrm rot="5400000">
            <a:off x="12046216" y="2617660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8" name="Google Shape;3608;p27"/>
          <p:cNvSpPr/>
          <p:nvPr/>
        </p:nvSpPr>
        <p:spPr>
          <a:xfrm rot="5400000">
            <a:off x="11941674" y="220898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9" name="Google Shape;3609;p27"/>
          <p:cNvSpPr/>
          <p:nvPr/>
        </p:nvSpPr>
        <p:spPr>
          <a:xfrm rot="5400000">
            <a:off x="11947112" y="231359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0" name="Google Shape;3610;p27"/>
          <p:cNvSpPr/>
          <p:nvPr/>
        </p:nvSpPr>
        <p:spPr>
          <a:xfrm rot="5400000">
            <a:off x="11947112" y="241327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1" name="Google Shape;3611;p27"/>
          <p:cNvSpPr/>
          <p:nvPr/>
        </p:nvSpPr>
        <p:spPr>
          <a:xfrm rot="5400000">
            <a:off x="11941674" y="260669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2" name="Google Shape;3612;p27"/>
          <p:cNvSpPr/>
          <p:nvPr/>
        </p:nvSpPr>
        <p:spPr>
          <a:xfrm rot="5400000">
            <a:off x="11947112" y="271180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3" name="Google Shape;3613;p27"/>
          <p:cNvSpPr/>
          <p:nvPr/>
        </p:nvSpPr>
        <p:spPr>
          <a:xfrm rot="5400000">
            <a:off x="11947112" y="28109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4" name="Google Shape;3614;p27"/>
          <p:cNvSpPr/>
          <p:nvPr/>
        </p:nvSpPr>
        <p:spPr>
          <a:xfrm rot="5400000">
            <a:off x="11947112" y="29106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5" name="Google Shape;3615;p27"/>
          <p:cNvSpPr/>
          <p:nvPr/>
        </p:nvSpPr>
        <p:spPr>
          <a:xfrm rot="5400000">
            <a:off x="11840141" y="2219215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6" name="Google Shape;3616;p27"/>
          <p:cNvSpPr/>
          <p:nvPr/>
        </p:nvSpPr>
        <p:spPr>
          <a:xfrm rot="5400000">
            <a:off x="11501792" y="2512703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7" name="Google Shape;3617;p27"/>
          <p:cNvSpPr/>
          <p:nvPr/>
        </p:nvSpPr>
        <p:spPr>
          <a:xfrm rot="5400000">
            <a:off x="11845439" y="241327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8" name="Google Shape;3618;p27"/>
          <p:cNvSpPr/>
          <p:nvPr/>
        </p:nvSpPr>
        <p:spPr>
          <a:xfrm rot="5400000">
            <a:off x="11845439" y="2810981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9" name="Google Shape;3619;p27"/>
          <p:cNvSpPr/>
          <p:nvPr/>
        </p:nvSpPr>
        <p:spPr>
          <a:xfrm rot="5400000">
            <a:off x="11632616" y="271179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0" name="Google Shape;3620;p27"/>
          <p:cNvSpPr/>
          <p:nvPr/>
        </p:nvSpPr>
        <p:spPr>
          <a:xfrm rot="5400000">
            <a:off x="11840383" y="2617673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1" name="Google Shape;3621;p27"/>
          <p:cNvSpPr/>
          <p:nvPr/>
        </p:nvSpPr>
        <p:spPr>
          <a:xfrm rot="5400000">
            <a:off x="11682468" y="29106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2" name="Google Shape;3622;p27"/>
          <p:cNvSpPr/>
          <p:nvPr/>
        </p:nvSpPr>
        <p:spPr>
          <a:xfrm rot="5400000">
            <a:off x="12148541" y="22320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3" name="Google Shape;3623;p27"/>
          <p:cNvSpPr/>
          <p:nvPr/>
        </p:nvSpPr>
        <p:spPr>
          <a:xfrm rot="5400000">
            <a:off x="12148541" y="23297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4" name="Google Shape;3624;p27"/>
          <p:cNvSpPr/>
          <p:nvPr/>
        </p:nvSpPr>
        <p:spPr>
          <a:xfrm rot="5400000">
            <a:off x="12148907" y="242941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5" name="Google Shape;3625;p27"/>
          <p:cNvSpPr/>
          <p:nvPr/>
        </p:nvSpPr>
        <p:spPr>
          <a:xfrm rot="5400000">
            <a:off x="12148907" y="26268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6" name="Google Shape;3626;p27"/>
          <p:cNvSpPr/>
          <p:nvPr/>
        </p:nvSpPr>
        <p:spPr>
          <a:xfrm rot="5400000">
            <a:off x="12148541" y="27253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7" name="Google Shape;3627;p27"/>
          <p:cNvSpPr/>
          <p:nvPr/>
        </p:nvSpPr>
        <p:spPr>
          <a:xfrm rot="5400000">
            <a:off x="12147723" y="28283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8" name="Google Shape;3628;p27"/>
          <p:cNvSpPr/>
          <p:nvPr/>
        </p:nvSpPr>
        <p:spPr>
          <a:xfrm rot="5400000">
            <a:off x="11790414" y="330369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744" y="1"/>
                </a:moveTo>
                <a:cubicBezTo>
                  <a:pt x="582" y="1"/>
                  <a:pt x="0" y="1400"/>
                  <a:pt x="819" y="2219"/>
                </a:cubicBezTo>
                <a:cubicBezTo>
                  <a:pt x="1090" y="2483"/>
                  <a:pt x="1419" y="2601"/>
                  <a:pt x="1741" y="2601"/>
                </a:cubicBezTo>
                <a:cubicBezTo>
                  <a:pt x="2416" y="2601"/>
                  <a:pt x="3058" y="2080"/>
                  <a:pt x="3058" y="1293"/>
                </a:cubicBezTo>
                <a:cubicBezTo>
                  <a:pt x="3058" y="582"/>
                  <a:pt x="2477" y="1"/>
                  <a:pt x="17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9" name="Google Shape;3629;p27"/>
          <p:cNvSpPr/>
          <p:nvPr/>
        </p:nvSpPr>
        <p:spPr>
          <a:xfrm rot="5400000">
            <a:off x="11695905" y="301033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0" name="Google Shape;3630;p27"/>
          <p:cNvSpPr/>
          <p:nvPr/>
        </p:nvSpPr>
        <p:spPr>
          <a:xfrm rot="5400000">
            <a:off x="12051019" y="310974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1" name="Google Shape;3631;p27"/>
          <p:cNvSpPr/>
          <p:nvPr/>
        </p:nvSpPr>
        <p:spPr>
          <a:xfrm rot="5400000">
            <a:off x="12051262" y="3010334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2" name="Google Shape;3632;p27"/>
          <p:cNvSpPr/>
          <p:nvPr/>
        </p:nvSpPr>
        <p:spPr>
          <a:xfrm rot="5400000">
            <a:off x="12051262" y="340803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314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3" name="Google Shape;3633;p27"/>
          <p:cNvSpPr/>
          <p:nvPr/>
        </p:nvSpPr>
        <p:spPr>
          <a:xfrm rot="5400000">
            <a:off x="12046229" y="3313901"/>
            <a:ext cx="70287" cy="60219"/>
          </a:xfrm>
          <a:custGeom>
            <a:avLst/>
            <a:gdLst/>
            <a:ahLst/>
            <a:cxnLst/>
            <a:rect l="l" t="t" r="r" b="b"/>
            <a:pathLst>
              <a:path w="3037" h="2602" extrusionOk="0">
                <a:moveTo>
                  <a:pt x="1311" y="1"/>
                </a:moveTo>
                <a:cubicBezTo>
                  <a:pt x="642" y="1"/>
                  <a:pt x="0" y="522"/>
                  <a:pt x="0" y="1309"/>
                </a:cubicBezTo>
                <a:cubicBezTo>
                  <a:pt x="0" y="2020"/>
                  <a:pt x="582" y="2601"/>
                  <a:pt x="1292" y="2601"/>
                </a:cubicBezTo>
                <a:cubicBezTo>
                  <a:pt x="2455" y="2601"/>
                  <a:pt x="3037" y="1202"/>
                  <a:pt x="2218" y="383"/>
                </a:cubicBezTo>
                <a:cubicBezTo>
                  <a:pt x="1954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4" name="Google Shape;3634;p27"/>
          <p:cNvSpPr/>
          <p:nvPr/>
        </p:nvSpPr>
        <p:spPr>
          <a:xfrm rot="5400000">
            <a:off x="12045974" y="3214475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5" name="Google Shape;3635;p27"/>
          <p:cNvSpPr/>
          <p:nvPr/>
        </p:nvSpPr>
        <p:spPr>
          <a:xfrm rot="5400000">
            <a:off x="12045974" y="371186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8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69" y="119"/>
                  <a:pt x="1640" y="1"/>
                  <a:pt x="1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6" name="Google Shape;3636;p27"/>
          <p:cNvSpPr/>
          <p:nvPr/>
        </p:nvSpPr>
        <p:spPr>
          <a:xfrm rot="5400000">
            <a:off x="12045974" y="3612180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2"/>
                  <a:pt x="2240" y="383"/>
                </a:cubicBezTo>
                <a:cubicBezTo>
                  <a:pt x="1976" y="119"/>
                  <a:pt x="1652" y="1"/>
                  <a:pt x="1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7" name="Google Shape;3637;p27"/>
          <p:cNvSpPr/>
          <p:nvPr/>
        </p:nvSpPr>
        <p:spPr>
          <a:xfrm rot="5400000">
            <a:off x="12051262" y="350772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8" name="Google Shape;3638;p27"/>
          <p:cNvSpPr/>
          <p:nvPr/>
        </p:nvSpPr>
        <p:spPr>
          <a:xfrm rot="5400000">
            <a:off x="11947102" y="30103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9" name="Google Shape;3639;p27"/>
          <p:cNvSpPr/>
          <p:nvPr/>
        </p:nvSpPr>
        <p:spPr>
          <a:xfrm rot="5400000">
            <a:off x="11946858" y="3109760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0" name="Google Shape;3640;p27"/>
          <p:cNvSpPr/>
          <p:nvPr/>
        </p:nvSpPr>
        <p:spPr>
          <a:xfrm rot="5400000">
            <a:off x="11941916" y="3204014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1" name="Google Shape;3641;p27"/>
          <p:cNvSpPr/>
          <p:nvPr/>
        </p:nvSpPr>
        <p:spPr>
          <a:xfrm rot="5400000">
            <a:off x="11941674" y="3303453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6" y="2622"/>
                  <a:pt x="3058" y="2101"/>
                  <a:pt x="3058" y="1314"/>
                </a:cubicBezTo>
                <a:cubicBezTo>
                  <a:pt x="3058" y="582"/>
                  <a:pt x="2477" y="0"/>
                  <a:pt x="17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2" name="Google Shape;3642;p27"/>
          <p:cNvSpPr/>
          <p:nvPr/>
        </p:nvSpPr>
        <p:spPr>
          <a:xfrm rot="5400000">
            <a:off x="11947102" y="350773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3" name="Google Shape;3643;p27"/>
          <p:cNvSpPr/>
          <p:nvPr/>
        </p:nvSpPr>
        <p:spPr>
          <a:xfrm rot="5400000">
            <a:off x="11941674" y="3601986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4" y="0"/>
                </a:moveTo>
                <a:cubicBezTo>
                  <a:pt x="582" y="0"/>
                  <a:pt x="0" y="1422"/>
                  <a:pt x="818" y="2240"/>
                </a:cubicBezTo>
                <a:cubicBezTo>
                  <a:pt x="1083" y="2504"/>
                  <a:pt x="1410" y="2622"/>
                  <a:pt x="1731" y="2622"/>
                </a:cubicBezTo>
                <a:cubicBezTo>
                  <a:pt x="2406" y="2622"/>
                  <a:pt x="3058" y="2101"/>
                  <a:pt x="3058" y="1314"/>
                </a:cubicBezTo>
                <a:cubicBezTo>
                  <a:pt x="3058" y="582"/>
                  <a:pt x="2455" y="0"/>
                  <a:pt x="17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4" name="Google Shape;3644;p27"/>
          <p:cNvSpPr/>
          <p:nvPr/>
        </p:nvSpPr>
        <p:spPr>
          <a:xfrm rot="5400000">
            <a:off x="11632362" y="310974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5" name="Google Shape;3645;p27"/>
          <p:cNvSpPr/>
          <p:nvPr/>
        </p:nvSpPr>
        <p:spPr>
          <a:xfrm rot="5400000">
            <a:off x="11845429" y="3010345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6" name="Google Shape;3646;p27"/>
          <p:cNvSpPr/>
          <p:nvPr/>
        </p:nvSpPr>
        <p:spPr>
          <a:xfrm rot="5400000">
            <a:off x="11845429" y="3408051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314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7" name="Google Shape;3647;p27"/>
          <p:cNvSpPr/>
          <p:nvPr/>
        </p:nvSpPr>
        <p:spPr>
          <a:xfrm rot="5400000">
            <a:off x="11652741" y="3313658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311" y="0"/>
                </a:moveTo>
                <a:cubicBezTo>
                  <a:pt x="642" y="0"/>
                  <a:pt x="0" y="521"/>
                  <a:pt x="0" y="1309"/>
                </a:cubicBezTo>
                <a:cubicBezTo>
                  <a:pt x="0" y="2041"/>
                  <a:pt x="582" y="2622"/>
                  <a:pt x="1292" y="2622"/>
                </a:cubicBezTo>
                <a:cubicBezTo>
                  <a:pt x="2455" y="2622"/>
                  <a:pt x="3037" y="1201"/>
                  <a:pt x="2218" y="383"/>
                </a:cubicBezTo>
                <a:cubicBezTo>
                  <a:pt x="1954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8" name="Google Shape;3648;p27"/>
          <p:cNvSpPr/>
          <p:nvPr/>
        </p:nvSpPr>
        <p:spPr>
          <a:xfrm rot="5400000">
            <a:off x="11840141" y="3214487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9" name="Google Shape;3649;p27"/>
          <p:cNvSpPr/>
          <p:nvPr/>
        </p:nvSpPr>
        <p:spPr>
          <a:xfrm rot="5400000">
            <a:off x="11708565" y="3612191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1" y="2020"/>
                  <a:pt x="604" y="2601"/>
                  <a:pt x="1314" y="2601"/>
                </a:cubicBezTo>
                <a:cubicBezTo>
                  <a:pt x="2477" y="2601"/>
                  <a:pt x="3059" y="1201"/>
                  <a:pt x="2240" y="383"/>
                </a:cubicBezTo>
                <a:cubicBezTo>
                  <a:pt x="1976" y="119"/>
                  <a:pt x="1652" y="0"/>
                  <a:pt x="1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0" name="Google Shape;3650;p27"/>
          <p:cNvSpPr/>
          <p:nvPr/>
        </p:nvSpPr>
        <p:spPr>
          <a:xfrm rot="5400000">
            <a:off x="12147723" y="31250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1" name="Google Shape;3651;p27"/>
          <p:cNvSpPr/>
          <p:nvPr/>
        </p:nvSpPr>
        <p:spPr>
          <a:xfrm rot="5400000">
            <a:off x="12148541" y="3424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2" name="Google Shape;3652;p27"/>
          <p:cNvSpPr/>
          <p:nvPr/>
        </p:nvSpPr>
        <p:spPr>
          <a:xfrm rot="5400000">
            <a:off x="12147723" y="35278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3" name="Google Shape;3653;p27"/>
          <p:cNvSpPr/>
          <p:nvPr/>
        </p:nvSpPr>
        <p:spPr>
          <a:xfrm rot="5400000">
            <a:off x="11942174" y="38062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4" name="Google Shape;3654;p27"/>
          <p:cNvSpPr/>
          <p:nvPr/>
        </p:nvSpPr>
        <p:spPr>
          <a:xfrm rot="5400000">
            <a:off x="12148541" y="38223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5" name="Google Shape;3655;p27"/>
          <p:cNvSpPr/>
          <p:nvPr/>
        </p:nvSpPr>
        <p:spPr>
          <a:xfrm rot="5400000">
            <a:off x="11942174" y="3916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6" name="Google Shape;3656;p27"/>
          <p:cNvSpPr/>
          <p:nvPr/>
        </p:nvSpPr>
        <p:spPr>
          <a:xfrm rot="5400000">
            <a:off x="12052707" y="39167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7" name="Google Shape;3657;p27"/>
          <p:cNvSpPr/>
          <p:nvPr/>
        </p:nvSpPr>
        <p:spPr>
          <a:xfrm rot="5400000">
            <a:off x="12148541" y="39321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8" name="Google Shape;3658;p27"/>
          <p:cNvSpPr/>
          <p:nvPr/>
        </p:nvSpPr>
        <p:spPr>
          <a:xfrm rot="5400000">
            <a:off x="12148541" y="4042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9" name="Google Shape;3659;p27"/>
          <p:cNvSpPr/>
          <p:nvPr/>
        </p:nvSpPr>
        <p:spPr>
          <a:xfrm rot="5400000">
            <a:off x="12148541" y="42631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0" name="Google Shape;3660;p27"/>
          <p:cNvSpPr/>
          <p:nvPr/>
        </p:nvSpPr>
        <p:spPr>
          <a:xfrm rot="5400000">
            <a:off x="12052707" y="43574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1" name="Google Shape;3661;p27"/>
          <p:cNvSpPr/>
          <p:nvPr/>
        </p:nvSpPr>
        <p:spPr>
          <a:xfrm rot="5400000">
            <a:off x="12148541" y="43729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2" name="Google Shape;3662;p27"/>
          <p:cNvSpPr/>
          <p:nvPr/>
        </p:nvSpPr>
        <p:spPr>
          <a:xfrm rot="5400000">
            <a:off x="11883274" y="4302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3" name="Google Shape;3663;p27"/>
          <p:cNvSpPr/>
          <p:nvPr/>
        </p:nvSpPr>
        <p:spPr>
          <a:xfrm rot="5400000">
            <a:off x="11942174" y="4468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4" name="Google Shape;3664;p27"/>
          <p:cNvSpPr/>
          <p:nvPr/>
        </p:nvSpPr>
        <p:spPr>
          <a:xfrm rot="5400000">
            <a:off x="12052707" y="4468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5" name="Google Shape;3665;p27"/>
          <p:cNvSpPr/>
          <p:nvPr/>
        </p:nvSpPr>
        <p:spPr>
          <a:xfrm rot="5400000">
            <a:off x="12148541" y="44834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6" name="Google Shape;3666;p27"/>
          <p:cNvSpPr/>
          <p:nvPr/>
        </p:nvSpPr>
        <p:spPr>
          <a:xfrm rot="5400000">
            <a:off x="11942174" y="4577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7" name="Google Shape;3667;p27"/>
          <p:cNvSpPr/>
          <p:nvPr/>
        </p:nvSpPr>
        <p:spPr>
          <a:xfrm rot="5400000">
            <a:off x="12052707" y="45778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8" name="Google Shape;3668;p27"/>
          <p:cNvSpPr/>
          <p:nvPr/>
        </p:nvSpPr>
        <p:spPr>
          <a:xfrm rot="5400000">
            <a:off x="12148541" y="45932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9" name="Google Shape;3669;p27"/>
          <p:cNvSpPr/>
          <p:nvPr/>
        </p:nvSpPr>
        <p:spPr>
          <a:xfrm rot="5400000">
            <a:off x="12148541" y="47038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0" name="Google Shape;3670;p27"/>
          <p:cNvSpPr/>
          <p:nvPr/>
        </p:nvSpPr>
        <p:spPr>
          <a:xfrm rot="5400000">
            <a:off x="12051273" y="48987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1" name="Google Shape;3671;p27"/>
          <p:cNvSpPr/>
          <p:nvPr/>
        </p:nvSpPr>
        <p:spPr>
          <a:xfrm rot="5400000">
            <a:off x="12051273" y="4799051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2" name="Google Shape;3672;p27"/>
          <p:cNvSpPr/>
          <p:nvPr/>
        </p:nvSpPr>
        <p:spPr>
          <a:xfrm rot="5400000">
            <a:off x="11947112" y="47990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3" name="Google Shape;3673;p27"/>
          <p:cNvSpPr/>
          <p:nvPr/>
        </p:nvSpPr>
        <p:spPr>
          <a:xfrm rot="5400000">
            <a:off x="11645079" y="489874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1"/>
                  <a:pt x="0" y="1292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292"/>
                </a:cubicBezTo>
                <a:cubicBezTo>
                  <a:pt x="2606" y="581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4" name="Google Shape;3674;p27"/>
          <p:cNvSpPr/>
          <p:nvPr/>
        </p:nvSpPr>
        <p:spPr>
          <a:xfrm rot="5400000">
            <a:off x="11352523" y="4898733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5" name="Google Shape;3675;p27"/>
          <p:cNvSpPr/>
          <p:nvPr/>
        </p:nvSpPr>
        <p:spPr>
          <a:xfrm rot="5400000">
            <a:off x="11845439" y="479906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6" name="Google Shape;3676;p27"/>
          <p:cNvSpPr/>
          <p:nvPr/>
        </p:nvSpPr>
        <p:spPr>
          <a:xfrm rot="5400000">
            <a:off x="12148907" y="4814064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7" name="Google Shape;3677;p27"/>
          <p:cNvSpPr/>
          <p:nvPr/>
        </p:nvSpPr>
        <p:spPr>
          <a:xfrm rot="5400000">
            <a:off x="12148541" y="49148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8" name="Google Shape;3678;p27"/>
          <p:cNvSpPr/>
          <p:nvPr/>
        </p:nvSpPr>
        <p:spPr>
          <a:xfrm rot="5400000" flipH="1">
            <a:off x="12148907" y="67793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9" name="Google Shape;3679;p27"/>
          <p:cNvSpPr/>
          <p:nvPr/>
        </p:nvSpPr>
        <p:spPr>
          <a:xfrm rot="5400000" flipH="1">
            <a:off x="12052707" y="6653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0" name="Google Shape;3680;p27"/>
          <p:cNvSpPr/>
          <p:nvPr/>
        </p:nvSpPr>
        <p:spPr>
          <a:xfrm rot="5400000" flipH="1">
            <a:off x="12148541" y="66692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1" name="Google Shape;3681;p27"/>
          <p:cNvSpPr/>
          <p:nvPr/>
        </p:nvSpPr>
        <p:spPr>
          <a:xfrm rot="5400000" flipH="1">
            <a:off x="12147723" y="6557880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2" name="Google Shape;3682;p27"/>
          <p:cNvSpPr/>
          <p:nvPr/>
        </p:nvSpPr>
        <p:spPr>
          <a:xfrm rot="5400000" flipH="1">
            <a:off x="11942174" y="6433430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410" y="1"/>
                  <a:pt x="1" y="389"/>
                  <a:pt x="1" y="884"/>
                </a:cubicBezTo>
                <a:cubicBezTo>
                  <a:pt x="1" y="1379"/>
                  <a:pt x="410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3" name="Google Shape;3683;p27"/>
          <p:cNvSpPr/>
          <p:nvPr/>
        </p:nvSpPr>
        <p:spPr>
          <a:xfrm rot="5400000" flipH="1">
            <a:off x="12148541" y="64481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4" name="Google Shape;3684;p27"/>
          <p:cNvSpPr/>
          <p:nvPr/>
        </p:nvSpPr>
        <p:spPr>
          <a:xfrm rot="5400000" flipH="1">
            <a:off x="11810374" y="65726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5" name="Google Shape;3685;p27"/>
          <p:cNvSpPr/>
          <p:nvPr/>
        </p:nvSpPr>
        <p:spPr>
          <a:xfrm rot="5400000" flipH="1">
            <a:off x="11942174" y="63228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389"/>
                  <a:pt x="1" y="884"/>
                </a:cubicBezTo>
                <a:cubicBezTo>
                  <a:pt x="1" y="1379"/>
                  <a:pt x="389" y="1767"/>
                  <a:pt x="884" y="1767"/>
                </a:cubicBezTo>
                <a:cubicBezTo>
                  <a:pt x="1379" y="1767"/>
                  <a:pt x="1767" y="1379"/>
                  <a:pt x="1767" y="884"/>
                </a:cubicBezTo>
                <a:cubicBezTo>
                  <a:pt x="1767" y="389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6" name="Google Shape;3686;p27"/>
          <p:cNvSpPr/>
          <p:nvPr/>
        </p:nvSpPr>
        <p:spPr>
          <a:xfrm rot="5400000" flipH="1">
            <a:off x="12052707" y="63228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7" name="Google Shape;3687;p27"/>
          <p:cNvSpPr/>
          <p:nvPr/>
        </p:nvSpPr>
        <p:spPr>
          <a:xfrm rot="5400000" flipH="1">
            <a:off x="12148541" y="63383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8" name="Google Shape;3688;p27"/>
          <p:cNvSpPr/>
          <p:nvPr/>
        </p:nvSpPr>
        <p:spPr>
          <a:xfrm rot="5400000" flipH="1">
            <a:off x="12148541" y="6227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9" name="Google Shape;3689;p27"/>
          <p:cNvSpPr/>
          <p:nvPr/>
        </p:nvSpPr>
        <p:spPr>
          <a:xfrm rot="5400000" flipH="1">
            <a:off x="12148541" y="60073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0" name="Google Shape;3690;p27"/>
          <p:cNvSpPr/>
          <p:nvPr/>
        </p:nvSpPr>
        <p:spPr>
          <a:xfrm rot="5400000" flipH="1">
            <a:off x="12052707" y="58821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1" name="Google Shape;3691;p27"/>
          <p:cNvSpPr/>
          <p:nvPr/>
        </p:nvSpPr>
        <p:spPr>
          <a:xfrm rot="5400000" flipH="1">
            <a:off x="12148541" y="5897597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2" name="Google Shape;3692;p27"/>
          <p:cNvSpPr/>
          <p:nvPr/>
        </p:nvSpPr>
        <p:spPr>
          <a:xfrm rot="5400000" flipH="1">
            <a:off x="11883274" y="5937063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3" name="Google Shape;3693;p27"/>
          <p:cNvSpPr/>
          <p:nvPr/>
        </p:nvSpPr>
        <p:spPr>
          <a:xfrm rot="5400000" flipH="1">
            <a:off x="11942174" y="5771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389"/>
                  <a:pt x="0" y="884"/>
                </a:cubicBezTo>
                <a:cubicBezTo>
                  <a:pt x="0" y="1379"/>
                  <a:pt x="388" y="1767"/>
                  <a:pt x="883" y="1767"/>
                </a:cubicBezTo>
                <a:cubicBezTo>
                  <a:pt x="1357" y="1767"/>
                  <a:pt x="1766" y="1379"/>
                  <a:pt x="1766" y="884"/>
                </a:cubicBezTo>
                <a:cubicBezTo>
                  <a:pt x="1766" y="389"/>
                  <a:pt x="1357" y="1"/>
                  <a:pt x="8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4" name="Google Shape;3694;p27"/>
          <p:cNvSpPr/>
          <p:nvPr/>
        </p:nvSpPr>
        <p:spPr>
          <a:xfrm rot="5400000" flipH="1">
            <a:off x="12052707" y="577159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5" name="Google Shape;3695;p27"/>
          <p:cNvSpPr/>
          <p:nvPr/>
        </p:nvSpPr>
        <p:spPr>
          <a:xfrm rot="5400000" flipH="1">
            <a:off x="12148541" y="5787030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6" name="Google Shape;3696;p27"/>
          <p:cNvSpPr/>
          <p:nvPr/>
        </p:nvSpPr>
        <p:spPr>
          <a:xfrm rot="5400000">
            <a:off x="12051273" y="502493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7" name="Google Shape;3697;p27"/>
          <p:cNvSpPr/>
          <p:nvPr/>
        </p:nvSpPr>
        <p:spPr>
          <a:xfrm rot="5400000">
            <a:off x="11947112" y="50249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8" name="Google Shape;3698;p27"/>
          <p:cNvSpPr/>
          <p:nvPr/>
        </p:nvSpPr>
        <p:spPr>
          <a:xfrm rot="5400000">
            <a:off x="11947112" y="512462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9" name="Google Shape;3699;p27"/>
          <p:cNvSpPr/>
          <p:nvPr/>
        </p:nvSpPr>
        <p:spPr>
          <a:xfrm rot="5400000">
            <a:off x="11845439" y="5024948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0" name="Google Shape;3700;p27"/>
          <p:cNvSpPr/>
          <p:nvPr/>
        </p:nvSpPr>
        <p:spPr>
          <a:xfrm rot="5400000">
            <a:off x="11682468" y="5124618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1" name="Google Shape;3701;p27"/>
          <p:cNvSpPr/>
          <p:nvPr/>
        </p:nvSpPr>
        <p:spPr>
          <a:xfrm rot="5400000">
            <a:off x="12147723" y="5042313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2" name="Google Shape;3702;p27"/>
          <p:cNvSpPr/>
          <p:nvPr/>
        </p:nvSpPr>
        <p:spPr>
          <a:xfrm rot="5400000">
            <a:off x="11695905" y="522430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3" name="Google Shape;3703;p27"/>
          <p:cNvSpPr/>
          <p:nvPr/>
        </p:nvSpPr>
        <p:spPr>
          <a:xfrm rot="5400000">
            <a:off x="12051019" y="53237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4" y="1"/>
                  <a:pt x="1" y="582"/>
                  <a:pt x="1" y="1314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4" name="Google Shape;3704;p27"/>
          <p:cNvSpPr/>
          <p:nvPr/>
        </p:nvSpPr>
        <p:spPr>
          <a:xfrm rot="5400000">
            <a:off x="12051262" y="5224301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5" name="Google Shape;3705;p27"/>
          <p:cNvSpPr/>
          <p:nvPr/>
        </p:nvSpPr>
        <p:spPr>
          <a:xfrm rot="5400000">
            <a:off x="12045974" y="5428441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6" name="Google Shape;3706;p27"/>
          <p:cNvSpPr/>
          <p:nvPr/>
        </p:nvSpPr>
        <p:spPr>
          <a:xfrm rot="5400000">
            <a:off x="11947102" y="522431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7" name="Google Shape;3707;p27"/>
          <p:cNvSpPr/>
          <p:nvPr/>
        </p:nvSpPr>
        <p:spPr>
          <a:xfrm rot="5400000">
            <a:off x="11946858" y="5323727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4" y="0"/>
                  <a:pt x="1" y="582"/>
                  <a:pt x="1" y="1314"/>
                </a:cubicBezTo>
                <a:cubicBezTo>
                  <a:pt x="1" y="2024"/>
                  <a:pt x="604" y="2606"/>
                  <a:pt x="1314" y="2606"/>
                </a:cubicBezTo>
                <a:cubicBezTo>
                  <a:pt x="2025" y="2606"/>
                  <a:pt x="2628" y="2024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8" name="Google Shape;3708;p27"/>
          <p:cNvSpPr/>
          <p:nvPr/>
        </p:nvSpPr>
        <p:spPr>
          <a:xfrm rot="5400000">
            <a:off x="11941916" y="5417981"/>
            <a:ext cx="70309" cy="60705"/>
          </a:xfrm>
          <a:custGeom>
            <a:avLst/>
            <a:gdLst/>
            <a:ahLst/>
            <a:cxnLst/>
            <a:rect l="l" t="t" r="r" b="b"/>
            <a:pathLst>
              <a:path w="3038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08" y="2622"/>
                  <a:pt x="1727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9" name="Google Shape;3709;p27"/>
          <p:cNvSpPr/>
          <p:nvPr/>
        </p:nvSpPr>
        <p:spPr>
          <a:xfrm rot="5400000">
            <a:off x="11632362" y="5323715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0"/>
                </a:moveTo>
                <a:cubicBezTo>
                  <a:pt x="604" y="0"/>
                  <a:pt x="1" y="582"/>
                  <a:pt x="1" y="1292"/>
                </a:cubicBezTo>
                <a:cubicBezTo>
                  <a:pt x="1" y="2025"/>
                  <a:pt x="604" y="2606"/>
                  <a:pt x="1314" y="2606"/>
                </a:cubicBezTo>
                <a:cubicBezTo>
                  <a:pt x="2025" y="2606"/>
                  <a:pt x="2628" y="2025"/>
                  <a:pt x="2628" y="1292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0" name="Google Shape;3710;p27"/>
          <p:cNvSpPr/>
          <p:nvPr/>
        </p:nvSpPr>
        <p:spPr>
          <a:xfrm rot="5400000">
            <a:off x="11845429" y="5224312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1" name="Google Shape;3711;p27"/>
          <p:cNvSpPr/>
          <p:nvPr/>
        </p:nvSpPr>
        <p:spPr>
          <a:xfrm rot="5400000">
            <a:off x="11840141" y="5428454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2" name="Google Shape;3712;p27"/>
          <p:cNvSpPr/>
          <p:nvPr/>
        </p:nvSpPr>
        <p:spPr>
          <a:xfrm rot="5400000">
            <a:off x="12147723" y="5339047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3" name="Google Shape;3713;p27"/>
          <p:cNvSpPr/>
          <p:nvPr/>
        </p:nvSpPr>
        <p:spPr>
          <a:xfrm rot="5400000" flipH="1">
            <a:off x="12052707" y="5658614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4" y="1"/>
                </a:moveTo>
                <a:cubicBezTo>
                  <a:pt x="389" y="1"/>
                  <a:pt x="1" y="410"/>
                  <a:pt x="1" y="884"/>
                </a:cubicBezTo>
                <a:cubicBezTo>
                  <a:pt x="1" y="1379"/>
                  <a:pt x="389" y="1766"/>
                  <a:pt x="884" y="1766"/>
                </a:cubicBezTo>
                <a:cubicBezTo>
                  <a:pt x="1379" y="1766"/>
                  <a:pt x="1767" y="1379"/>
                  <a:pt x="1767" y="884"/>
                </a:cubicBezTo>
                <a:cubicBezTo>
                  <a:pt x="1767" y="410"/>
                  <a:pt x="1379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4" name="Google Shape;3714;p27"/>
          <p:cNvSpPr/>
          <p:nvPr/>
        </p:nvSpPr>
        <p:spPr>
          <a:xfrm rot="5400000" flipH="1">
            <a:off x="12148541" y="567404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5" name="Google Shape;3715;p27"/>
          <p:cNvSpPr/>
          <p:nvPr/>
        </p:nvSpPr>
        <p:spPr>
          <a:xfrm rot="5400000" flipH="1">
            <a:off x="12052707" y="5548047"/>
            <a:ext cx="58900" cy="58900"/>
          </a:xfrm>
          <a:custGeom>
            <a:avLst/>
            <a:gdLst/>
            <a:ahLst/>
            <a:cxnLst/>
            <a:rect l="l" t="t" r="r" b="b"/>
            <a:pathLst>
              <a:path w="1767" h="1767" extrusionOk="0">
                <a:moveTo>
                  <a:pt x="883" y="1"/>
                </a:moveTo>
                <a:cubicBezTo>
                  <a:pt x="388" y="1"/>
                  <a:pt x="0" y="410"/>
                  <a:pt x="0" y="884"/>
                </a:cubicBezTo>
                <a:cubicBezTo>
                  <a:pt x="0" y="1379"/>
                  <a:pt x="388" y="1766"/>
                  <a:pt x="883" y="1766"/>
                </a:cubicBezTo>
                <a:cubicBezTo>
                  <a:pt x="1357" y="1766"/>
                  <a:pt x="1766" y="1379"/>
                  <a:pt x="1766" y="884"/>
                </a:cubicBezTo>
                <a:cubicBezTo>
                  <a:pt x="1766" y="410"/>
                  <a:pt x="1357" y="1"/>
                  <a:pt x="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6" name="Google Shape;3716;p27"/>
          <p:cNvSpPr/>
          <p:nvPr/>
        </p:nvSpPr>
        <p:spPr>
          <a:xfrm rot="5400000" flipH="1">
            <a:off x="12148541" y="55634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22" y="561"/>
                  <a:pt x="447" y="841"/>
                  <a:pt x="875" y="841"/>
                </a:cubicBezTo>
                <a:cubicBezTo>
                  <a:pt x="1303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7" name="Google Shape;3717;p27"/>
          <p:cNvSpPr/>
          <p:nvPr/>
        </p:nvSpPr>
        <p:spPr>
          <a:xfrm rot="-5400000" flipH="1">
            <a:off x="492585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8" name="Google Shape;3718;p27"/>
          <p:cNvSpPr/>
          <p:nvPr/>
        </p:nvSpPr>
        <p:spPr>
          <a:xfrm rot="-5400000" flipH="1">
            <a:off x="859389" y="493360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293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293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9" name="Google Shape;3719;p27"/>
          <p:cNvSpPr/>
          <p:nvPr/>
        </p:nvSpPr>
        <p:spPr>
          <a:xfrm rot="-5400000" flipH="1">
            <a:off x="638117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0" name="Google Shape;3720;p27"/>
          <p:cNvSpPr/>
          <p:nvPr/>
        </p:nvSpPr>
        <p:spPr>
          <a:xfrm rot="-5400000" flipH="1">
            <a:off x="75237" y="5038080"/>
            <a:ext cx="70772" cy="60219"/>
          </a:xfrm>
          <a:custGeom>
            <a:avLst/>
            <a:gdLst/>
            <a:ahLst/>
            <a:cxnLst/>
            <a:rect l="l" t="t" r="r" b="b"/>
            <a:pathLst>
              <a:path w="3058" h="2602" extrusionOk="0">
                <a:moveTo>
                  <a:pt x="1327" y="1"/>
                </a:moveTo>
                <a:cubicBezTo>
                  <a:pt x="652" y="1"/>
                  <a:pt x="0" y="522"/>
                  <a:pt x="0" y="1309"/>
                </a:cubicBezTo>
                <a:cubicBezTo>
                  <a:pt x="0" y="2020"/>
                  <a:pt x="582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49" y="1"/>
                  <a:pt x="13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1" name="Google Shape;3721;p27"/>
          <p:cNvSpPr/>
          <p:nvPr/>
        </p:nvSpPr>
        <p:spPr>
          <a:xfrm rot="-5400000" flipH="1">
            <a:off x="80397" y="4933609"/>
            <a:ext cx="60335" cy="60335"/>
          </a:xfrm>
          <a:custGeom>
            <a:avLst/>
            <a:gdLst/>
            <a:ahLst/>
            <a:cxnLst/>
            <a:rect l="l" t="t" r="r" b="b"/>
            <a:pathLst>
              <a:path w="2607" h="2607" extrusionOk="0">
                <a:moveTo>
                  <a:pt x="1293" y="1"/>
                </a:moveTo>
                <a:cubicBezTo>
                  <a:pt x="582" y="1"/>
                  <a:pt x="1" y="582"/>
                  <a:pt x="1" y="1314"/>
                </a:cubicBezTo>
                <a:cubicBezTo>
                  <a:pt x="1" y="2025"/>
                  <a:pt x="582" y="2606"/>
                  <a:pt x="1293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2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2" name="Google Shape;3722;p27"/>
          <p:cNvSpPr/>
          <p:nvPr/>
        </p:nvSpPr>
        <p:spPr>
          <a:xfrm rot="-5400000" flipH="1">
            <a:off x="80408" y="53313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3" name="Google Shape;3723;p27"/>
          <p:cNvSpPr/>
          <p:nvPr/>
        </p:nvSpPr>
        <p:spPr>
          <a:xfrm rot="-5400000" flipH="1">
            <a:off x="80154" y="523189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4" name="Google Shape;3724;p27"/>
          <p:cNvSpPr/>
          <p:nvPr/>
        </p:nvSpPr>
        <p:spPr>
          <a:xfrm rot="-5400000" flipH="1">
            <a:off x="75467" y="5137505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2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5" name="Google Shape;3725;p27"/>
          <p:cNvSpPr/>
          <p:nvPr/>
        </p:nvSpPr>
        <p:spPr>
          <a:xfrm rot="-5400000" flipH="1">
            <a:off x="184558" y="49336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6" name="Google Shape;3726;p27"/>
          <p:cNvSpPr/>
          <p:nvPr/>
        </p:nvSpPr>
        <p:spPr>
          <a:xfrm rot="-5400000" flipH="1">
            <a:off x="179779" y="5027620"/>
            <a:ext cx="70287" cy="60705"/>
          </a:xfrm>
          <a:custGeom>
            <a:avLst/>
            <a:gdLst/>
            <a:ahLst/>
            <a:cxnLst/>
            <a:rect l="l" t="t" r="r" b="b"/>
            <a:pathLst>
              <a:path w="3037" h="2623" extrusionOk="0">
                <a:moveTo>
                  <a:pt x="1745" y="0"/>
                </a:moveTo>
                <a:cubicBezTo>
                  <a:pt x="582" y="0"/>
                  <a:pt x="0" y="1422"/>
                  <a:pt x="819" y="2240"/>
                </a:cubicBezTo>
                <a:cubicBezTo>
                  <a:pt x="1083" y="2504"/>
                  <a:pt x="1407" y="2622"/>
                  <a:pt x="1726" y="2622"/>
                </a:cubicBezTo>
                <a:cubicBezTo>
                  <a:pt x="2395" y="2622"/>
                  <a:pt x="3037" y="2101"/>
                  <a:pt x="3037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7" name="Google Shape;3727;p27"/>
          <p:cNvSpPr/>
          <p:nvPr/>
        </p:nvSpPr>
        <p:spPr>
          <a:xfrm rot="-5400000" flipH="1">
            <a:off x="184315" y="52319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8" name="Google Shape;3728;p27"/>
          <p:cNvSpPr/>
          <p:nvPr/>
        </p:nvSpPr>
        <p:spPr>
          <a:xfrm rot="-5400000" flipH="1">
            <a:off x="184569" y="53313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9" name="Google Shape;3729;p27"/>
          <p:cNvSpPr/>
          <p:nvPr/>
        </p:nvSpPr>
        <p:spPr>
          <a:xfrm rot="-5400000" flipH="1">
            <a:off x="179525" y="542558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0" name="Google Shape;3730;p27"/>
          <p:cNvSpPr/>
          <p:nvPr/>
        </p:nvSpPr>
        <p:spPr>
          <a:xfrm rot="-5400000" flipH="1">
            <a:off x="179525" y="552526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1" name="Google Shape;3731;p27"/>
          <p:cNvSpPr/>
          <p:nvPr/>
        </p:nvSpPr>
        <p:spPr>
          <a:xfrm rot="-5400000" flipH="1">
            <a:off x="281070" y="5038091"/>
            <a:ext cx="70772" cy="60196"/>
          </a:xfrm>
          <a:custGeom>
            <a:avLst/>
            <a:gdLst/>
            <a:ahLst/>
            <a:cxnLst/>
            <a:rect l="l" t="t" r="r" b="b"/>
            <a:pathLst>
              <a:path w="3058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2" name="Google Shape;3732;p27"/>
          <p:cNvSpPr/>
          <p:nvPr/>
        </p:nvSpPr>
        <p:spPr>
          <a:xfrm rot="-5400000" flipH="1">
            <a:off x="286231" y="4933620"/>
            <a:ext cx="60335" cy="60312"/>
          </a:xfrm>
          <a:custGeom>
            <a:avLst/>
            <a:gdLst/>
            <a:ahLst/>
            <a:cxnLst/>
            <a:rect l="l" t="t" r="r" b="b"/>
            <a:pathLst>
              <a:path w="2607" h="2606" extrusionOk="0">
                <a:moveTo>
                  <a:pt x="1293" y="0"/>
                </a:moveTo>
                <a:cubicBezTo>
                  <a:pt x="582" y="0"/>
                  <a:pt x="1" y="582"/>
                  <a:pt x="1" y="1314"/>
                </a:cubicBezTo>
                <a:cubicBezTo>
                  <a:pt x="1" y="2024"/>
                  <a:pt x="582" y="2606"/>
                  <a:pt x="1293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3" name="Google Shape;3733;p27"/>
          <p:cNvSpPr/>
          <p:nvPr/>
        </p:nvSpPr>
        <p:spPr>
          <a:xfrm rot="-5400000" flipH="1">
            <a:off x="286243" y="53313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4" name="Google Shape;3734;p27"/>
          <p:cNvSpPr/>
          <p:nvPr/>
        </p:nvSpPr>
        <p:spPr>
          <a:xfrm rot="-5400000" flipH="1">
            <a:off x="285988" y="52319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5" name="Google Shape;3735;p27"/>
          <p:cNvSpPr/>
          <p:nvPr/>
        </p:nvSpPr>
        <p:spPr>
          <a:xfrm rot="-5400000" flipH="1">
            <a:off x="281059" y="553548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6" name="Google Shape;3736;p27"/>
          <p:cNvSpPr/>
          <p:nvPr/>
        </p:nvSpPr>
        <p:spPr>
          <a:xfrm rot="-5400000" flipH="1">
            <a:off x="-15446" y="52445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7" name="Google Shape;3737;p27"/>
          <p:cNvSpPr/>
          <p:nvPr/>
        </p:nvSpPr>
        <p:spPr>
          <a:xfrm rot="-5400000" flipH="1">
            <a:off x="-15446" y="53519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8" name="Google Shape;3738;p27"/>
          <p:cNvSpPr/>
          <p:nvPr/>
        </p:nvSpPr>
        <p:spPr>
          <a:xfrm rot="-5400000" flipH="1">
            <a:off x="-15446" y="54516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9" name="Google Shape;3739;p27"/>
          <p:cNvSpPr/>
          <p:nvPr/>
        </p:nvSpPr>
        <p:spPr>
          <a:xfrm rot="-5400000" flipH="1">
            <a:off x="-15080" y="55509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0" name="Google Shape;3740;p27"/>
          <p:cNvSpPr/>
          <p:nvPr/>
        </p:nvSpPr>
        <p:spPr>
          <a:xfrm rot="-5400000" flipH="1">
            <a:off x="715859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1" name="Google Shape;3741;p27"/>
          <p:cNvSpPr/>
          <p:nvPr/>
        </p:nvSpPr>
        <p:spPr>
          <a:xfrm rot="-5400000" flipH="1">
            <a:off x="75225" y="5650187"/>
            <a:ext cx="70796" cy="60219"/>
          </a:xfrm>
          <a:custGeom>
            <a:avLst/>
            <a:gdLst/>
            <a:ahLst/>
            <a:cxnLst/>
            <a:rect l="l" t="t" r="r" b="b"/>
            <a:pathLst>
              <a:path w="3059" h="2602" extrusionOk="0">
                <a:moveTo>
                  <a:pt x="1333" y="1"/>
                </a:moveTo>
                <a:cubicBezTo>
                  <a:pt x="664" y="1"/>
                  <a:pt x="22" y="522"/>
                  <a:pt x="22" y="1309"/>
                </a:cubicBezTo>
                <a:cubicBezTo>
                  <a:pt x="0" y="2020"/>
                  <a:pt x="603" y="2601"/>
                  <a:pt x="1314" y="2601"/>
                </a:cubicBezTo>
                <a:cubicBezTo>
                  <a:pt x="2477" y="2601"/>
                  <a:pt x="3058" y="1202"/>
                  <a:pt x="2240" y="383"/>
                </a:cubicBezTo>
                <a:cubicBezTo>
                  <a:pt x="1976" y="119"/>
                  <a:pt x="1651" y="1"/>
                  <a:pt x="13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2" name="Google Shape;3742;p27"/>
          <p:cNvSpPr/>
          <p:nvPr/>
        </p:nvSpPr>
        <p:spPr>
          <a:xfrm rot="-5400000" flipH="1">
            <a:off x="80408" y="5844249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3" name="Google Shape;3743;p27"/>
          <p:cNvSpPr/>
          <p:nvPr/>
        </p:nvSpPr>
        <p:spPr>
          <a:xfrm rot="-5400000" flipH="1">
            <a:off x="80408" y="5744567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4" name="Google Shape;3744;p27"/>
          <p:cNvSpPr/>
          <p:nvPr/>
        </p:nvSpPr>
        <p:spPr>
          <a:xfrm rot="-5400000" flipH="1">
            <a:off x="80408" y="6241954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2" y="1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06" y="2025"/>
                  <a:pt x="2606" y="1314"/>
                </a:cubicBezTo>
                <a:cubicBezTo>
                  <a:pt x="2606" y="582"/>
                  <a:pt x="2025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5" name="Google Shape;3745;p27"/>
          <p:cNvSpPr/>
          <p:nvPr/>
        </p:nvSpPr>
        <p:spPr>
          <a:xfrm rot="-5400000" flipH="1">
            <a:off x="80408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6" name="Google Shape;3746;p27"/>
          <p:cNvSpPr/>
          <p:nvPr/>
        </p:nvSpPr>
        <p:spPr>
          <a:xfrm rot="-5400000" flipH="1">
            <a:off x="75467" y="6048644"/>
            <a:ext cx="70309" cy="60219"/>
          </a:xfrm>
          <a:custGeom>
            <a:avLst/>
            <a:gdLst/>
            <a:ahLst/>
            <a:cxnLst/>
            <a:rect l="l" t="t" r="r" b="b"/>
            <a:pathLst>
              <a:path w="3038" h="2602" extrusionOk="0">
                <a:moveTo>
                  <a:pt x="1311" y="1"/>
                </a:moveTo>
                <a:cubicBezTo>
                  <a:pt x="643" y="1"/>
                  <a:pt x="1" y="522"/>
                  <a:pt x="1" y="1309"/>
                </a:cubicBezTo>
                <a:cubicBezTo>
                  <a:pt x="1" y="2020"/>
                  <a:pt x="582" y="2601"/>
                  <a:pt x="1293" y="2601"/>
                </a:cubicBezTo>
                <a:cubicBezTo>
                  <a:pt x="2456" y="2601"/>
                  <a:pt x="3037" y="1202"/>
                  <a:pt x="2219" y="383"/>
                </a:cubicBezTo>
                <a:cubicBezTo>
                  <a:pt x="1955" y="119"/>
                  <a:pt x="1630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7" name="Google Shape;3747;p27"/>
          <p:cNvSpPr/>
          <p:nvPr/>
        </p:nvSpPr>
        <p:spPr>
          <a:xfrm rot="-5400000" flipH="1">
            <a:off x="179525" y="5639969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9" y="2101"/>
                  <a:pt x="3059" y="1314"/>
                </a:cubicBezTo>
                <a:cubicBezTo>
                  <a:pt x="3059" y="582"/>
                  <a:pt x="2456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8" name="Google Shape;3748;p27"/>
          <p:cNvSpPr/>
          <p:nvPr/>
        </p:nvSpPr>
        <p:spPr>
          <a:xfrm rot="-5400000" flipH="1">
            <a:off x="184569" y="5744579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9" name="Google Shape;3749;p27"/>
          <p:cNvSpPr/>
          <p:nvPr/>
        </p:nvSpPr>
        <p:spPr>
          <a:xfrm rot="-5400000" flipH="1">
            <a:off x="184569" y="584426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0" name="Google Shape;3750;p27"/>
          <p:cNvSpPr/>
          <p:nvPr/>
        </p:nvSpPr>
        <p:spPr>
          <a:xfrm rot="-5400000" flipH="1">
            <a:off x="179525" y="6037674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67" y="0"/>
                </a:moveTo>
                <a:cubicBezTo>
                  <a:pt x="582" y="0"/>
                  <a:pt x="1" y="1422"/>
                  <a:pt x="841" y="2240"/>
                </a:cubicBezTo>
                <a:cubicBezTo>
                  <a:pt x="1105" y="2504"/>
                  <a:pt x="1430" y="2622"/>
                  <a:pt x="1748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1" name="Google Shape;3751;p27"/>
          <p:cNvSpPr/>
          <p:nvPr/>
        </p:nvSpPr>
        <p:spPr>
          <a:xfrm rot="-5400000" flipH="1">
            <a:off x="184569" y="6142793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2" name="Google Shape;3752;p27"/>
          <p:cNvSpPr/>
          <p:nvPr/>
        </p:nvSpPr>
        <p:spPr>
          <a:xfrm rot="-5400000" flipH="1">
            <a:off x="184569" y="624196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3" name="Google Shape;3753;p27"/>
          <p:cNvSpPr/>
          <p:nvPr/>
        </p:nvSpPr>
        <p:spPr>
          <a:xfrm rot="-5400000" flipH="1">
            <a:off x="184569" y="634164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4" name="Google Shape;3754;p27"/>
          <p:cNvSpPr/>
          <p:nvPr/>
        </p:nvSpPr>
        <p:spPr>
          <a:xfrm rot="-5400000" flipH="1">
            <a:off x="281059" y="5650198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33" y="0"/>
                </a:moveTo>
                <a:cubicBezTo>
                  <a:pt x="664" y="0"/>
                  <a:pt x="22" y="521"/>
                  <a:pt x="22" y="1309"/>
                </a:cubicBezTo>
                <a:cubicBezTo>
                  <a:pt x="0" y="2019"/>
                  <a:pt x="603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51" y="0"/>
                  <a:pt x="13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5" name="Google Shape;3755;p27"/>
          <p:cNvSpPr/>
          <p:nvPr/>
        </p:nvSpPr>
        <p:spPr>
          <a:xfrm rot="-5400000" flipH="1">
            <a:off x="629380" y="5943685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5"/>
                  <a:pt x="582" y="2606"/>
                  <a:pt x="1314" y="2606"/>
                </a:cubicBezTo>
                <a:cubicBezTo>
                  <a:pt x="2025" y="2606"/>
                  <a:pt x="2628" y="2025"/>
                  <a:pt x="2628" y="1314"/>
                </a:cubicBezTo>
                <a:cubicBezTo>
                  <a:pt x="2628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6" name="Google Shape;3756;p27"/>
          <p:cNvSpPr/>
          <p:nvPr/>
        </p:nvSpPr>
        <p:spPr>
          <a:xfrm rot="-5400000" flipH="1">
            <a:off x="286243" y="5844260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292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292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7" name="Google Shape;3757;p27"/>
          <p:cNvSpPr/>
          <p:nvPr/>
        </p:nvSpPr>
        <p:spPr>
          <a:xfrm rot="-5400000" flipH="1">
            <a:off x="286243" y="6241965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2" y="0"/>
                  <a:pt x="0" y="582"/>
                  <a:pt x="0" y="1314"/>
                </a:cubicBezTo>
                <a:cubicBezTo>
                  <a:pt x="0" y="2024"/>
                  <a:pt x="582" y="2606"/>
                  <a:pt x="1314" y="2606"/>
                </a:cubicBezTo>
                <a:cubicBezTo>
                  <a:pt x="2025" y="2606"/>
                  <a:pt x="2606" y="2024"/>
                  <a:pt x="2606" y="1314"/>
                </a:cubicBezTo>
                <a:cubicBezTo>
                  <a:pt x="2606" y="582"/>
                  <a:pt x="2025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8" name="Google Shape;3758;p27"/>
          <p:cNvSpPr/>
          <p:nvPr/>
        </p:nvSpPr>
        <p:spPr>
          <a:xfrm rot="-5400000" flipH="1">
            <a:off x="499065" y="6142782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292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9" name="Google Shape;3759;p27"/>
          <p:cNvSpPr/>
          <p:nvPr/>
        </p:nvSpPr>
        <p:spPr>
          <a:xfrm rot="-5400000" flipH="1">
            <a:off x="281302" y="6048655"/>
            <a:ext cx="70309" cy="60196"/>
          </a:xfrm>
          <a:custGeom>
            <a:avLst/>
            <a:gdLst/>
            <a:ahLst/>
            <a:cxnLst/>
            <a:rect l="l" t="t" r="r" b="b"/>
            <a:pathLst>
              <a:path w="3038" h="2601" extrusionOk="0">
                <a:moveTo>
                  <a:pt x="1311" y="0"/>
                </a:moveTo>
                <a:cubicBezTo>
                  <a:pt x="643" y="0"/>
                  <a:pt x="1" y="521"/>
                  <a:pt x="1" y="1309"/>
                </a:cubicBezTo>
                <a:cubicBezTo>
                  <a:pt x="1" y="2019"/>
                  <a:pt x="582" y="2601"/>
                  <a:pt x="1293" y="2601"/>
                </a:cubicBezTo>
                <a:cubicBezTo>
                  <a:pt x="2456" y="2601"/>
                  <a:pt x="3037" y="1201"/>
                  <a:pt x="2219" y="383"/>
                </a:cubicBezTo>
                <a:cubicBezTo>
                  <a:pt x="1955" y="119"/>
                  <a:pt x="1630" y="0"/>
                  <a:pt x="1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0" name="Google Shape;3760;p27"/>
          <p:cNvSpPr/>
          <p:nvPr/>
        </p:nvSpPr>
        <p:spPr>
          <a:xfrm rot="-5400000" flipH="1">
            <a:off x="449213" y="6341635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292" y="1"/>
                </a:moveTo>
                <a:cubicBezTo>
                  <a:pt x="582" y="1"/>
                  <a:pt x="0" y="582"/>
                  <a:pt x="0" y="1293"/>
                </a:cubicBezTo>
                <a:cubicBezTo>
                  <a:pt x="0" y="2025"/>
                  <a:pt x="582" y="2607"/>
                  <a:pt x="1292" y="2607"/>
                </a:cubicBezTo>
                <a:cubicBezTo>
                  <a:pt x="2024" y="2607"/>
                  <a:pt x="2606" y="2025"/>
                  <a:pt x="2606" y="1293"/>
                </a:cubicBezTo>
                <a:cubicBezTo>
                  <a:pt x="2606" y="582"/>
                  <a:pt x="2024" y="1"/>
                  <a:pt x="1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1" name="Google Shape;3761;p27"/>
          <p:cNvSpPr/>
          <p:nvPr/>
        </p:nvSpPr>
        <p:spPr>
          <a:xfrm rot="-5400000" flipH="1">
            <a:off x="-15446" y="56630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2" name="Google Shape;3762;p27"/>
          <p:cNvSpPr/>
          <p:nvPr/>
        </p:nvSpPr>
        <p:spPr>
          <a:xfrm rot="-5400000" flipH="1">
            <a:off x="-15446" y="576071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3" name="Google Shape;3763;p27"/>
          <p:cNvSpPr/>
          <p:nvPr/>
        </p:nvSpPr>
        <p:spPr>
          <a:xfrm rot="-5400000" flipH="1">
            <a:off x="-15080" y="58603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4" name="Google Shape;3764;p27"/>
          <p:cNvSpPr/>
          <p:nvPr/>
        </p:nvSpPr>
        <p:spPr>
          <a:xfrm rot="-5400000" flipH="1">
            <a:off x="-15080" y="6057881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5" name="Google Shape;3765;p27"/>
          <p:cNvSpPr/>
          <p:nvPr/>
        </p:nvSpPr>
        <p:spPr>
          <a:xfrm rot="-5400000" flipH="1">
            <a:off x="-15446" y="6156348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64" y="841"/>
                  <a:pt x="892" y="841"/>
                </a:cubicBezTo>
                <a:cubicBezTo>
                  <a:pt x="1320" y="841"/>
                  <a:pt x="1745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6" name="Google Shape;3766;p27"/>
          <p:cNvSpPr/>
          <p:nvPr/>
        </p:nvSpPr>
        <p:spPr>
          <a:xfrm rot="-5400000" flipH="1">
            <a:off x="-14629" y="6259329"/>
            <a:ext cx="58900" cy="29667"/>
          </a:xfrm>
          <a:custGeom>
            <a:avLst/>
            <a:gdLst/>
            <a:ahLst/>
            <a:cxnLst/>
            <a:rect l="l" t="t" r="r" b="b"/>
            <a:pathLst>
              <a:path w="1767" h="890" extrusionOk="0">
                <a:moveTo>
                  <a:pt x="1" y="1"/>
                </a:moveTo>
                <a:cubicBezTo>
                  <a:pt x="1" y="593"/>
                  <a:pt x="442" y="889"/>
                  <a:pt x="884" y="889"/>
                </a:cubicBezTo>
                <a:cubicBezTo>
                  <a:pt x="1325" y="889"/>
                  <a:pt x="1767" y="593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7" name="Google Shape;3767;p27"/>
          <p:cNvSpPr/>
          <p:nvPr/>
        </p:nvSpPr>
        <p:spPr>
          <a:xfrm rot="-5400000" flipH="1">
            <a:off x="492585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8" name="Google Shape;3768;p27"/>
          <p:cNvSpPr/>
          <p:nvPr/>
        </p:nvSpPr>
        <p:spPr>
          <a:xfrm rot="-5400000" flipH="1">
            <a:off x="638117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0"/>
                </a:moveTo>
                <a:cubicBezTo>
                  <a:pt x="581" y="0"/>
                  <a:pt x="0" y="582"/>
                  <a:pt x="0" y="1292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292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9" name="Google Shape;3769;p27"/>
          <p:cNvSpPr/>
          <p:nvPr/>
        </p:nvSpPr>
        <p:spPr>
          <a:xfrm rot="-5400000" flipH="1">
            <a:off x="80408" y="6543526"/>
            <a:ext cx="60312" cy="60335"/>
          </a:xfrm>
          <a:custGeom>
            <a:avLst/>
            <a:gdLst/>
            <a:ahLst/>
            <a:cxnLst/>
            <a:rect l="l" t="t" r="r" b="b"/>
            <a:pathLst>
              <a:path w="2606" h="2607" extrusionOk="0">
                <a:moveTo>
                  <a:pt x="1314" y="1"/>
                </a:moveTo>
                <a:cubicBezTo>
                  <a:pt x="581" y="1"/>
                  <a:pt x="0" y="582"/>
                  <a:pt x="0" y="1314"/>
                </a:cubicBezTo>
                <a:cubicBezTo>
                  <a:pt x="0" y="2025"/>
                  <a:pt x="581" y="2606"/>
                  <a:pt x="1314" y="2606"/>
                </a:cubicBezTo>
                <a:cubicBezTo>
                  <a:pt x="2024" y="2606"/>
                  <a:pt x="2606" y="2025"/>
                  <a:pt x="2606" y="1314"/>
                </a:cubicBezTo>
                <a:cubicBezTo>
                  <a:pt x="2606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0" name="Google Shape;3770;p27"/>
          <p:cNvSpPr/>
          <p:nvPr/>
        </p:nvSpPr>
        <p:spPr>
          <a:xfrm rot="-5400000" flipH="1">
            <a:off x="80154" y="6444099"/>
            <a:ext cx="60821" cy="60335"/>
          </a:xfrm>
          <a:custGeom>
            <a:avLst/>
            <a:gdLst/>
            <a:ahLst/>
            <a:cxnLst/>
            <a:rect l="l" t="t" r="r" b="b"/>
            <a:pathLst>
              <a:path w="2628" h="2607" extrusionOk="0">
                <a:moveTo>
                  <a:pt x="1314" y="1"/>
                </a:moveTo>
                <a:cubicBezTo>
                  <a:pt x="603" y="1"/>
                  <a:pt x="0" y="582"/>
                  <a:pt x="0" y="1314"/>
                </a:cubicBezTo>
                <a:cubicBezTo>
                  <a:pt x="0" y="2025"/>
                  <a:pt x="603" y="2606"/>
                  <a:pt x="1314" y="2606"/>
                </a:cubicBezTo>
                <a:cubicBezTo>
                  <a:pt x="2024" y="2606"/>
                  <a:pt x="2627" y="2025"/>
                  <a:pt x="2627" y="1314"/>
                </a:cubicBezTo>
                <a:cubicBezTo>
                  <a:pt x="2627" y="582"/>
                  <a:pt x="2024" y="1"/>
                  <a:pt x="1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1" name="Google Shape;3771;p27"/>
          <p:cNvSpPr/>
          <p:nvPr/>
        </p:nvSpPr>
        <p:spPr>
          <a:xfrm rot="-5400000" flipH="1">
            <a:off x="184315" y="64441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2" name="Google Shape;3772;p27"/>
          <p:cNvSpPr/>
          <p:nvPr/>
        </p:nvSpPr>
        <p:spPr>
          <a:xfrm rot="-5400000" flipH="1">
            <a:off x="184569" y="65435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3" name="Google Shape;3773;p27"/>
          <p:cNvSpPr/>
          <p:nvPr/>
        </p:nvSpPr>
        <p:spPr>
          <a:xfrm rot="-5400000" flipH="1">
            <a:off x="179525" y="663778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90" y="2504"/>
                  <a:pt x="1419" y="2622"/>
                  <a:pt x="1741" y="2622"/>
                </a:cubicBezTo>
                <a:cubicBezTo>
                  <a:pt x="2417" y="2622"/>
                  <a:pt x="3059" y="2101"/>
                  <a:pt x="3059" y="1314"/>
                </a:cubicBezTo>
                <a:cubicBezTo>
                  <a:pt x="3059" y="582"/>
                  <a:pt x="2477" y="0"/>
                  <a:pt x="1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4" name="Google Shape;3774;p27"/>
          <p:cNvSpPr/>
          <p:nvPr/>
        </p:nvSpPr>
        <p:spPr>
          <a:xfrm rot="-5400000" flipH="1">
            <a:off x="179525" y="6737460"/>
            <a:ext cx="70796" cy="60705"/>
          </a:xfrm>
          <a:custGeom>
            <a:avLst/>
            <a:gdLst/>
            <a:ahLst/>
            <a:cxnLst/>
            <a:rect l="l" t="t" r="r" b="b"/>
            <a:pathLst>
              <a:path w="3059" h="2623" extrusionOk="0">
                <a:moveTo>
                  <a:pt x="1745" y="0"/>
                </a:moveTo>
                <a:cubicBezTo>
                  <a:pt x="582" y="0"/>
                  <a:pt x="1" y="1422"/>
                  <a:pt x="819" y="2240"/>
                </a:cubicBezTo>
                <a:cubicBezTo>
                  <a:pt x="1083" y="2504"/>
                  <a:pt x="1410" y="2622"/>
                  <a:pt x="1732" y="2622"/>
                </a:cubicBezTo>
                <a:cubicBezTo>
                  <a:pt x="2407" y="2622"/>
                  <a:pt x="3058" y="2101"/>
                  <a:pt x="3058" y="1314"/>
                </a:cubicBezTo>
                <a:cubicBezTo>
                  <a:pt x="3037" y="582"/>
                  <a:pt x="2455" y="0"/>
                  <a:pt x="1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5" name="Google Shape;3775;p27"/>
          <p:cNvSpPr/>
          <p:nvPr/>
        </p:nvSpPr>
        <p:spPr>
          <a:xfrm rot="-5400000" flipH="1">
            <a:off x="286243" y="6543536"/>
            <a:ext cx="60312" cy="60312"/>
          </a:xfrm>
          <a:custGeom>
            <a:avLst/>
            <a:gdLst/>
            <a:ahLst/>
            <a:cxnLst/>
            <a:rect l="l" t="t" r="r" b="b"/>
            <a:pathLst>
              <a:path w="2606" h="2606" extrusionOk="0">
                <a:moveTo>
                  <a:pt x="1314" y="0"/>
                </a:moveTo>
                <a:cubicBezTo>
                  <a:pt x="581" y="0"/>
                  <a:pt x="0" y="582"/>
                  <a:pt x="0" y="1314"/>
                </a:cubicBezTo>
                <a:cubicBezTo>
                  <a:pt x="0" y="2024"/>
                  <a:pt x="581" y="2606"/>
                  <a:pt x="1314" y="2606"/>
                </a:cubicBezTo>
                <a:cubicBezTo>
                  <a:pt x="2024" y="2606"/>
                  <a:pt x="2606" y="2024"/>
                  <a:pt x="2606" y="1314"/>
                </a:cubicBezTo>
                <a:cubicBezTo>
                  <a:pt x="2606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6" name="Google Shape;3776;p27"/>
          <p:cNvSpPr/>
          <p:nvPr/>
        </p:nvSpPr>
        <p:spPr>
          <a:xfrm rot="-5400000" flipH="1">
            <a:off x="285988" y="6444111"/>
            <a:ext cx="60821" cy="60312"/>
          </a:xfrm>
          <a:custGeom>
            <a:avLst/>
            <a:gdLst/>
            <a:ahLst/>
            <a:cxnLst/>
            <a:rect l="l" t="t" r="r" b="b"/>
            <a:pathLst>
              <a:path w="2628" h="2606" extrusionOk="0">
                <a:moveTo>
                  <a:pt x="1314" y="0"/>
                </a:moveTo>
                <a:cubicBezTo>
                  <a:pt x="603" y="0"/>
                  <a:pt x="0" y="582"/>
                  <a:pt x="0" y="1314"/>
                </a:cubicBezTo>
                <a:cubicBezTo>
                  <a:pt x="0" y="2024"/>
                  <a:pt x="603" y="2606"/>
                  <a:pt x="1314" y="2606"/>
                </a:cubicBezTo>
                <a:cubicBezTo>
                  <a:pt x="2024" y="2606"/>
                  <a:pt x="2627" y="2024"/>
                  <a:pt x="2627" y="1314"/>
                </a:cubicBezTo>
                <a:cubicBezTo>
                  <a:pt x="2627" y="582"/>
                  <a:pt x="2024" y="0"/>
                  <a:pt x="1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7" name="Google Shape;3777;p27"/>
          <p:cNvSpPr/>
          <p:nvPr/>
        </p:nvSpPr>
        <p:spPr>
          <a:xfrm rot="-5400000" flipH="1">
            <a:off x="281059" y="6747689"/>
            <a:ext cx="70796" cy="60196"/>
          </a:xfrm>
          <a:custGeom>
            <a:avLst/>
            <a:gdLst/>
            <a:ahLst/>
            <a:cxnLst/>
            <a:rect l="l" t="t" r="r" b="b"/>
            <a:pathLst>
              <a:path w="3059" h="2601" extrusionOk="0">
                <a:moveTo>
                  <a:pt x="1327" y="0"/>
                </a:moveTo>
                <a:cubicBezTo>
                  <a:pt x="652" y="0"/>
                  <a:pt x="0" y="521"/>
                  <a:pt x="0" y="1309"/>
                </a:cubicBezTo>
                <a:cubicBezTo>
                  <a:pt x="0" y="2019"/>
                  <a:pt x="582" y="2601"/>
                  <a:pt x="1314" y="2601"/>
                </a:cubicBezTo>
                <a:cubicBezTo>
                  <a:pt x="2477" y="2601"/>
                  <a:pt x="3058" y="1201"/>
                  <a:pt x="2240" y="383"/>
                </a:cubicBezTo>
                <a:cubicBezTo>
                  <a:pt x="1976" y="119"/>
                  <a:pt x="1649" y="0"/>
                  <a:pt x="1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8" name="Google Shape;3778;p27"/>
          <p:cNvSpPr/>
          <p:nvPr/>
        </p:nvSpPr>
        <p:spPr>
          <a:xfrm rot="-5400000" flipH="1">
            <a:off x="-15446" y="6456764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9" name="Google Shape;3779;p27"/>
          <p:cNvSpPr/>
          <p:nvPr/>
        </p:nvSpPr>
        <p:spPr>
          <a:xfrm rot="-5400000" flipH="1">
            <a:off x="-15446" y="65641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0" y="1"/>
                </a:moveTo>
                <a:cubicBezTo>
                  <a:pt x="33" y="561"/>
                  <a:pt x="458" y="841"/>
                  <a:pt x="883" y="841"/>
                </a:cubicBezTo>
                <a:cubicBezTo>
                  <a:pt x="1308" y="841"/>
                  <a:pt x="1734" y="561"/>
                  <a:pt x="1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0" name="Google Shape;3780;p27"/>
          <p:cNvSpPr/>
          <p:nvPr/>
        </p:nvSpPr>
        <p:spPr>
          <a:xfrm rot="-5400000" flipH="1">
            <a:off x="-15446" y="6663881"/>
            <a:ext cx="58900" cy="28033"/>
          </a:xfrm>
          <a:custGeom>
            <a:avLst/>
            <a:gdLst/>
            <a:ahLst/>
            <a:cxnLst/>
            <a:rect l="l" t="t" r="r" b="b"/>
            <a:pathLst>
              <a:path w="1767" h="841" extrusionOk="0">
                <a:moveTo>
                  <a:pt x="1" y="1"/>
                </a:moveTo>
                <a:cubicBezTo>
                  <a:pt x="33" y="561"/>
                  <a:pt x="459" y="841"/>
                  <a:pt x="884" y="841"/>
                </a:cubicBezTo>
                <a:cubicBezTo>
                  <a:pt x="1309" y="841"/>
                  <a:pt x="1734" y="561"/>
                  <a:pt x="1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1" name="Google Shape;3781;p27"/>
          <p:cNvSpPr/>
          <p:nvPr/>
        </p:nvSpPr>
        <p:spPr>
          <a:xfrm rot="-5400000" flipH="1">
            <a:off x="-15080" y="6763197"/>
            <a:ext cx="58167" cy="28033"/>
          </a:xfrm>
          <a:custGeom>
            <a:avLst/>
            <a:gdLst/>
            <a:ahLst/>
            <a:cxnLst/>
            <a:rect l="l" t="t" r="r" b="b"/>
            <a:pathLst>
              <a:path w="1745" h="841" extrusionOk="0">
                <a:moveTo>
                  <a:pt x="0" y="1"/>
                </a:moveTo>
                <a:cubicBezTo>
                  <a:pt x="22" y="561"/>
                  <a:pt x="447" y="841"/>
                  <a:pt x="872" y="841"/>
                </a:cubicBezTo>
                <a:cubicBezTo>
                  <a:pt x="1298" y="841"/>
                  <a:pt x="1723" y="561"/>
                  <a:pt x="17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1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Ubuntu"/>
              <a:buChar char="■"/>
              <a:defRPr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583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A250E-0ED2-5243-F20E-880A74392F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59" y="5708447"/>
            <a:ext cx="1250159" cy="1054712"/>
          </a:xfrm>
          <a:prstGeom prst="rect">
            <a:avLst/>
          </a:prstGeom>
        </p:spPr>
      </p:pic>
      <p:pic>
        <p:nvPicPr>
          <p:cNvPr id="3790" name="Google Shape;3790;p30"/>
          <p:cNvPicPr preferRelativeResize="0"/>
          <p:nvPr/>
        </p:nvPicPr>
        <p:blipFill rotWithShape="1">
          <a:blip r:embed="rId4">
            <a:alphaModFix/>
          </a:blip>
          <a:srcRect b="66337"/>
          <a:stretch/>
        </p:blipFill>
        <p:spPr>
          <a:xfrm>
            <a:off x="2167" y="0"/>
            <a:ext cx="12189835" cy="23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1" name="Google Shape;3791;p30"/>
          <p:cNvSpPr txBox="1">
            <a:spLocks noGrp="1"/>
          </p:cNvSpPr>
          <p:nvPr>
            <p:ph type="subTitle" idx="1"/>
          </p:nvPr>
        </p:nvSpPr>
        <p:spPr>
          <a:xfrm>
            <a:off x="788421" y="5872349"/>
            <a:ext cx="6597200" cy="41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2000" dirty="0"/>
              <a:t>종합설계제안서 </a:t>
            </a:r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23</a:t>
            </a:r>
            <a:r>
              <a:rPr lang="ko-KR" altLang="en-US" sz="2000" dirty="0"/>
              <a:t>일</a:t>
            </a:r>
            <a:endParaRPr sz="2000" dirty="0"/>
          </a:p>
        </p:txBody>
      </p:sp>
      <p:grpSp>
        <p:nvGrpSpPr>
          <p:cNvPr id="3793" name="Google Shape;3793;p30"/>
          <p:cNvGrpSpPr/>
          <p:nvPr/>
        </p:nvGrpSpPr>
        <p:grpSpPr>
          <a:xfrm>
            <a:off x="711918" y="2924080"/>
            <a:ext cx="2433687" cy="1438747"/>
            <a:chOff x="786601" y="2154303"/>
            <a:chExt cx="1825265" cy="1079060"/>
          </a:xfrm>
        </p:grpSpPr>
        <p:grpSp>
          <p:nvGrpSpPr>
            <p:cNvPr id="3794" name="Google Shape;3794;p30"/>
            <p:cNvGrpSpPr/>
            <p:nvPr/>
          </p:nvGrpSpPr>
          <p:grpSpPr>
            <a:xfrm>
              <a:off x="786601" y="2154303"/>
              <a:ext cx="160680" cy="263982"/>
              <a:chOff x="-868175" y="741175"/>
              <a:chExt cx="833400" cy="1369200"/>
            </a:xfrm>
          </p:grpSpPr>
          <p:sp>
            <p:nvSpPr>
              <p:cNvPr id="3795" name="Google Shape;3795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796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797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8" name="Google Shape;3798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9" name="Google Shape;3799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0" name="Google Shape;3800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1" name="Google Shape;3801;p30"/>
            <p:cNvGrpSpPr/>
            <p:nvPr/>
          </p:nvGrpSpPr>
          <p:grpSpPr>
            <a:xfrm>
              <a:off x="786601" y="2561879"/>
              <a:ext cx="160680" cy="263982"/>
              <a:chOff x="-868175" y="741175"/>
              <a:chExt cx="833400" cy="1369200"/>
            </a:xfrm>
          </p:grpSpPr>
          <p:sp>
            <p:nvSpPr>
              <p:cNvPr id="3802" name="Google Shape;3802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3" name="Google Shape;3803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4" name="Google Shape;3804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6" name="Google Shape;3806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8" name="Google Shape;3808;p30"/>
            <p:cNvGrpSpPr/>
            <p:nvPr/>
          </p:nvGrpSpPr>
          <p:grpSpPr>
            <a:xfrm>
              <a:off x="786631" y="2969429"/>
              <a:ext cx="160650" cy="263934"/>
              <a:chOff x="-868175" y="741175"/>
              <a:chExt cx="833400" cy="1369200"/>
            </a:xfrm>
          </p:grpSpPr>
          <p:sp>
            <p:nvSpPr>
              <p:cNvPr id="3809" name="Google Shape;3809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1" name="Google Shape;3811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4" name="Google Shape;3814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5" name="Google Shape;3815;p30"/>
            <p:cNvGrpSpPr/>
            <p:nvPr/>
          </p:nvGrpSpPr>
          <p:grpSpPr>
            <a:xfrm>
              <a:off x="1024404" y="2154303"/>
              <a:ext cx="160680" cy="263982"/>
              <a:chOff x="-868175" y="741175"/>
              <a:chExt cx="833400" cy="1369200"/>
            </a:xfrm>
          </p:grpSpPr>
          <p:sp>
            <p:nvSpPr>
              <p:cNvPr id="3816" name="Google Shape;3816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7" name="Google Shape;3817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9" name="Google Shape;3819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0" name="Google Shape;3820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1" name="Google Shape;3821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2" name="Google Shape;3822;p30"/>
            <p:cNvGrpSpPr/>
            <p:nvPr/>
          </p:nvGrpSpPr>
          <p:grpSpPr>
            <a:xfrm>
              <a:off x="1024404" y="2561879"/>
              <a:ext cx="160680" cy="263982"/>
              <a:chOff x="-868175" y="741175"/>
              <a:chExt cx="833400" cy="1369200"/>
            </a:xfrm>
          </p:grpSpPr>
          <p:sp>
            <p:nvSpPr>
              <p:cNvPr id="3823" name="Google Shape;3823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5" name="Google Shape;3825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8" name="Google Shape;3828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9" name="Google Shape;3829;p30"/>
            <p:cNvGrpSpPr/>
            <p:nvPr/>
          </p:nvGrpSpPr>
          <p:grpSpPr>
            <a:xfrm>
              <a:off x="1024435" y="2969429"/>
              <a:ext cx="160650" cy="263934"/>
              <a:chOff x="-868175" y="741175"/>
              <a:chExt cx="833400" cy="1369200"/>
            </a:xfrm>
          </p:grpSpPr>
          <p:sp>
            <p:nvSpPr>
              <p:cNvPr id="3830" name="Google Shape;3830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1" name="Google Shape;3831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2" name="Google Shape;3832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5" name="Google Shape;3835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6" name="Google Shape;3836;p30"/>
            <p:cNvGrpSpPr/>
            <p:nvPr/>
          </p:nvGrpSpPr>
          <p:grpSpPr>
            <a:xfrm>
              <a:off x="1262201" y="2154303"/>
              <a:ext cx="160680" cy="263982"/>
              <a:chOff x="-868175" y="741175"/>
              <a:chExt cx="833400" cy="1369200"/>
            </a:xfrm>
          </p:grpSpPr>
          <p:sp>
            <p:nvSpPr>
              <p:cNvPr id="3837" name="Google Shape;3837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3" name="Google Shape;3843;p30"/>
            <p:cNvGrpSpPr/>
            <p:nvPr/>
          </p:nvGrpSpPr>
          <p:grpSpPr>
            <a:xfrm>
              <a:off x="1262201" y="2561879"/>
              <a:ext cx="160680" cy="263982"/>
              <a:chOff x="-868175" y="741175"/>
              <a:chExt cx="833400" cy="1369200"/>
            </a:xfrm>
          </p:grpSpPr>
          <p:sp>
            <p:nvSpPr>
              <p:cNvPr id="3844" name="Google Shape;3844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5" name="Google Shape;3845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6" name="Google Shape;3846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0" name="Google Shape;3850;p30"/>
            <p:cNvGrpSpPr/>
            <p:nvPr/>
          </p:nvGrpSpPr>
          <p:grpSpPr>
            <a:xfrm>
              <a:off x="1262232" y="2969429"/>
              <a:ext cx="160650" cy="263934"/>
              <a:chOff x="-868175" y="741175"/>
              <a:chExt cx="833400" cy="1369200"/>
            </a:xfrm>
          </p:grpSpPr>
          <p:sp>
            <p:nvSpPr>
              <p:cNvPr id="3851" name="Google Shape;3851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3" name="Google Shape;3853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4" name="Google Shape;3854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5" name="Google Shape;3855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6" name="Google Shape;3856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7" name="Google Shape;3857;p30"/>
            <p:cNvGrpSpPr/>
            <p:nvPr/>
          </p:nvGrpSpPr>
          <p:grpSpPr>
            <a:xfrm>
              <a:off x="1499998" y="2154303"/>
              <a:ext cx="160680" cy="263982"/>
              <a:chOff x="-868175" y="741175"/>
              <a:chExt cx="833400" cy="1369200"/>
            </a:xfrm>
          </p:grpSpPr>
          <p:sp>
            <p:nvSpPr>
              <p:cNvPr id="3858" name="Google Shape;3858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2" name="Google Shape;3862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3" name="Google Shape;3863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4" name="Google Shape;3864;p30"/>
            <p:cNvGrpSpPr/>
            <p:nvPr/>
          </p:nvGrpSpPr>
          <p:grpSpPr>
            <a:xfrm>
              <a:off x="1499998" y="2561879"/>
              <a:ext cx="160680" cy="263982"/>
              <a:chOff x="-868175" y="741175"/>
              <a:chExt cx="833400" cy="1369200"/>
            </a:xfrm>
          </p:grpSpPr>
          <p:sp>
            <p:nvSpPr>
              <p:cNvPr id="3865" name="Google Shape;3865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6" name="Google Shape;3866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7" name="Google Shape;3867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1" name="Google Shape;3871;p30"/>
            <p:cNvGrpSpPr/>
            <p:nvPr/>
          </p:nvGrpSpPr>
          <p:grpSpPr>
            <a:xfrm>
              <a:off x="1500029" y="2969429"/>
              <a:ext cx="160650" cy="263934"/>
              <a:chOff x="-868175" y="741175"/>
              <a:chExt cx="833400" cy="1369200"/>
            </a:xfrm>
          </p:grpSpPr>
          <p:sp>
            <p:nvSpPr>
              <p:cNvPr id="3872" name="Google Shape;3872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3" name="Google Shape;3873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5" name="Google Shape;3875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6" name="Google Shape;3876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7" name="Google Shape;3877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8" name="Google Shape;3878;p30"/>
            <p:cNvGrpSpPr/>
            <p:nvPr/>
          </p:nvGrpSpPr>
          <p:grpSpPr>
            <a:xfrm>
              <a:off x="1737795" y="2154303"/>
              <a:ext cx="160680" cy="263982"/>
              <a:chOff x="-868175" y="741175"/>
              <a:chExt cx="833400" cy="1369200"/>
            </a:xfrm>
          </p:grpSpPr>
          <p:sp>
            <p:nvSpPr>
              <p:cNvPr id="3879" name="Google Shape;3879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0" name="Google Shape;3880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1" name="Google Shape;3881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3" name="Google Shape;3883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4" name="Google Shape;3884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5" name="Google Shape;3885;p30"/>
            <p:cNvGrpSpPr/>
            <p:nvPr/>
          </p:nvGrpSpPr>
          <p:grpSpPr>
            <a:xfrm>
              <a:off x="1737795" y="2561879"/>
              <a:ext cx="160680" cy="263982"/>
              <a:chOff x="-868175" y="741175"/>
              <a:chExt cx="833400" cy="1369200"/>
            </a:xfrm>
          </p:grpSpPr>
          <p:sp>
            <p:nvSpPr>
              <p:cNvPr id="3886" name="Google Shape;3886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7" name="Google Shape;3887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888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891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2" name="Google Shape;3892;p30"/>
            <p:cNvGrpSpPr/>
            <p:nvPr/>
          </p:nvGrpSpPr>
          <p:grpSpPr>
            <a:xfrm>
              <a:off x="1975593" y="2154303"/>
              <a:ext cx="160680" cy="263982"/>
              <a:chOff x="-868175" y="741175"/>
              <a:chExt cx="833400" cy="1369200"/>
            </a:xfrm>
          </p:grpSpPr>
          <p:sp>
            <p:nvSpPr>
              <p:cNvPr id="3893" name="Google Shape;3893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894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895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6" name="Google Shape;3896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7" name="Google Shape;3897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9" name="Google Shape;3899;p30"/>
            <p:cNvGrpSpPr/>
            <p:nvPr/>
          </p:nvGrpSpPr>
          <p:grpSpPr>
            <a:xfrm>
              <a:off x="1975593" y="2561879"/>
              <a:ext cx="160680" cy="263982"/>
              <a:chOff x="-868175" y="741175"/>
              <a:chExt cx="833400" cy="1369200"/>
            </a:xfrm>
          </p:grpSpPr>
          <p:sp>
            <p:nvSpPr>
              <p:cNvPr id="3900" name="Google Shape;3900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1" name="Google Shape;3901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2" name="Google Shape;3902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3" name="Google Shape;3903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4" name="Google Shape;3904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5" name="Google Shape;3905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6" name="Google Shape;3906;p30"/>
            <p:cNvGrpSpPr/>
            <p:nvPr/>
          </p:nvGrpSpPr>
          <p:grpSpPr>
            <a:xfrm>
              <a:off x="2213390" y="2561879"/>
              <a:ext cx="160680" cy="263982"/>
              <a:chOff x="-868175" y="741175"/>
              <a:chExt cx="833400" cy="1369200"/>
            </a:xfrm>
          </p:grpSpPr>
          <p:sp>
            <p:nvSpPr>
              <p:cNvPr id="3907" name="Google Shape;3907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9" name="Google Shape;3909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0" name="Google Shape;3910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2" name="Google Shape;3912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3" name="Google Shape;3913;p30"/>
            <p:cNvGrpSpPr/>
            <p:nvPr/>
          </p:nvGrpSpPr>
          <p:grpSpPr>
            <a:xfrm>
              <a:off x="2451187" y="2561879"/>
              <a:ext cx="160680" cy="263982"/>
              <a:chOff x="-868175" y="741175"/>
              <a:chExt cx="833400" cy="1369200"/>
            </a:xfrm>
          </p:grpSpPr>
          <p:sp>
            <p:nvSpPr>
              <p:cNvPr id="3914" name="Google Shape;3914;p30"/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30"/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6" name="Google Shape;3916;p30"/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7" name="Google Shape;3917;p30"/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8" name="Google Shape;3918;p30"/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9" name="Google Shape;3919;p30"/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E234CBE3-5A7E-2DBC-09AC-F20A84CB781F}"/>
              </a:ext>
            </a:extLst>
          </p:cNvPr>
          <p:cNvSpPr txBox="1">
            <a:spLocks/>
          </p:cNvSpPr>
          <p:nvPr/>
        </p:nvSpPr>
        <p:spPr>
          <a:xfrm>
            <a:off x="4117318" y="2629227"/>
            <a:ext cx="7453016" cy="145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ko-KR" altLang="en-US" sz="4400" b="1" kern="0" dirty="0"/>
              <a:t>시각장애인을 위한 제품 인식 애플리케이션</a:t>
            </a:r>
          </a:p>
        </p:txBody>
      </p:sp>
      <p:sp>
        <p:nvSpPr>
          <p:cNvPr id="9" name="Google Shape;3791;p30">
            <a:extLst>
              <a:ext uri="{FF2B5EF4-FFF2-40B4-BE49-F238E27FC236}">
                <a16:creationId xmlns:a16="http://schemas.microsoft.com/office/drawing/2014/main" id="{2D8DF77B-85E5-ADF7-C12F-FFF01871D235}"/>
              </a:ext>
            </a:extLst>
          </p:cNvPr>
          <p:cNvSpPr txBox="1">
            <a:spLocks/>
          </p:cNvSpPr>
          <p:nvPr/>
        </p:nvSpPr>
        <p:spPr>
          <a:xfrm>
            <a:off x="7779700" y="4408504"/>
            <a:ext cx="3790634" cy="199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en-US" altLang="ko-KR" sz="2000" kern="0" dirty="0"/>
              <a:t>2018150012 </a:t>
            </a:r>
            <a:r>
              <a:rPr lang="ko-KR" altLang="en-US" sz="2000" kern="0" dirty="0"/>
              <a:t>김태민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2018150018 </a:t>
            </a:r>
            <a:r>
              <a:rPr lang="ko-KR" altLang="en-US" sz="2000" kern="0" dirty="0"/>
              <a:t>박세인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2018150031 </a:t>
            </a:r>
            <a:r>
              <a:rPr lang="ko-KR" altLang="en-US" sz="2000" kern="0" dirty="0"/>
              <a:t>이성배</a:t>
            </a:r>
            <a:endParaRPr lang="en-US" altLang="ko-KR" sz="2000" kern="0" dirty="0"/>
          </a:p>
          <a:p>
            <a:pPr marL="0" indent="0" algn="r" latinLnBrk="0"/>
            <a:r>
              <a:rPr lang="en-US" altLang="ko-KR" sz="2000" kern="0" dirty="0"/>
              <a:t>2018150035 </a:t>
            </a:r>
            <a:r>
              <a:rPr lang="ko-KR" altLang="en-US" sz="2000" kern="0" dirty="0"/>
              <a:t>장지수</a:t>
            </a:r>
            <a:endParaRPr lang="en-US" altLang="ko-KR" sz="2000" kern="0" dirty="0"/>
          </a:p>
          <a:p>
            <a:pPr marL="0" indent="0" algn="r" latinLnBrk="0"/>
            <a:endParaRPr lang="en-US" altLang="ko-KR" sz="2000" kern="0" dirty="0"/>
          </a:p>
          <a:p>
            <a:pPr marL="0" indent="0" algn="r" latinLnBrk="0"/>
            <a:r>
              <a:rPr lang="ko-KR" altLang="en-US" sz="2000" kern="0" dirty="0"/>
              <a:t>지도교수</a:t>
            </a:r>
            <a:r>
              <a:rPr lang="en-US" altLang="ko-KR" sz="2000" kern="0" dirty="0"/>
              <a:t>: </a:t>
            </a:r>
            <a:r>
              <a:rPr lang="ko-KR" altLang="en-US" sz="2000" kern="0" dirty="0"/>
              <a:t>전광일 교수님</a:t>
            </a:r>
            <a:r>
              <a:rPr lang="en-US" altLang="ko-KR" sz="2000" kern="0" dirty="0"/>
              <a:t>(</a:t>
            </a:r>
            <a:r>
              <a:rPr lang="ko-KR" altLang="en-US" sz="2000" kern="0" dirty="0"/>
              <a:t>서명</a:t>
            </a:r>
            <a:r>
              <a:rPr lang="en-US" altLang="ko-KR" sz="2000" kern="0" dirty="0"/>
              <a:t>)</a:t>
            </a:r>
            <a:endParaRPr lang="ko-KR" altLang="en-US" sz="2000" kern="0" dirty="0"/>
          </a:p>
        </p:txBody>
      </p:sp>
      <p:sp>
        <p:nvSpPr>
          <p:cNvPr id="10" name="Google Shape;3791;p30">
            <a:extLst>
              <a:ext uri="{FF2B5EF4-FFF2-40B4-BE49-F238E27FC236}">
                <a16:creationId xmlns:a16="http://schemas.microsoft.com/office/drawing/2014/main" id="{AC1B7EFF-8FE6-44D0-71C5-64EB400DB470}"/>
              </a:ext>
            </a:extLst>
          </p:cNvPr>
          <p:cNvSpPr txBox="1">
            <a:spLocks/>
          </p:cNvSpPr>
          <p:nvPr/>
        </p:nvSpPr>
        <p:spPr>
          <a:xfrm>
            <a:off x="4296643" y="3926612"/>
            <a:ext cx="7279944" cy="45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r" latinLnBrk="0"/>
            <a:r>
              <a:rPr lang="en-US" altLang="ko-KR" b="1" kern="0" dirty="0"/>
              <a:t>Product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Recognition</a:t>
            </a:r>
            <a:r>
              <a:rPr lang="ko-KR" altLang="en-US" b="1" kern="0" dirty="0"/>
              <a:t> </a:t>
            </a:r>
            <a:r>
              <a:rPr lang="en-US" altLang="ko-KR" b="1" kern="0" dirty="0" err="1"/>
              <a:t>Applicaion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For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The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Visually</a:t>
            </a:r>
            <a:r>
              <a:rPr lang="ko-KR" altLang="en-US" b="1" kern="0" dirty="0"/>
              <a:t> </a:t>
            </a:r>
            <a:r>
              <a:rPr lang="en-US" altLang="ko-KR" b="1" kern="0" dirty="0" err="1"/>
              <a:t>Impared</a:t>
            </a:r>
            <a:endParaRPr lang="ko-KR" altLang="en-US" b="1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2EBF2C70-157E-11C7-1A32-D3FC9F71345A}"/>
              </a:ext>
            </a:extLst>
          </p:cNvPr>
          <p:cNvSpPr txBox="1">
            <a:spLocks/>
          </p:cNvSpPr>
          <p:nvPr/>
        </p:nvSpPr>
        <p:spPr>
          <a:xfrm>
            <a:off x="6387898" y="2390455"/>
            <a:ext cx="5189953" cy="296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유통기한 </a:t>
            </a:r>
            <a:r>
              <a:rPr lang="ko-KR" altLang="en-US" sz="2400" b="1" kern="0" dirty="0" err="1"/>
              <a:t>언제지</a:t>
            </a:r>
            <a:endParaRPr lang="en-US" altLang="ko-KR" sz="2400" b="1" kern="0" dirty="0"/>
          </a:p>
          <a:p>
            <a:pPr marL="0" indent="0" latinLnBrk="0"/>
            <a:endParaRPr lang="en-US" altLang="ko-KR" sz="2400" b="1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바코드 인식</a:t>
            </a:r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유통기한을 직접 등록</a:t>
            </a:r>
            <a:endParaRPr lang="en-US" altLang="ko-KR" sz="2000" kern="0" dirty="0"/>
          </a:p>
          <a:p>
            <a:pPr marL="342900" indent="-342900" latinLnBrk="0">
              <a:buFontTx/>
              <a:buChar char="-"/>
            </a:pPr>
            <a:endParaRPr lang="en-US" altLang="ko-KR" sz="2000" kern="0" dirty="0"/>
          </a:p>
          <a:p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수동 입력 및 장애인 지원하지 않음</a:t>
            </a:r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바코드 인식률 저조</a:t>
            </a:r>
            <a:endParaRPr lang="en-US" altLang="ko-KR" sz="2000" b="1" strike="noStrike" spc="-1" dirty="0">
              <a:latin typeface="Noto Sans KR"/>
            </a:endParaRPr>
          </a:p>
          <a:p>
            <a:endParaRPr lang="en-US" altLang="ko-KR" sz="2000" b="1" strike="noStrike" spc="-1" dirty="0">
              <a:latin typeface="Noto Sans KR"/>
            </a:endParaRPr>
          </a:p>
        </p:txBody>
      </p:sp>
      <p:pic>
        <p:nvPicPr>
          <p:cNvPr id="1026" name="Picture 2" descr="니즈, AI기반 유통기한 및 재고 관리 서비스 '유통기한 언제지' 출시 : ZUM 뉴스">
            <a:extLst>
              <a:ext uri="{FF2B5EF4-FFF2-40B4-BE49-F238E27FC236}">
                <a16:creationId xmlns:a16="http://schemas.microsoft.com/office/drawing/2014/main" id="{F9E19C24-4854-89AB-D0C5-F9B0587F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96" y="2390455"/>
            <a:ext cx="4748171" cy="29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7195DDCE-63A5-D74D-231C-B2CCF5E3F04F}"/>
              </a:ext>
            </a:extLst>
          </p:cNvPr>
          <p:cNvSpPr txBox="1">
            <a:spLocks/>
          </p:cNvSpPr>
          <p:nvPr/>
        </p:nvSpPr>
        <p:spPr>
          <a:xfrm>
            <a:off x="1347796" y="2180131"/>
            <a:ext cx="1175982" cy="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10]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4899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2EBF2C70-157E-11C7-1A32-D3FC9F71345A}"/>
              </a:ext>
            </a:extLst>
          </p:cNvPr>
          <p:cNvSpPr txBox="1">
            <a:spLocks/>
          </p:cNvSpPr>
          <p:nvPr/>
        </p:nvSpPr>
        <p:spPr>
          <a:xfrm>
            <a:off x="950967" y="1745554"/>
            <a:ext cx="374937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800" b="1" kern="0" dirty="0"/>
              <a:t>기존 사례와의 차별성</a:t>
            </a:r>
            <a:endParaRPr lang="en-US" altLang="ko-KR" sz="2800" b="1" kern="0" dirty="0"/>
          </a:p>
          <a:p>
            <a:pPr marL="0" indent="0" latinLnBrk="0"/>
            <a:endParaRPr lang="en-US" altLang="ko-KR" sz="2400" b="1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40AF79C6-C280-DB19-0EA3-7BC378410069}"/>
              </a:ext>
            </a:extLst>
          </p:cNvPr>
          <p:cNvSpPr txBox="1">
            <a:spLocks/>
          </p:cNvSpPr>
          <p:nvPr/>
        </p:nvSpPr>
        <p:spPr>
          <a:xfrm>
            <a:off x="950967" y="2712447"/>
            <a:ext cx="3749370" cy="6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Ⅰ. </a:t>
            </a:r>
            <a:r>
              <a:rPr lang="ko-KR" altLang="en-US" sz="2400" kern="0" dirty="0"/>
              <a:t>시각장애인 이용 가능</a:t>
            </a:r>
            <a:endParaRPr lang="en-US" altLang="ko-KR" sz="24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음성 출력</a:t>
            </a:r>
            <a:endParaRPr lang="en-US" altLang="ko-KR" sz="2000" kern="0" dirty="0"/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DCA5A405-E051-5BD0-980F-4AB0B8CC8DC7}"/>
              </a:ext>
            </a:extLst>
          </p:cNvPr>
          <p:cNvSpPr txBox="1">
            <a:spLocks/>
          </p:cNvSpPr>
          <p:nvPr/>
        </p:nvSpPr>
        <p:spPr>
          <a:xfrm>
            <a:off x="950967" y="3780504"/>
            <a:ext cx="3279041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Ⅱ. </a:t>
            </a:r>
            <a:r>
              <a:rPr lang="ko-KR" altLang="en-US" sz="2400" kern="0" dirty="0"/>
              <a:t>자립성 확보</a:t>
            </a:r>
            <a:endParaRPr lang="en-US" altLang="ko-KR" sz="24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타인의 도움 </a:t>
            </a:r>
            <a:r>
              <a:rPr lang="ko-KR" altLang="en-US" sz="2000" kern="0" dirty="0" err="1"/>
              <a:t>필요없음</a:t>
            </a:r>
            <a:endParaRPr lang="en-US" altLang="ko-KR" sz="2000" kern="0" dirty="0"/>
          </a:p>
        </p:txBody>
      </p:sp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3CE28EC4-D74E-02FB-9639-59F4A5AD73E1}"/>
              </a:ext>
            </a:extLst>
          </p:cNvPr>
          <p:cNvSpPr txBox="1">
            <a:spLocks/>
          </p:cNvSpPr>
          <p:nvPr/>
        </p:nvSpPr>
        <p:spPr>
          <a:xfrm>
            <a:off x="950967" y="4967928"/>
            <a:ext cx="5550568" cy="88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Ⅲ. </a:t>
            </a:r>
            <a:r>
              <a:rPr lang="ko-KR" altLang="en-US" sz="2400" kern="0" dirty="0"/>
              <a:t>이용 범위 확대</a:t>
            </a:r>
            <a:endParaRPr lang="en-US" altLang="ko-KR" sz="24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 err="1"/>
              <a:t>의약품뿐만</a:t>
            </a:r>
            <a:r>
              <a:rPr lang="ko-KR" altLang="en-US" sz="2000" kern="0" dirty="0"/>
              <a:t> 아니라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상품 전체 가능</a:t>
            </a:r>
            <a:endParaRPr lang="en-US" altLang="ko-KR" sz="2000" kern="0" dirty="0"/>
          </a:p>
        </p:txBody>
      </p:sp>
      <p:sp>
        <p:nvSpPr>
          <p:cNvPr id="7" name="Google Shape;3791;p30">
            <a:extLst>
              <a:ext uri="{FF2B5EF4-FFF2-40B4-BE49-F238E27FC236}">
                <a16:creationId xmlns:a16="http://schemas.microsoft.com/office/drawing/2014/main" id="{A7DA7E06-69AE-B19A-F174-783A4468BF67}"/>
              </a:ext>
            </a:extLst>
          </p:cNvPr>
          <p:cNvSpPr txBox="1">
            <a:spLocks/>
          </p:cNvSpPr>
          <p:nvPr/>
        </p:nvSpPr>
        <p:spPr>
          <a:xfrm>
            <a:off x="5795682" y="2562754"/>
            <a:ext cx="6160168" cy="88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Ⅳ. </a:t>
            </a:r>
            <a:r>
              <a:rPr lang="ko-KR" altLang="en-US" sz="2400" kern="0" dirty="0"/>
              <a:t>제공 정보 확대 </a:t>
            </a:r>
            <a:r>
              <a:rPr lang="en-US" altLang="ko-KR" sz="2400" kern="0" dirty="0"/>
              <a:t>(</a:t>
            </a:r>
            <a:r>
              <a:rPr lang="ko-KR" altLang="en-US" sz="2400" kern="0" dirty="0"/>
              <a:t>유통기한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제품 구별</a:t>
            </a:r>
            <a:r>
              <a:rPr lang="en-US" altLang="ko-KR" sz="2400" kern="0" dirty="0"/>
              <a:t>)</a:t>
            </a:r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바코드 대체로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 사용</a:t>
            </a:r>
            <a:endParaRPr lang="en-US" altLang="ko-KR" sz="2000" kern="0" dirty="0"/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2E0A722A-19F6-2D59-84F6-C52B09F3D98C}"/>
              </a:ext>
            </a:extLst>
          </p:cNvPr>
          <p:cNvSpPr txBox="1">
            <a:spLocks/>
          </p:cNvSpPr>
          <p:nvPr/>
        </p:nvSpPr>
        <p:spPr>
          <a:xfrm>
            <a:off x="5795682" y="3777780"/>
            <a:ext cx="5550568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Ⅴ. Application </a:t>
            </a:r>
            <a:r>
              <a:rPr lang="ko-KR" altLang="en-US" sz="2400" kern="0" dirty="0"/>
              <a:t>플랫폼</a:t>
            </a:r>
            <a:endParaRPr lang="en-US" altLang="ko-KR" sz="2400" kern="0" dirty="0"/>
          </a:p>
          <a:p>
            <a:pPr marL="0" indent="0" latinLnBrk="0"/>
            <a:r>
              <a:rPr lang="en-US" altLang="ko-KR" sz="2000" kern="0" dirty="0"/>
              <a:t>- Web</a:t>
            </a:r>
            <a:r>
              <a:rPr lang="ko-KR" altLang="en-US" sz="2000" kern="0" dirty="0"/>
              <a:t>이 아닌 </a:t>
            </a:r>
            <a:r>
              <a:rPr lang="en-US" altLang="ko-KR" sz="2000" kern="0" dirty="0"/>
              <a:t>App</a:t>
            </a:r>
            <a:r>
              <a:rPr lang="ko-KR" altLang="en-US" sz="2000" kern="0" dirty="0"/>
              <a:t>으로서 편의성 제공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7298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AB7824-0464-5F3B-F4CE-BC9B5809D83D}"/>
              </a:ext>
            </a:extLst>
          </p:cNvPr>
          <p:cNvSpPr/>
          <p:nvPr/>
        </p:nvSpPr>
        <p:spPr>
          <a:xfrm>
            <a:off x="488221" y="4290460"/>
            <a:ext cx="11588193" cy="234598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09ABB6-68AC-9BC0-61B5-A6EB5A2E3C8D}"/>
              </a:ext>
            </a:extLst>
          </p:cNvPr>
          <p:cNvSpPr/>
          <p:nvPr/>
        </p:nvSpPr>
        <p:spPr>
          <a:xfrm>
            <a:off x="422059" y="1523689"/>
            <a:ext cx="11588193" cy="234598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176FA-4ACB-F91D-BFE5-F38B7BE73F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77" y="5071333"/>
            <a:ext cx="1351404" cy="1351404"/>
          </a:xfrm>
          <a:prstGeom prst="rect">
            <a:avLst/>
          </a:prstGeom>
        </p:spPr>
      </p:pic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157ADD89-B52A-0C7D-FBD9-1C68BDD490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11" y="5018425"/>
            <a:ext cx="1351404" cy="1351404"/>
          </a:xfrm>
          <a:prstGeom prst="rect">
            <a:avLst/>
          </a:prstGeom>
        </p:spPr>
      </p:pic>
      <p:pic>
        <p:nvPicPr>
          <p:cNvPr id="5" name="그림 4" descr="밤하늘이(가) 표시된 사진&#10;&#10;자동 생성된 설명">
            <a:extLst>
              <a:ext uri="{FF2B5EF4-FFF2-40B4-BE49-F238E27FC236}">
                <a16:creationId xmlns:a16="http://schemas.microsoft.com/office/drawing/2014/main" id="{5785534E-C6F7-1836-C96A-C4C570A46B9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0" y="2063491"/>
            <a:ext cx="1351404" cy="1351404"/>
          </a:xfrm>
          <a:prstGeom prst="rect">
            <a:avLst/>
          </a:prstGeom>
        </p:spPr>
      </p:pic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B46E1AC5-27FB-E26C-D573-1B49019F7993}"/>
              </a:ext>
            </a:extLst>
          </p:cNvPr>
          <p:cNvSpPr txBox="1">
            <a:spLocks/>
          </p:cNvSpPr>
          <p:nvPr/>
        </p:nvSpPr>
        <p:spPr>
          <a:xfrm>
            <a:off x="588712" y="1523689"/>
            <a:ext cx="2338707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제품 </a:t>
            </a:r>
            <a:r>
              <a:rPr lang="en-US" altLang="ko-KR" sz="2000" b="1" kern="0" dirty="0"/>
              <a:t>QR</a:t>
            </a:r>
            <a:r>
              <a:rPr lang="ko-KR" altLang="en-US" sz="2000" b="1" kern="0" dirty="0"/>
              <a:t> 코드 생성</a:t>
            </a:r>
            <a:endParaRPr lang="en-US" altLang="ko-KR" sz="2000" b="1" kern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451BF3-92A6-8FFD-E12E-279D44A19F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53" y="2034311"/>
            <a:ext cx="1075044" cy="1476431"/>
          </a:xfrm>
          <a:prstGeom prst="rect">
            <a:avLst/>
          </a:prstGeom>
        </p:spPr>
      </p:pic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7ABD1556-EF5C-1D6C-DE73-96C0551759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1322" y="2371896"/>
            <a:ext cx="1351405" cy="907640"/>
          </a:xfrm>
          <a:prstGeom prst="rect">
            <a:avLst/>
          </a:prstGeom>
        </p:spPr>
      </p:pic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7B6FE597-FBFB-99BE-6E8F-E450FB8E5E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897">
            <a:off x="2558171" y="3406261"/>
            <a:ext cx="1516379" cy="9076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640794-7E2A-14E5-5EEB-86766B05333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0" y="4857172"/>
            <a:ext cx="1433824" cy="1433824"/>
          </a:xfrm>
          <a:prstGeom prst="rect">
            <a:avLst/>
          </a:prstGeom>
        </p:spPr>
      </p:pic>
      <p:sp>
        <p:nvSpPr>
          <p:cNvPr id="16" name="Google Shape;3791;p30">
            <a:extLst>
              <a:ext uri="{FF2B5EF4-FFF2-40B4-BE49-F238E27FC236}">
                <a16:creationId xmlns:a16="http://schemas.microsoft.com/office/drawing/2014/main" id="{62166C7C-2516-9913-35BF-72E08059BE8A}"/>
              </a:ext>
            </a:extLst>
          </p:cNvPr>
          <p:cNvSpPr txBox="1">
            <a:spLocks/>
          </p:cNvSpPr>
          <p:nvPr/>
        </p:nvSpPr>
        <p:spPr>
          <a:xfrm>
            <a:off x="422059" y="4419787"/>
            <a:ext cx="2505360" cy="43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사용자 앱 초기 설정</a:t>
            </a:r>
            <a:endParaRPr lang="en-US" altLang="ko-KR" sz="2000" b="1" kern="0" dirty="0"/>
          </a:p>
        </p:txBody>
      </p:sp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C1D61DAB-4A95-0C5D-306D-CBC4669CA1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44" y="5130803"/>
            <a:ext cx="1351405" cy="907640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6C315EAA-CDE5-BB6F-A59C-C473C275F42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49" y="5161474"/>
            <a:ext cx="1351405" cy="907640"/>
          </a:xfrm>
          <a:prstGeom prst="rect">
            <a:avLst/>
          </a:prstGeom>
        </p:spPr>
      </p:pic>
      <p:sp>
        <p:nvSpPr>
          <p:cNvPr id="19" name="Google Shape;3791;p30">
            <a:extLst>
              <a:ext uri="{FF2B5EF4-FFF2-40B4-BE49-F238E27FC236}">
                <a16:creationId xmlns:a16="http://schemas.microsoft.com/office/drawing/2014/main" id="{9BC98ABA-341D-FC61-253A-C788D01181F0}"/>
              </a:ext>
            </a:extLst>
          </p:cNvPr>
          <p:cNvSpPr txBox="1">
            <a:spLocks/>
          </p:cNvSpPr>
          <p:nvPr/>
        </p:nvSpPr>
        <p:spPr>
          <a:xfrm>
            <a:off x="3910122" y="4219252"/>
            <a:ext cx="2096714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앱 </a:t>
            </a:r>
            <a:r>
              <a:rPr lang="en-US" altLang="ko-KR" sz="2000" b="1" kern="0" dirty="0"/>
              <a:t>QR </a:t>
            </a:r>
            <a:r>
              <a:rPr lang="ko-KR" altLang="en-US" sz="2000" b="1" kern="0" dirty="0"/>
              <a:t>코드 인식</a:t>
            </a:r>
            <a:endParaRPr lang="en-US" altLang="ko-KR" sz="2000" b="1" kern="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9B45B8-D8F2-C07B-4E28-A4EEE8361B7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0" y="2181683"/>
            <a:ext cx="1367357" cy="1367357"/>
          </a:xfrm>
          <a:prstGeom prst="rect">
            <a:avLst/>
          </a:prstGeom>
        </p:spPr>
      </p:pic>
      <p:sp>
        <p:nvSpPr>
          <p:cNvPr id="34" name="Google Shape;3791;p30">
            <a:extLst>
              <a:ext uri="{FF2B5EF4-FFF2-40B4-BE49-F238E27FC236}">
                <a16:creationId xmlns:a16="http://schemas.microsoft.com/office/drawing/2014/main" id="{5DA84179-7B92-27F2-828C-8DB8BC4E0162}"/>
              </a:ext>
            </a:extLst>
          </p:cNvPr>
          <p:cNvSpPr txBox="1">
            <a:spLocks/>
          </p:cNvSpPr>
          <p:nvPr/>
        </p:nvSpPr>
        <p:spPr>
          <a:xfrm>
            <a:off x="5718456" y="1755546"/>
            <a:ext cx="2338706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관련 데이터 제공</a:t>
            </a:r>
            <a:endParaRPr lang="en-US" altLang="ko-KR" sz="2000" b="1" kern="0" dirty="0"/>
          </a:p>
        </p:txBody>
      </p:sp>
      <p:sp>
        <p:nvSpPr>
          <p:cNvPr id="41" name="Google Shape;3791;p30">
            <a:extLst>
              <a:ext uri="{FF2B5EF4-FFF2-40B4-BE49-F238E27FC236}">
                <a16:creationId xmlns:a16="http://schemas.microsoft.com/office/drawing/2014/main" id="{090D5E8E-7EAC-307A-7444-CD203ADDFB37}"/>
              </a:ext>
            </a:extLst>
          </p:cNvPr>
          <p:cNvSpPr txBox="1">
            <a:spLocks/>
          </p:cNvSpPr>
          <p:nvPr/>
        </p:nvSpPr>
        <p:spPr>
          <a:xfrm>
            <a:off x="5961754" y="3122860"/>
            <a:ext cx="1956826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   데이터 요청</a:t>
            </a:r>
            <a:endParaRPr lang="en-US" altLang="ko-KR" sz="2000" b="1" kern="0" dirty="0"/>
          </a:p>
        </p:txBody>
      </p:sp>
      <p:pic>
        <p:nvPicPr>
          <p:cNvPr id="42" name="그림 41" descr="화살이(가) 표시된 사진&#10;&#10;자동 생성된 설명">
            <a:extLst>
              <a:ext uri="{FF2B5EF4-FFF2-40B4-BE49-F238E27FC236}">
                <a16:creationId xmlns:a16="http://schemas.microsoft.com/office/drawing/2014/main" id="{0697CDD5-02C4-3448-D2C5-790300579E6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97" y="2762351"/>
            <a:ext cx="1367357" cy="786689"/>
          </a:xfrm>
          <a:prstGeom prst="rect">
            <a:avLst/>
          </a:prstGeom>
        </p:spPr>
      </p:pic>
      <p:pic>
        <p:nvPicPr>
          <p:cNvPr id="43" name="그림 42" descr="화살이(가) 표시된 사진&#10;&#10;자동 생성된 설명">
            <a:extLst>
              <a:ext uri="{FF2B5EF4-FFF2-40B4-BE49-F238E27FC236}">
                <a16:creationId xmlns:a16="http://schemas.microsoft.com/office/drawing/2014/main" id="{4D721B46-0185-40AD-D1A7-79CE6588EF0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02835" y="2279596"/>
            <a:ext cx="1431819" cy="786689"/>
          </a:xfrm>
          <a:prstGeom prst="rect">
            <a:avLst/>
          </a:prstGeom>
        </p:spPr>
      </p:pic>
      <p:pic>
        <p:nvPicPr>
          <p:cNvPr id="44" name="그림 43" descr="화살이(가) 표시된 사진&#10;&#10;자동 생성된 설명">
            <a:extLst>
              <a:ext uri="{FF2B5EF4-FFF2-40B4-BE49-F238E27FC236}">
                <a16:creationId xmlns:a16="http://schemas.microsoft.com/office/drawing/2014/main" id="{F5BA07A7-39E2-A5D2-9EC7-649682517C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13" y="5160342"/>
            <a:ext cx="1351405" cy="907640"/>
          </a:xfrm>
          <a:prstGeom prst="rect">
            <a:avLst/>
          </a:prstGeom>
        </p:spPr>
      </p:pic>
      <p:pic>
        <p:nvPicPr>
          <p:cNvPr id="48" name="그림 47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7DCF4A84-59DC-ABB1-A173-57BA239EB93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78" y="4908921"/>
            <a:ext cx="1351404" cy="1351404"/>
          </a:xfrm>
          <a:prstGeom prst="rect">
            <a:avLst/>
          </a:prstGeom>
        </p:spPr>
      </p:pic>
      <p:sp>
        <p:nvSpPr>
          <p:cNvPr id="49" name="Google Shape;3791;p30">
            <a:extLst>
              <a:ext uri="{FF2B5EF4-FFF2-40B4-BE49-F238E27FC236}">
                <a16:creationId xmlns:a16="http://schemas.microsoft.com/office/drawing/2014/main" id="{A107CB76-954B-94CD-B5F3-E07A4DE158B4}"/>
              </a:ext>
            </a:extLst>
          </p:cNvPr>
          <p:cNvSpPr txBox="1">
            <a:spLocks/>
          </p:cNvSpPr>
          <p:nvPr/>
        </p:nvSpPr>
        <p:spPr>
          <a:xfrm>
            <a:off x="8741613" y="4380624"/>
            <a:ext cx="1351404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000" b="1" kern="0" dirty="0"/>
              <a:t>제품 정보</a:t>
            </a:r>
            <a:endParaRPr lang="en-US" altLang="ko-KR" sz="2000" b="1" kern="0" dirty="0"/>
          </a:p>
          <a:p>
            <a:pPr marL="0" indent="0" latinLnBrk="0"/>
            <a:r>
              <a:rPr lang="ko-KR" altLang="en-US" sz="2000" b="1" kern="0" dirty="0"/>
              <a:t>음성 출력</a:t>
            </a:r>
            <a:endParaRPr lang="en-US" altLang="ko-KR" sz="2000" b="1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47215E-872D-D0E7-D80E-BE71E24FC8F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6" y="1947395"/>
            <a:ext cx="1781486" cy="1781486"/>
          </a:xfrm>
          <a:prstGeom prst="rect">
            <a:avLst/>
          </a:prstGeom>
        </p:spPr>
      </p:pic>
      <p:sp>
        <p:nvSpPr>
          <p:cNvPr id="14" name="Google Shape;3791;p30">
            <a:extLst>
              <a:ext uri="{FF2B5EF4-FFF2-40B4-BE49-F238E27FC236}">
                <a16:creationId xmlns:a16="http://schemas.microsoft.com/office/drawing/2014/main" id="{73BEE433-C4AB-B4D9-D745-3748E40CA93D}"/>
              </a:ext>
            </a:extLst>
          </p:cNvPr>
          <p:cNvSpPr txBox="1">
            <a:spLocks/>
          </p:cNvSpPr>
          <p:nvPr/>
        </p:nvSpPr>
        <p:spPr>
          <a:xfrm>
            <a:off x="1964956" y="3766732"/>
            <a:ext cx="1351404" cy="5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 latinLnBrk="0"/>
            <a:r>
              <a:rPr lang="en-US" altLang="ko-KR" sz="2000" b="1" kern="0"/>
              <a:t>QR</a:t>
            </a:r>
            <a:r>
              <a:rPr lang="ko-KR" altLang="en-US" sz="2000" b="1" kern="0" dirty="0"/>
              <a:t>제공</a:t>
            </a:r>
            <a:endParaRPr lang="en-US" altLang="ko-KR" sz="2000" b="1" kern="0" dirty="0"/>
          </a:p>
        </p:txBody>
      </p:sp>
      <p:sp>
        <p:nvSpPr>
          <p:cNvPr id="26" name="Google Shape;3791;p30">
            <a:extLst>
              <a:ext uri="{FF2B5EF4-FFF2-40B4-BE49-F238E27FC236}">
                <a16:creationId xmlns:a16="http://schemas.microsoft.com/office/drawing/2014/main" id="{D85E37DE-A25B-24F2-4F52-1116F6BC3864}"/>
              </a:ext>
            </a:extLst>
          </p:cNvPr>
          <p:cNvSpPr txBox="1">
            <a:spLocks/>
          </p:cNvSpPr>
          <p:nvPr/>
        </p:nvSpPr>
        <p:spPr>
          <a:xfrm>
            <a:off x="11067532" y="4219252"/>
            <a:ext cx="1075044" cy="5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 latinLnBrk="0"/>
            <a:r>
              <a:rPr lang="ko-KR" altLang="en-US" sz="2000" b="1" kern="0" dirty="0"/>
              <a:t>사용자</a:t>
            </a:r>
            <a:endParaRPr lang="en-US" altLang="ko-KR" sz="2000" b="1" kern="0" dirty="0"/>
          </a:p>
        </p:txBody>
      </p:sp>
      <p:sp>
        <p:nvSpPr>
          <p:cNvPr id="28" name="Google Shape;3791;p30">
            <a:extLst>
              <a:ext uri="{FF2B5EF4-FFF2-40B4-BE49-F238E27FC236}">
                <a16:creationId xmlns:a16="http://schemas.microsoft.com/office/drawing/2014/main" id="{0C2770B0-864D-E4F5-CFFD-848CC1EDAAF6}"/>
              </a:ext>
            </a:extLst>
          </p:cNvPr>
          <p:cNvSpPr txBox="1">
            <a:spLocks/>
          </p:cNvSpPr>
          <p:nvPr/>
        </p:nvSpPr>
        <p:spPr>
          <a:xfrm>
            <a:off x="11168622" y="1637942"/>
            <a:ext cx="1075044" cy="5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 latinLnBrk="0"/>
            <a:r>
              <a:rPr lang="ko-KR" altLang="en-US" sz="2000" b="1" kern="0" dirty="0"/>
              <a:t>관리자</a:t>
            </a:r>
            <a:endParaRPr lang="en-US" altLang="ko-KR" sz="2000" b="1" kern="0" dirty="0"/>
          </a:p>
        </p:txBody>
      </p:sp>
    </p:spTree>
    <p:extLst>
      <p:ext uri="{BB962C8B-B14F-4D97-AF65-F5344CB8AC3E}">
        <p14:creationId xmlns:p14="http://schemas.microsoft.com/office/powerpoint/2010/main" val="419995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48843-DBA0-68DC-DF61-DEBB6CE8EAEB}"/>
              </a:ext>
            </a:extLst>
          </p:cNvPr>
          <p:cNvSpPr txBox="1"/>
          <p:nvPr/>
        </p:nvSpPr>
        <p:spPr>
          <a:xfrm>
            <a:off x="647042" y="2599280"/>
            <a:ext cx="10897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관리자 계정 웹페이지에서 제품 이름을 선택 후 </a:t>
            </a:r>
            <a:r>
              <a:rPr lang="en-US" altLang="ko-KR" dirty="0"/>
              <a:t>QR </a:t>
            </a:r>
            <a:r>
              <a:rPr lang="ko-KR" altLang="en-US" dirty="0"/>
              <a:t>생성 버튼을 누른다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 DB</a:t>
            </a:r>
            <a:r>
              <a:rPr lang="ko-KR" altLang="en-US" dirty="0"/>
              <a:t>에 저장된 유통기간을 가공해 유통기한을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가공된 데이터는 웹페이지로 전달해 </a:t>
            </a:r>
            <a:r>
              <a:rPr lang="en-US" altLang="ko-KR" dirty="0"/>
              <a:t>QR</a:t>
            </a:r>
            <a:r>
              <a:rPr lang="ko-KR" altLang="en-US" dirty="0"/>
              <a:t>코드로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QR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생성된 </a:t>
            </a:r>
            <a:r>
              <a:rPr lang="en-US" altLang="ko-KR" dirty="0"/>
              <a:t>QR</a:t>
            </a:r>
            <a:r>
              <a:rPr lang="ko-KR" altLang="en-US" dirty="0"/>
              <a:t>코드를 사용자가 이용할 수 있도록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BE38-B4AE-038D-E79F-0A8DD4152E4C}"/>
              </a:ext>
            </a:extLst>
          </p:cNvPr>
          <p:cNvSpPr txBox="1"/>
          <p:nvPr/>
        </p:nvSpPr>
        <p:spPr>
          <a:xfrm>
            <a:off x="239843" y="2229948"/>
            <a:ext cx="36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34728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수행 시나리오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48843-DBA0-68DC-DF61-DEBB6CE8EAEB}"/>
              </a:ext>
            </a:extLst>
          </p:cNvPr>
          <p:cNvSpPr txBox="1"/>
          <p:nvPr/>
        </p:nvSpPr>
        <p:spPr>
          <a:xfrm>
            <a:off x="647042" y="2599280"/>
            <a:ext cx="10897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설정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앱을 처음 사용하는 경우</a:t>
            </a:r>
            <a:r>
              <a:rPr lang="en-US" altLang="ko-KR" dirty="0"/>
              <a:t>, </a:t>
            </a:r>
            <a:r>
              <a:rPr lang="ko-KR" altLang="en-US" dirty="0"/>
              <a:t>사용자는 앱에서 제공하는 음성 안내에 맞춰 알레르기 설정을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QR </a:t>
            </a:r>
            <a:r>
              <a:rPr lang="ko-KR" altLang="en-US" dirty="0"/>
              <a:t>인식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제품의 </a:t>
            </a:r>
            <a:r>
              <a:rPr lang="en-US" altLang="ko-KR" dirty="0"/>
              <a:t>QR</a:t>
            </a:r>
            <a:r>
              <a:rPr lang="ko-KR" altLang="en-US" dirty="0"/>
              <a:t>코드를 인식해 해당 제품의 이름</a:t>
            </a:r>
            <a:r>
              <a:rPr lang="en-US" altLang="ko-KR" dirty="0"/>
              <a:t>, </a:t>
            </a:r>
            <a:r>
              <a:rPr lang="ko-KR" altLang="en-US" dirty="0"/>
              <a:t>유통기한</a:t>
            </a:r>
            <a:r>
              <a:rPr lang="en-US" altLang="ko-KR" dirty="0"/>
              <a:t>, </a:t>
            </a:r>
            <a:r>
              <a:rPr lang="ko-KR" altLang="en-US" dirty="0"/>
              <a:t>설정된 알레르기 유무를 음성으로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QR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앱은 </a:t>
            </a:r>
            <a:r>
              <a:rPr lang="en-US" altLang="ko-KR" dirty="0"/>
              <a:t>QR</a:t>
            </a:r>
            <a:r>
              <a:rPr lang="ko-KR" altLang="en-US" dirty="0"/>
              <a:t>코드 인식 후 사용자에게 제품의 저장 여부를 물어보고 저장 시 앱 </a:t>
            </a:r>
            <a:r>
              <a:rPr lang="en-US" altLang="ko-KR" dirty="0"/>
              <a:t>DB(Realm) </a:t>
            </a:r>
            <a:r>
              <a:rPr lang="ko-KR" altLang="en-US" dirty="0"/>
              <a:t>해당 제품의 </a:t>
            </a:r>
            <a:endParaRPr lang="en-US" altLang="ko-KR" dirty="0"/>
          </a:p>
          <a:p>
            <a:r>
              <a:rPr lang="en-US" altLang="ko-KR" dirty="0"/>
              <a:t>    QR</a:t>
            </a:r>
            <a:r>
              <a:rPr lang="ko-KR" altLang="en-US" dirty="0"/>
              <a:t>정보를 저장한다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BE38-B4AE-038D-E79F-0A8DD4152E4C}"/>
              </a:ext>
            </a:extLst>
          </p:cNvPr>
          <p:cNvSpPr txBox="1"/>
          <p:nvPr/>
        </p:nvSpPr>
        <p:spPr>
          <a:xfrm>
            <a:off x="239843" y="2229948"/>
            <a:ext cx="36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28654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시스템 구성도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9C2BA2-F210-B9C2-84F4-57AF25A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0" y="1536533"/>
            <a:ext cx="8270589" cy="46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개발 환경</a:t>
            </a:r>
            <a:endParaRPr b="1" dirty="0">
              <a:latin typeface="Ubuntu" panose="020B050403060203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E95FC90-6CD0-EE05-0A81-D025D622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47660"/>
              </p:ext>
            </p:extLst>
          </p:nvPr>
        </p:nvGraphicFramePr>
        <p:xfrm>
          <a:off x="2031967" y="2307834"/>
          <a:ext cx="8128000" cy="328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0836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55851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Swift, 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15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 boot Framework,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62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RealmSwift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kern="0" dirty="0" err="1"/>
                        <a:t>zxing</a:t>
                      </a:r>
                      <a:r>
                        <a:rPr lang="en-US" altLang="ko-KR" sz="1800" kern="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1800" kern="0" dirty="0" err="1"/>
                        <a:t>AVFoundation</a:t>
                      </a:r>
                      <a:r>
                        <a:rPr lang="en-US" altLang="ko-KR" sz="1800" kern="0" dirty="0"/>
                        <a:t>, </a:t>
                      </a:r>
                      <a:r>
                        <a:rPr lang="en-US" altLang="ko-KR" sz="1800" kern="0" dirty="0" err="1"/>
                        <a:t>Mybatis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AWS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5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, Realm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 Development Environment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Code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Tools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Slack, Jira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2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3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개발 방법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F0655148-BF07-7DFE-AE82-67DD2362531E}"/>
              </a:ext>
            </a:extLst>
          </p:cNvPr>
          <p:cNvSpPr txBox="1">
            <a:spLocks/>
          </p:cNvSpPr>
          <p:nvPr/>
        </p:nvSpPr>
        <p:spPr>
          <a:xfrm>
            <a:off x="749190" y="1536533"/>
            <a:ext cx="9934852" cy="28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관리자</a:t>
            </a:r>
            <a:endParaRPr lang="en-US" altLang="ko-KR" sz="2400" b="1" kern="0" dirty="0"/>
          </a:p>
          <a:p>
            <a:pPr marL="0" indent="0" latinLnBrk="0"/>
            <a:r>
              <a:rPr lang="en-US" altLang="ko-KR" sz="2000" kern="0" dirty="0"/>
              <a:t>-     Spring boot</a:t>
            </a:r>
            <a:r>
              <a:rPr lang="ko-KR" altLang="en-US" sz="2000" kern="0" dirty="0"/>
              <a:t>를 사용하여 관리자용 웹사이트를 생성</a:t>
            </a:r>
            <a:r>
              <a:rPr lang="en-US" altLang="ko-KR" sz="2000" kern="0" dirty="0"/>
              <a:t> </a:t>
            </a: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/>
              <a:t>관리자가 입력한 제품의 이름과 날짜를 결합한 데이터를 </a:t>
            </a:r>
            <a:r>
              <a:rPr lang="en-US" altLang="ko-KR" sz="2000" kern="0" dirty="0" err="1"/>
              <a:t>zxing</a:t>
            </a:r>
            <a:r>
              <a:rPr lang="ko-KR" altLang="en-US" sz="2000" kern="0" dirty="0"/>
              <a:t>을 사용해 </a:t>
            </a:r>
            <a:r>
              <a:rPr lang="en-US" altLang="ko-KR" sz="2000" kern="0" dirty="0"/>
              <a:t>QR</a:t>
            </a:r>
            <a:r>
              <a:rPr lang="ko-KR" altLang="en-US" sz="2000" kern="0" dirty="0"/>
              <a:t>코드를                              생성 후 제공한다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r>
              <a:rPr lang="en-US" altLang="ko-KR" sz="2000" kern="0" dirty="0" err="1"/>
              <a:t>Mybatis</a:t>
            </a:r>
            <a:r>
              <a:rPr lang="ko-KR" altLang="en-US" sz="2000" kern="0" dirty="0"/>
              <a:t>를 사용해 웹페이지와 </a:t>
            </a:r>
            <a:r>
              <a:rPr lang="en-US" altLang="ko-KR" sz="2000" kern="0" dirty="0"/>
              <a:t>DB </a:t>
            </a:r>
            <a:r>
              <a:rPr lang="ko-KR" altLang="en-US" sz="2000" kern="0" dirty="0"/>
              <a:t>간 통신한다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/>
              <a:t>제품의 데이터</a:t>
            </a:r>
            <a:r>
              <a:rPr lang="en-US" altLang="ko-KR" sz="2000" kern="0" dirty="0"/>
              <a:t>(</a:t>
            </a:r>
            <a:r>
              <a:rPr lang="ko-KR" altLang="en-US" sz="2000" kern="0" dirty="0"/>
              <a:t>이름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유통기간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알레르기 성분</a:t>
            </a:r>
            <a:r>
              <a:rPr lang="en-US" altLang="ko-KR" sz="2000" kern="0" dirty="0"/>
              <a:t>)</a:t>
            </a:r>
            <a:r>
              <a:rPr lang="ko-KR" altLang="en-US" sz="2000" kern="0" dirty="0"/>
              <a:t>는 </a:t>
            </a:r>
            <a:r>
              <a:rPr lang="en-US" altLang="ko-KR" sz="2000" kern="0" dirty="0"/>
              <a:t>MySQL</a:t>
            </a:r>
            <a:r>
              <a:rPr lang="ko-KR" altLang="en-US" sz="2000" kern="0" dirty="0"/>
              <a:t>에 저장한다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endParaRPr lang="en-US" altLang="ko-KR" sz="2000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58DC56C8-8EB5-928A-67F0-CE7C20E98095}"/>
              </a:ext>
            </a:extLst>
          </p:cNvPr>
          <p:cNvSpPr txBox="1">
            <a:spLocks/>
          </p:cNvSpPr>
          <p:nvPr/>
        </p:nvSpPr>
        <p:spPr>
          <a:xfrm>
            <a:off x="749190" y="4873119"/>
            <a:ext cx="9934852" cy="17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사용자</a:t>
            </a:r>
            <a:endParaRPr lang="en-US" altLang="ko-KR" sz="2400" b="1" kern="0" dirty="0"/>
          </a:p>
          <a:p>
            <a:pPr marL="0" indent="0" latinLnBrk="0"/>
            <a:r>
              <a:rPr lang="en-US" altLang="ko-KR" sz="2000" kern="0" dirty="0"/>
              <a:t>-    </a:t>
            </a:r>
            <a:r>
              <a:rPr lang="ko-KR" altLang="en-US" sz="2000" kern="0" dirty="0"/>
              <a:t>앱을 처음 실행할 경우 </a:t>
            </a:r>
            <a:r>
              <a:rPr lang="en-US" altLang="ko-KR" sz="2000" kern="0" dirty="0" err="1"/>
              <a:t>AVSpeechSynthesizer</a:t>
            </a:r>
            <a:r>
              <a:rPr lang="ko-KR" altLang="en-US" sz="2000" kern="0" dirty="0"/>
              <a:t>를 통해 안내된 음성에 맞춰 알레르기   </a:t>
            </a:r>
            <a:endParaRPr lang="en-US" altLang="ko-KR" sz="2000" kern="0" dirty="0"/>
          </a:p>
          <a:p>
            <a:pPr marL="0" indent="0" latinLnBrk="0"/>
            <a:r>
              <a:rPr lang="ko-KR" altLang="en-US" sz="2000" kern="0" dirty="0"/>
              <a:t>     유무를 </a:t>
            </a:r>
            <a:r>
              <a:rPr lang="en-US" altLang="ko-KR" sz="2000" kern="0" dirty="0" err="1"/>
              <a:t>SFSpeechRecognizer</a:t>
            </a:r>
            <a:r>
              <a:rPr lang="ko-KR" altLang="en-US" sz="2000" kern="0" dirty="0"/>
              <a:t>를 통해 저장</a:t>
            </a:r>
            <a:r>
              <a:rPr lang="en-US" altLang="ko-KR" sz="2000" kern="0" dirty="0"/>
              <a:t>(</a:t>
            </a:r>
            <a:r>
              <a:rPr lang="en-US" altLang="ko-KR" sz="2000" kern="0" dirty="0" err="1"/>
              <a:t>UserDefaults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사용</a:t>
            </a:r>
            <a:r>
              <a:rPr lang="en-US" altLang="ko-KR" sz="2000" kern="0" dirty="0"/>
              <a:t>)</a:t>
            </a:r>
          </a:p>
          <a:p>
            <a:pPr marL="342900" indent="-342900" latinLnBrk="0">
              <a:buFontTx/>
              <a:buChar char="-"/>
            </a:pPr>
            <a:r>
              <a:rPr lang="en-US" altLang="ko-KR" sz="2000" kern="0" dirty="0" err="1"/>
              <a:t>VNDetectBarcodesRequest</a:t>
            </a:r>
            <a:r>
              <a:rPr lang="ko-KR" altLang="en-US" sz="2000" kern="0" dirty="0"/>
              <a:t>를 사용해 </a:t>
            </a:r>
            <a:r>
              <a:rPr lang="en-US" altLang="ko-KR" sz="2000" kern="0" dirty="0"/>
              <a:t>QR </a:t>
            </a:r>
            <a:r>
              <a:rPr lang="ko-KR" altLang="en-US" sz="2000" kern="0" dirty="0"/>
              <a:t>코드를 인식한다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/>
              <a:t>사용자가 제품 저장 유무를 확인한 후 </a:t>
            </a:r>
            <a:r>
              <a:rPr lang="en-US" altLang="ko-KR" sz="2000" kern="0" dirty="0"/>
              <a:t>Realm</a:t>
            </a:r>
            <a:r>
              <a:rPr lang="ko-KR" altLang="en-US" sz="2000" kern="0" dirty="0"/>
              <a:t>에 해당 </a:t>
            </a:r>
            <a:r>
              <a:rPr lang="en-US" altLang="ko-KR" sz="2000" kern="0" dirty="0"/>
              <a:t>QR</a:t>
            </a:r>
            <a:r>
              <a:rPr lang="ko-KR" altLang="en-US" sz="2000" kern="0" dirty="0"/>
              <a:t>코드 정보를 저장한다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/>
              <a:t>저장된 </a:t>
            </a:r>
            <a:r>
              <a:rPr lang="en-US" altLang="ko-KR" sz="2000" kern="0" dirty="0"/>
              <a:t>QR</a:t>
            </a:r>
            <a:r>
              <a:rPr lang="ko-KR" altLang="en-US" sz="2000" kern="0" dirty="0"/>
              <a:t>코드를 조회 시 </a:t>
            </a:r>
            <a:r>
              <a:rPr lang="en-US" altLang="ko-KR" sz="2000" kern="0" dirty="0"/>
              <a:t>Realm</a:t>
            </a:r>
            <a:r>
              <a:rPr lang="ko-KR" altLang="en-US" sz="2000" kern="0" dirty="0"/>
              <a:t>에 있는 </a:t>
            </a:r>
            <a:r>
              <a:rPr lang="ko-KR" altLang="en-US" sz="2000" kern="0" dirty="0" err="1"/>
              <a:t>데이터랑</a:t>
            </a:r>
            <a:r>
              <a:rPr lang="ko-KR" altLang="en-US" sz="2000" kern="0" dirty="0"/>
              <a:t> 대조해 사용자에게 음성으로 제공한다</a:t>
            </a:r>
            <a:r>
              <a:rPr lang="en-US" altLang="ko-KR" sz="2000" kern="0" dirty="0"/>
              <a:t>.</a:t>
            </a:r>
          </a:p>
          <a:p>
            <a:pPr marL="342900" indent="-342900" latinLnBrk="0">
              <a:buFontTx/>
              <a:buChar char="-"/>
            </a:pPr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5233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업무 분담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CA9C36-F6DC-4196-C9EA-E6601A649291}"/>
              </a:ext>
            </a:extLst>
          </p:cNvPr>
          <p:cNvSpPr/>
          <p:nvPr/>
        </p:nvSpPr>
        <p:spPr>
          <a:xfrm>
            <a:off x="1111388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김태민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ko-KR" altLang="en-US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2912B-26CC-F4F8-8FB6-AAD90A33846A}"/>
              </a:ext>
            </a:extLst>
          </p:cNvPr>
          <p:cNvSpPr/>
          <p:nvPr/>
        </p:nvSpPr>
        <p:spPr>
          <a:xfrm>
            <a:off x="3664055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박세인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ko-KR" altLang="en-US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CE357-C12A-BEBA-8BF7-2F6FD3512594}"/>
              </a:ext>
            </a:extLst>
          </p:cNvPr>
          <p:cNvSpPr/>
          <p:nvPr/>
        </p:nvSpPr>
        <p:spPr>
          <a:xfrm>
            <a:off x="6216722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이성배</a:t>
            </a:r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Google Shape;3931;p32">
            <a:extLst>
              <a:ext uri="{FF2B5EF4-FFF2-40B4-BE49-F238E27FC236}">
                <a16:creationId xmlns:a16="http://schemas.microsoft.com/office/drawing/2014/main" id="{9CFBCE4C-9A30-7FBB-8B61-98099DD9C728}"/>
              </a:ext>
            </a:extLst>
          </p:cNvPr>
          <p:cNvSpPr txBox="1">
            <a:spLocks/>
          </p:cNvSpPr>
          <p:nvPr/>
        </p:nvSpPr>
        <p:spPr>
          <a:xfrm>
            <a:off x="1055539" y="3447699"/>
            <a:ext cx="2451698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사례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QR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코드 인식 및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음성 제공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latinLnBrk="0"/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8" name="Google Shape;3931;p32">
            <a:extLst>
              <a:ext uri="{FF2B5EF4-FFF2-40B4-BE49-F238E27FC236}">
                <a16:creationId xmlns:a16="http://schemas.microsoft.com/office/drawing/2014/main" id="{6C6AEEE2-469E-9684-6CB4-170EA28E4F44}"/>
              </a:ext>
            </a:extLst>
          </p:cNvPr>
          <p:cNvSpPr txBox="1">
            <a:spLocks/>
          </p:cNvSpPr>
          <p:nvPr/>
        </p:nvSpPr>
        <p:spPr>
          <a:xfrm>
            <a:off x="3614767" y="3429000"/>
            <a:ext cx="2431945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시나리오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서버 구축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관리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9" name="Google Shape;3931;p32">
            <a:extLst>
              <a:ext uri="{FF2B5EF4-FFF2-40B4-BE49-F238E27FC236}">
                <a16:creationId xmlns:a16="http://schemas.microsoft.com/office/drawing/2014/main" id="{B0EF9EE4-9239-CF5E-812D-1BF047E8FD64}"/>
              </a:ext>
            </a:extLst>
          </p:cNvPr>
          <p:cNvSpPr txBox="1">
            <a:spLocks/>
          </p:cNvSpPr>
          <p:nvPr/>
        </p:nvSpPr>
        <p:spPr>
          <a:xfrm>
            <a:off x="6227724" y="3429000"/>
            <a:ext cx="2340002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구성도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서버 구축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관리</a:t>
            </a:r>
          </a:p>
          <a:p>
            <a:pPr algn="ctr"/>
            <a:endParaRPr lang="en" kern="0" dirty="0">
              <a:latin typeface="Ubuntu" panose="020B0504030602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5EA9A-94B6-1CD1-291A-84F0B5C6A8C3}"/>
              </a:ext>
            </a:extLst>
          </p:cNvPr>
          <p:cNvSpPr/>
          <p:nvPr/>
        </p:nvSpPr>
        <p:spPr>
          <a:xfrm>
            <a:off x="8769387" y="1962346"/>
            <a:ext cx="2340000" cy="39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장지수</a:t>
            </a:r>
            <a:r>
              <a:rPr lang="en-US" altLang="ko-KR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(</a:t>
            </a:r>
            <a:r>
              <a:rPr lang="ko-KR" altLang="en-US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팀장</a:t>
            </a:r>
            <a:r>
              <a:rPr lang="en-US" altLang="ko-KR" sz="2400" b="1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)</a:t>
            </a: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  <a:p>
            <a:pPr algn="ctr"/>
            <a:endParaRPr lang="en-US" altLang="ko-KR" sz="2400" b="1" dirty="0">
              <a:solidFill>
                <a:schemeClr val="tx2">
                  <a:lumMod val="1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1" name="Google Shape;3931;p32">
            <a:extLst>
              <a:ext uri="{FF2B5EF4-FFF2-40B4-BE49-F238E27FC236}">
                <a16:creationId xmlns:a16="http://schemas.microsoft.com/office/drawing/2014/main" id="{C6E9EEB3-1BE7-49CD-285C-1AE5B76FCC68}"/>
              </a:ext>
            </a:extLst>
          </p:cNvPr>
          <p:cNvSpPr txBox="1">
            <a:spLocks/>
          </p:cNvSpPr>
          <p:nvPr/>
        </p:nvSpPr>
        <p:spPr>
          <a:xfrm>
            <a:off x="8709099" y="3447699"/>
            <a:ext cx="2460576" cy="15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데이터 가공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시스템 환경 조사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QR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코드 인식 및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음성 제공 구현</a:t>
            </a:r>
            <a:endParaRPr lang="en-US" altLang="ko-KR" dirty="0">
              <a:solidFill>
                <a:schemeClr val="tx2">
                  <a:lumMod val="10000"/>
                </a:schemeClr>
              </a:solidFill>
            </a:endParaRPr>
          </a:p>
          <a:p>
            <a:pPr latinLnBrk="0"/>
            <a:endParaRPr lang="en" kern="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종합설계 수행일정</a:t>
            </a:r>
            <a:endParaRPr b="1" dirty="0">
              <a:latin typeface="Ubuntu" panose="020B0504030602030204" pitchFamily="34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ED1F648-A374-E96A-64CC-049C012392EE}"/>
              </a:ext>
            </a:extLst>
          </p:cNvPr>
          <p:cNvGraphicFramePr>
            <a:graphicFrameLocks noGrp="1"/>
          </p:cNvGraphicFramePr>
          <p:nvPr/>
        </p:nvGraphicFramePr>
        <p:xfrm>
          <a:off x="950968" y="1849022"/>
          <a:ext cx="10482841" cy="393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34">
                  <a:extLst>
                    <a:ext uri="{9D8B030D-6E8A-4147-A177-3AD203B41FA5}">
                      <a16:colId xmlns:a16="http://schemas.microsoft.com/office/drawing/2014/main" val="3463289959"/>
                    </a:ext>
                  </a:extLst>
                </a:gridCol>
                <a:gridCol w="967526">
                  <a:extLst>
                    <a:ext uri="{9D8B030D-6E8A-4147-A177-3AD203B41FA5}">
                      <a16:colId xmlns:a16="http://schemas.microsoft.com/office/drawing/2014/main" val="2455938252"/>
                    </a:ext>
                  </a:extLst>
                </a:gridCol>
                <a:gridCol w="944766">
                  <a:extLst>
                    <a:ext uri="{9D8B030D-6E8A-4147-A177-3AD203B41FA5}">
                      <a16:colId xmlns:a16="http://schemas.microsoft.com/office/drawing/2014/main" val="2043265426"/>
                    </a:ext>
                  </a:extLst>
                </a:gridCol>
                <a:gridCol w="891002">
                  <a:extLst>
                    <a:ext uri="{9D8B030D-6E8A-4147-A177-3AD203B41FA5}">
                      <a16:colId xmlns:a16="http://schemas.microsoft.com/office/drawing/2014/main" val="327404389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2754209304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928702594"/>
                    </a:ext>
                  </a:extLst>
                </a:gridCol>
                <a:gridCol w="935880">
                  <a:extLst>
                    <a:ext uri="{9D8B030D-6E8A-4147-A177-3AD203B41FA5}">
                      <a16:colId xmlns:a16="http://schemas.microsoft.com/office/drawing/2014/main" val="1429299444"/>
                    </a:ext>
                  </a:extLst>
                </a:gridCol>
                <a:gridCol w="863889">
                  <a:extLst>
                    <a:ext uri="{9D8B030D-6E8A-4147-A177-3AD203B41FA5}">
                      <a16:colId xmlns:a16="http://schemas.microsoft.com/office/drawing/2014/main" val="3012519473"/>
                    </a:ext>
                  </a:extLst>
                </a:gridCol>
                <a:gridCol w="942529">
                  <a:extLst>
                    <a:ext uri="{9D8B030D-6E8A-4147-A177-3AD203B41FA5}">
                      <a16:colId xmlns:a16="http://schemas.microsoft.com/office/drawing/2014/main" val="214854379"/>
                    </a:ext>
                  </a:extLst>
                </a:gridCol>
                <a:gridCol w="992150">
                  <a:extLst>
                    <a:ext uri="{9D8B030D-6E8A-4147-A177-3AD203B41FA5}">
                      <a16:colId xmlns:a16="http://schemas.microsoft.com/office/drawing/2014/main" val="4228203317"/>
                    </a:ext>
                  </a:extLst>
                </a:gridCol>
              </a:tblGrid>
              <a:tr h="5253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highlight>
                          <a:srgbClr val="ABDBFF"/>
                        </a:highlight>
                      </a:endParaRPr>
                    </a:p>
                  </a:txBody>
                  <a:tcPr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7~9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ABDBFF"/>
                          </a:highlight>
                        </a:rPr>
                        <a:t>월</a:t>
                      </a:r>
                    </a:p>
                  </a:txBody>
                  <a:tcPr anchor="ctr">
                    <a:solidFill>
                      <a:srgbClr val="AB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15140"/>
                  </a:ext>
                </a:extLst>
              </a:tr>
              <a:tr h="704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정의 및 분석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39388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개발환경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조사 및 구축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75551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시스템 설계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41513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구현 및 테스트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3603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최종 데모 및 발표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61758"/>
                  </a:ext>
                </a:extLst>
              </a:tr>
              <a:tr h="52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최종 보고서 작성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550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E5D2323-8CFF-C3C6-80E4-2C075523DDC1}"/>
              </a:ext>
            </a:extLst>
          </p:cNvPr>
          <p:cNvSpPr/>
          <p:nvPr/>
        </p:nvSpPr>
        <p:spPr>
          <a:xfrm>
            <a:off x="3064651" y="2634412"/>
            <a:ext cx="967418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F9E4C-447B-CB46-71A1-61DF58679932}"/>
              </a:ext>
            </a:extLst>
          </p:cNvPr>
          <p:cNvSpPr/>
          <p:nvPr/>
        </p:nvSpPr>
        <p:spPr>
          <a:xfrm>
            <a:off x="4032069" y="3276669"/>
            <a:ext cx="1828800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32E81-8A72-6EE0-8422-9074F6412191}"/>
              </a:ext>
            </a:extLst>
          </p:cNvPr>
          <p:cNvSpPr/>
          <p:nvPr/>
        </p:nvSpPr>
        <p:spPr>
          <a:xfrm>
            <a:off x="4976813" y="3817794"/>
            <a:ext cx="884056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7AD9F-0104-0900-D235-D39C5A9D5ED2}"/>
              </a:ext>
            </a:extLst>
          </p:cNvPr>
          <p:cNvSpPr/>
          <p:nvPr/>
        </p:nvSpPr>
        <p:spPr>
          <a:xfrm>
            <a:off x="5860869" y="4358919"/>
            <a:ext cx="4583294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278074-6DA8-17E9-6C1D-6AEE39BE9199}"/>
              </a:ext>
            </a:extLst>
          </p:cNvPr>
          <p:cNvSpPr/>
          <p:nvPr/>
        </p:nvSpPr>
        <p:spPr>
          <a:xfrm>
            <a:off x="10444163" y="4900044"/>
            <a:ext cx="498157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5C6FD-324F-2175-F1A8-FF7C3BF6B31D}"/>
              </a:ext>
            </a:extLst>
          </p:cNvPr>
          <p:cNvSpPr/>
          <p:nvPr/>
        </p:nvSpPr>
        <p:spPr>
          <a:xfrm>
            <a:off x="10942319" y="5421436"/>
            <a:ext cx="491489" cy="21419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4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목차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43" name="Google Shape;3931;p32">
            <a:extLst>
              <a:ext uri="{FF2B5EF4-FFF2-40B4-BE49-F238E27FC236}">
                <a16:creationId xmlns:a16="http://schemas.microsoft.com/office/drawing/2014/main" id="{2C6BAC10-9826-4A53-DAF6-B45D45B5E585}"/>
              </a:ext>
            </a:extLst>
          </p:cNvPr>
          <p:cNvSpPr txBox="1">
            <a:spLocks/>
          </p:cNvSpPr>
          <p:nvPr/>
        </p:nvSpPr>
        <p:spPr>
          <a:xfrm>
            <a:off x="950967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05</a:t>
            </a:r>
          </a:p>
        </p:txBody>
      </p:sp>
      <p:sp>
        <p:nvSpPr>
          <p:cNvPr id="45" name="Google Shape;3933;p32">
            <a:extLst>
              <a:ext uri="{FF2B5EF4-FFF2-40B4-BE49-F238E27FC236}">
                <a16:creationId xmlns:a16="http://schemas.microsoft.com/office/drawing/2014/main" id="{4F4C04C3-3B3D-1496-7542-92C30735A76E}"/>
              </a:ext>
            </a:extLst>
          </p:cNvPr>
          <p:cNvSpPr txBox="1">
            <a:spLocks/>
          </p:cNvSpPr>
          <p:nvPr/>
        </p:nvSpPr>
        <p:spPr>
          <a:xfrm>
            <a:off x="951116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개발 환경 및 개발 방법</a:t>
            </a:r>
          </a:p>
        </p:txBody>
      </p:sp>
      <p:sp>
        <p:nvSpPr>
          <p:cNvPr id="46" name="Google Shape;3934;p32">
            <a:extLst>
              <a:ext uri="{FF2B5EF4-FFF2-40B4-BE49-F238E27FC236}">
                <a16:creationId xmlns:a16="http://schemas.microsoft.com/office/drawing/2014/main" id="{6119A7C2-D59B-FEF6-2410-23E7623DFCC3}"/>
              </a:ext>
            </a:extLst>
          </p:cNvPr>
          <p:cNvSpPr txBox="1">
            <a:spLocks/>
          </p:cNvSpPr>
          <p:nvPr/>
        </p:nvSpPr>
        <p:spPr>
          <a:xfrm>
            <a:off x="3511956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06</a:t>
            </a:r>
          </a:p>
        </p:txBody>
      </p:sp>
      <p:sp>
        <p:nvSpPr>
          <p:cNvPr id="48" name="Google Shape;3936;p32">
            <a:extLst>
              <a:ext uri="{FF2B5EF4-FFF2-40B4-BE49-F238E27FC236}">
                <a16:creationId xmlns:a16="http://schemas.microsoft.com/office/drawing/2014/main" id="{3B824255-8B2C-BB8C-B1AD-72E08656E8DE}"/>
              </a:ext>
            </a:extLst>
          </p:cNvPr>
          <p:cNvSpPr txBox="1">
            <a:spLocks/>
          </p:cNvSpPr>
          <p:nvPr/>
        </p:nvSpPr>
        <p:spPr>
          <a:xfrm>
            <a:off x="3511978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업무 분담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49" name="Google Shape;3937;p32">
            <a:extLst>
              <a:ext uri="{FF2B5EF4-FFF2-40B4-BE49-F238E27FC236}">
                <a16:creationId xmlns:a16="http://schemas.microsoft.com/office/drawing/2014/main" id="{DE74D80A-E228-FB8F-DACE-CDDF12CE2248}"/>
              </a:ext>
            </a:extLst>
          </p:cNvPr>
          <p:cNvSpPr txBox="1">
            <a:spLocks/>
          </p:cNvSpPr>
          <p:nvPr/>
        </p:nvSpPr>
        <p:spPr>
          <a:xfrm>
            <a:off x="6072947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07</a:t>
            </a:r>
          </a:p>
        </p:txBody>
      </p:sp>
      <p:sp>
        <p:nvSpPr>
          <p:cNvPr id="51" name="Google Shape;3939;p32">
            <a:extLst>
              <a:ext uri="{FF2B5EF4-FFF2-40B4-BE49-F238E27FC236}">
                <a16:creationId xmlns:a16="http://schemas.microsoft.com/office/drawing/2014/main" id="{DC3B6395-56EE-4EA2-565E-9C728368F465}"/>
              </a:ext>
            </a:extLst>
          </p:cNvPr>
          <p:cNvSpPr txBox="1">
            <a:spLocks/>
          </p:cNvSpPr>
          <p:nvPr/>
        </p:nvSpPr>
        <p:spPr>
          <a:xfrm>
            <a:off x="6072974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종합설계 수행일정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2" name="Google Shape;3940;p32">
            <a:extLst>
              <a:ext uri="{FF2B5EF4-FFF2-40B4-BE49-F238E27FC236}">
                <a16:creationId xmlns:a16="http://schemas.microsoft.com/office/drawing/2014/main" id="{73E27FFC-E2D2-6B90-7B6F-EB66AE7195E6}"/>
              </a:ext>
            </a:extLst>
          </p:cNvPr>
          <p:cNvSpPr txBox="1">
            <a:spLocks/>
          </p:cNvSpPr>
          <p:nvPr/>
        </p:nvSpPr>
        <p:spPr>
          <a:xfrm>
            <a:off x="8633938" y="4237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08</a:t>
            </a:r>
          </a:p>
        </p:txBody>
      </p:sp>
      <p:sp>
        <p:nvSpPr>
          <p:cNvPr id="54" name="Google Shape;3942;p32">
            <a:extLst>
              <a:ext uri="{FF2B5EF4-FFF2-40B4-BE49-F238E27FC236}">
                <a16:creationId xmlns:a16="http://schemas.microsoft.com/office/drawing/2014/main" id="{3BE9D87F-BC4D-5705-04D7-D118C7235081}"/>
              </a:ext>
            </a:extLst>
          </p:cNvPr>
          <p:cNvSpPr txBox="1">
            <a:spLocks/>
          </p:cNvSpPr>
          <p:nvPr/>
        </p:nvSpPr>
        <p:spPr>
          <a:xfrm>
            <a:off x="8633938" y="4739234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필요기술 및 참고문헌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5" name="Google Shape;3931;p32">
            <a:extLst>
              <a:ext uri="{FF2B5EF4-FFF2-40B4-BE49-F238E27FC236}">
                <a16:creationId xmlns:a16="http://schemas.microsoft.com/office/drawing/2014/main" id="{273E4E42-ABA9-2691-AE77-85AF457A83C6}"/>
              </a:ext>
            </a:extLst>
          </p:cNvPr>
          <p:cNvSpPr txBox="1">
            <a:spLocks/>
          </p:cNvSpPr>
          <p:nvPr/>
        </p:nvSpPr>
        <p:spPr>
          <a:xfrm>
            <a:off x="950967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01</a:t>
            </a:r>
          </a:p>
        </p:txBody>
      </p:sp>
      <p:sp>
        <p:nvSpPr>
          <p:cNvPr id="57" name="Google Shape;3933;p32">
            <a:extLst>
              <a:ext uri="{FF2B5EF4-FFF2-40B4-BE49-F238E27FC236}">
                <a16:creationId xmlns:a16="http://schemas.microsoft.com/office/drawing/2014/main" id="{F6D4412D-1E69-D304-93E4-178DA19E058A}"/>
              </a:ext>
            </a:extLst>
          </p:cNvPr>
          <p:cNvSpPr txBox="1">
            <a:spLocks/>
          </p:cNvSpPr>
          <p:nvPr/>
        </p:nvSpPr>
        <p:spPr>
          <a:xfrm>
            <a:off x="951116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>
                <a:latin typeface="Ubuntu" panose="020B0504030602030204" pitchFamily="34" charset="0"/>
              </a:rPr>
              <a:t>프로젝트 개요</a:t>
            </a:r>
            <a:endParaRPr lang="ko-KR" altLang="en-US" sz="2400" kern="0" dirty="0">
              <a:latin typeface="Ubuntu" panose="020B0504030602030204" pitchFamily="34" charset="0"/>
            </a:endParaRPr>
          </a:p>
        </p:txBody>
      </p:sp>
      <p:sp>
        <p:nvSpPr>
          <p:cNvPr id="58" name="Google Shape;3934;p32">
            <a:extLst>
              <a:ext uri="{FF2B5EF4-FFF2-40B4-BE49-F238E27FC236}">
                <a16:creationId xmlns:a16="http://schemas.microsoft.com/office/drawing/2014/main" id="{C2AFD30A-A888-3528-710D-7B70B9834DF7}"/>
              </a:ext>
            </a:extLst>
          </p:cNvPr>
          <p:cNvSpPr txBox="1">
            <a:spLocks/>
          </p:cNvSpPr>
          <p:nvPr/>
        </p:nvSpPr>
        <p:spPr>
          <a:xfrm>
            <a:off x="3511956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 dirty="0">
                <a:latin typeface="Ubuntu" panose="020B0504030602030204" pitchFamily="34" charset="0"/>
              </a:rPr>
              <a:t>02</a:t>
            </a:r>
          </a:p>
        </p:txBody>
      </p:sp>
      <p:sp>
        <p:nvSpPr>
          <p:cNvPr id="60" name="Google Shape;3936;p32">
            <a:extLst>
              <a:ext uri="{FF2B5EF4-FFF2-40B4-BE49-F238E27FC236}">
                <a16:creationId xmlns:a16="http://schemas.microsoft.com/office/drawing/2014/main" id="{F2CB7091-3B8A-2406-A2B6-0AAA168C2B37}"/>
              </a:ext>
            </a:extLst>
          </p:cNvPr>
          <p:cNvSpPr txBox="1">
            <a:spLocks/>
          </p:cNvSpPr>
          <p:nvPr/>
        </p:nvSpPr>
        <p:spPr>
          <a:xfrm>
            <a:off x="3511978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관련 연구 및 사례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61" name="Google Shape;3937;p32">
            <a:extLst>
              <a:ext uri="{FF2B5EF4-FFF2-40B4-BE49-F238E27FC236}">
                <a16:creationId xmlns:a16="http://schemas.microsoft.com/office/drawing/2014/main" id="{96EEFD84-A143-58CB-25FB-921E19881C86}"/>
              </a:ext>
            </a:extLst>
          </p:cNvPr>
          <p:cNvSpPr txBox="1">
            <a:spLocks/>
          </p:cNvSpPr>
          <p:nvPr/>
        </p:nvSpPr>
        <p:spPr>
          <a:xfrm>
            <a:off x="6072947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03</a:t>
            </a:r>
          </a:p>
        </p:txBody>
      </p:sp>
      <p:sp>
        <p:nvSpPr>
          <p:cNvPr id="63" name="Google Shape;3939;p32">
            <a:extLst>
              <a:ext uri="{FF2B5EF4-FFF2-40B4-BE49-F238E27FC236}">
                <a16:creationId xmlns:a16="http://schemas.microsoft.com/office/drawing/2014/main" id="{7C4B4436-7B3B-3933-54EE-D512F6F2A28A}"/>
              </a:ext>
            </a:extLst>
          </p:cNvPr>
          <p:cNvSpPr txBox="1">
            <a:spLocks/>
          </p:cNvSpPr>
          <p:nvPr/>
        </p:nvSpPr>
        <p:spPr>
          <a:xfrm>
            <a:off x="6072974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시스템 수행 시나리오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  <p:sp>
        <p:nvSpPr>
          <p:cNvPr id="3904" name="Google Shape;3940;p32">
            <a:extLst>
              <a:ext uri="{FF2B5EF4-FFF2-40B4-BE49-F238E27FC236}">
                <a16:creationId xmlns:a16="http://schemas.microsoft.com/office/drawing/2014/main" id="{0C63410A-487E-6761-8A56-35977000D7E0}"/>
              </a:ext>
            </a:extLst>
          </p:cNvPr>
          <p:cNvSpPr txBox="1">
            <a:spLocks/>
          </p:cNvSpPr>
          <p:nvPr/>
        </p:nvSpPr>
        <p:spPr>
          <a:xfrm>
            <a:off x="8633938" y="2038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4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" b="1" kern="0">
                <a:latin typeface="Ubuntu" panose="020B0504030602030204" pitchFamily="34" charset="0"/>
              </a:rPr>
              <a:t>04</a:t>
            </a:r>
          </a:p>
        </p:txBody>
      </p:sp>
      <p:sp>
        <p:nvSpPr>
          <p:cNvPr id="3906" name="Google Shape;3942;p32">
            <a:extLst>
              <a:ext uri="{FF2B5EF4-FFF2-40B4-BE49-F238E27FC236}">
                <a16:creationId xmlns:a16="http://schemas.microsoft.com/office/drawing/2014/main" id="{D0487B97-A6BC-8036-6F74-6EF6E28003E2}"/>
              </a:ext>
            </a:extLst>
          </p:cNvPr>
          <p:cNvSpPr txBox="1">
            <a:spLocks/>
          </p:cNvSpPr>
          <p:nvPr/>
        </p:nvSpPr>
        <p:spPr>
          <a:xfrm>
            <a:off x="8633938" y="2540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Font typeface="Ubuntu"/>
              <a:buNone/>
              <a:defRPr sz="4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>
              <a:spcAft>
                <a:spcPts val="2133"/>
              </a:spcAft>
            </a:pPr>
            <a:r>
              <a:rPr lang="ko-KR" altLang="en-US" sz="2400" kern="0" dirty="0">
                <a:latin typeface="Ubuntu" panose="020B0504030602030204" pitchFamily="34" charset="0"/>
              </a:rPr>
              <a:t>시스템 구성도</a:t>
            </a:r>
            <a:endParaRPr lang="en-US" sz="2400" kern="0" dirty="0"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b="1" dirty="0">
                <a:latin typeface="Ubuntu" panose="020B0504030602030204" pitchFamily="34" charset="0"/>
              </a:rPr>
              <a:t>GitHub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BFC22-24F5-E5EC-3D52-C7627CBA8881}"/>
              </a:ext>
            </a:extLst>
          </p:cNvPr>
          <p:cNvSpPr txBox="1"/>
          <p:nvPr/>
        </p:nvSpPr>
        <p:spPr>
          <a:xfrm>
            <a:off x="1303422" y="240566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https://github.com/tukcom2023CD/MBTI.git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7FD12-A2C8-D54B-DB1B-A45156112227}"/>
              </a:ext>
            </a:extLst>
          </p:cNvPr>
          <p:cNvSpPr txBox="1"/>
          <p:nvPr/>
        </p:nvSpPr>
        <p:spPr>
          <a:xfrm>
            <a:off x="1303422" y="2046121"/>
            <a:ext cx="203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Github </a:t>
            </a:r>
            <a:r>
              <a:rPr lang="ko-KR" altLang="en-US" sz="2000" b="1" dirty="0"/>
              <a:t>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44F5A-2F3B-735C-F129-33F040065DBA}"/>
              </a:ext>
            </a:extLst>
          </p:cNvPr>
          <p:cNvSpPr txBox="1"/>
          <p:nvPr/>
        </p:nvSpPr>
        <p:spPr>
          <a:xfrm>
            <a:off x="1303422" y="3180712"/>
            <a:ext cx="203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ID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807C-724D-9EFD-122B-AC9AD8EFDAD3}"/>
              </a:ext>
            </a:extLst>
          </p:cNvPr>
          <p:cNvSpPr txBox="1"/>
          <p:nvPr/>
        </p:nvSpPr>
        <p:spPr>
          <a:xfrm>
            <a:off x="1303424" y="3722292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김태민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052BD-6497-CE28-8D5F-DA3935FEECF3}"/>
              </a:ext>
            </a:extLst>
          </p:cNvPr>
          <p:cNvSpPr txBox="1"/>
          <p:nvPr/>
        </p:nvSpPr>
        <p:spPr>
          <a:xfrm>
            <a:off x="1303422" y="4870054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이성배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5E922-A567-A0FF-7F65-219C793EC908}"/>
              </a:ext>
            </a:extLst>
          </p:cNvPr>
          <p:cNvSpPr txBox="1"/>
          <p:nvPr/>
        </p:nvSpPr>
        <p:spPr>
          <a:xfrm>
            <a:off x="1303423" y="4296173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박세인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C1425-C32F-895B-2267-3AC6217AD14E}"/>
              </a:ext>
            </a:extLst>
          </p:cNvPr>
          <p:cNvSpPr txBox="1"/>
          <p:nvPr/>
        </p:nvSpPr>
        <p:spPr>
          <a:xfrm>
            <a:off x="2417850" y="372492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</a:t>
            </a:r>
            <a:r>
              <a:rPr lang="en-US" altLang="ko-KR" dirty="0"/>
              <a:t>/rlaxoals36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C28AA-1826-9511-25C9-8B8DC53E3136}"/>
              </a:ext>
            </a:extLst>
          </p:cNvPr>
          <p:cNvSpPr txBox="1"/>
          <p:nvPr/>
        </p:nvSpPr>
        <p:spPr>
          <a:xfrm>
            <a:off x="2417850" y="429875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/>
              <a:t>antonio26548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9C62F-0F23-7E30-E5A6-C206944CCA01}"/>
              </a:ext>
            </a:extLst>
          </p:cNvPr>
          <p:cNvSpPr txBox="1"/>
          <p:nvPr/>
        </p:nvSpPr>
        <p:spPr>
          <a:xfrm>
            <a:off x="2401307" y="487005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 err="1"/>
              <a:t>BAESlee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50BF-BA30-0331-01FC-D2ACC6FEBCD4}"/>
              </a:ext>
            </a:extLst>
          </p:cNvPr>
          <p:cNvSpPr txBox="1"/>
          <p:nvPr/>
        </p:nvSpPr>
        <p:spPr>
          <a:xfrm>
            <a:off x="1312948" y="5414266"/>
            <a:ext cx="87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CA365-8306-E73C-B941-62A5B36B1919}"/>
              </a:ext>
            </a:extLst>
          </p:cNvPr>
          <p:cNvSpPr txBox="1"/>
          <p:nvPr/>
        </p:nvSpPr>
        <p:spPr>
          <a:xfrm>
            <a:off x="2417850" y="5414266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  <a:r>
              <a:rPr lang="en-US" altLang="ko-KR" dirty="0" err="1"/>
              <a:t>jisssuu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88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참고 문헌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6CF9DE4-6E04-E2E0-0975-C9CE2A4B4657}"/>
              </a:ext>
            </a:extLst>
          </p:cNvPr>
          <p:cNvSpPr txBox="1">
            <a:spLocks/>
          </p:cNvSpPr>
          <p:nvPr/>
        </p:nvSpPr>
        <p:spPr>
          <a:xfrm>
            <a:off x="331671" y="1888076"/>
            <a:ext cx="5764328" cy="154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1. </a:t>
            </a:r>
            <a:r>
              <a:rPr lang="ko-KR" altLang="en-US" sz="2000" b="1" kern="0" dirty="0"/>
              <a:t>희망 제작소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이땅에서</a:t>
            </a:r>
            <a:r>
              <a:rPr lang="ko-KR" altLang="en-US" strike="noStrike" kern="0" spc="-1" dirty="0">
                <a:latin typeface="Noto Sans KR"/>
              </a:rPr>
              <a:t> 시각장애인으로 산다는 것 </a:t>
            </a:r>
            <a:r>
              <a:rPr lang="en-US" altLang="ko-KR" strike="noStrike" kern="0" spc="-1" dirty="0">
                <a:latin typeface="Noto Sans KR"/>
              </a:rPr>
              <a:t>– </a:t>
            </a:r>
            <a:r>
              <a:rPr lang="ko-KR" altLang="en-US" strike="noStrike" kern="0" spc="-1" dirty="0">
                <a:latin typeface="Noto Sans KR"/>
              </a:rPr>
              <a:t>목숨을 걸어야 하는 일</a:t>
            </a:r>
            <a:r>
              <a:rPr lang="en-US" altLang="ko-KR" strike="noStrike" kern="0" spc="-1" dirty="0">
                <a:latin typeface="Noto Sans KR"/>
              </a:rPr>
              <a:t>!</a:t>
            </a: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https://www.makehope.org/%EC%9D%B4%EB%95%85%EC%97%90%EC%84%9C-%EC%8B%9C%EA%B0%81%EC%9E%A5%EC%95%A0%EC%9D%B8%EC%9C%BC%EB%A1%9C-%EC%82%B0%EB%8B%A4%EB%8A%94-%EA%B2%83-%EB%AA%A9%EC%88%A8%EC%9D%84-%EA%B1%B8%EC%96%B4%EC%95%BC/</a:t>
            </a:r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ED2EFDB7-D341-1750-9EDC-C6C344D04AA4}"/>
              </a:ext>
            </a:extLst>
          </p:cNvPr>
          <p:cNvSpPr txBox="1">
            <a:spLocks/>
          </p:cNvSpPr>
          <p:nvPr/>
        </p:nvSpPr>
        <p:spPr>
          <a:xfrm>
            <a:off x="331671" y="3391522"/>
            <a:ext cx="5619951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2. HIT</a:t>
            </a:r>
            <a:r>
              <a:rPr lang="ko-KR" altLang="en-US" sz="2000" b="1" kern="0" dirty="0"/>
              <a:t> </a:t>
            </a:r>
            <a:r>
              <a:rPr lang="en-US" altLang="ko-KR" sz="2000" b="1" kern="0" dirty="0"/>
              <a:t>NEWS</a:t>
            </a:r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식약처</a:t>
            </a:r>
            <a:r>
              <a:rPr lang="ko-KR" altLang="en-US" strike="noStrike" kern="0" spc="-1" dirty="0">
                <a:latin typeface="Noto Sans KR"/>
              </a:rPr>
              <a:t> </a:t>
            </a:r>
            <a:r>
              <a:rPr lang="en-US" altLang="ko-KR" strike="noStrike" kern="0" spc="-1" dirty="0">
                <a:latin typeface="Noto Sans KR"/>
              </a:rPr>
              <a:t>"</a:t>
            </a:r>
            <a:r>
              <a:rPr lang="ko-KR" altLang="en-US" strike="noStrike" kern="0" spc="-1" dirty="0">
                <a:latin typeface="Noto Sans KR"/>
              </a:rPr>
              <a:t>의약품 점자표기 의무화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당장은 시행 어렵다</a:t>
            </a:r>
            <a:r>
              <a:rPr lang="en-US" altLang="ko-KR" strike="noStrike" kern="0" spc="-1" dirty="0">
                <a:latin typeface="Noto Sans KR"/>
              </a:rPr>
              <a:t>“ </a:t>
            </a:r>
            <a:r>
              <a:rPr lang="ko-KR" altLang="en-US" strike="noStrike" kern="0" spc="-1" dirty="0">
                <a:latin typeface="Noto Sans KR"/>
              </a:rPr>
              <a:t>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http://www.hitnews.co.kr/news/articleView.html?idxno=30841</a:t>
            </a: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0B4461AD-1DB3-F6DE-BDEF-98F9AA2DBDAC}"/>
              </a:ext>
            </a:extLst>
          </p:cNvPr>
          <p:cNvSpPr txBox="1">
            <a:spLocks/>
          </p:cNvSpPr>
          <p:nvPr/>
        </p:nvSpPr>
        <p:spPr>
          <a:xfrm>
            <a:off x="331671" y="5571316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4. </a:t>
            </a:r>
            <a:r>
              <a:rPr lang="ko-KR" altLang="en-US" sz="2000" b="1" kern="0" dirty="0" err="1"/>
              <a:t>비즈한국</a:t>
            </a:r>
            <a:endParaRPr lang="en-US" altLang="ko-KR" sz="2000" b="1" kern="0" dirty="0"/>
          </a:p>
          <a:p>
            <a:pPr marL="0" indent="0" latinLnBrk="0"/>
            <a:r>
              <a:rPr lang="en-US" altLang="ko-KR" strike="noStrike" kern="0" spc="-1" dirty="0">
                <a:latin typeface="Noto Sans KR"/>
              </a:rPr>
              <a:t>'</a:t>
            </a:r>
            <a:r>
              <a:rPr lang="ko-KR" altLang="en-US" strike="noStrike" kern="0" spc="-1" dirty="0">
                <a:latin typeface="Noto Sans KR"/>
              </a:rPr>
              <a:t>점자 표기 의무</a:t>
            </a:r>
            <a:r>
              <a:rPr lang="en-US" altLang="ko-KR" strike="noStrike" kern="0" spc="-1" dirty="0">
                <a:latin typeface="Noto Sans KR"/>
              </a:rPr>
              <a:t>' </a:t>
            </a:r>
            <a:r>
              <a:rPr lang="ko-KR" altLang="en-US" strike="noStrike" kern="0" spc="-1" dirty="0">
                <a:latin typeface="Noto Sans KR"/>
              </a:rPr>
              <a:t>약사법 시행 </a:t>
            </a:r>
            <a:r>
              <a:rPr lang="en-US" altLang="ko-KR" strike="noStrike" kern="0" spc="-1" dirty="0">
                <a:latin typeface="Noto Sans KR"/>
              </a:rPr>
              <a:t>2</a:t>
            </a:r>
            <a:r>
              <a:rPr lang="ko-KR" altLang="en-US" strike="noStrike" kern="0" spc="-1" dirty="0">
                <a:latin typeface="Noto Sans KR"/>
              </a:rPr>
              <a:t>년 앞두고 식품업계 먼저 나선 까닭 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https://www.bizhankook.com/bk/article/23597</a:t>
            </a:r>
            <a:endParaRPr lang="ko-KR" altLang="en-US" sz="1200" b="1" dirty="0">
              <a:solidFill>
                <a:srgbClr val="000000"/>
              </a:solidFill>
              <a:latin typeface="Apple SD Gothic Neo"/>
            </a:endParaRPr>
          </a:p>
          <a:p>
            <a:pPr marL="0" indent="0" latinLnBrk="0"/>
            <a:endParaRPr lang="en-US" altLang="ko-KR" sz="1200" strike="noStrike" spc="-1" dirty="0">
              <a:latin typeface="Noto Sans KR"/>
            </a:endParaRPr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54F9AB49-5D37-30CE-AA7E-64B7C50A20F0}"/>
              </a:ext>
            </a:extLst>
          </p:cNvPr>
          <p:cNvSpPr txBox="1">
            <a:spLocks/>
          </p:cNvSpPr>
          <p:nvPr/>
        </p:nvSpPr>
        <p:spPr>
          <a:xfrm>
            <a:off x="331671" y="4481419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3. </a:t>
            </a:r>
            <a:r>
              <a:rPr lang="ko-KR" altLang="en-US" sz="2000" b="1" kern="0" dirty="0" err="1"/>
              <a:t>비마이너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식품업체 </a:t>
            </a:r>
            <a:r>
              <a:rPr lang="en-US" altLang="ko-KR" strike="noStrike" kern="0" spc="-1" dirty="0">
                <a:latin typeface="Noto Sans KR"/>
              </a:rPr>
              <a:t>95%</a:t>
            </a:r>
            <a:r>
              <a:rPr lang="ko-KR" altLang="en-US" strike="noStrike" kern="0" spc="-1" dirty="0">
                <a:latin typeface="Noto Sans KR"/>
              </a:rPr>
              <a:t>는 점자제공 안 해</a:t>
            </a:r>
            <a:r>
              <a:rPr lang="en-US" altLang="ko-KR" strike="noStrike" kern="0" spc="-1" dirty="0">
                <a:latin typeface="Noto Sans KR"/>
              </a:rPr>
              <a:t>… </a:t>
            </a:r>
            <a:r>
              <a:rPr lang="ko-KR" altLang="en-US" strike="noStrike" kern="0" spc="-1" dirty="0">
                <a:latin typeface="Noto Sans KR"/>
              </a:rPr>
              <a:t>제품명 표기는 단 </a:t>
            </a:r>
            <a:r>
              <a:rPr lang="en-US" altLang="ko-KR" strike="noStrike" kern="0" spc="-1" dirty="0">
                <a:latin typeface="Noto Sans KR"/>
              </a:rPr>
              <a:t>4</a:t>
            </a:r>
            <a:r>
              <a:rPr lang="ko-KR" altLang="en-US" strike="noStrike" kern="0" spc="-1" dirty="0">
                <a:latin typeface="Noto Sans KR"/>
              </a:rPr>
              <a:t>개 제품에만 기사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https://www.beminor.com/news/articleView.html?idxno=22086</a:t>
            </a:r>
          </a:p>
        </p:txBody>
      </p:sp>
      <p:sp>
        <p:nvSpPr>
          <p:cNvPr id="9" name="Google Shape;3791;p30">
            <a:extLst>
              <a:ext uri="{FF2B5EF4-FFF2-40B4-BE49-F238E27FC236}">
                <a16:creationId xmlns:a16="http://schemas.microsoft.com/office/drawing/2014/main" id="{E99BF16A-61BB-7B0E-62DE-CC5929890C41}"/>
              </a:ext>
            </a:extLst>
          </p:cNvPr>
          <p:cNvSpPr txBox="1">
            <a:spLocks/>
          </p:cNvSpPr>
          <p:nvPr/>
        </p:nvSpPr>
        <p:spPr>
          <a:xfrm>
            <a:off x="6095967" y="1888076"/>
            <a:ext cx="5630812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5. SBS NEWS</a:t>
            </a:r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시각장애인이 산 그 우유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유통기한 점자 표시도 없었다 </a:t>
            </a:r>
            <a:r>
              <a:rPr lang="ko-KR" altLang="en-US" kern="0" spc="-1" dirty="0">
                <a:latin typeface="Noto Sans KR"/>
              </a:rPr>
              <a:t>기사</a:t>
            </a:r>
            <a:endParaRPr lang="ko-KR" altLang="en-US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https://news.sbs.co.kr/news/endPage.do?news_id=N1006896370</a:t>
            </a:r>
          </a:p>
        </p:txBody>
      </p:sp>
      <p:sp>
        <p:nvSpPr>
          <p:cNvPr id="10" name="Google Shape;3791;p30">
            <a:extLst>
              <a:ext uri="{FF2B5EF4-FFF2-40B4-BE49-F238E27FC236}">
                <a16:creationId xmlns:a16="http://schemas.microsoft.com/office/drawing/2014/main" id="{7362E804-5BDB-3AC6-00DC-B27D53B9BBDF}"/>
              </a:ext>
            </a:extLst>
          </p:cNvPr>
          <p:cNvSpPr txBox="1">
            <a:spLocks/>
          </p:cNvSpPr>
          <p:nvPr/>
        </p:nvSpPr>
        <p:spPr>
          <a:xfrm>
            <a:off x="6095967" y="3391521"/>
            <a:ext cx="5630812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6. </a:t>
            </a:r>
            <a:r>
              <a:rPr lang="en-US" altLang="ko-KR" sz="2000" b="1" kern="0" dirty="0" err="1"/>
              <a:t>ChosunMedia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 err="1">
                <a:latin typeface="Noto Sans KR"/>
              </a:rPr>
              <a:t>식약처</a:t>
            </a:r>
            <a:r>
              <a:rPr lang="en-US" altLang="ko-KR" strike="noStrike" kern="0" spc="-1" dirty="0">
                <a:latin typeface="Noto Sans KR"/>
              </a:rPr>
              <a:t>, </a:t>
            </a:r>
            <a:r>
              <a:rPr lang="ko-KR" altLang="en-US" strike="noStrike" kern="0" spc="-1" dirty="0">
                <a:latin typeface="Noto Sans KR"/>
              </a:rPr>
              <a:t>식품 점자 표기 가이드라인 배포</a:t>
            </a:r>
            <a:r>
              <a:rPr lang="en-US" altLang="ko-KR" strike="noStrike" kern="0" spc="-1" dirty="0">
                <a:latin typeface="Noto Sans KR"/>
              </a:rPr>
              <a:t>…“</a:t>
            </a:r>
            <a:r>
              <a:rPr lang="ko-KR" altLang="en-US" strike="noStrike" kern="0" spc="-1" dirty="0">
                <a:latin typeface="Noto Sans KR"/>
              </a:rPr>
              <a:t>장애인도 정확히 알고 살 수 있어야” </a:t>
            </a:r>
            <a:r>
              <a:rPr lang="ko-KR" altLang="en-US" kern="0" spc="-1" dirty="0">
                <a:latin typeface="Noto Sans KR"/>
              </a:rPr>
              <a:t>기사</a:t>
            </a:r>
            <a:endParaRPr lang="ko-KR" altLang="en-US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https://futurechosun.com/archives/66312</a:t>
            </a:r>
          </a:p>
        </p:txBody>
      </p:sp>
    </p:spTree>
    <p:extLst>
      <p:ext uri="{BB962C8B-B14F-4D97-AF65-F5344CB8AC3E}">
        <p14:creationId xmlns:p14="http://schemas.microsoft.com/office/powerpoint/2010/main" val="58218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참고 문헌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6CF9DE4-6E04-E2E0-0975-C9CE2A4B4657}"/>
              </a:ext>
            </a:extLst>
          </p:cNvPr>
          <p:cNvSpPr txBox="1">
            <a:spLocks/>
          </p:cNvSpPr>
          <p:nvPr/>
        </p:nvSpPr>
        <p:spPr>
          <a:xfrm>
            <a:off x="331671" y="1888076"/>
            <a:ext cx="5764328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7. NTIS</a:t>
            </a:r>
          </a:p>
          <a:p>
            <a:pPr marL="0" indent="0" latinLnBrk="0"/>
            <a:r>
              <a:rPr lang="ko-KR" altLang="en-US" kern="0" spc="-1" dirty="0">
                <a:latin typeface="Noto Sans KR"/>
              </a:rPr>
              <a:t>국가</a:t>
            </a:r>
            <a:r>
              <a:rPr lang="en-US" altLang="ko-KR" kern="0" spc="-1" dirty="0">
                <a:latin typeface="Noto Sans KR"/>
              </a:rPr>
              <a:t>R&amp;D</a:t>
            </a:r>
            <a:r>
              <a:rPr lang="ko-KR" altLang="en-US" kern="0" spc="-1" dirty="0">
                <a:latin typeface="Noto Sans KR"/>
              </a:rPr>
              <a:t>통합공고</a:t>
            </a:r>
            <a:r>
              <a:rPr lang="en-US" altLang="ko-KR" kern="0" spc="-1" dirty="0">
                <a:latin typeface="Noto Sans KR"/>
              </a:rPr>
              <a:t>:</a:t>
            </a:r>
            <a:r>
              <a:rPr lang="ko-KR" altLang="en-US" kern="0" spc="-1" dirty="0">
                <a:latin typeface="Noto Sans KR"/>
              </a:rPr>
              <a:t> </a:t>
            </a:r>
            <a:r>
              <a:rPr lang="ko-KR" altLang="en-US" kern="0" spc="-1" dirty="0" err="1">
                <a:latin typeface="Noto Sans KR"/>
              </a:rPr>
              <a:t>의</a:t>
            </a:r>
            <a:r>
              <a:rPr lang="ko-KR" altLang="en-US" strike="noStrike" kern="0" spc="-1" dirty="0" err="1">
                <a:latin typeface="Noto Sans KR"/>
              </a:rPr>
              <a:t>약외품</a:t>
            </a:r>
            <a:r>
              <a:rPr lang="ko-KR" altLang="en-US" strike="noStrike" kern="0" spc="-1" dirty="0">
                <a:latin typeface="Noto Sans KR"/>
              </a:rPr>
              <a:t> 점자 및 음성</a:t>
            </a:r>
            <a:r>
              <a:rPr lang="en-US" altLang="ko-KR" strike="noStrike" kern="0" spc="-1" dirty="0">
                <a:latin typeface="Noto Sans KR"/>
              </a:rPr>
              <a:t>,</a:t>
            </a:r>
            <a:r>
              <a:rPr lang="ko-KR" altLang="en-US" strike="noStrike" kern="0" spc="-1" dirty="0" err="1">
                <a:latin typeface="Noto Sans KR"/>
              </a:rPr>
              <a:t>수어</a:t>
            </a:r>
            <a:r>
              <a:rPr lang="ko-KR" altLang="en-US" strike="noStrike" kern="0" spc="-1" dirty="0">
                <a:latin typeface="Noto Sans KR"/>
              </a:rPr>
              <a:t> 영상변환용 코드 표시 연구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https://www.ntis.go.kr/rndgate/eg/un/ra/view.do?roRndUid=1096234</a:t>
            </a:r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ED2EFDB7-D341-1750-9EDC-C6C344D04AA4}"/>
              </a:ext>
            </a:extLst>
          </p:cNvPr>
          <p:cNvSpPr txBox="1">
            <a:spLocks/>
          </p:cNvSpPr>
          <p:nvPr/>
        </p:nvSpPr>
        <p:spPr>
          <a:xfrm>
            <a:off x="331671" y="2977973"/>
            <a:ext cx="5619951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8. </a:t>
            </a:r>
            <a:r>
              <a:rPr lang="ko-KR" altLang="en-US" sz="2000" b="1" kern="0" dirty="0"/>
              <a:t>강원도소비생활센터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의약품안전나라 모바일 </a:t>
            </a:r>
            <a:r>
              <a:rPr lang="ko-KR" altLang="en-US" strike="noStrike" kern="0" spc="-1" dirty="0" err="1">
                <a:latin typeface="Noto Sans KR"/>
              </a:rPr>
              <a:t>누리집</a:t>
            </a:r>
            <a:r>
              <a:rPr lang="ko-KR" altLang="en-US" strike="noStrike" kern="0" spc="-1" dirty="0">
                <a:latin typeface="Noto Sans KR"/>
              </a:rPr>
              <a:t> 관련 소비자 </a:t>
            </a:r>
            <a:r>
              <a:rPr lang="ko-KR" altLang="en-US" kern="0" spc="-1" dirty="0">
                <a:latin typeface="Noto Sans KR"/>
              </a:rPr>
              <a:t>뉴스</a:t>
            </a:r>
            <a:endParaRPr lang="en-US" altLang="ko-KR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https://consumer.gwd.go.kr/board_news/51139</a:t>
            </a: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0B4461AD-1DB3-F6DE-BDEF-98F9AA2DBDAC}"/>
              </a:ext>
            </a:extLst>
          </p:cNvPr>
          <p:cNvSpPr txBox="1">
            <a:spLocks/>
          </p:cNvSpPr>
          <p:nvPr/>
        </p:nvSpPr>
        <p:spPr>
          <a:xfrm>
            <a:off x="331671" y="5157767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10. </a:t>
            </a:r>
            <a:r>
              <a:rPr lang="ko-KR" altLang="en-US" sz="2000" b="1" kern="0" dirty="0"/>
              <a:t>유통기한 </a:t>
            </a:r>
            <a:r>
              <a:rPr lang="ko-KR" altLang="en-US" sz="2000" b="1" kern="0" dirty="0" err="1"/>
              <a:t>언제지</a:t>
            </a:r>
            <a:endParaRPr lang="en-US" altLang="ko-KR" sz="2000" b="1" kern="0" dirty="0"/>
          </a:p>
          <a:p>
            <a:pPr marL="0" indent="0" latinLnBrk="0"/>
            <a:r>
              <a:rPr lang="ko-KR" altLang="en-US" strike="noStrike" kern="0" spc="-1" dirty="0">
                <a:latin typeface="Noto Sans KR"/>
              </a:rPr>
              <a:t>유통기한 관리 어플리케이션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http://www.ourneeds.co.kr/</a:t>
            </a:r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54F9AB49-5D37-30CE-AA7E-64B7C50A20F0}"/>
              </a:ext>
            </a:extLst>
          </p:cNvPr>
          <p:cNvSpPr txBox="1">
            <a:spLocks/>
          </p:cNvSpPr>
          <p:nvPr/>
        </p:nvSpPr>
        <p:spPr>
          <a:xfrm>
            <a:off x="331671" y="4067870"/>
            <a:ext cx="6454140" cy="10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000" b="1" kern="0" dirty="0"/>
              <a:t>9. Be My Eyes</a:t>
            </a:r>
          </a:p>
          <a:p>
            <a:pPr marL="0" indent="0" latinLnBrk="0"/>
            <a:r>
              <a:rPr lang="ko-KR" altLang="en-US" kern="0" spc="-1" dirty="0">
                <a:latin typeface="Noto Sans KR"/>
              </a:rPr>
              <a:t>시각장애인 어플리케이션</a:t>
            </a:r>
            <a:endParaRPr lang="en-US" altLang="ko-KR" strike="noStrike" kern="0" spc="-1" dirty="0">
              <a:latin typeface="Noto Sans KR"/>
            </a:endParaRPr>
          </a:p>
          <a:p>
            <a:pPr marL="0" indent="0" latinLnBrk="0"/>
            <a:r>
              <a:rPr lang="en-US" altLang="ko-KR" sz="1200" strike="noStrike" spc="-1" dirty="0">
                <a:latin typeface="Noto Sans KR"/>
              </a:rPr>
              <a:t>https://www.bemyeyes.com/</a:t>
            </a:r>
          </a:p>
        </p:txBody>
      </p:sp>
    </p:spTree>
    <p:extLst>
      <p:ext uri="{BB962C8B-B14F-4D97-AF65-F5344CB8AC3E}">
        <p14:creationId xmlns:p14="http://schemas.microsoft.com/office/powerpoint/2010/main" val="21220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16;p63">
            <a:extLst>
              <a:ext uri="{FF2B5EF4-FFF2-40B4-BE49-F238E27FC236}">
                <a16:creationId xmlns:a16="http://schemas.microsoft.com/office/drawing/2014/main" id="{C1343D61-EBCE-FAD2-DC27-9AEC99B6E577}"/>
              </a:ext>
            </a:extLst>
          </p:cNvPr>
          <p:cNvSpPr txBox="1">
            <a:spLocks/>
          </p:cNvSpPr>
          <p:nvPr/>
        </p:nvSpPr>
        <p:spPr>
          <a:xfrm>
            <a:off x="4061550" y="2520700"/>
            <a:ext cx="3611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latinLnBrk="0"/>
            <a:r>
              <a:rPr lang="en-US" b="1" kern="0" dirty="0"/>
              <a:t>Thanks!</a:t>
            </a:r>
          </a:p>
        </p:txBody>
      </p:sp>
      <p:grpSp>
        <p:nvGrpSpPr>
          <p:cNvPr id="7" name="Google Shape;6332;p63">
            <a:extLst>
              <a:ext uri="{FF2B5EF4-FFF2-40B4-BE49-F238E27FC236}">
                <a16:creationId xmlns:a16="http://schemas.microsoft.com/office/drawing/2014/main" id="{F1B8F1B6-1444-C5A7-23D8-18BEC1CCE3C2}"/>
              </a:ext>
            </a:extLst>
          </p:cNvPr>
          <p:cNvGrpSpPr/>
          <p:nvPr/>
        </p:nvGrpSpPr>
        <p:grpSpPr>
          <a:xfrm>
            <a:off x="5192563" y="3494666"/>
            <a:ext cx="1349674" cy="263982"/>
            <a:chOff x="6571906" y="1496191"/>
            <a:chExt cx="1349674" cy="263982"/>
          </a:xfrm>
        </p:grpSpPr>
        <p:grpSp>
          <p:nvGrpSpPr>
            <p:cNvPr id="8" name="Google Shape;6333;p63">
              <a:extLst>
                <a:ext uri="{FF2B5EF4-FFF2-40B4-BE49-F238E27FC236}">
                  <a16:creationId xmlns:a16="http://schemas.microsoft.com/office/drawing/2014/main" id="{71D6E008-B126-1324-C2A5-BC82887A3ACF}"/>
                </a:ext>
              </a:extLst>
            </p:cNvPr>
            <p:cNvGrpSpPr/>
            <p:nvPr/>
          </p:nvGrpSpPr>
          <p:grpSpPr>
            <a:xfrm>
              <a:off x="6809706" y="1496191"/>
              <a:ext cx="160680" cy="263982"/>
              <a:chOff x="-868175" y="741175"/>
              <a:chExt cx="833400" cy="1369200"/>
            </a:xfrm>
          </p:grpSpPr>
          <p:sp>
            <p:nvSpPr>
              <p:cNvPr id="45" name="Google Shape;6334;p63">
                <a:extLst>
                  <a:ext uri="{FF2B5EF4-FFF2-40B4-BE49-F238E27FC236}">
                    <a16:creationId xmlns:a16="http://schemas.microsoft.com/office/drawing/2014/main" id="{91A796F4-4C2E-7E90-EC5E-9886540E71DC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35;p63">
                <a:extLst>
                  <a:ext uri="{FF2B5EF4-FFF2-40B4-BE49-F238E27FC236}">
                    <a16:creationId xmlns:a16="http://schemas.microsoft.com/office/drawing/2014/main" id="{7FF72E69-D149-BA16-7461-BE0C0B2D66DB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336;p63">
                <a:extLst>
                  <a:ext uri="{FF2B5EF4-FFF2-40B4-BE49-F238E27FC236}">
                    <a16:creationId xmlns:a16="http://schemas.microsoft.com/office/drawing/2014/main" id="{8EAFDE45-361C-0259-51A3-B5CC051A6F18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337;p63">
                <a:extLst>
                  <a:ext uri="{FF2B5EF4-FFF2-40B4-BE49-F238E27FC236}">
                    <a16:creationId xmlns:a16="http://schemas.microsoft.com/office/drawing/2014/main" id="{0E69C0A5-75D0-B00E-A31D-B92D9EB34D57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338;p63">
                <a:extLst>
                  <a:ext uri="{FF2B5EF4-FFF2-40B4-BE49-F238E27FC236}">
                    <a16:creationId xmlns:a16="http://schemas.microsoft.com/office/drawing/2014/main" id="{B03EEC79-62E6-7B1A-2884-B790851C7D3C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339;p63">
                <a:extLst>
                  <a:ext uri="{FF2B5EF4-FFF2-40B4-BE49-F238E27FC236}">
                    <a16:creationId xmlns:a16="http://schemas.microsoft.com/office/drawing/2014/main" id="{82943B9E-10FD-0856-3E59-F5DA3F5475BC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340;p63">
              <a:extLst>
                <a:ext uri="{FF2B5EF4-FFF2-40B4-BE49-F238E27FC236}">
                  <a16:creationId xmlns:a16="http://schemas.microsoft.com/office/drawing/2014/main" id="{B8327DBD-45A4-C8BB-912E-291F17CD2B29}"/>
                </a:ext>
              </a:extLst>
            </p:cNvPr>
            <p:cNvGrpSpPr/>
            <p:nvPr/>
          </p:nvGrpSpPr>
          <p:grpSpPr>
            <a:xfrm>
              <a:off x="7047509" y="1496191"/>
              <a:ext cx="160680" cy="263982"/>
              <a:chOff x="-868175" y="741175"/>
              <a:chExt cx="833400" cy="1369200"/>
            </a:xfrm>
          </p:grpSpPr>
          <p:sp>
            <p:nvSpPr>
              <p:cNvPr id="39" name="Google Shape;6341;p63">
                <a:extLst>
                  <a:ext uri="{FF2B5EF4-FFF2-40B4-BE49-F238E27FC236}">
                    <a16:creationId xmlns:a16="http://schemas.microsoft.com/office/drawing/2014/main" id="{F1A770A7-7813-DA55-B735-0CCACABCA912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42;p63">
                <a:extLst>
                  <a:ext uri="{FF2B5EF4-FFF2-40B4-BE49-F238E27FC236}">
                    <a16:creationId xmlns:a16="http://schemas.microsoft.com/office/drawing/2014/main" id="{6B2905DA-184B-5120-06C2-D719C39713F0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43;p63">
                <a:extLst>
                  <a:ext uri="{FF2B5EF4-FFF2-40B4-BE49-F238E27FC236}">
                    <a16:creationId xmlns:a16="http://schemas.microsoft.com/office/drawing/2014/main" id="{66738550-C96A-CE32-1DC8-B7F55E68469C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44;p63">
                <a:extLst>
                  <a:ext uri="{FF2B5EF4-FFF2-40B4-BE49-F238E27FC236}">
                    <a16:creationId xmlns:a16="http://schemas.microsoft.com/office/drawing/2014/main" id="{078F6729-40F6-8775-2568-8CD3FF85C314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345;p63">
                <a:extLst>
                  <a:ext uri="{FF2B5EF4-FFF2-40B4-BE49-F238E27FC236}">
                    <a16:creationId xmlns:a16="http://schemas.microsoft.com/office/drawing/2014/main" id="{F3F300F1-66FF-84E2-624D-1BBC3B7FD307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346;p63">
                <a:extLst>
                  <a:ext uri="{FF2B5EF4-FFF2-40B4-BE49-F238E27FC236}">
                    <a16:creationId xmlns:a16="http://schemas.microsoft.com/office/drawing/2014/main" id="{9221A9BF-3815-FD2E-6722-B8833C155C6A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347;p63">
              <a:extLst>
                <a:ext uri="{FF2B5EF4-FFF2-40B4-BE49-F238E27FC236}">
                  <a16:creationId xmlns:a16="http://schemas.microsoft.com/office/drawing/2014/main" id="{C88F7789-DAC0-E22D-15FB-B6FAC4BE9F31}"/>
                </a:ext>
              </a:extLst>
            </p:cNvPr>
            <p:cNvGrpSpPr/>
            <p:nvPr/>
          </p:nvGrpSpPr>
          <p:grpSpPr>
            <a:xfrm>
              <a:off x="7285306" y="1496191"/>
              <a:ext cx="160680" cy="263982"/>
              <a:chOff x="-868175" y="741175"/>
              <a:chExt cx="833400" cy="1369200"/>
            </a:xfrm>
          </p:grpSpPr>
          <p:sp>
            <p:nvSpPr>
              <p:cNvPr id="33" name="Google Shape;6348;p63">
                <a:extLst>
                  <a:ext uri="{FF2B5EF4-FFF2-40B4-BE49-F238E27FC236}">
                    <a16:creationId xmlns:a16="http://schemas.microsoft.com/office/drawing/2014/main" id="{F88B50F4-ADCD-C19D-6D49-066FF7A82865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49;p63">
                <a:extLst>
                  <a:ext uri="{FF2B5EF4-FFF2-40B4-BE49-F238E27FC236}">
                    <a16:creationId xmlns:a16="http://schemas.microsoft.com/office/drawing/2014/main" id="{D6F32995-18BC-BFB7-3BDC-8812185702C5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50;p63">
                <a:extLst>
                  <a:ext uri="{FF2B5EF4-FFF2-40B4-BE49-F238E27FC236}">
                    <a16:creationId xmlns:a16="http://schemas.microsoft.com/office/drawing/2014/main" id="{9100DA9B-83F3-42A4-0DA2-1CE316FC77D6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51;p63">
                <a:extLst>
                  <a:ext uri="{FF2B5EF4-FFF2-40B4-BE49-F238E27FC236}">
                    <a16:creationId xmlns:a16="http://schemas.microsoft.com/office/drawing/2014/main" id="{F7B444EA-AE3D-339B-DE9B-E118BC85F950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52;p63">
                <a:extLst>
                  <a:ext uri="{FF2B5EF4-FFF2-40B4-BE49-F238E27FC236}">
                    <a16:creationId xmlns:a16="http://schemas.microsoft.com/office/drawing/2014/main" id="{9AED440E-DC57-A6DE-2015-A40CC8DE0B8E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353;p63">
                <a:extLst>
                  <a:ext uri="{FF2B5EF4-FFF2-40B4-BE49-F238E27FC236}">
                    <a16:creationId xmlns:a16="http://schemas.microsoft.com/office/drawing/2014/main" id="{2CF12C8B-BD8A-30EE-F61C-64D6DD495428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354;p63">
              <a:extLst>
                <a:ext uri="{FF2B5EF4-FFF2-40B4-BE49-F238E27FC236}">
                  <a16:creationId xmlns:a16="http://schemas.microsoft.com/office/drawing/2014/main" id="{72F7F0F7-0998-FE10-8B96-EDD49F6B341F}"/>
                </a:ext>
              </a:extLst>
            </p:cNvPr>
            <p:cNvGrpSpPr/>
            <p:nvPr/>
          </p:nvGrpSpPr>
          <p:grpSpPr>
            <a:xfrm>
              <a:off x="7523103" y="1496191"/>
              <a:ext cx="160680" cy="263982"/>
              <a:chOff x="-868175" y="741175"/>
              <a:chExt cx="833400" cy="1369200"/>
            </a:xfrm>
          </p:grpSpPr>
          <p:sp>
            <p:nvSpPr>
              <p:cNvPr id="26" name="Google Shape;6355;p63">
                <a:extLst>
                  <a:ext uri="{FF2B5EF4-FFF2-40B4-BE49-F238E27FC236}">
                    <a16:creationId xmlns:a16="http://schemas.microsoft.com/office/drawing/2014/main" id="{3FEB1F54-1D79-4ABA-25C9-9F492E350753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56;p63">
                <a:extLst>
                  <a:ext uri="{FF2B5EF4-FFF2-40B4-BE49-F238E27FC236}">
                    <a16:creationId xmlns:a16="http://schemas.microsoft.com/office/drawing/2014/main" id="{837D852B-49A1-4338-92A6-07BE65D44596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57;p63">
                <a:extLst>
                  <a:ext uri="{FF2B5EF4-FFF2-40B4-BE49-F238E27FC236}">
                    <a16:creationId xmlns:a16="http://schemas.microsoft.com/office/drawing/2014/main" id="{4D899E89-C553-67DA-2619-22EA3F8C7240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58;p63">
                <a:extLst>
                  <a:ext uri="{FF2B5EF4-FFF2-40B4-BE49-F238E27FC236}">
                    <a16:creationId xmlns:a16="http://schemas.microsoft.com/office/drawing/2014/main" id="{48714E72-1CF3-008A-0924-B538DC3FCA78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59;p63">
                <a:extLst>
                  <a:ext uri="{FF2B5EF4-FFF2-40B4-BE49-F238E27FC236}">
                    <a16:creationId xmlns:a16="http://schemas.microsoft.com/office/drawing/2014/main" id="{5B4148BF-C431-0C7E-15F2-9A870816968A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60;p63">
                <a:extLst>
                  <a:ext uri="{FF2B5EF4-FFF2-40B4-BE49-F238E27FC236}">
                    <a16:creationId xmlns:a16="http://schemas.microsoft.com/office/drawing/2014/main" id="{14F502A9-C4AC-AA7C-FC0C-29BB692BF8F5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61;p63">
              <a:extLst>
                <a:ext uri="{FF2B5EF4-FFF2-40B4-BE49-F238E27FC236}">
                  <a16:creationId xmlns:a16="http://schemas.microsoft.com/office/drawing/2014/main" id="{7C700CBA-1CCA-0251-9859-83467D0EC95C}"/>
                </a:ext>
              </a:extLst>
            </p:cNvPr>
            <p:cNvGrpSpPr/>
            <p:nvPr/>
          </p:nvGrpSpPr>
          <p:grpSpPr>
            <a:xfrm>
              <a:off x="7760900" y="1496191"/>
              <a:ext cx="160680" cy="263982"/>
              <a:chOff x="-868175" y="741175"/>
              <a:chExt cx="833400" cy="1369200"/>
            </a:xfrm>
          </p:grpSpPr>
          <p:sp>
            <p:nvSpPr>
              <p:cNvPr id="20" name="Google Shape;6362;p63">
                <a:extLst>
                  <a:ext uri="{FF2B5EF4-FFF2-40B4-BE49-F238E27FC236}">
                    <a16:creationId xmlns:a16="http://schemas.microsoft.com/office/drawing/2014/main" id="{CB0E3AC5-7A05-E0A9-A5B4-7F34CA6DBEFA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63;p63">
                <a:extLst>
                  <a:ext uri="{FF2B5EF4-FFF2-40B4-BE49-F238E27FC236}">
                    <a16:creationId xmlns:a16="http://schemas.microsoft.com/office/drawing/2014/main" id="{65AE4293-ADD6-4717-CF95-72FDB1FE2E82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64;p63">
                <a:extLst>
                  <a:ext uri="{FF2B5EF4-FFF2-40B4-BE49-F238E27FC236}">
                    <a16:creationId xmlns:a16="http://schemas.microsoft.com/office/drawing/2014/main" id="{F89A6E9D-1D37-D1E7-451C-6B70AF2B3493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65;p63">
                <a:extLst>
                  <a:ext uri="{FF2B5EF4-FFF2-40B4-BE49-F238E27FC236}">
                    <a16:creationId xmlns:a16="http://schemas.microsoft.com/office/drawing/2014/main" id="{4CD4C05B-6430-AADE-E7F0-5937B5449F30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66;p63">
                <a:extLst>
                  <a:ext uri="{FF2B5EF4-FFF2-40B4-BE49-F238E27FC236}">
                    <a16:creationId xmlns:a16="http://schemas.microsoft.com/office/drawing/2014/main" id="{E567F07F-9DBD-F65C-83C5-6C3E098B86CB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7;p63">
                <a:extLst>
                  <a:ext uri="{FF2B5EF4-FFF2-40B4-BE49-F238E27FC236}">
                    <a16:creationId xmlns:a16="http://schemas.microsoft.com/office/drawing/2014/main" id="{2124F929-7BA8-FBE2-64CD-DAD4B4DB8771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68;p63">
              <a:extLst>
                <a:ext uri="{FF2B5EF4-FFF2-40B4-BE49-F238E27FC236}">
                  <a16:creationId xmlns:a16="http://schemas.microsoft.com/office/drawing/2014/main" id="{F8352699-7827-9456-6B9A-9E67C43D56CD}"/>
                </a:ext>
              </a:extLst>
            </p:cNvPr>
            <p:cNvGrpSpPr/>
            <p:nvPr/>
          </p:nvGrpSpPr>
          <p:grpSpPr>
            <a:xfrm>
              <a:off x="6571906" y="1496191"/>
              <a:ext cx="160680" cy="263982"/>
              <a:chOff x="-868175" y="741175"/>
              <a:chExt cx="833400" cy="1369200"/>
            </a:xfrm>
          </p:grpSpPr>
          <p:sp>
            <p:nvSpPr>
              <p:cNvPr id="14" name="Google Shape;6369;p63">
                <a:extLst>
                  <a:ext uri="{FF2B5EF4-FFF2-40B4-BE49-F238E27FC236}">
                    <a16:creationId xmlns:a16="http://schemas.microsoft.com/office/drawing/2014/main" id="{2A97EAB0-A2F6-17D0-8C2C-B543ECC2F2E5}"/>
                  </a:ext>
                </a:extLst>
              </p:cNvPr>
              <p:cNvSpPr/>
              <p:nvPr/>
            </p:nvSpPr>
            <p:spPr>
              <a:xfrm>
                <a:off x="-8681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370;p63">
                <a:extLst>
                  <a:ext uri="{FF2B5EF4-FFF2-40B4-BE49-F238E27FC236}">
                    <a16:creationId xmlns:a16="http://schemas.microsoft.com/office/drawing/2014/main" id="{8B90FCA9-39AC-47F9-C615-102E21515C11}"/>
                  </a:ext>
                </a:extLst>
              </p:cNvPr>
              <p:cNvSpPr/>
              <p:nvPr/>
            </p:nvSpPr>
            <p:spPr>
              <a:xfrm>
                <a:off x="-8681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371;p63">
                <a:extLst>
                  <a:ext uri="{FF2B5EF4-FFF2-40B4-BE49-F238E27FC236}">
                    <a16:creationId xmlns:a16="http://schemas.microsoft.com/office/drawing/2014/main" id="{E533E09C-6F94-55AE-87AA-B34C416A4984}"/>
                  </a:ext>
                </a:extLst>
              </p:cNvPr>
              <p:cNvSpPr/>
              <p:nvPr/>
            </p:nvSpPr>
            <p:spPr>
              <a:xfrm>
                <a:off x="-868175" y="18127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372;p63">
                <a:extLst>
                  <a:ext uri="{FF2B5EF4-FFF2-40B4-BE49-F238E27FC236}">
                    <a16:creationId xmlns:a16="http://schemas.microsoft.com/office/drawing/2014/main" id="{66D21DBB-EF81-6D88-6F3F-6133FF11651E}"/>
                  </a:ext>
                </a:extLst>
              </p:cNvPr>
              <p:cNvSpPr/>
              <p:nvPr/>
            </p:nvSpPr>
            <p:spPr>
              <a:xfrm>
                <a:off x="-332375" y="7411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373;p63">
                <a:extLst>
                  <a:ext uri="{FF2B5EF4-FFF2-40B4-BE49-F238E27FC236}">
                    <a16:creationId xmlns:a16="http://schemas.microsoft.com/office/drawing/2014/main" id="{D9806FD4-ACC3-F7FC-FF1A-039D0D961152}"/>
                  </a:ext>
                </a:extLst>
              </p:cNvPr>
              <p:cNvSpPr/>
              <p:nvPr/>
            </p:nvSpPr>
            <p:spPr>
              <a:xfrm>
                <a:off x="-332375" y="1276975"/>
                <a:ext cx="297600" cy="297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4;p63">
                <a:extLst>
                  <a:ext uri="{FF2B5EF4-FFF2-40B4-BE49-F238E27FC236}">
                    <a16:creationId xmlns:a16="http://schemas.microsoft.com/office/drawing/2014/main" id="{F9B4F2E9-7D49-324F-93E1-05218A84D709}"/>
                  </a:ext>
                </a:extLst>
              </p:cNvPr>
              <p:cNvSpPr/>
              <p:nvPr/>
            </p:nvSpPr>
            <p:spPr>
              <a:xfrm>
                <a:off x="-332375" y="1812775"/>
                <a:ext cx="297600" cy="297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0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128337" y="1689434"/>
            <a:ext cx="5710485" cy="486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대다수의 제품에 점자 표기가 되어 있지 않으며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점자 표기 제품도 구체적이지 않음 </a:t>
            </a:r>
            <a:r>
              <a:rPr lang="en-US" altLang="ko-KR" sz="2400" kern="0" dirty="0"/>
              <a:t>(ex. </a:t>
            </a:r>
            <a:r>
              <a:rPr lang="ko-KR" altLang="en-US" sz="2400" kern="0" dirty="0"/>
              <a:t>음료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탄산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맥주</a:t>
            </a:r>
            <a:r>
              <a:rPr lang="en-US" altLang="ko-KR" sz="2400" kern="0" dirty="0"/>
              <a:t>)</a:t>
            </a:r>
          </a:p>
          <a:p>
            <a:pPr marL="0" indent="0" latinLnBrk="0"/>
            <a:endParaRPr lang="en-US" altLang="ko-KR" sz="2400" kern="0" dirty="0"/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시각장애인은 제품 </a:t>
            </a:r>
            <a:r>
              <a:rPr lang="ko-KR" altLang="en-US" sz="2400" kern="0" dirty="0" err="1"/>
              <a:t>구매시</a:t>
            </a:r>
            <a:r>
              <a:rPr lang="ko-KR" altLang="en-US" sz="2400" kern="0" dirty="0"/>
              <a:t> 구별이 되지 않아 혼자서는 품명조차 알 수 없음</a:t>
            </a:r>
          </a:p>
          <a:p>
            <a:pPr marL="0" indent="0" latinLnBrk="0"/>
            <a:endParaRPr lang="en-US" altLang="ko-KR" sz="2400" kern="0" dirty="0"/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유통기한 확인이 불가능하여 변질된 식품 섭취에 위험이 노출되어 있음</a:t>
            </a:r>
          </a:p>
        </p:txBody>
      </p:sp>
      <p:pic>
        <p:nvPicPr>
          <p:cNvPr id="1026" name="Picture 2" descr="국민생각함">
            <a:extLst>
              <a:ext uri="{FF2B5EF4-FFF2-40B4-BE49-F238E27FC236}">
                <a16:creationId xmlns:a16="http://schemas.microsoft.com/office/drawing/2014/main" id="{264D03C7-9A81-2FA0-7611-4ECEE161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50" y="3881543"/>
            <a:ext cx="2386207" cy="26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9EE56E-A807-A57C-1A5D-A7E13FAE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2499059"/>
            <a:ext cx="6032333" cy="138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6E73F1-05E4-D7E0-86C9-8F32135D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881544"/>
            <a:ext cx="3646127" cy="26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50D18B2-9E98-4628-F3C1-AE11C979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4" y="1689434"/>
            <a:ext cx="6032332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307F18A4-7CA1-C44F-FE36-2B133A6B16ED}"/>
              </a:ext>
            </a:extLst>
          </p:cNvPr>
          <p:cNvSpPr txBox="1">
            <a:spLocks/>
          </p:cNvSpPr>
          <p:nvPr/>
        </p:nvSpPr>
        <p:spPr>
          <a:xfrm>
            <a:off x="10836442" y="1449490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1]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148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283970" y="1689434"/>
            <a:ext cx="5047927" cy="471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의약품은 점자표기 의무화 법안이 통과되었지만 시행 어려움</a:t>
            </a:r>
            <a:endParaRPr lang="en-US" altLang="ko-KR" sz="2400" kern="0" dirty="0"/>
          </a:p>
          <a:p>
            <a:pPr marL="0" indent="0" latinLnBrk="0"/>
            <a:endParaRPr lang="en-US" altLang="ko-KR" sz="2400" kern="0" dirty="0"/>
          </a:p>
          <a:p>
            <a:pPr marL="0" indent="0" latinLnBrk="0"/>
            <a:r>
              <a:rPr lang="en-US" altLang="ko-KR" sz="2400" kern="0" dirty="0"/>
              <a:t>- </a:t>
            </a:r>
            <a:r>
              <a:rPr lang="ko-KR" altLang="en-US" sz="2400" kern="0" dirty="0"/>
              <a:t>일부 식품업계에서 점자 표기 추진하였으나 역부족 </a:t>
            </a:r>
            <a:endParaRPr lang="en-US" altLang="ko-KR" sz="2400" kern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B07AB94-D82F-4FD1-F3FA-DCBCEFA6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73" y="5597568"/>
            <a:ext cx="6572781" cy="11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B63835-7F81-693D-9C47-3A0C0503B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49" y="1689434"/>
            <a:ext cx="6572781" cy="11046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47E61C-40E5-01C9-A277-F52A7058D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73" y="2770100"/>
            <a:ext cx="6572781" cy="13272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A7C817-8FFD-E86D-A138-B7ADFD290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734" y="4093927"/>
            <a:ext cx="6574457" cy="1503641"/>
          </a:xfrm>
          <a:prstGeom prst="rect">
            <a:avLst/>
          </a:prstGeom>
        </p:spPr>
      </p:pic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5D5FD8A6-C993-B844-FAF3-2838EEDA8801}"/>
              </a:ext>
            </a:extLst>
          </p:cNvPr>
          <p:cNvSpPr txBox="1">
            <a:spLocks/>
          </p:cNvSpPr>
          <p:nvPr/>
        </p:nvSpPr>
        <p:spPr>
          <a:xfrm>
            <a:off x="10966995" y="1466310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2]</a:t>
            </a:r>
            <a:endParaRPr lang="ko-KR" altLang="en-US" sz="1200" kern="0" dirty="0"/>
          </a:p>
        </p:txBody>
      </p:sp>
      <p:sp>
        <p:nvSpPr>
          <p:cNvPr id="4" name="Google Shape;3791;p30">
            <a:extLst>
              <a:ext uri="{FF2B5EF4-FFF2-40B4-BE49-F238E27FC236}">
                <a16:creationId xmlns:a16="http://schemas.microsoft.com/office/drawing/2014/main" id="{B43674C8-F988-8EEA-D83D-08B50ABEC109}"/>
              </a:ext>
            </a:extLst>
          </p:cNvPr>
          <p:cNvSpPr txBox="1">
            <a:spLocks/>
          </p:cNvSpPr>
          <p:nvPr/>
        </p:nvSpPr>
        <p:spPr>
          <a:xfrm>
            <a:off x="10966516" y="3852127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4]</a:t>
            </a:r>
            <a:endParaRPr lang="ko-KR" altLang="en-US" sz="1200" kern="0" dirty="0"/>
          </a:p>
        </p:txBody>
      </p:sp>
      <p:sp>
        <p:nvSpPr>
          <p:cNvPr id="7" name="Google Shape;3791;p30">
            <a:extLst>
              <a:ext uri="{FF2B5EF4-FFF2-40B4-BE49-F238E27FC236}">
                <a16:creationId xmlns:a16="http://schemas.microsoft.com/office/drawing/2014/main" id="{E37A08E8-A82B-0BDC-4319-07067176532C}"/>
              </a:ext>
            </a:extLst>
          </p:cNvPr>
          <p:cNvSpPr txBox="1">
            <a:spLocks/>
          </p:cNvSpPr>
          <p:nvPr/>
        </p:nvSpPr>
        <p:spPr>
          <a:xfrm>
            <a:off x="10966516" y="2514736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3]</a:t>
            </a:r>
            <a:endParaRPr lang="ko-KR" altLang="en-US" sz="1200" kern="0" dirty="0"/>
          </a:p>
        </p:txBody>
      </p:sp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E886C707-259D-91DD-BE46-FA790DE695B6}"/>
              </a:ext>
            </a:extLst>
          </p:cNvPr>
          <p:cNvSpPr txBox="1">
            <a:spLocks/>
          </p:cNvSpPr>
          <p:nvPr/>
        </p:nvSpPr>
        <p:spPr>
          <a:xfrm>
            <a:off x="10966516" y="5204103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5]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8344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B5F306-02E0-CA27-6B67-83BB73A5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5" y="1626178"/>
            <a:ext cx="6115904" cy="1455548"/>
          </a:xfrm>
          <a:prstGeom prst="rect">
            <a:avLst/>
          </a:prstGeom>
        </p:spPr>
      </p:pic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배경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5" name="Google Shape;3791;p30">
            <a:extLst>
              <a:ext uri="{FF2B5EF4-FFF2-40B4-BE49-F238E27FC236}">
                <a16:creationId xmlns:a16="http://schemas.microsoft.com/office/drawing/2014/main" id="{7FD69530-641B-B61A-C3D4-2BE645BFEA4D}"/>
              </a:ext>
            </a:extLst>
          </p:cNvPr>
          <p:cNvSpPr txBox="1">
            <a:spLocks/>
          </p:cNvSpPr>
          <p:nvPr/>
        </p:nvSpPr>
        <p:spPr>
          <a:xfrm>
            <a:off x="283970" y="1689434"/>
            <a:ext cx="5047927" cy="471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kern="0" dirty="0"/>
              <a:t>- 24</a:t>
            </a:r>
            <a:r>
              <a:rPr lang="ko-KR" altLang="en-US" sz="2400" kern="0" dirty="0"/>
              <a:t>년 </a:t>
            </a:r>
            <a:r>
              <a:rPr lang="en-US" altLang="ko-KR" sz="2400" kern="0" dirty="0"/>
              <a:t>7</a:t>
            </a:r>
            <a:r>
              <a:rPr lang="ko-KR" altLang="en-US" sz="2400" kern="0" dirty="0"/>
              <a:t>월부터 안전상비의약품에 점자 또는 음성</a:t>
            </a:r>
            <a:r>
              <a:rPr lang="en-US" altLang="ko-KR" sz="2400" kern="0" dirty="0"/>
              <a:t>‧</a:t>
            </a:r>
            <a:r>
              <a:rPr lang="ko-KR" altLang="en-US" sz="2400" kern="0" dirty="0" err="1"/>
              <a:t>수어</a:t>
            </a:r>
            <a:r>
              <a:rPr lang="ko-KR" altLang="en-US" sz="2400" kern="0" dirty="0"/>
              <a:t> 변환 코드 표시 의무화</a:t>
            </a:r>
            <a:endParaRPr lang="en-US" altLang="ko-KR" sz="2400" kern="0" dirty="0"/>
          </a:p>
          <a:p>
            <a:pPr marL="0" indent="0" latinLnBrk="0"/>
            <a:r>
              <a:rPr lang="en-US" altLang="ko-KR" sz="2400" b="1" kern="0" dirty="0"/>
              <a:t>:</a:t>
            </a:r>
            <a:r>
              <a:rPr lang="ko-KR" altLang="en-US" sz="2400" b="1" kern="0" dirty="0"/>
              <a:t> </a:t>
            </a:r>
            <a:r>
              <a:rPr lang="en-US" altLang="ko-KR" sz="2400" b="1" kern="0" dirty="0"/>
              <a:t>QR </a:t>
            </a:r>
            <a:r>
              <a:rPr lang="ko-KR" altLang="en-US" sz="2400" b="1" kern="0" dirty="0"/>
              <a:t>코드 사용</a:t>
            </a:r>
            <a:endParaRPr lang="en-US" altLang="ko-KR" sz="2400" b="1" kern="0" dirty="0"/>
          </a:p>
          <a:p>
            <a:pPr marL="0" indent="0" latinLnBrk="0"/>
            <a:endParaRPr lang="en-US" altLang="ko-KR" sz="2400" kern="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0B45D3-1765-70CE-E570-58643A6CF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5" y="3143100"/>
            <a:ext cx="6115904" cy="22522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42CFE5-060D-678A-BF15-E97327F1D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98" y="5471824"/>
            <a:ext cx="6108092" cy="1333686"/>
          </a:xfrm>
          <a:prstGeom prst="rect">
            <a:avLst/>
          </a:prstGeom>
        </p:spPr>
      </p:pic>
      <p:sp>
        <p:nvSpPr>
          <p:cNvPr id="8" name="Google Shape;3791;p30">
            <a:extLst>
              <a:ext uri="{FF2B5EF4-FFF2-40B4-BE49-F238E27FC236}">
                <a16:creationId xmlns:a16="http://schemas.microsoft.com/office/drawing/2014/main" id="{35D4FFBA-C6A7-9882-1D22-C9C981D7B9BE}"/>
              </a:ext>
            </a:extLst>
          </p:cNvPr>
          <p:cNvSpPr txBox="1">
            <a:spLocks/>
          </p:cNvSpPr>
          <p:nvPr/>
        </p:nvSpPr>
        <p:spPr>
          <a:xfrm>
            <a:off x="10534755" y="1401311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6]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25030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연구 개발 목표 및 효과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60F75300-077B-BDA2-EC2B-47F5C7722C4C}"/>
              </a:ext>
            </a:extLst>
          </p:cNvPr>
          <p:cNvSpPr txBox="1">
            <a:spLocks/>
          </p:cNvSpPr>
          <p:nvPr/>
        </p:nvSpPr>
        <p:spPr>
          <a:xfrm>
            <a:off x="476474" y="1565609"/>
            <a:ext cx="5189953" cy="203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연구 개발 목표</a:t>
            </a:r>
            <a:endParaRPr lang="en-US" altLang="ko-KR" sz="2400" b="1" kern="0" dirty="0"/>
          </a:p>
          <a:p>
            <a:pPr marL="0" indent="0" latinLnBrk="0"/>
            <a:endParaRPr lang="en-US" altLang="ko-KR" sz="2400" b="1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데이터 가공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및 제품 </a:t>
            </a:r>
            <a:r>
              <a:rPr lang="en-US" altLang="ko-KR" sz="2000" kern="0" dirty="0"/>
              <a:t>QR</a:t>
            </a:r>
            <a:r>
              <a:rPr lang="ko-KR" altLang="en-US" sz="2000" kern="0" dirty="0"/>
              <a:t>코드 생성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앱을 통한 제품 코드 인식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음성으로 상품 정보 제공</a:t>
            </a:r>
            <a:endParaRPr lang="en-US" altLang="ko-KR" sz="2000" kern="0" dirty="0"/>
          </a:p>
        </p:txBody>
      </p:sp>
      <p:sp>
        <p:nvSpPr>
          <p:cNvPr id="3" name="Google Shape;3791;p30">
            <a:extLst>
              <a:ext uri="{FF2B5EF4-FFF2-40B4-BE49-F238E27FC236}">
                <a16:creationId xmlns:a16="http://schemas.microsoft.com/office/drawing/2014/main" id="{7B37E4D8-C70B-E5DD-63E5-7CADC93D9400}"/>
              </a:ext>
            </a:extLst>
          </p:cNvPr>
          <p:cNvSpPr txBox="1">
            <a:spLocks/>
          </p:cNvSpPr>
          <p:nvPr/>
        </p:nvSpPr>
        <p:spPr>
          <a:xfrm>
            <a:off x="476474" y="3597944"/>
            <a:ext cx="9036495" cy="254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연구 효과</a:t>
            </a:r>
            <a:endParaRPr lang="en-US" altLang="ko-KR" sz="2400" b="1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점자 표기 의무화의 문제를 해결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시각장애인이 앱을 통해 제품에 대한 구체적 정보를 알 수 있음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제품의 정보를 통해 상품 구별 및 선택 가능</a:t>
            </a:r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변질 상품 구입 및 섭취 위험 감소</a:t>
            </a:r>
          </a:p>
        </p:txBody>
      </p:sp>
    </p:spTree>
    <p:extLst>
      <p:ext uri="{BB962C8B-B14F-4D97-AF65-F5344CB8AC3E}">
        <p14:creationId xmlns:p14="http://schemas.microsoft.com/office/powerpoint/2010/main" val="34402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</a:t>
            </a:r>
            <a:endParaRPr b="1" dirty="0">
              <a:latin typeface="Ubuntu" panose="020B0504030602030204" pitchFamily="34" charset="0"/>
            </a:endParaRPr>
          </a:p>
        </p:txBody>
      </p:sp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E229CA3C-A241-2CC1-665F-B6BE22DC100E}"/>
              </a:ext>
            </a:extLst>
          </p:cNvPr>
          <p:cNvSpPr txBox="1">
            <a:spLocks/>
          </p:cNvSpPr>
          <p:nvPr/>
        </p:nvSpPr>
        <p:spPr>
          <a:xfrm>
            <a:off x="6274983" y="1482277"/>
            <a:ext cx="5189953" cy="498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2400" b="1" kern="0" dirty="0"/>
              <a:t>NTIS </a:t>
            </a:r>
            <a:r>
              <a:rPr lang="ko-KR" altLang="en-US" sz="2400" b="1" kern="0" dirty="0" err="1"/>
              <a:t>의약외품</a:t>
            </a:r>
            <a:r>
              <a:rPr lang="ko-KR" altLang="en-US" sz="2400" b="1" kern="0" dirty="0"/>
              <a:t> 점자 및 음성</a:t>
            </a:r>
            <a:r>
              <a:rPr lang="en-US" altLang="ko-KR" sz="2400" b="1" kern="0" dirty="0"/>
              <a:t>, </a:t>
            </a:r>
            <a:r>
              <a:rPr lang="ko-KR" altLang="en-US" sz="2400" b="1" kern="0" dirty="0" err="1"/>
              <a:t>수어</a:t>
            </a:r>
            <a:r>
              <a:rPr lang="ko-KR" altLang="en-US" sz="2400" b="1" kern="0" dirty="0"/>
              <a:t> 영상변환용 코드 표시 연구</a:t>
            </a:r>
            <a:endParaRPr lang="en-US" altLang="ko-KR" sz="2400" b="1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/>
              <a:t>의약외품</a:t>
            </a:r>
            <a:r>
              <a:rPr lang="ko-KR" altLang="en-US" sz="2000" kern="0" dirty="0"/>
              <a:t> 점자 또는 음성</a:t>
            </a:r>
            <a:r>
              <a:rPr lang="en-US" altLang="ko-KR" sz="2000" kern="0" dirty="0"/>
              <a:t>‧</a:t>
            </a:r>
            <a:r>
              <a:rPr lang="ko-KR" altLang="en-US" sz="2000" kern="0" dirty="0" err="1"/>
              <a:t>수어영상</a:t>
            </a:r>
            <a:r>
              <a:rPr lang="ko-KR" altLang="en-US" sz="2000" kern="0" dirty="0"/>
              <a:t> 변환용 코드 표시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연구에 대한 입찰 공고</a:t>
            </a:r>
            <a:endParaRPr lang="en-US" altLang="ko-KR" sz="2000" kern="0" dirty="0"/>
          </a:p>
          <a:p>
            <a:pPr marL="0" indent="0" latinLnBrk="0"/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/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22.07.12 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유찰되어 연구가 진행중</a:t>
            </a:r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/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완료된 연구가 없음</a:t>
            </a:r>
            <a:endParaRPr lang="en-US" altLang="ko-KR" sz="2000" b="1" strike="noStrike" spc="-1" dirty="0">
              <a:latin typeface="Noto Sans KR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3B244E-32C9-3D45-8946-E8E9B4170E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" y="3429000"/>
            <a:ext cx="5244245" cy="32865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FA0488-CE66-7925-EFA8-B34E8ED674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" y="1482277"/>
            <a:ext cx="5244244" cy="1946723"/>
          </a:xfrm>
          <a:prstGeom prst="rect">
            <a:avLst/>
          </a:prstGeom>
        </p:spPr>
      </p:pic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0279ED8A-DBB6-E29E-D4D9-1E1407735B04}"/>
              </a:ext>
            </a:extLst>
          </p:cNvPr>
          <p:cNvSpPr txBox="1">
            <a:spLocks/>
          </p:cNvSpPr>
          <p:nvPr/>
        </p:nvSpPr>
        <p:spPr>
          <a:xfrm>
            <a:off x="588650" y="1204133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7]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8166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30;p32">
            <a:extLst>
              <a:ext uri="{FF2B5EF4-FFF2-40B4-BE49-F238E27FC236}">
                <a16:creationId xmlns:a16="http://schemas.microsoft.com/office/drawing/2014/main" id="{494891FB-F0C2-3D29-7199-D709A6429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>
                <a:latin typeface="Ubuntu" panose="020B0504030602030204" pitchFamily="34" charset="0"/>
              </a:rPr>
              <a:t>관련 연구 및 사례</a:t>
            </a:r>
            <a:endParaRPr b="1" dirty="0">
              <a:latin typeface="Ubuntu" panose="020B05040306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67B96-05DC-8E7D-9CAA-8ABDD37331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04" y="1536533"/>
            <a:ext cx="2674831" cy="5012832"/>
          </a:xfrm>
          <a:prstGeom prst="rect">
            <a:avLst/>
          </a:prstGeom>
        </p:spPr>
      </p:pic>
      <p:sp>
        <p:nvSpPr>
          <p:cNvPr id="6" name="Google Shape;3791;p30">
            <a:extLst>
              <a:ext uri="{FF2B5EF4-FFF2-40B4-BE49-F238E27FC236}">
                <a16:creationId xmlns:a16="http://schemas.microsoft.com/office/drawing/2014/main" id="{E229CA3C-A241-2CC1-665F-B6BE22DC100E}"/>
              </a:ext>
            </a:extLst>
          </p:cNvPr>
          <p:cNvSpPr txBox="1">
            <a:spLocks/>
          </p:cNvSpPr>
          <p:nvPr/>
        </p:nvSpPr>
        <p:spPr>
          <a:xfrm>
            <a:off x="4960880" y="1945196"/>
            <a:ext cx="5189953" cy="373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ko-KR" altLang="en-US" sz="2400" b="1" kern="0" dirty="0"/>
              <a:t>의약품안전나라 모바일 </a:t>
            </a:r>
            <a:r>
              <a:rPr lang="ko-KR" altLang="en-US" sz="2400" b="1" kern="0" dirty="0" err="1"/>
              <a:t>누리집</a:t>
            </a:r>
            <a:endParaRPr lang="en-US" altLang="ko-KR" sz="2400" b="1" kern="0" dirty="0"/>
          </a:p>
          <a:p>
            <a:pPr marL="0" indent="0" latinLnBrk="0"/>
            <a:r>
              <a:rPr lang="en-US" altLang="ko-KR" sz="1800" kern="0" dirty="0"/>
              <a:t>(nedrug.mfds.go.kr)</a:t>
            </a:r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바코드 인식</a:t>
            </a:r>
            <a:endParaRPr lang="en-US" altLang="ko-KR" sz="2000" kern="0" dirty="0"/>
          </a:p>
          <a:p>
            <a:pPr marL="0" indent="0" latinLnBrk="0"/>
            <a:endParaRPr lang="en-US" altLang="ko-KR" sz="2000" kern="0" dirty="0"/>
          </a:p>
          <a:p>
            <a:pPr marL="0" indent="0" latinLnBrk="0"/>
            <a:r>
              <a:rPr lang="en-US" altLang="ko-KR" sz="2000" kern="0" dirty="0"/>
              <a:t>- </a:t>
            </a:r>
            <a:r>
              <a:rPr lang="ko-KR" altLang="en-US" sz="2000" kern="0" dirty="0"/>
              <a:t>의약품 점자 또는 음성</a:t>
            </a:r>
            <a:r>
              <a:rPr lang="en-US" altLang="ko-KR" sz="2000" kern="0" dirty="0"/>
              <a:t>‧</a:t>
            </a:r>
            <a:r>
              <a:rPr lang="ko-KR" altLang="en-US" sz="2000" kern="0" dirty="0" err="1"/>
              <a:t>수어영상</a:t>
            </a:r>
            <a:r>
              <a:rPr lang="ko-KR" altLang="en-US" sz="2000" kern="0" dirty="0"/>
              <a:t> 변환용 코드 표시 의무화에 따른 서비스 제공</a:t>
            </a:r>
            <a:endParaRPr lang="en-US" altLang="ko-KR" sz="2000" kern="0" dirty="0"/>
          </a:p>
          <a:p>
            <a:pPr marL="0" indent="0" latinLnBrk="0"/>
            <a:endParaRPr lang="en-US" altLang="ko-KR" sz="2000" b="1" spc="-1" dirty="0">
              <a:solidFill>
                <a:srgbClr val="0C343D"/>
              </a:solidFill>
              <a:latin typeface="Ubuntu"/>
              <a:ea typeface="Ubuntu"/>
            </a:endParaRPr>
          </a:p>
          <a:p>
            <a:pPr marL="0" indent="0" latinLnBrk="0"/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의약품에 한정적</a:t>
            </a:r>
            <a:endParaRPr lang="en-US" altLang="ko-KR" sz="2000" kern="0" dirty="0"/>
          </a:p>
          <a:p>
            <a:pPr marL="0" indent="0" latinLnBrk="0"/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App</a:t>
            </a:r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이 아닌 </a:t>
            </a:r>
            <a:r>
              <a:rPr lang="en-US" altLang="ko-KR" sz="2000" b="1" spc="-1" dirty="0">
                <a:solidFill>
                  <a:srgbClr val="0C343D"/>
                </a:solidFill>
                <a:latin typeface="Ubuntu"/>
                <a:ea typeface="Ubuntu"/>
              </a:rPr>
              <a:t>Web</a:t>
            </a:r>
            <a:endParaRPr lang="en-US" altLang="ko-KR" sz="2000" b="1" spc="-1" dirty="0"/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8B74D5D6-10F2-BE23-566B-B06821A55CE0}"/>
              </a:ext>
            </a:extLst>
          </p:cNvPr>
          <p:cNvSpPr txBox="1">
            <a:spLocks/>
          </p:cNvSpPr>
          <p:nvPr/>
        </p:nvSpPr>
        <p:spPr>
          <a:xfrm>
            <a:off x="1262418" y="1361984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8]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68462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800B59E6-5E3F-EEDB-EFCE-6E78EB3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20" y="719280"/>
            <a:ext cx="10289520" cy="8168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ko-KR" sz="4800" b="1" strike="noStrike" spc="-1" dirty="0">
                <a:solidFill>
                  <a:srgbClr val="0C343D"/>
                </a:solidFill>
                <a:latin typeface="Ubuntu"/>
                <a:ea typeface="Darker Grotesque Black"/>
              </a:rPr>
              <a:t>관련 연구 및 사례</a:t>
            </a:r>
            <a:r>
              <a:rPr lang="en-US" altLang="ko-KR" sz="4800" b="1" strike="noStrike" spc="-1" dirty="0">
                <a:solidFill>
                  <a:srgbClr val="0C343D"/>
                </a:solidFill>
                <a:latin typeface="Ubuntu"/>
                <a:ea typeface="Darker Grotesque Black"/>
              </a:rPr>
              <a:t> </a:t>
            </a:r>
            <a:endParaRPr lang="en-US" sz="4800" b="0" strike="noStrike" spc="-1" dirty="0">
              <a:solidFill>
                <a:srgbClr val="0C343D"/>
              </a:solidFill>
              <a:latin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1127F-ACDE-1A6B-F265-A8B07B2DE02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40000" y="1736640"/>
            <a:ext cx="4320000" cy="4383360"/>
          </a:xfrm>
          <a:prstGeom prst="rect">
            <a:avLst/>
          </a:prstGeom>
          <a:ln w="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CA793-5A3D-79C1-351D-427A15C66FD8}"/>
              </a:ext>
            </a:extLst>
          </p:cNvPr>
          <p:cNvSpPr txBox="1"/>
          <p:nvPr/>
        </p:nvSpPr>
        <p:spPr>
          <a:xfrm>
            <a:off x="6120000" y="1807200"/>
            <a:ext cx="1948680" cy="53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Be My Eyes</a:t>
            </a:r>
            <a:endParaRPr lang="en-US" sz="2400" b="0" strike="noStrike" spc="-1" dirty="0"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605E-06BD-EBF6-0663-E38A54908201}"/>
              </a:ext>
            </a:extLst>
          </p:cNvPr>
          <p:cNvSpPr txBox="1"/>
          <p:nvPr/>
        </p:nvSpPr>
        <p:spPr>
          <a:xfrm>
            <a:off x="6095880" y="3284880"/>
            <a:ext cx="52236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-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자원봉사자의 어플 설치가 필</a:t>
            </a:r>
            <a:r>
              <a:rPr lang="ko-KR" altLang="en-US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요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C3E82-8349-565F-ACA7-D05F19286A9C}"/>
              </a:ext>
            </a:extLst>
          </p:cNvPr>
          <p:cNvSpPr txBox="1"/>
          <p:nvPr/>
        </p:nvSpPr>
        <p:spPr>
          <a:xfrm>
            <a:off x="6120000" y="2438220"/>
            <a:ext cx="3869127" cy="681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alt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-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시각장애인은 도움이 필요할 때</a:t>
            </a:r>
            <a:r>
              <a:rPr lang="en-US" alt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</a:p>
          <a:p>
            <a:r>
              <a:rPr lang="en-US" altLang="ko-KR" sz="2000" spc="-1" dirty="0">
                <a:solidFill>
                  <a:srgbClr val="0C343D"/>
                </a:solidFill>
                <a:latin typeface="Ubuntu"/>
                <a:ea typeface="Ubuntu"/>
              </a:rPr>
              <a:t>  </a:t>
            </a:r>
            <a:r>
              <a:rPr lang="ko-KR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자원봉사자를 호출한다</a:t>
            </a:r>
            <a:r>
              <a:rPr lang="en-US" sz="2000" b="0" strike="noStrike" spc="-1" dirty="0">
                <a:solidFill>
                  <a:srgbClr val="0C343D"/>
                </a:solidFill>
                <a:latin typeface="Ubuntu"/>
                <a:ea typeface="Ubuntu"/>
              </a:rPr>
              <a:t>.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24D98-49A5-2656-B329-4320754908E4}"/>
              </a:ext>
            </a:extLst>
          </p:cNvPr>
          <p:cNvSpPr txBox="1"/>
          <p:nvPr/>
        </p:nvSpPr>
        <p:spPr>
          <a:xfrm>
            <a:off x="6120000" y="4021800"/>
            <a:ext cx="52236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ko-KR" altLang="en-US" sz="2000" b="1" spc="-1" dirty="0">
                <a:solidFill>
                  <a:srgbClr val="0C343D"/>
                </a:solidFill>
                <a:latin typeface="Ubuntu"/>
                <a:ea typeface="Ubuntu"/>
              </a:rPr>
              <a:t>→ </a:t>
            </a:r>
            <a:r>
              <a:rPr lang="ko-KR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시각장애인 혼자서 문제를 해결</a:t>
            </a:r>
            <a:r>
              <a:rPr lang="en-US" altLang="ko-KR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 </a:t>
            </a:r>
            <a:r>
              <a:rPr lang="ko-KR" altLang="en-US" sz="2000" b="1" strike="noStrike" spc="-1" dirty="0">
                <a:solidFill>
                  <a:srgbClr val="0C343D"/>
                </a:solidFill>
                <a:latin typeface="Ubuntu"/>
                <a:ea typeface="Ubuntu"/>
              </a:rPr>
              <a:t>불가</a:t>
            </a:r>
            <a:endParaRPr lang="en-US" sz="2000" b="1" strike="noStrike" spc="-1" dirty="0">
              <a:latin typeface="Noto Sans KR"/>
            </a:endParaRPr>
          </a:p>
        </p:txBody>
      </p:sp>
      <p:sp>
        <p:nvSpPr>
          <p:cNvPr id="2" name="Google Shape;3791;p30">
            <a:extLst>
              <a:ext uri="{FF2B5EF4-FFF2-40B4-BE49-F238E27FC236}">
                <a16:creationId xmlns:a16="http://schemas.microsoft.com/office/drawing/2014/main" id="{9E42CE6B-D23B-2448-9E8C-4BAD66F1FE4D}"/>
              </a:ext>
            </a:extLst>
          </p:cNvPr>
          <p:cNvSpPr txBox="1">
            <a:spLocks/>
          </p:cNvSpPr>
          <p:nvPr/>
        </p:nvSpPr>
        <p:spPr>
          <a:xfrm>
            <a:off x="1294502" y="1536120"/>
            <a:ext cx="1034714" cy="1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rgbClr val="0C343D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latinLnBrk="0"/>
            <a:r>
              <a:rPr lang="en-US" altLang="ko-KR" sz="1200" kern="0" dirty="0"/>
              <a:t>[</a:t>
            </a:r>
            <a:r>
              <a:rPr lang="ko-KR" altLang="en-US" sz="1200" kern="0" dirty="0"/>
              <a:t>참고문헌</a:t>
            </a:r>
            <a:r>
              <a:rPr lang="en-US" altLang="ko-KR" sz="1200" kern="0" dirty="0"/>
              <a:t>9]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83255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rld Braille Day by Slidesgo">
  <a:themeElements>
    <a:clrScheme name="Simple Light">
      <a:dk1>
        <a:srgbClr val="0C343D"/>
      </a:dk1>
      <a:lt1>
        <a:srgbClr val="EFEAE6"/>
      </a:lt1>
      <a:dk2>
        <a:srgbClr val="0C343D"/>
      </a:dk2>
      <a:lt2>
        <a:srgbClr val="EFEAE6"/>
      </a:lt2>
      <a:accent1>
        <a:srgbClr val="E50C3F"/>
      </a:accent1>
      <a:accent2>
        <a:srgbClr val="F1C232"/>
      </a:accent2>
      <a:accent3>
        <a:srgbClr val="FFA35C"/>
      </a:accent3>
      <a:accent4>
        <a:srgbClr val="C0C0C0"/>
      </a:accent4>
      <a:accent5>
        <a:srgbClr val="8F8F8F"/>
      </a:accent5>
      <a:accent6>
        <a:srgbClr val="FFFCF3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1298</Words>
  <Application>Microsoft Office PowerPoint</Application>
  <PresentationFormat>와이드스크린</PresentationFormat>
  <Paragraphs>276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9" baseType="lpstr">
      <vt:lpstr>Apple SD Gothic Neo</vt:lpstr>
      <vt:lpstr>Darker Grotesque Black</vt:lpstr>
      <vt:lpstr>Noto Sans KR</vt:lpstr>
      <vt:lpstr>Ribeye</vt:lpstr>
      <vt:lpstr>맑은 고딕</vt:lpstr>
      <vt:lpstr>Arial</vt:lpstr>
      <vt:lpstr>Livvic</vt:lpstr>
      <vt:lpstr>Montserrat</vt:lpstr>
      <vt:lpstr>Montserrat Black</vt:lpstr>
      <vt:lpstr>Montserrat SemiBold</vt:lpstr>
      <vt:lpstr>Roboto Condensed Light</vt:lpstr>
      <vt:lpstr>Ubuntu</vt:lpstr>
      <vt:lpstr>Wingdings</vt:lpstr>
      <vt:lpstr>Work Sans</vt:lpstr>
      <vt:lpstr>Office 테마</vt:lpstr>
      <vt:lpstr>World Braille Day by Slidesgo</vt:lpstr>
      <vt:lpstr>PowerPoint 프레젠테이션</vt:lpstr>
      <vt:lpstr>목차</vt:lpstr>
      <vt:lpstr>연구 개발 배경</vt:lpstr>
      <vt:lpstr>연구 개발 배경</vt:lpstr>
      <vt:lpstr>연구 개발 배경</vt:lpstr>
      <vt:lpstr>연구 개발 목표 및 효과</vt:lpstr>
      <vt:lpstr>관련 연구 및 사례</vt:lpstr>
      <vt:lpstr>관련 연구 및 사례</vt:lpstr>
      <vt:lpstr>관련 연구 및 사례 </vt:lpstr>
      <vt:lpstr>관련 연구 및 사례</vt:lpstr>
      <vt:lpstr>관련 연구 및 사례</vt:lpstr>
      <vt:lpstr>시스템 수행 시나리오</vt:lpstr>
      <vt:lpstr>시스템 수행 시나리오</vt:lpstr>
      <vt:lpstr>시스템 수행 시나리오</vt:lpstr>
      <vt:lpstr>시스템 구성도</vt:lpstr>
      <vt:lpstr>개발 환경</vt:lpstr>
      <vt:lpstr>개발 방법</vt:lpstr>
      <vt:lpstr>업무 분담</vt:lpstr>
      <vt:lpstr>종합설계 수행일정</vt:lpstr>
      <vt:lpstr>GitHub</vt:lpstr>
      <vt:lpstr>참고 문헌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성배</cp:lastModifiedBy>
  <cp:revision>68</cp:revision>
  <dcterms:created xsi:type="dcterms:W3CDTF">2021-10-22T06:13:27Z</dcterms:created>
  <dcterms:modified xsi:type="dcterms:W3CDTF">2022-12-23T14:24:52Z</dcterms:modified>
</cp:coreProperties>
</file>