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72"/>
  </p:normalViewPr>
  <p:slideViewPr>
    <p:cSldViewPr>
      <p:cViewPr varScale="1">
        <p:scale>
          <a:sx n="70" d="100"/>
          <a:sy n="70" d="100"/>
        </p:scale>
        <p:origin x="54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진 김" userId="e8d0b5af2b2c31ee" providerId="LiveId" clId="{FEF34233-09B3-4EE7-8445-4BFEB5541223}"/>
    <pc:docChg chg="modSld">
      <pc:chgData name="범진 김" userId="e8d0b5af2b2c31ee" providerId="LiveId" clId="{FEF34233-09B3-4EE7-8445-4BFEB5541223}" dt="2024-01-09T10:45:36.299" v="0" actId="732"/>
      <pc:docMkLst>
        <pc:docMk/>
      </pc:docMkLst>
      <pc:sldChg chg="modSp mod">
        <pc:chgData name="범진 김" userId="e8d0b5af2b2c31ee" providerId="LiveId" clId="{FEF34233-09B3-4EE7-8445-4BFEB5541223}" dt="2024-01-09T10:45:36.299" v="0" actId="732"/>
        <pc:sldMkLst>
          <pc:docMk/>
          <pc:sldMk cId="0" sldId="261"/>
        </pc:sldMkLst>
        <pc:picChg chg="mod modCrop">
          <ac:chgData name="범진 김" userId="e8d0b5af2b2c31ee" providerId="LiveId" clId="{FEF34233-09B3-4EE7-8445-4BFEB5541223}" dt="2024-01-09T10:45:36.299" v="0" actId="732"/>
          <ac:picMkLst>
            <pc:docMk/>
            <pc:sldMk cId="0" sldId="261"/>
            <ac:picMk id="1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D677C-94FB-FB4E-91BA-203BF6F0F8F2}" type="datetimeFigureOut">
              <a:rPr kumimoji="1" lang="ko-KR" altLang="en-US" smtClean="0"/>
              <a:t>2024-01-09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5496D-7319-CA46-B8EB-A43968E23C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74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12" Type="http://schemas.openxmlformats.org/officeDocument/2006/relationships/image" Target="../media/image5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9.png"/><Relationship Id="rId7" Type="http://schemas.openxmlformats.org/officeDocument/2006/relationships/image" Target="../media/image6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71621" y="9014135"/>
            <a:ext cx="1122717" cy="5914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1621" y="6958821"/>
            <a:ext cx="1730241" cy="8628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8764" y="7995317"/>
            <a:ext cx="748171" cy="7885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467" y="5684088"/>
            <a:ext cx="702291" cy="107143"/>
            <a:chOff x="7297467" y="568408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297467" y="5684088"/>
              <a:ext cx="702291" cy="10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97119" y="5684088"/>
            <a:ext cx="702291" cy="107143"/>
            <a:chOff x="10297119" y="5684088"/>
            <a:chExt cx="702291" cy="10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297119" y="5684088"/>
              <a:ext cx="702291" cy="1071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12952" y="5151206"/>
            <a:ext cx="3551238" cy="14158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60545" y="1955141"/>
            <a:ext cx="12619257" cy="42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7183" y="4155930"/>
            <a:ext cx="2443406" cy="1973855"/>
            <a:chOff x="1797183" y="4155930"/>
            <a:chExt cx="2443406" cy="19738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183" y="4155930"/>
              <a:ext cx="2443406" cy="1973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32379" y="4196451"/>
            <a:ext cx="2404185" cy="1932090"/>
            <a:chOff x="10032379" y="4196451"/>
            <a:chExt cx="2404185" cy="19320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2379" y="4196451"/>
              <a:ext cx="2404185" cy="19320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3210" y="3677305"/>
            <a:ext cx="2468571" cy="3085714"/>
            <a:chOff x="6063210" y="3677305"/>
            <a:chExt cx="2468571" cy="30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3210" y="3677305"/>
              <a:ext cx="2468571" cy="3085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8023" y="481347"/>
            <a:ext cx="8599080" cy="13161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584868" y="2377945"/>
            <a:ext cx="10838781" cy="8386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78349" y="2399714"/>
            <a:ext cx="11597095" cy="8386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68870" y="2371352"/>
            <a:ext cx="11797086" cy="8714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79806" y="2409240"/>
            <a:ext cx="11437581" cy="8495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08292" y="6844065"/>
            <a:ext cx="11537315" cy="946248"/>
          </a:xfrm>
          <a:prstGeom prst="rect">
            <a:avLst/>
          </a:prstGeom>
        </p:spPr>
      </p:pic>
      <p:pic>
        <p:nvPicPr>
          <p:cNvPr id="2" name="Picture 2" descr="Swagger · GitHub">
            <a:extLst>
              <a:ext uri="{FF2B5EF4-FFF2-40B4-BE49-F238E27FC236}">
                <a16:creationId xmlns:a16="http://schemas.microsoft.com/office/drawing/2014/main" id="{7E5A0308-64EF-FD92-18E6-F2132A71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545" y="3479549"/>
            <a:ext cx="2809447" cy="28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138" y="1685714"/>
            <a:ext cx="18285714" cy="7025359"/>
            <a:chOff x="-20138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62996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0138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38306" y="2661391"/>
            <a:ext cx="4962932" cy="4962932"/>
            <a:chOff x="2738306" y="2661391"/>
            <a:chExt cx="4962932" cy="49629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8306" y="2661391"/>
              <a:ext cx="4962932" cy="4962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67846" y="2661391"/>
            <a:ext cx="4962932" cy="4962932"/>
            <a:chOff x="10567846" y="2661391"/>
            <a:chExt cx="4962932" cy="4962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7846" y="2661391"/>
              <a:ext cx="4962932" cy="49629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19451" y="481347"/>
            <a:ext cx="8656223" cy="13161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897749" y="2843159"/>
            <a:ext cx="11549276" cy="8605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91661" y="3819079"/>
            <a:ext cx="9662276" cy="3952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8574" y="3819079"/>
            <a:ext cx="9994695" cy="36556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84349" y="2909440"/>
            <a:ext cx="506308" cy="612315"/>
            <a:chOff x="4284349" y="2909440"/>
            <a:chExt cx="506308" cy="6123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4349" y="2909440"/>
              <a:ext cx="506308" cy="6123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87188" y="2909440"/>
            <a:ext cx="510912" cy="612315"/>
            <a:chOff x="12587188" y="2909440"/>
            <a:chExt cx="510912" cy="6123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87188" y="2909440"/>
              <a:ext cx="510912" cy="61231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49869" y="2843159"/>
            <a:ext cx="11922553" cy="8605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326266"/>
            <a:ext cx="18285714" cy="11610619"/>
            <a:chOff x="0" y="-232626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142857" y="-7952951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0" y="-232626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3279" y="2805446"/>
            <a:ext cx="11304276" cy="42231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3912" y="5975895"/>
            <a:ext cx="16668645" cy="21429"/>
            <a:chOff x="793912" y="5975895"/>
            <a:chExt cx="16668645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912" y="5975895"/>
              <a:ext cx="16668645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27669" y="4228326"/>
            <a:ext cx="8723934" cy="1354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82364" y="4186774"/>
            <a:ext cx="8819172" cy="1354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143876" y="4186774"/>
            <a:ext cx="8466258" cy="135462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90861" y="1612261"/>
            <a:ext cx="9117243" cy="14116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431966" y="6706577"/>
            <a:ext cx="8723935" cy="12114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29979" y="6634968"/>
            <a:ext cx="8723934" cy="13546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41940"/>
            <a:chOff x="0" y="1685714"/>
            <a:chExt cx="18285714" cy="86419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35256"/>
              <a:ext cx="36571429" cy="172838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419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47552" y="1769113"/>
            <a:ext cx="8108231" cy="8396873"/>
            <a:chOff x="6147552" y="1769113"/>
            <a:chExt cx="8108231" cy="8396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7552" y="1769113"/>
              <a:ext cx="8108231" cy="839687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4775" y="481347"/>
            <a:ext cx="8220204" cy="13161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572" y="2205128"/>
            <a:ext cx="2554467" cy="1301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2857" y="5975000"/>
            <a:ext cx="8600000" cy="21429"/>
            <a:chOff x="4842857" y="5975000"/>
            <a:chExt cx="860000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842857" y="5975000"/>
              <a:ext cx="860000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7960" y="1803127"/>
            <a:ext cx="8108231" cy="8396873"/>
            <a:chOff x="567960" y="1803127"/>
            <a:chExt cx="8108231" cy="8396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960" y="1803127"/>
              <a:ext cx="8108231" cy="839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5714" y="2453669"/>
            <a:ext cx="7590476" cy="3751093"/>
            <a:chOff x="1085714" y="2453669"/>
            <a:chExt cx="7590476" cy="37510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714" y="2453669"/>
              <a:ext cx="7590476" cy="375109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4775" y="481347"/>
            <a:ext cx="8220204" cy="13161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49553" y="987314"/>
            <a:ext cx="6426543" cy="7323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2857" y="5975000"/>
            <a:ext cx="8600000" cy="21429"/>
            <a:chOff x="4842857" y="5975000"/>
            <a:chExt cx="860000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842857" y="5975000"/>
              <a:ext cx="860000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7960" y="1803127"/>
            <a:ext cx="8108231" cy="8396873"/>
            <a:chOff x="567960" y="1803127"/>
            <a:chExt cx="8108231" cy="8396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960" y="1803127"/>
              <a:ext cx="8108231" cy="839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2459" y="4139158"/>
            <a:ext cx="5320239" cy="2073353"/>
            <a:chOff x="1092459" y="4139158"/>
            <a:chExt cx="5320239" cy="20733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2459" y="4139158"/>
              <a:ext cx="5320239" cy="207335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06714" y="987314"/>
            <a:ext cx="6316124" cy="73232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74775" y="481347"/>
            <a:ext cx="8220204" cy="1316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2857" y="5975000"/>
            <a:ext cx="8600000" cy="21429"/>
            <a:chOff x="4842857" y="5975000"/>
            <a:chExt cx="860000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842857" y="5975000"/>
              <a:ext cx="860000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7960" y="1803127"/>
            <a:ext cx="8108231" cy="8396873"/>
            <a:chOff x="567960" y="1803127"/>
            <a:chExt cx="8108231" cy="8396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960" y="1803127"/>
              <a:ext cx="8108231" cy="839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7960" y="5763834"/>
            <a:ext cx="6487995" cy="4436166"/>
            <a:chOff x="567960" y="5763834"/>
            <a:chExt cx="6487995" cy="44361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960" y="5763834"/>
              <a:ext cx="6487995" cy="443616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4775" y="481347"/>
            <a:ext cx="8220204" cy="13161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8" cstate="print"/>
          <a:srcRect b="20593"/>
          <a:stretch/>
        </p:blipFill>
        <p:spPr>
          <a:xfrm>
            <a:off x="9405381" y="987314"/>
            <a:ext cx="8944619" cy="55277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9876" y="4214220"/>
            <a:ext cx="14685963" cy="3542988"/>
            <a:chOff x="1799876" y="4214220"/>
            <a:chExt cx="14685963" cy="35429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9876" y="4214220"/>
              <a:ext cx="14685963" cy="354298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5118" y="475642"/>
            <a:ext cx="8724309" cy="13117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572" y="2205128"/>
            <a:ext cx="1607276" cy="1301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8600000"/>
            <a:chOff x="0" y="1685714"/>
            <a:chExt cx="18285714" cy="86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614286"/>
              <a:ext cx="36571429" cy="172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86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46174" y="1685714"/>
            <a:ext cx="13793366" cy="8638095"/>
            <a:chOff x="2246174" y="1685714"/>
            <a:chExt cx="13793366" cy="8638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174" y="1685714"/>
              <a:ext cx="13793366" cy="86380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8499" y="481347"/>
            <a:ext cx="8618128" cy="1316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8023" y="481347"/>
            <a:ext cx="8599080" cy="13161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1228" y="2929933"/>
            <a:ext cx="7881964" cy="5001963"/>
            <a:chOff x="-511228" y="2929933"/>
            <a:chExt cx="7881964" cy="50019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54110" y="2929933"/>
              <a:ext cx="3759299" cy="5001963"/>
              <a:chOff x="1554110" y="2929933"/>
              <a:chExt cx="3759299" cy="500196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54110" y="2929933"/>
                <a:ext cx="3759299" cy="500196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233883" y="3011221"/>
              <a:ext cx="11842276" cy="88910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992214" y="4466175"/>
              <a:ext cx="10613953" cy="26666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2020" y="3177723"/>
            <a:ext cx="11706943" cy="9095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70735" y="2929933"/>
            <a:ext cx="3759299" cy="5001963"/>
            <a:chOff x="7370735" y="2929933"/>
            <a:chExt cx="3759299" cy="50019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0735" y="2929933"/>
              <a:ext cx="3759299" cy="500196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80103" y="4361413"/>
            <a:ext cx="10508819" cy="32761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30034" y="2929933"/>
            <a:ext cx="7873952" cy="5001963"/>
            <a:chOff x="11130034" y="2929933"/>
            <a:chExt cx="7873952" cy="50019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195372" y="2929933"/>
              <a:ext cx="3759299" cy="5001963"/>
              <a:chOff x="13195372" y="2929933"/>
              <a:chExt cx="3759299" cy="500196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195372" y="2929933"/>
                <a:ext cx="3759299" cy="500196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6760" y="3011221"/>
              <a:ext cx="11992895" cy="88910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45798" y="4194726"/>
              <a:ext cx="10720924" cy="327610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65963" y="2982623"/>
            <a:ext cx="11706991" cy="879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범진 김</cp:lastModifiedBy>
  <cp:revision>4</cp:revision>
  <dcterms:created xsi:type="dcterms:W3CDTF">2024-01-08T09:07:04Z</dcterms:created>
  <dcterms:modified xsi:type="dcterms:W3CDTF">2024-01-09T10:45:38Z</dcterms:modified>
</cp:coreProperties>
</file>