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25"/>
  </p:notesMasterIdLst>
  <p:sldIdLst>
    <p:sldId id="483" r:id="rId3"/>
    <p:sldId id="388" r:id="rId4"/>
    <p:sldId id="485" r:id="rId5"/>
    <p:sldId id="486" r:id="rId6"/>
    <p:sldId id="487" r:id="rId7"/>
    <p:sldId id="488" r:id="rId8"/>
    <p:sldId id="489" r:id="rId9"/>
    <p:sldId id="506" r:id="rId10"/>
    <p:sldId id="507" r:id="rId11"/>
    <p:sldId id="508" r:id="rId12"/>
    <p:sldId id="380" r:id="rId13"/>
    <p:sldId id="490" r:id="rId14"/>
    <p:sldId id="491" r:id="rId15"/>
    <p:sldId id="492" r:id="rId16"/>
    <p:sldId id="496" r:id="rId17"/>
    <p:sldId id="505" r:id="rId18"/>
    <p:sldId id="498" r:id="rId19"/>
    <p:sldId id="390" r:id="rId20"/>
    <p:sldId id="499" r:id="rId21"/>
    <p:sldId id="502" r:id="rId22"/>
    <p:sldId id="500" r:id="rId23"/>
    <p:sldId id="50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B2D235"/>
    <a:srgbClr val="FFCC01"/>
    <a:srgbClr val="AC59C1"/>
    <a:srgbClr val="404040"/>
    <a:srgbClr val="F49D15"/>
    <a:srgbClr val="9BC319"/>
    <a:srgbClr val="00BBD6"/>
    <a:srgbClr val="0EBEA9"/>
    <a:srgbClr val="F13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33" autoAdjust="0"/>
    <p:restoredTop sz="93842" autoAdjust="0"/>
  </p:normalViewPr>
  <p:slideViewPr>
    <p:cSldViewPr snapToGrid="0" showGuides="1">
      <p:cViewPr varScale="1">
        <p:scale>
          <a:sx n="106" d="100"/>
          <a:sy n="106" d="100"/>
        </p:scale>
        <p:origin x="88" y="52"/>
      </p:cViewPr>
      <p:guideLst>
        <p:guide orient="horz" pos="2160"/>
        <p:guide pos="3840"/>
      </p:guideLst>
    </p:cSldViewPr>
  </p:slideViewPr>
  <p:notesTextViewPr>
    <p:cViewPr>
      <p:scale>
        <a:sx n="300" d="100"/>
        <a:sy n="3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B8D07-B53E-4C96-B58B-613032844330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D7A6D-CCDB-4172-AB00-D1E2CA5FC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094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1AE9-F8A5-4035-A320-4C99B59973F0}" type="datetime1">
              <a:rPr lang="en-US" altLang="ko-KR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91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3444-EB06-4FC6-B427-014448B7A390}" type="datetime1">
              <a:rPr lang="en-US" altLang="ko-KR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70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DCF9-7907-4F0D-8414-8669F849B3E0}" type="datetime1">
              <a:rPr lang="en-US" altLang="ko-KR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6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D6334-681C-4ACB-AC16-CD84D028FFB3}" type="datetime1">
              <a:rPr lang="en-US" altLang="ko-KR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41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0D4D-E5AF-48DE-A5E7-414E25BD6924}" type="datetime1">
              <a:rPr lang="en-US" altLang="ko-KR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06F3A-BCD0-44D2-9AC1-5B0F5879F29D}" type="datetime1">
              <a:rPr lang="en-US" altLang="ko-KR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85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3369-0D4A-43D3-87C4-3046F6E9C9D9}" type="datetime1">
              <a:rPr lang="en-US" altLang="ko-KR" smtClean="0"/>
              <a:t>11/29/2023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43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6DE38-7FCC-4365-859A-6EECE3B4B056}" type="datetime1">
              <a:rPr lang="en-US" altLang="ko-KR" smtClean="0"/>
              <a:t>11/29/2023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63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B1FB-F50E-4AF3-837E-C8BC362E11C9}" type="datetime1">
              <a:rPr lang="en-US" altLang="ko-KR" smtClean="0"/>
              <a:t>11/29/2023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501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06FF-F2CE-4684-88A1-B51776FB0FF2}" type="datetime1">
              <a:rPr lang="en-US" altLang="ko-KR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97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AF94-D173-4F97-90DA-BE39AE3DA176}" type="datetime1">
              <a:rPr lang="en-US" altLang="ko-KR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93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B67AC-004C-4A83-A0DF-8F13E33C8750}" type="datetime1">
              <a:rPr lang="en-US" altLang="ko-KR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F297E-5C29-4C6A-82A8-01BD14A7F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5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tukcomCD2024/Code-Bridge/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/>
          <p:nvPr/>
        </p:nvGrpSpPr>
        <p:grpSpPr>
          <a:xfrm>
            <a:off x="9030117" y="1246328"/>
            <a:ext cx="3154835" cy="1587920"/>
            <a:chOff x="9336149" y="2662145"/>
            <a:chExt cx="5833961" cy="1587920"/>
          </a:xfrm>
          <a:solidFill>
            <a:srgbClr val="F49D15"/>
          </a:solidFill>
        </p:grpSpPr>
        <p:sp>
          <p:nvSpPr>
            <p:cNvPr id="49" name="Shape 2547"/>
            <p:cNvSpPr/>
            <p:nvPr/>
          </p:nvSpPr>
          <p:spPr>
            <a:xfrm rot="10800000">
              <a:off x="9336149" y="2662145"/>
              <a:ext cx="5824180" cy="765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8757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50" name="Shape 2548"/>
            <p:cNvSpPr/>
            <p:nvPr/>
          </p:nvSpPr>
          <p:spPr>
            <a:xfrm rot="10800000">
              <a:off x="9337897" y="3469346"/>
              <a:ext cx="5832213" cy="780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0" y="21600"/>
                  </a:moveTo>
                  <a:lnTo>
                    <a:pt x="21600" y="21600"/>
                  </a:lnTo>
                  <a:lnTo>
                    <a:pt x="18744" y="0"/>
                  </a:lnTo>
                  <a:lnTo>
                    <a:pt x="0" y="1"/>
                  </a:lnTo>
                  <a:cubicBezTo>
                    <a:pt x="0" y="1"/>
                    <a:pt x="30" y="21600"/>
                    <a:pt x="30" y="21600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0" y="1259569"/>
            <a:ext cx="3161885" cy="1587920"/>
            <a:chOff x="-2963906" y="2668918"/>
            <a:chExt cx="5833961" cy="1587920"/>
          </a:xfrm>
          <a:solidFill>
            <a:srgbClr val="F49D15"/>
          </a:solidFill>
        </p:grpSpPr>
        <p:sp>
          <p:nvSpPr>
            <p:cNvPr id="53" name="Shape 2543"/>
            <p:cNvSpPr/>
            <p:nvPr/>
          </p:nvSpPr>
          <p:spPr>
            <a:xfrm>
              <a:off x="-2954125" y="3491168"/>
              <a:ext cx="5824180" cy="765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8757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54" name="Shape 2544"/>
            <p:cNvSpPr/>
            <p:nvPr/>
          </p:nvSpPr>
          <p:spPr>
            <a:xfrm>
              <a:off x="-2963906" y="2668918"/>
              <a:ext cx="5832213" cy="780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0" y="21600"/>
                  </a:moveTo>
                  <a:lnTo>
                    <a:pt x="21600" y="21600"/>
                  </a:lnTo>
                  <a:lnTo>
                    <a:pt x="18744" y="0"/>
                  </a:lnTo>
                  <a:lnTo>
                    <a:pt x="0" y="1"/>
                  </a:lnTo>
                  <a:cubicBezTo>
                    <a:pt x="0" y="1"/>
                    <a:pt x="30" y="21600"/>
                    <a:pt x="30" y="21600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57" name="Title 1"/>
          <p:cNvSpPr txBox="1">
            <a:spLocks/>
          </p:cNvSpPr>
          <p:nvPr/>
        </p:nvSpPr>
        <p:spPr>
          <a:xfrm>
            <a:off x="2961442" y="839236"/>
            <a:ext cx="6467843" cy="18173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gnika" panose="02010003020600000004" pitchFamily="50" charset="0"/>
                <a:ea typeface="Fira Sans ExtraBold Italic" panose="00000900000000000000" pitchFamily="50" charset="0"/>
                <a:cs typeface="Clear Sans Light" panose="020B0303030202020304" pitchFamily="34" charset="0"/>
              </a:rPr>
              <a:t>종합설계 계획서</a:t>
            </a:r>
            <a:endParaRPr lang="en-GB" sz="4000" b="1" dirty="0">
              <a:solidFill>
                <a:schemeClr val="tx1">
                  <a:lumMod val="75000"/>
                  <a:lumOff val="25000"/>
                </a:schemeClr>
              </a:solidFill>
              <a:latin typeface="Signika" panose="02010003020600000004" pitchFamily="50" charset="0"/>
              <a:ea typeface="Fira Sans ExtraBold Italic" panose="00000900000000000000" pitchFamily="50" charset="0"/>
              <a:cs typeface="Clear Sans Light" panose="020B0303030202020304" pitchFamily="34" charset="0"/>
            </a:endParaRPr>
          </a:p>
        </p:txBody>
      </p:sp>
      <p:sp>
        <p:nvSpPr>
          <p:cNvPr id="35" name="Arc 34"/>
          <p:cNvSpPr/>
          <p:nvPr/>
        </p:nvSpPr>
        <p:spPr>
          <a:xfrm rot="20082069">
            <a:off x="974015" y="5866782"/>
            <a:ext cx="10256426" cy="10256426"/>
          </a:xfrm>
          <a:prstGeom prst="arc">
            <a:avLst>
              <a:gd name="adj1" fmla="val 13828922"/>
              <a:gd name="adj2" fmla="val 0"/>
            </a:avLst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1B1D2F-7D73-5941-2096-B0D8A59599D0}"/>
              </a:ext>
            </a:extLst>
          </p:cNvPr>
          <p:cNvSpPr txBox="1"/>
          <p:nvPr/>
        </p:nvSpPr>
        <p:spPr>
          <a:xfrm>
            <a:off x="3487946" y="2400785"/>
            <a:ext cx="6162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gnika" panose="02010003020600000004" pitchFamily="50" charset="0"/>
                <a:cs typeface="Clear Sans" panose="020B0503030202020304" pitchFamily="34" charset="0"/>
              </a:rPr>
              <a:t>주제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gnika" panose="02010003020600000004" pitchFamily="50" charset="0"/>
                <a:cs typeface="Clear Sans" panose="020B0503030202020304" pitchFamily="34" charset="0"/>
              </a:rPr>
              <a:t>: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gnika" panose="02010003020600000004" pitchFamily="50" charset="0"/>
                <a:cs typeface="Clear Sans" panose="020B0503030202020304" pitchFamily="34" charset="0"/>
              </a:rPr>
              <a:t>팀원들의 필기 코디네이터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gnika" panose="02010003020600000004" pitchFamily="50" charset="0"/>
                <a:cs typeface="Clear Sans" panose="020B0503030202020304" pitchFamily="34" charset="0"/>
              </a:rPr>
              <a:t>, Share note</a:t>
            </a:r>
            <a:endParaRPr 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Signika" panose="02010003020600000004" pitchFamily="50" charset="0"/>
              <a:cs typeface="Clear Sans" panose="020B05030302020203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1B81FE-6116-CF86-C275-41251946F0D1}"/>
              </a:ext>
            </a:extLst>
          </p:cNvPr>
          <p:cNvSpPr txBox="1"/>
          <p:nvPr/>
        </p:nvSpPr>
        <p:spPr>
          <a:xfrm>
            <a:off x="6466832" y="3634184"/>
            <a:ext cx="547486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        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지도교수</a:t>
            </a:r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  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전광일 교수님</a:t>
            </a:r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      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  </a:t>
            </a:r>
            <a:endParaRPr lang="en-US" altLang="ko-KR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         </a:t>
            </a:r>
          </a:p>
          <a:p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        	 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지도교수</a:t>
            </a:r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  </a:t>
            </a:r>
            <a:r>
              <a:rPr lang="ko-KR" altLang="en-US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최종필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교수님</a:t>
            </a:r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      </a:t>
            </a:r>
          </a:p>
          <a:p>
            <a:endParaRPr lang="en-US" altLang="ko-KR" b="1" dirty="0"/>
          </a:p>
          <a:p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    (</a:t>
            </a:r>
            <a:r>
              <a:rPr lang="ko-KR" altLang="en-US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팀장</a:t>
            </a:r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) </a:t>
            </a:r>
            <a:r>
              <a:rPr lang="ko-KR" altLang="en-US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학번</a:t>
            </a:r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 2019152010               </a:t>
            </a:r>
            <a:r>
              <a:rPr lang="ko-KR" altLang="en-US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이름</a:t>
            </a:r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김상원</a:t>
            </a:r>
            <a:endParaRPr lang="en-US" altLang="ko-KR" sz="16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           	</a:t>
            </a:r>
            <a:r>
              <a:rPr lang="ko-KR" altLang="en-US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학번</a:t>
            </a:r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 2019152001               </a:t>
            </a:r>
            <a:r>
              <a:rPr lang="ko-KR" altLang="en-US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이름</a:t>
            </a:r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16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가인철</a:t>
            </a:r>
            <a:endParaRPr lang="en-US" altLang="ko-KR" sz="16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           	</a:t>
            </a:r>
            <a:r>
              <a:rPr lang="ko-KR" altLang="en-US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학번</a:t>
            </a:r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 2019152004               </a:t>
            </a:r>
            <a:r>
              <a:rPr lang="ko-KR" altLang="en-US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이름</a:t>
            </a:r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16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고성찬</a:t>
            </a:r>
            <a:endParaRPr lang="en-US" altLang="ko-KR" sz="16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           	</a:t>
            </a:r>
            <a:r>
              <a:rPr lang="ko-KR" altLang="en-US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학번</a:t>
            </a:r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 2019152030               </a:t>
            </a:r>
            <a:r>
              <a:rPr lang="ko-KR" altLang="en-US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이름</a:t>
            </a:r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신혁준</a:t>
            </a:r>
            <a:endParaRPr lang="en-US" altLang="ko-KR" sz="16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277149-9C42-D8BD-7573-D28DE85016D7}"/>
              </a:ext>
            </a:extLst>
          </p:cNvPr>
          <p:cNvSpPr txBox="1"/>
          <p:nvPr/>
        </p:nvSpPr>
        <p:spPr>
          <a:xfrm>
            <a:off x="4676601" y="6296402"/>
            <a:ext cx="3868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종합설계제안서 </a:t>
            </a:r>
            <a:r>
              <a:rPr lang="en-US" altLang="ko-KR" sz="1400" dirty="0"/>
              <a:t>2023</a:t>
            </a:r>
            <a:r>
              <a:rPr lang="ko-KR" altLang="en-US" sz="1400" dirty="0"/>
              <a:t>년 </a:t>
            </a:r>
            <a:r>
              <a:rPr lang="en-US" altLang="ko-KR" sz="1400" dirty="0"/>
              <a:t>11</a:t>
            </a:r>
            <a:r>
              <a:rPr lang="ko-KR" altLang="en-US" sz="1400" dirty="0"/>
              <a:t>월 </a:t>
            </a:r>
            <a:r>
              <a:rPr lang="en-US" altLang="ko-KR" sz="1400" dirty="0"/>
              <a:t>27</a:t>
            </a:r>
            <a:r>
              <a:rPr lang="ko-KR" altLang="en-US" sz="1400" dirty="0"/>
              <a:t>일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E54F8C-8897-2D02-167A-43F26C1AC93B}"/>
              </a:ext>
            </a:extLst>
          </p:cNvPr>
          <p:cNvSpPr txBox="1"/>
          <p:nvPr/>
        </p:nvSpPr>
        <p:spPr>
          <a:xfrm>
            <a:off x="9484702" y="1450106"/>
            <a:ext cx="2123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gnika" panose="02010003020600000004" pitchFamily="50" charset="0"/>
                <a:cs typeface="Clear Sans" panose="020B0503030202020304" pitchFamily="34" charset="0"/>
              </a:rPr>
              <a:t>Code-Bridge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F123397-9076-2BBC-E271-5ABDA5A87ED8}"/>
              </a:ext>
            </a:extLst>
          </p:cNvPr>
          <p:cNvCxnSpPr/>
          <p:nvPr/>
        </p:nvCxnSpPr>
        <p:spPr>
          <a:xfrm>
            <a:off x="6250780" y="4597246"/>
            <a:ext cx="5474865" cy="0"/>
          </a:xfrm>
          <a:prstGeom prst="line">
            <a:avLst/>
          </a:prstGeom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B242550-5AE0-A716-87AE-2DC5C059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64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lded Corner 1">
            <a:extLst>
              <a:ext uri="{FF2B5EF4-FFF2-40B4-BE49-F238E27FC236}">
                <a16:creationId xmlns:a16="http://schemas.microsoft.com/office/drawing/2014/main" id="{24F41B54-EF05-CE36-56AB-0107E1ABE778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2406138" cy="1184359"/>
          </a:xfrm>
          <a:prstGeom prst="foldedCorner">
            <a:avLst/>
          </a:prstGeom>
          <a:solidFill>
            <a:srgbClr val="B2D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33745"/>
              </a:solidFill>
              <a:latin typeface="FontAwesome" pitchFamily="2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52166" y="380323"/>
            <a:ext cx="6335755" cy="788150"/>
            <a:chOff x="3018452" y="1923519"/>
            <a:chExt cx="6207018" cy="39472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018452" y="2134327"/>
              <a:ext cx="6207018" cy="5707"/>
            </a:xfrm>
            <a:prstGeom prst="line">
              <a:avLst/>
            </a:prstGeom>
            <a:ln w="53975">
              <a:solidFill>
                <a:srgbClr val="445468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ounded Rectangle 13"/>
            <p:cNvSpPr/>
            <p:nvPr/>
          </p:nvSpPr>
          <p:spPr>
            <a:xfrm>
              <a:off x="3693349" y="1992249"/>
              <a:ext cx="4818640" cy="238101"/>
            </a:xfrm>
            <a:prstGeom prst="roundRect">
              <a:avLst>
                <a:gd name="adj" fmla="val 36386"/>
              </a:avLst>
            </a:prstGeom>
            <a:solidFill>
              <a:srgbClr val="9378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itle 1"/>
            <p:cNvSpPr txBox="1">
              <a:spLocks/>
            </p:cNvSpPr>
            <p:nvPr/>
          </p:nvSpPr>
          <p:spPr>
            <a:xfrm>
              <a:off x="4085611" y="1923519"/>
              <a:ext cx="4061010" cy="3947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Signika" panose="02010003020600000004" pitchFamily="50" charset="0"/>
                  <a:ea typeface="Fira Sans ExtraBold Italic" panose="00000900000000000000" pitchFamily="50" charset="0"/>
                  <a:cs typeface="Clear Sans Light" panose="020B0303030202020304" pitchFamily="34" charset="0"/>
                </a:rPr>
                <a:t>서비스 비교</a:t>
              </a:r>
              <a:endParaRPr lang="en-GB" sz="1600" b="1" dirty="0">
                <a:solidFill>
                  <a:schemeClr val="bg1"/>
                </a:solidFill>
                <a:latin typeface="Signika" panose="02010003020600000004" pitchFamily="50" charset="0"/>
                <a:ea typeface="Fira Sans ExtraBold Italic" panose="00000900000000000000" pitchFamily="50" charset="0"/>
                <a:cs typeface="Clear Sans Light" panose="020B0303030202020304" pitchFamily="34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834945F-CF77-5814-3F1F-783A8DA721E4}"/>
              </a:ext>
            </a:extLst>
          </p:cNvPr>
          <p:cNvSpPr txBox="1"/>
          <p:nvPr/>
        </p:nvSpPr>
        <p:spPr>
          <a:xfrm>
            <a:off x="165168" y="195788"/>
            <a:ext cx="2075802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Signika" panose="02010003020600000004" pitchFamily="50" charset="0"/>
              </a:rPr>
              <a:t>2. </a:t>
            </a:r>
            <a:r>
              <a:rPr lang="ko-KR" altLang="en-US" sz="1600" b="1" dirty="0">
                <a:latin typeface="Signika" panose="02010003020600000004" pitchFamily="50" charset="0"/>
              </a:rPr>
              <a:t>관련 연구 및 사례</a:t>
            </a:r>
            <a:endParaRPr lang="en-US" altLang="ko-KR" sz="1600" b="1" dirty="0">
              <a:latin typeface="Signika" panose="02010003020600000004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Signika" panose="02010003020600000004" pitchFamily="50" charset="0"/>
              </a:rPr>
              <a:t>- </a:t>
            </a:r>
            <a:r>
              <a:rPr lang="ko-KR" altLang="en-US" sz="1600" b="1" dirty="0">
                <a:solidFill>
                  <a:schemeClr val="bg1"/>
                </a:solidFill>
                <a:latin typeface="Signika" panose="02010003020600000004" pitchFamily="50" charset="0"/>
              </a:rPr>
              <a:t>서비스 비교</a:t>
            </a:r>
            <a:endParaRPr lang="en-US" altLang="ko-KR" sz="1600" b="1" dirty="0">
              <a:solidFill>
                <a:schemeClr val="bg1"/>
              </a:solidFill>
              <a:latin typeface="Signika" panose="02010003020600000004" pitchFamily="50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E0955C5-BE87-041D-87D1-F54722E5C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DA047C7-EF18-9FCA-9704-0147455459A1}"/>
              </a:ext>
            </a:extLst>
          </p:cNvPr>
          <p:cNvGraphicFramePr>
            <a:graphicFrameLocks noGrp="1"/>
          </p:cNvGraphicFramePr>
          <p:nvPr/>
        </p:nvGraphicFramePr>
        <p:xfrm>
          <a:off x="1350818" y="1787236"/>
          <a:ext cx="9753600" cy="432954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48557696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00475363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89176610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632017780"/>
                    </a:ext>
                  </a:extLst>
                </a:gridCol>
              </a:tblGrid>
              <a:tr h="72159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Share note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6164"/>
                  </a:ext>
                </a:extLst>
              </a:tr>
              <a:tr h="721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AI </a:t>
                      </a:r>
                      <a:r>
                        <a:rPr lang="ko-KR" altLang="en-US" dirty="0"/>
                        <a:t>그림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51115499"/>
                  </a:ext>
                </a:extLst>
              </a:tr>
              <a:tr h="721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문서 스캐닝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6267854"/>
                  </a:ext>
                </a:extLst>
              </a:tr>
              <a:tr h="721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 기여도 파악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547774"/>
                  </a:ext>
                </a:extLst>
              </a:tr>
              <a:tr h="721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퀴즈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113133"/>
                  </a:ext>
                </a:extLst>
              </a:tr>
              <a:tr h="721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문서 내용 요약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8865131"/>
                  </a:ext>
                </a:extLst>
              </a:tr>
            </a:tbl>
          </a:graphicData>
        </a:graphic>
      </p:graphicFrame>
      <p:pic>
        <p:nvPicPr>
          <p:cNvPr id="4" name="Picture 2" descr="성장의 법칙! 메가스터디아카데미">
            <a:extLst>
              <a:ext uri="{FF2B5EF4-FFF2-40B4-BE49-F238E27FC236}">
                <a16:creationId xmlns:a16="http://schemas.microsoft.com/office/drawing/2014/main" id="{08BDF8B9-B40C-BFF8-D331-FE40F6B46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960" y="1840805"/>
            <a:ext cx="1337395" cy="604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EO 노트북 : 새로워진 Evernote 브랜드를 소개합니다">
            <a:extLst>
              <a:ext uri="{FF2B5EF4-FFF2-40B4-BE49-F238E27FC236}">
                <a16:creationId xmlns:a16="http://schemas.microsoft.com/office/drawing/2014/main" id="{DFCB2329-FF50-EAE1-1EDF-98FDE90AD4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9" t="29182" r="17375" b="30017"/>
          <a:stretch/>
        </p:blipFill>
        <p:spPr bwMode="auto">
          <a:xfrm>
            <a:off x="6353247" y="1881801"/>
            <a:ext cx="2202062" cy="52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x 아이콘 무료 다운로드 아이콘 | FreeImages">
            <a:extLst>
              <a:ext uri="{FF2B5EF4-FFF2-40B4-BE49-F238E27FC236}">
                <a16:creationId xmlns:a16="http://schemas.microsoft.com/office/drawing/2014/main" id="{B78920D9-229C-7778-5742-CE5F2E0A3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252" y="2625435"/>
            <a:ext cx="520411" cy="52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x 아이콘 무료 다운로드 아이콘 | FreeImages">
            <a:extLst>
              <a:ext uri="{FF2B5EF4-FFF2-40B4-BE49-F238E27FC236}">
                <a16:creationId xmlns:a16="http://schemas.microsoft.com/office/drawing/2014/main" id="{689974FA-7A62-2B7C-10E1-6BDF67CEA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252" y="3351115"/>
            <a:ext cx="520411" cy="52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x 아이콘 무료 다운로드 아이콘 | FreeImages">
            <a:extLst>
              <a:ext uri="{FF2B5EF4-FFF2-40B4-BE49-F238E27FC236}">
                <a16:creationId xmlns:a16="http://schemas.microsoft.com/office/drawing/2014/main" id="{64F591FB-032E-DAF1-AB89-7DF40EB9E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252" y="4075949"/>
            <a:ext cx="520411" cy="52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x 아이콘 무료 다운로드 아이콘 | FreeImages">
            <a:extLst>
              <a:ext uri="{FF2B5EF4-FFF2-40B4-BE49-F238E27FC236}">
                <a16:creationId xmlns:a16="http://schemas.microsoft.com/office/drawing/2014/main" id="{D062125C-822E-0B0B-8165-6D39EFCC0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252" y="4780096"/>
            <a:ext cx="520411" cy="52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문자 o - 무료 모양과 기호개 아이콘">
            <a:extLst>
              <a:ext uri="{FF2B5EF4-FFF2-40B4-BE49-F238E27FC236}">
                <a16:creationId xmlns:a16="http://schemas.microsoft.com/office/drawing/2014/main" id="{E25C1B78-4976-A5CA-CEA2-FF9571959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010" y="5484243"/>
            <a:ext cx="566893" cy="566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x 아이콘 무료 다운로드 아이콘 | FreeImages">
            <a:extLst>
              <a:ext uri="{FF2B5EF4-FFF2-40B4-BE49-F238E27FC236}">
                <a16:creationId xmlns:a16="http://schemas.microsoft.com/office/drawing/2014/main" id="{5A13A212-2F7E-DCF2-CA17-17FA01677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072" y="2625434"/>
            <a:ext cx="520411" cy="52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x 아이콘 무료 다운로드 아이콘 | FreeImages">
            <a:extLst>
              <a:ext uri="{FF2B5EF4-FFF2-40B4-BE49-F238E27FC236}">
                <a16:creationId xmlns:a16="http://schemas.microsoft.com/office/drawing/2014/main" id="{5EDAAB53-5160-825F-8DB4-87A66E4B9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071" y="4075948"/>
            <a:ext cx="520411" cy="52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x 아이콘 무료 다운로드 아이콘 | FreeImages">
            <a:extLst>
              <a:ext uri="{FF2B5EF4-FFF2-40B4-BE49-F238E27FC236}">
                <a16:creationId xmlns:a16="http://schemas.microsoft.com/office/drawing/2014/main" id="{31D3574F-D035-022B-0E39-AB4B1D3A0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071" y="4780095"/>
            <a:ext cx="520411" cy="52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x 아이콘 무료 다운로드 아이콘 | FreeImages">
            <a:extLst>
              <a:ext uri="{FF2B5EF4-FFF2-40B4-BE49-F238E27FC236}">
                <a16:creationId xmlns:a16="http://schemas.microsoft.com/office/drawing/2014/main" id="{4EF6F463-3F49-1572-7B1D-2845ED6E3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070" y="5526462"/>
            <a:ext cx="520411" cy="52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문자 o - 무료 모양과 기호개 아이콘">
            <a:extLst>
              <a:ext uri="{FF2B5EF4-FFF2-40B4-BE49-F238E27FC236}">
                <a16:creationId xmlns:a16="http://schemas.microsoft.com/office/drawing/2014/main" id="{8D86320A-D94E-D293-1D68-AED17B6DD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828" y="3304633"/>
            <a:ext cx="566893" cy="566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문자 o - 무료 모양과 기호개 아이콘">
            <a:extLst>
              <a:ext uri="{FF2B5EF4-FFF2-40B4-BE49-F238E27FC236}">
                <a16:creationId xmlns:a16="http://schemas.microsoft.com/office/drawing/2014/main" id="{A2B1075B-329A-1CBF-1D4C-BC22E93F4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1028" y="2578952"/>
            <a:ext cx="566893" cy="566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문자 o - 무료 모양과 기호개 아이콘">
            <a:extLst>
              <a:ext uri="{FF2B5EF4-FFF2-40B4-BE49-F238E27FC236}">
                <a16:creationId xmlns:a16="http://schemas.microsoft.com/office/drawing/2014/main" id="{C2F9CC7F-ADC4-D614-5FD3-8EC4918C3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1028" y="3303507"/>
            <a:ext cx="566893" cy="566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문자 o - 무료 모양과 기호개 아이콘">
            <a:extLst>
              <a:ext uri="{FF2B5EF4-FFF2-40B4-BE49-F238E27FC236}">
                <a16:creationId xmlns:a16="http://schemas.microsoft.com/office/drawing/2014/main" id="{078E8E28-2ABF-24F1-4D17-90E341E73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1028" y="4028062"/>
            <a:ext cx="566893" cy="566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문자 o - 무료 모양과 기호개 아이콘">
            <a:extLst>
              <a:ext uri="{FF2B5EF4-FFF2-40B4-BE49-F238E27FC236}">
                <a16:creationId xmlns:a16="http://schemas.microsoft.com/office/drawing/2014/main" id="{86068947-8085-6A67-3F46-5E25BF1F9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1027" y="4752617"/>
            <a:ext cx="566893" cy="566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문자 o - 무료 모양과 기호개 아이콘">
            <a:extLst>
              <a:ext uri="{FF2B5EF4-FFF2-40B4-BE49-F238E27FC236}">
                <a16:creationId xmlns:a16="http://schemas.microsoft.com/office/drawing/2014/main" id="{8CB697BB-6C11-70BC-4551-388970F29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1028" y="5479980"/>
            <a:ext cx="566893" cy="566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976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80" y="174457"/>
            <a:ext cx="12192000" cy="99765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9" name="Group 18"/>
          <p:cNvGrpSpPr/>
          <p:nvPr/>
        </p:nvGrpSpPr>
        <p:grpSpPr>
          <a:xfrm>
            <a:off x="1952926" y="2352119"/>
            <a:ext cx="7638393" cy="825634"/>
            <a:chOff x="8815546" y="2379204"/>
            <a:chExt cx="2372434" cy="576056"/>
          </a:xfrm>
        </p:grpSpPr>
        <p:sp>
          <p:nvSpPr>
            <p:cNvPr id="20" name="TextBox 19"/>
            <p:cNvSpPr txBox="1"/>
            <p:nvPr/>
          </p:nvSpPr>
          <p:spPr>
            <a:xfrm>
              <a:off x="10877124" y="2379204"/>
              <a:ext cx="270557" cy="4284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gnika" panose="02010003020600000004" pitchFamily="50" charset="0"/>
                  <a:cs typeface="Clear Sans" panose="020B0503030202020304" pitchFamily="34" charset="0"/>
                </a:rPr>
                <a:t>협업</a:t>
              </a: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gnika" panose="02010003020600000004" pitchFamily="50" charset="0"/>
                <a:cs typeface="Clear Sans" panose="020B05030302020203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815546" y="2697572"/>
              <a:ext cx="2372434" cy="2576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Clear Sans Light" panose="020B0303030202020304" pitchFamily="34" charset="0"/>
                </a:rPr>
                <a:t>팀원들이 노트의 다양한 기능들을 이용하여 협업이 가능하도록 개발한다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Clear Sans Light" panose="020B0303030202020304" pitchFamily="34" charset="0"/>
                </a:rPr>
                <a:t>.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Clear Sans Light" panose="020B03030302020203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96485" y="3606710"/>
            <a:ext cx="8602529" cy="844047"/>
            <a:chOff x="8802042" y="2460023"/>
            <a:chExt cx="2372434" cy="433691"/>
          </a:xfrm>
        </p:grpSpPr>
        <p:sp>
          <p:nvSpPr>
            <p:cNvPr id="23" name="TextBox 22"/>
            <p:cNvSpPr txBox="1"/>
            <p:nvPr/>
          </p:nvSpPr>
          <p:spPr>
            <a:xfrm>
              <a:off x="10541858" y="2460023"/>
              <a:ext cx="606042" cy="3085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gnika" panose="02010003020600000004" pitchFamily="50" charset="0"/>
                  <a:cs typeface="Clear Sans" panose="020B0503030202020304" pitchFamily="34" charset="0"/>
                </a:rPr>
                <a:t>동시성 제어</a:t>
              </a: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gnika" panose="02010003020600000004" pitchFamily="50" charset="0"/>
                <a:cs typeface="Clear Sans" panose="020B05030302020203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802042" y="2703943"/>
              <a:ext cx="2372434" cy="1897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u="sng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Clear Sans Light" panose="020B0303030202020304" pitchFamily="34" charset="0"/>
                </a:rPr>
                <a:t>CRDT </a:t>
              </a:r>
              <a:r>
                <a:rPr lang="ko-KR" altLang="en-US" u="sng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Clear Sans Light" panose="020B0303030202020304" pitchFamily="34" charset="0"/>
                </a:rPr>
                <a:t>알고리즘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Clear Sans Light" panose="020B0303030202020304" pitchFamily="34" charset="0"/>
                </a:rPr>
                <a:t>을 적용하여 데이터 수정 시 생기는 충돌을 방지한다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Clear Sans Light" panose="020B0303030202020304" pitchFamily="34" charset="0"/>
                </a:rPr>
                <a:t>.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Clear Sans Light" panose="020B03030302020203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208783" y="4922150"/>
            <a:ext cx="6400559" cy="1049004"/>
            <a:chOff x="8805092" y="2446674"/>
            <a:chExt cx="2372434" cy="288396"/>
          </a:xfrm>
        </p:grpSpPr>
        <p:sp>
          <p:nvSpPr>
            <p:cNvPr id="26" name="TextBox 25"/>
            <p:cNvSpPr txBox="1"/>
            <p:nvPr/>
          </p:nvSpPr>
          <p:spPr>
            <a:xfrm>
              <a:off x="10726296" y="2446674"/>
              <a:ext cx="421385" cy="1825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gnika" panose="02010003020600000004" pitchFamily="50" charset="0"/>
                  <a:cs typeface="Clear Sans" panose="020B0503030202020304" pitchFamily="34" charset="0"/>
                </a:rPr>
                <a:t>그림 </a:t>
              </a:r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gnika" panose="02010003020600000004" pitchFamily="50" charset="0"/>
                  <a:cs typeface="Clear Sans" panose="020B0503030202020304" pitchFamily="34" charset="0"/>
                </a:rPr>
                <a:t>AI</a:t>
              </a: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gnika" panose="02010003020600000004" pitchFamily="50" charset="0"/>
                <a:cs typeface="Clear Sans" panose="020B05030302020203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805092" y="2589059"/>
              <a:ext cx="2372434" cy="1460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Clear Sans Light" panose="020B0303030202020304" pitchFamily="34" charset="0"/>
                </a:rPr>
                <a:t>사용자가 그린 그림을 보고 어떤 그림인지 맞출 확률을 높인다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Clear Sans Light" panose="020B0303030202020304" pitchFamily="34" charset="0"/>
                </a:rPr>
                <a:t>.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Clear Sans Light" panose="020B0303030202020304" pitchFamily="34" charset="0"/>
              </a:endParaRPr>
            </a:p>
          </p:txBody>
        </p:sp>
      </p:grpSp>
      <p:sp>
        <p:nvSpPr>
          <p:cNvPr id="100" name="Rectangle 99"/>
          <p:cNvSpPr/>
          <p:nvPr/>
        </p:nvSpPr>
        <p:spPr>
          <a:xfrm>
            <a:off x="4792838" y="280076"/>
            <a:ext cx="256993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  <a:latin typeface="Signika" panose="02010003020600000004" pitchFamily="50" charset="0"/>
              </a:rPr>
              <a:t>개발 목표</a:t>
            </a:r>
            <a:endParaRPr lang="ar-SA" sz="4400" b="1" dirty="0">
              <a:solidFill>
                <a:schemeClr val="bg1"/>
              </a:solidFill>
              <a:latin typeface="Signika" panose="02010003020600000004" pitchFamily="50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6696" y="-430"/>
            <a:ext cx="12192000" cy="11940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8" name="Group 7"/>
          <p:cNvGrpSpPr/>
          <p:nvPr/>
        </p:nvGrpSpPr>
        <p:grpSpPr>
          <a:xfrm>
            <a:off x="9710514" y="3590105"/>
            <a:ext cx="866285" cy="855377"/>
            <a:chOff x="3683300" y="2049310"/>
            <a:chExt cx="719970" cy="718787"/>
          </a:xfrm>
        </p:grpSpPr>
        <p:grpSp>
          <p:nvGrpSpPr>
            <p:cNvPr id="9" name="Group 8"/>
            <p:cNvGrpSpPr/>
            <p:nvPr/>
          </p:nvGrpSpPr>
          <p:grpSpPr>
            <a:xfrm>
              <a:off x="3686175" y="2049310"/>
              <a:ext cx="717095" cy="717095"/>
              <a:chOff x="3686175" y="2049310"/>
              <a:chExt cx="717095" cy="717095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3686175" y="2049310"/>
                <a:ext cx="717095" cy="717095"/>
              </a:xfrm>
              <a:prstGeom prst="rect">
                <a:avLst/>
              </a:prstGeom>
              <a:solidFill>
                <a:srgbClr val="B2D2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27" name="Freeform 9"/>
              <p:cNvSpPr>
                <a:spLocks noEditPoints="1"/>
              </p:cNvSpPr>
              <p:nvPr/>
            </p:nvSpPr>
            <p:spPr bwMode="auto">
              <a:xfrm>
                <a:off x="3888516" y="2226409"/>
                <a:ext cx="330200" cy="339725"/>
              </a:xfrm>
              <a:custGeom>
                <a:avLst/>
                <a:gdLst>
                  <a:gd name="T0" fmla="*/ 26 w 88"/>
                  <a:gd name="T1" fmla="*/ 68 h 90"/>
                  <a:gd name="T2" fmla="*/ 8 w 88"/>
                  <a:gd name="T3" fmla="*/ 86 h 90"/>
                  <a:gd name="T4" fmla="*/ 1 w 88"/>
                  <a:gd name="T5" fmla="*/ 89 h 90"/>
                  <a:gd name="T6" fmla="*/ 4 w 88"/>
                  <a:gd name="T7" fmla="*/ 82 h 90"/>
                  <a:gd name="T8" fmla="*/ 21 w 88"/>
                  <a:gd name="T9" fmla="*/ 64 h 90"/>
                  <a:gd name="T10" fmla="*/ 0 w 88"/>
                  <a:gd name="T11" fmla="*/ 44 h 90"/>
                  <a:gd name="T12" fmla="*/ 23 w 88"/>
                  <a:gd name="T13" fmla="*/ 44 h 90"/>
                  <a:gd name="T14" fmla="*/ 54 w 88"/>
                  <a:gd name="T15" fmla="*/ 16 h 90"/>
                  <a:gd name="T16" fmla="*/ 49 w 88"/>
                  <a:gd name="T17" fmla="*/ 12 h 90"/>
                  <a:gd name="T18" fmla="*/ 49 w 88"/>
                  <a:gd name="T19" fmla="*/ 3 h 90"/>
                  <a:gd name="T20" fmla="*/ 58 w 88"/>
                  <a:gd name="T21" fmla="*/ 2 h 90"/>
                  <a:gd name="T22" fmla="*/ 86 w 88"/>
                  <a:gd name="T23" fmla="*/ 29 h 90"/>
                  <a:gd name="T24" fmla="*/ 86 w 88"/>
                  <a:gd name="T25" fmla="*/ 38 h 90"/>
                  <a:gd name="T26" fmla="*/ 77 w 88"/>
                  <a:gd name="T27" fmla="*/ 38 h 90"/>
                  <a:gd name="T28" fmla="*/ 72 w 88"/>
                  <a:gd name="T29" fmla="*/ 34 h 90"/>
                  <a:gd name="T30" fmla="*/ 45 w 88"/>
                  <a:gd name="T31" fmla="*/ 66 h 90"/>
                  <a:gd name="T32" fmla="*/ 46 w 88"/>
                  <a:gd name="T33" fmla="*/ 88 h 90"/>
                  <a:gd name="T34" fmla="*/ 26 w 88"/>
                  <a:gd name="T35" fmla="*/ 68 h 90"/>
                  <a:gd name="T36" fmla="*/ 55 w 88"/>
                  <a:gd name="T37" fmla="*/ 31 h 90"/>
                  <a:gd name="T38" fmla="*/ 55 w 88"/>
                  <a:gd name="T39" fmla="*/ 26 h 90"/>
                  <a:gd name="T40" fmla="*/ 55 w 88"/>
                  <a:gd name="T41" fmla="*/ 26 h 90"/>
                  <a:gd name="T42" fmla="*/ 51 w 88"/>
                  <a:gd name="T43" fmla="*/ 26 h 90"/>
                  <a:gd name="T44" fmla="*/ 32 w 88"/>
                  <a:gd name="T45" fmla="*/ 43 h 90"/>
                  <a:gd name="T46" fmla="*/ 32 w 88"/>
                  <a:gd name="T47" fmla="*/ 48 h 90"/>
                  <a:gd name="T48" fmla="*/ 32 w 88"/>
                  <a:gd name="T49" fmla="*/ 48 h 90"/>
                  <a:gd name="T50" fmla="*/ 37 w 88"/>
                  <a:gd name="T51" fmla="*/ 48 h 90"/>
                  <a:gd name="T52" fmla="*/ 55 w 88"/>
                  <a:gd name="T53" fmla="*/ 31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8" h="90">
                    <a:moveTo>
                      <a:pt x="26" y="68"/>
                    </a:moveTo>
                    <a:cubicBezTo>
                      <a:pt x="8" y="86"/>
                      <a:pt x="8" y="86"/>
                      <a:pt x="8" y="86"/>
                    </a:cubicBezTo>
                    <a:cubicBezTo>
                      <a:pt x="6" y="89"/>
                      <a:pt x="3" y="90"/>
                      <a:pt x="1" y="89"/>
                    </a:cubicBezTo>
                    <a:cubicBezTo>
                      <a:pt x="0" y="88"/>
                      <a:pt x="1" y="84"/>
                      <a:pt x="4" y="82"/>
                    </a:cubicBezTo>
                    <a:cubicBezTo>
                      <a:pt x="21" y="64"/>
                      <a:pt x="21" y="64"/>
                      <a:pt x="21" y="6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" y="41"/>
                      <a:pt x="13" y="41"/>
                      <a:pt x="23" y="44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7" y="9"/>
                      <a:pt x="47" y="5"/>
                      <a:pt x="49" y="3"/>
                    </a:cubicBezTo>
                    <a:cubicBezTo>
                      <a:pt x="52" y="0"/>
                      <a:pt x="56" y="0"/>
                      <a:pt x="58" y="2"/>
                    </a:cubicBezTo>
                    <a:cubicBezTo>
                      <a:pt x="86" y="29"/>
                      <a:pt x="86" y="29"/>
                      <a:pt x="86" y="29"/>
                    </a:cubicBezTo>
                    <a:cubicBezTo>
                      <a:pt x="88" y="31"/>
                      <a:pt x="88" y="35"/>
                      <a:pt x="86" y="38"/>
                    </a:cubicBezTo>
                    <a:cubicBezTo>
                      <a:pt x="83" y="40"/>
                      <a:pt x="79" y="41"/>
                      <a:pt x="77" y="38"/>
                    </a:cubicBezTo>
                    <a:cubicBezTo>
                      <a:pt x="72" y="34"/>
                      <a:pt x="72" y="34"/>
                      <a:pt x="72" y="34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9" y="76"/>
                      <a:pt x="49" y="86"/>
                      <a:pt x="46" y="88"/>
                    </a:cubicBezTo>
                    <a:lnTo>
                      <a:pt x="26" y="68"/>
                    </a:lnTo>
                    <a:close/>
                    <a:moveTo>
                      <a:pt x="55" y="31"/>
                    </a:moveTo>
                    <a:cubicBezTo>
                      <a:pt x="57" y="30"/>
                      <a:pt x="57" y="28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4" y="25"/>
                      <a:pt x="52" y="25"/>
                      <a:pt x="51" y="26"/>
                    </a:cubicBezTo>
                    <a:cubicBezTo>
                      <a:pt x="32" y="43"/>
                      <a:pt x="32" y="43"/>
                      <a:pt x="32" y="43"/>
                    </a:cubicBezTo>
                    <a:cubicBezTo>
                      <a:pt x="31" y="45"/>
                      <a:pt x="31" y="47"/>
                      <a:pt x="32" y="48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33" y="49"/>
                      <a:pt x="35" y="49"/>
                      <a:pt x="37" y="48"/>
                    </a:cubicBezTo>
                    <a:lnTo>
                      <a:pt x="55" y="3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3" name="Freeform 6"/>
            <p:cNvSpPr>
              <a:spLocks/>
            </p:cNvSpPr>
            <p:nvPr/>
          </p:nvSpPr>
          <p:spPr bwMode="auto">
            <a:xfrm rot="5400000">
              <a:off x="3685135" y="2053938"/>
              <a:ext cx="712324" cy="715994"/>
            </a:xfrm>
            <a:custGeom>
              <a:avLst/>
              <a:gdLst>
                <a:gd name="T0" fmla="*/ 388 w 388"/>
                <a:gd name="T1" fmla="*/ 390 h 390"/>
                <a:gd name="T2" fmla="*/ 0 w 388"/>
                <a:gd name="T3" fmla="*/ 0 h 390"/>
                <a:gd name="T4" fmla="*/ 388 w 388"/>
                <a:gd name="T5" fmla="*/ 0 h 390"/>
                <a:gd name="T6" fmla="*/ 388 w 388"/>
                <a:gd name="T7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8" h="390">
                  <a:moveTo>
                    <a:pt x="388" y="390"/>
                  </a:moveTo>
                  <a:lnTo>
                    <a:pt x="0" y="0"/>
                  </a:lnTo>
                  <a:lnTo>
                    <a:pt x="388" y="0"/>
                  </a:lnTo>
                  <a:lnTo>
                    <a:pt x="388" y="390"/>
                  </a:lnTo>
                  <a:close/>
                </a:path>
              </a:pathLst>
            </a:custGeom>
            <a:solidFill>
              <a:schemeClr val="accent4">
                <a:lumMod val="75000"/>
                <a:alpha val="29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</p:grpSp>
      <p:grpSp>
        <p:nvGrpSpPr>
          <p:cNvPr id="34" name="Group 7">
            <a:extLst>
              <a:ext uri="{FF2B5EF4-FFF2-40B4-BE49-F238E27FC236}">
                <a16:creationId xmlns:a16="http://schemas.microsoft.com/office/drawing/2014/main" id="{373C4040-2BDC-DB33-DC7D-785B00D6A073}"/>
              </a:ext>
            </a:extLst>
          </p:cNvPr>
          <p:cNvGrpSpPr/>
          <p:nvPr/>
        </p:nvGrpSpPr>
        <p:grpSpPr>
          <a:xfrm>
            <a:off x="9710515" y="2311281"/>
            <a:ext cx="871096" cy="863138"/>
            <a:chOff x="3683300" y="2049310"/>
            <a:chExt cx="719970" cy="718787"/>
          </a:xfrm>
        </p:grpSpPr>
        <p:grpSp>
          <p:nvGrpSpPr>
            <p:cNvPr id="36" name="Group 8">
              <a:extLst>
                <a:ext uri="{FF2B5EF4-FFF2-40B4-BE49-F238E27FC236}">
                  <a16:creationId xmlns:a16="http://schemas.microsoft.com/office/drawing/2014/main" id="{CB85BC38-A6C6-CE76-246F-70F8F8883562}"/>
                </a:ext>
              </a:extLst>
            </p:cNvPr>
            <p:cNvGrpSpPr/>
            <p:nvPr/>
          </p:nvGrpSpPr>
          <p:grpSpPr>
            <a:xfrm>
              <a:off x="3686175" y="2049310"/>
              <a:ext cx="717095" cy="717095"/>
              <a:chOff x="3686175" y="2049310"/>
              <a:chExt cx="717095" cy="717095"/>
            </a:xfrm>
          </p:grpSpPr>
          <p:sp>
            <p:nvSpPr>
              <p:cNvPr id="38" name="Rectangle 28">
                <a:extLst>
                  <a:ext uri="{FF2B5EF4-FFF2-40B4-BE49-F238E27FC236}">
                    <a16:creationId xmlns:a16="http://schemas.microsoft.com/office/drawing/2014/main" id="{47E74779-4717-B8F0-FC35-9802B52E2431}"/>
                  </a:ext>
                </a:extLst>
              </p:cNvPr>
              <p:cNvSpPr/>
              <p:nvPr/>
            </p:nvSpPr>
            <p:spPr>
              <a:xfrm>
                <a:off x="3686175" y="2049310"/>
                <a:ext cx="717095" cy="717095"/>
              </a:xfrm>
              <a:prstGeom prst="rect">
                <a:avLst/>
              </a:prstGeom>
              <a:solidFill>
                <a:srgbClr val="B2D2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9" name="Freeform 9">
                <a:extLst>
                  <a:ext uri="{FF2B5EF4-FFF2-40B4-BE49-F238E27FC236}">
                    <a16:creationId xmlns:a16="http://schemas.microsoft.com/office/drawing/2014/main" id="{51269302-B12C-62C5-0185-968B49F15C4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88516" y="2226409"/>
                <a:ext cx="330200" cy="339725"/>
              </a:xfrm>
              <a:custGeom>
                <a:avLst/>
                <a:gdLst>
                  <a:gd name="T0" fmla="*/ 26 w 88"/>
                  <a:gd name="T1" fmla="*/ 68 h 90"/>
                  <a:gd name="T2" fmla="*/ 8 w 88"/>
                  <a:gd name="T3" fmla="*/ 86 h 90"/>
                  <a:gd name="T4" fmla="*/ 1 w 88"/>
                  <a:gd name="T5" fmla="*/ 89 h 90"/>
                  <a:gd name="T6" fmla="*/ 4 w 88"/>
                  <a:gd name="T7" fmla="*/ 82 h 90"/>
                  <a:gd name="T8" fmla="*/ 21 w 88"/>
                  <a:gd name="T9" fmla="*/ 64 h 90"/>
                  <a:gd name="T10" fmla="*/ 0 w 88"/>
                  <a:gd name="T11" fmla="*/ 44 h 90"/>
                  <a:gd name="T12" fmla="*/ 23 w 88"/>
                  <a:gd name="T13" fmla="*/ 44 h 90"/>
                  <a:gd name="T14" fmla="*/ 54 w 88"/>
                  <a:gd name="T15" fmla="*/ 16 h 90"/>
                  <a:gd name="T16" fmla="*/ 49 w 88"/>
                  <a:gd name="T17" fmla="*/ 12 h 90"/>
                  <a:gd name="T18" fmla="*/ 49 w 88"/>
                  <a:gd name="T19" fmla="*/ 3 h 90"/>
                  <a:gd name="T20" fmla="*/ 58 w 88"/>
                  <a:gd name="T21" fmla="*/ 2 h 90"/>
                  <a:gd name="T22" fmla="*/ 86 w 88"/>
                  <a:gd name="T23" fmla="*/ 29 h 90"/>
                  <a:gd name="T24" fmla="*/ 86 w 88"/>
                  <a:gd name="T25" fmla="*/ 38 h 90"/>
                  <a:gd name="T26" fmla="*/ 77 w 88"/>
                  <a:gd name="T27" fmla="*/ 38 h 90"/>
                  <a:gd name="T28" fmla="*/ 72 w 88"/>
                  <a:gd name="T29" fmla="*/ 34 h 90"/>
                  <a:gd name="T30" fmla="*/ 45 w 88"/>
                  <a:gd name="T31" fmla="*/ 66 h 90"/>
                  <a:gd name="T32" fmla="*/ 46 w 88"/>
                  <a:gd name="T33" fmla="*/ 88 h 90"/>
                  <a:gd name="T34" fmla="*/ 26 w 88"/>
                  <a:gd name="T35" fmla="*/ 68 h 90"/>
                  <a:gd name="T36" fmla="*/ 55 w 88"/>
                  <a:gd name="T37" fmla="*/ 31 h 90"/>
                  <a:gd name="T38" fmla="*/ 55 w 88"/>
                  <a:gd name="T39" fmla="*/ 26 h 90"/>
                  <a:gd name="T40" fmla="*/ 55 w 88"/>
                  <a:gd name="T41" fmla="*/ 26 h 90"/>
                  <a:gd name="T42" fmla="*/ 51 w 88"/>
                  <a:gd name="T43" fmla="*/ 26 h 90"/>
                  <a:gd name="T44" fmla="*/ 32 w 88"/>
                  <a:gd name="T45" fmla="*/ 43 h 90"/>
                  <a:gd name="T46" fmla="*/ 32 w 88"/>
                  <a:gd name="T47" fmla="*/ 48 h 90"/>
                  <a:gd name="T48" fmla="*/ 32 w 88"/>
                  <a:gd name="T49" fmla="*/ 48 h 90"/>
                  <a:gd name="T50" fmla="*/ 37 w 88"/>
                  <a:gd name="T51" fmla="*/ 48 h 90"/>
                  <a:gd name="T52" fmla="*/ 55 w 88"/>
                  <a:gd name="T53" fmla="*/ 31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8" h="90">
                    <a:moveTo>
                      <a:pt x="26" y="68"/>
                    </a:moveTo>
                    <a:cubicBezTo>
                      <a:pt x="8" y="86"/>
                      <a:pt x="8" y="86"/>
                      <a:pt x="8" y="86"/>
                    </a:cubicBezTo>
                    <a:cubicBezTo>
                      <a:pt x="6" y="89"/>
                      <a:pt x="3" y="90"/>
                      <a:pt x="1" y="89"/>
                    </a:cubicBezTo>
                    <a:cubicBezTo>
                      <a:pt x="0" y="88"/>
                      <a:pt x="1" y="84"/>
                      <a:pt x="4" y="82"/>
                    </a:cubicBezTo>
                    <a:cubicBezTo>
                      <a:pt x="21" y="64"/>
                      <a:pt x="21" y="64"/>
                      <a:pt x="21" y="6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" y="41"/>
                      <a:pt x="13" y="41"/>
                      <a:pt x="23" y="44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7" y="9"/>
                      <a:pt x="47" y="5"/>
                      <a:pt x="49" y="3"/>
                    </a:cubicBezTo>
                    <a:cubicBezTo>
                      <a:pt x="52" y="0"/>
                      <a:pt x="56" y="0"/>
                      <a:pt x="58" y="2"/>
                    </a:cubicBezTo>
                    <a:cubicBezTo>
                      <a:pt x="86" y="29"/>
                      <a:pt x="86" y="29"/>
                      <a:pt x="86" y="29"/>
                    </a:cubicBezTo>
                    <a:cubicBezTo>
                      <a:pt x="88" y="31"/>
                      <a:pt x="88" y="35"/>
                      <a:pt x="86" y="38"/>
                    </a:cubicBezTo>
                    <a:cubicBezTo>
                      <a:pt x="83" y="40"/>
                      <a:pt x="79" y="41"/>
                      <a:pt x="77" y="38"/>
                    </a:cubicBezTo>
                    <a:cubicBezTo>
                      <a:pt x="72" y="34"/>
                      <a:pt x="72" y="34"/>
                      <a:pt x="72" y="34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9" y="76"/>
                      <a:pt x="49" y="86"/>
                      <a:pt x="46" y="88"/>
                    </a:cubicBezTo>
                    <a:lnTo>
                      <a:pt x="26" y="68"/>
                    </a:lnTo>
                    <a:close/>
                    <a:moveTo>
                      <a:pt x="55" y="31"/>
                    </a:moveTo>
                    <a:cubicBezTo>
                      <a:pt x="57" y="30"/>
                      <a:pt x="57" y="28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4" y="25"/>
                      <a:pt x="52" y="25"/>
                      <a:pt x="51" y="26"/>
                    </a:cubicBezTo>
                    <a:cubicBezTo>
                      <a:pt x="32" y="43"/>
                      <a:pt x="32" y="43"/>
                      <a:pt x="32" y="43"/>
                    </a:cubicBezTo>
                    <a:cubicBezTo>
                      <a:pt x="31" y="45"/>
                      <a:pt x="31" y="47"/>
                      <a:pt x="32" y="48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33" y="49"/>
                      <a:pt x="35" y="49"/>
                      <a:pt x="37" y="48"/>
                    </a:cubicBezTo>
                    <a:lnTo>
                      <a:pt x="55" y="3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8A567173-2557-3E2D-13E5-971D11BCECF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685135" y="2053938"/>
              <a:ext cx="712324" cy="715994"/>
            </a:xfrm>
            <a:custGeom>
              <a:avLst/>
              <a:gdLst>
                <a:gd name="T0" fmla="*/ 388 w 388"/>
                <a:gd name="T1" fmla="*/ 390 h 390"/>
                <a:gd name="T2" fmla="*/ 0 w 388"/>
                <a:gd name="T3" fmla="*/ 0 h 390"/>
                <a:gd name="T4" fmla="*/ 388 w 388"/>
                <a:gd name="T5" fmla="*/ 0 h 390"/>
                <a:gd name="T6" fmla="*/ 388 w 388"/>
                <a:gd name="T7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8" h="390">
                  <a:moveTo>
                    <a:pt x="388" y="390"/>
                  </a:moveTo>
                  <a:lnTo>
                    <a:pt x="0" y="0"/>
                  </a:lnTo>
                  <a:lnTo>
                    <a:pt x="388" y="0"/>
                  </a:lnTo>
                  <a:lnTo>
                    <a:pt x="388" y="390"/>
                  </a:lnTo>
                  <a:close/>
                </a:path>
              </a:pathLst>
            </a:custGeom>
            <a:solidFill>
              <a:schemeClr val="accent4">
                <a:lumMod val="75000"/>
                <a:alpha val="29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</p:grpSp>
      <p:grpSp>
        <p:nvGrpSpPr>
          <p:cNvPr id="41" name="Group 7">
            <a:extLst>
              <a:ext uri="{FF2B5EF4-FFF2-40B4-BE49-F238E27FC236}">
                <a16:creationId xmlns:a16="http://schemas.microsoft.com/office/drawing/2014/main" id="{2DEAFD87-746E-0DC6-FBD9-076131D67057}"/>
              </a:ext>
            </a:extLst>
          </p:cNvPr>
          <p:cNvGrpSpPr/>
          <p:nvPr/>
        </p:nvGrpSpPr>
        <p:grpSpPr>
          <a:xfrm>
            <a:off x="9710514" y="4922150"/>
            <a:ext cx="861501" cy="847687"/>
            <a:chOff x="3683300" y="2049310"/>
            <a:chExt cx="719970" cy="718787"/>
          </a:xfrm>
        </p:grpSpPr>
        <p:grpSp>
          <p:nvGrpSpPr>
            <p:cNvPr id="42" name="Group 8">
              <a:extLst>
                <a:ext uri="{FF2B5EF4-FFF2-40B4-BE49-F238E27FC236}">
                  <a16:creationId xmlns:a16="http://schemas.microsoft.com/office/drawing/2014/main" id="{EC00D53C-D7F8-D418-B2BE-F69724FA046F}"/>
                </a:ext>
              </a:extLst>
            </p:cNvPr>
            <p:cNvGrpSpPr/>
            <p:nvPr/>
          </p:nvGrpSpPr>
          <p:grpSpPr>
            <a:xfrm>
              <a:off x="3686175" y="2049310"/>
              <a:ext cx="717095" cy="717095"/>
              <a:chOff x="3686175" y="2049310"/>
              <a:chExt cx="717095" cy="717095"/>
            </a:xfrm>
          </p:grpSpPr>
          <p:sp>
            <p:nvSpPr>
              <p:cNvPr id="45" name="Rectangle 28">
                <a:extLst>
                  <a:ext uri="{FF2B5EF4-FFF2-40B4-BE49-F238E27FC236}">
                    <a16:creationId xmlns:a16="http://schemas.microsoft.com/office/drawing/2014/main" id="{2E8A3786-9804-A8D6-97E6-3E0B38B1D692}"/>
                  </a:ext>
                </a:extLst>
              </p:cNvPr>
              <p:cNvSpPr/>
              <p:nvPr/>
            </p:nvSpPr>
            <p:spPr>
              <a:xfrm>
                <a:off x="3686175" y="2049310"/>
                <a:ext cx="717095" cy="717095"/>
              </a:xfrm>
              <a:prstGeom prst="rect">
                <a:avLst/>
              </a:prstGeom>
              <a:solidFill>
                <a:srgbClr val="B2D2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7" name="Freeform 9">
                <a:extLst>
                  <a:ext uri="{FF2B5EF4-FFF2-40B4-BE49-F238E27FC236}">
                    <a16:creationId xmlns:a16="http://schemas.microsoft.com/office/drawing/2014/main" id="{37B60491-5771-A539-62BB-9077082368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88516" y="2226409"/>
                <a:ext cx="330200" cy="339725"/>
              </a:xfrm>
              <a:custGeom>
                <a:avLst/>
                <a:gdLst>
                  <a:gd name="T0" fmla="*/ 26 w 88"/>
                  <a:gd name="T1" fmla="*/ 68 h 90"/>
                  <a:gd name="T2" fmla="*/ 8 w 88"/>
                  <a:gd name="T3" fmla="*/ 86 h 90"/>
                  <a:gd name="T4" fmla="*/ 1 w 88"/>
                  <a:gd name="T5" fmla="*/ 89 h 90"/>
                  <a:gd name="T6" fmla="*/ 4 w 88"/>
                  <a:gd name="T7" fmla="*/ 82 h 90"/>
                  <a:gd name="T8" fmla="*/ 21 w 88"/>
                  <a:gd name="T9" fmla="*/ 64 h 90"/>
                  <a:gd name="T10" fmla="*/ 0 w 88"/>
                  <a:gd name="T11" fmla="*/ 44 h 90"/>
                  <a:gd name="T12" fmla="*/ 23 w 88"/>
                  <a:gd name="T13" fmla="*/ 44 h 90"/>
                  <a:gd name="T14" fmla="*/ 54 w 88"/>
                  <a:gd name="T15" fmla="*/ 16 h 90"/>
                  <a:gd name="T16" fmla="*/ 49 w 88"/>
                  <a:gd name="T17" fmla="*/ 12 h 90"/>
                  <a:gd name="T18" fmla="*/ 49 w 88"/>
                  <a:gd name="T19" fmla="*/ 3 h 90"/>
                  <a:gd name="T20" fmla="*/ 58 w 88"/>
                  <a:gd name="T21" fmla="*/ 2 h 90"/>
                  <a:gd name="T22" fmla="*/ 86 w 88"/>
                  <a:gd name="T23" fmla="*/ 29 h 90"/>
                  <a:gd name="T24" fmla="*/ 86 w 88"/>
                  <a:gd name="T25" fmla="*/ 38 h 90"/>
                  <a:gd name="T26" fmla="*/ 77 w 88"/>
                  <a:gd name="T27" fmla="*/ 38 h 90"/>
                  <a:gd name="T28" fmla="*/ 72 w 88"/>
                  <a:gd name="T29" fmla="*/ 34 h 90"/>
                  <a:gd name="T30" fmla="*/ 45 w 88"/>
                  <a:gd name="T31" fmla="*/ 66 h 90"/>
                  <a:gd name="T32" fmla="*/ 46 w 88"/>
                  <a:gd name="T33" fmla="*/ 88 h 90"/>
                  <a:gd name="T34" fmla="*/ 26 w 88"/>
                  <a:gd name="T35" fmla="*/ 68 h 90"/>
                  <a:gd name="T36" fmla="*/ 55 w 88"/>
                  <a:gd name="T37" fmla="*/ 31 h 90"/>
                  <a:gd name="T38" fmla="*/ 55 w 88"/>
                  <a:gd name="T39" fmla="*/ 26 h 90"/>
                  <a:gd name="T40" fmla="*/ 55 w 88"/>
                  <a:gd name="T41" fmla="*/ 26 h 90"/>
                  <a:gd name="T42" fmla="*/ 51 w 88"/>
                  <a:gd name="T43" fmla="*/ 26 h 90"/>
                  <a:gd name="T44" fmla="*/ 32 w 88"/>
                  <a:gd name="T45" fmla="*/ 43 h 90"/>
                  <a:gd name="T46" fmla="*/ 32 w 88"/>
                  <a:gd name="T47" fmla="*/ 48 h 90"/>
                  <a:gd name="T48" fmla="*/ 32 w 88"/>
                  <a:gd name="T49" fmla="*/ 48 h 90"/>
                  <a:gd name="T50" fmla="*/ 37 w 88"/>
                  <a:gd name="T51" fmla="*/ 48 h 90"/>
                  <a:gd name="T52" fmla="*/ 55 w 88"/>
                  <a:gd name="T53" fmla="*/ 31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8" h="90">
                    <a:moveTo>
                      <a:pt x="26" y="68"/>
                    </a:moveTo>
                    <a:cubicBezTo>
                      <a:pt x="8" y="86"/>
                      <a:pt x="8" y="86"/>
                      <a:pt x="8" y="86"/>
                    </a:cubicBezTo>
                    <a:cubicBezTo>
                      <a:pt x="6" y="89"/>
                      <a:pt x="3" y="90"/>
                      <a:pt x="1" y="89"/>
                    </a:cubicBezTo>
                    <a:cubicBezTo>
                      <a:pt x="0" y="88"/>
                      <a:pt x="1" y="84"/>
                      <a:pt x="4" y="82"/>
                    </a:cubicBezTo>
                    <a:cubicBezTo>
                      <a:pt x="21" y="64"/>
                      <a:pt x="21" y="64"/>
                      <a:pt x="21" y="6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" y="41"/>
                      <a:pt x="13" y="41"/>
                      <a:pt x="23" y="44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7" y="9"/>
                      <a:pt x="47" y="5"/>
                      <a:pt x="49" y="3"/>
                    </a:cubicBezTo>
                    <a:cubicBezTo>
                      <a:pt x="52" y="0"/>
                      <a:pt x="56" y="0"/>
                      <a:pt x="58" y="2"/>
                    </a:cubicBezTo>
                    <a:cubicBezTo>
                      <a:pt x="86" y="29"/>
                      <a:pt x="86" y="29"/>
                      <a:pt x="86" y="29"/>
                    </a:cubicBezTo>
                    <a:cubicBezTo>
                      <a:pt x="88" y="31"/>
                      <a:pt x="88" y="35"/>
                      <a:pt x="86" y="38"/>
                    </a:cubicBezTo>
                    <a:cubicBezTo>
                      <a:pt x="83" y="40"/>
                      <a:pt x="79" y="41"/>
                      <a:pt x="77" y="38"/>
                    </a:cubicBezTo>
                    <a:cubicBezTo>
                      <a:pt x="72" y="34"/>
                      <a:pt x="72" y="34"/>
                      <a:pt x="72" y="34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9" y="76"/>
                      <a:pt x="49" y="86"/>
                      <a:pt x="46" y="88"/>
                    </a:cubicBezTo>
                    <a:lnTo>
                      <a:pt x="26" y="68"/>
                    </a:lnTo>
                    <a:close/>
                    <a:moveTo>
                      <a:pt x="55" y="31"/>
                    </a:moveTo>
                    <a:cubicBezTo>
                      <a:pt x="57" y="30"/>
                      <a:pt x="57" y="28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4" y="25"/>
                      <a:pt x="52" y="25"/>
                      <a:pt x="51" y="26"/>
                    </a:cubicBezTo>
                    <a:cubicBezTo>
                      <a:pt x="32" y="43"/>
                      <a:pt x="32" y="43"/>
                      <a:pt x="32" y="43"/>
                    </a:cubicBezTo>
                    <a:cubicBezTo>
                      <a:pt x="31" y="45"/>
                      <a:pt x="31" y="47"/>
                      <a:pt x="32" y="48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33" y="49"/>
                      <a:pt x="35" y="49"/>
                      <a:pt x="37" y="48"/>
                    </a:cubicBezTo>
                    <a:lnTo>
                      <a:pt x="55" y="3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1B5EE24A-2389-F70F-5DF2-AA385AB90E9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685135" y="2053938"/>
              <a:ext cx="712324" cy="715994"/>
            </a:xfrm>
            <a:custGeom>
              <a:avLst/>
              <a:gdLst>
                <a:gd name="T0" fmla="*/ 388 w 388"/>
                <a:gd name="T1" fmla="*/ 390 h 390"/>
                <a:gd name="T2" fmla="*/ 0 w 388"/>
                <a:gd name="T3" fmla="*/ 0 h 390"/>
                <a:gd name="T4" fmla="*/ 388 w 388"/>
                <a:gd name="T5" fmla="*/ 0 h 390"/>
                <a:gd name="T6" fmla="*/ 388 w 388"/>
                <a:gd name="T7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8" h="390">
                  <a:moveTo>
                    <a:pt x="388" y="390"/>
                  </a:moveTo>
                  <a:lnTo>
                    <a:pt x="0" y="0"/>
                  </a:lnTo>
                  <a:lnTo>
                    <a:pt x="388" y="0"/>
                  </a:lnTo>
                  <a:lnTo>
                    <a:pt x="388" y="390"/>
                  </a:lnTo>
                  <a:close/>
                </a:path>
              </a:pathLst>
            </a:custGeom>
            <a:solidFill>
              <a:schemeClr val="accent4">
                <a:lumMod val="75000"/>
                <a:alpha val="29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</p:grpSp>
      <p:sp>
        <p:nvSpPr>
          <p:cNvPr id="3" name="Folded Corner 1">
            <a:extLst>
              <a:ext uri="{FF2B5EF4-FFF2-40B4-BE49-F238E27FC236}">
                <a16:creationId xmlns:a16="http://schemas.microsoft.com/office/drawing/2014/main" id="{3CAB0691-17B8-0252-3181-B9845BF5B186}"/>
              </a:ext>
            </a:extLst>
          </p:cNvPr>
          <p:cNvSpPr>
            <a:spLocks noChangeAspect="1"/>
          </p:cNvSpPr>
          <p:nvPr/>
        </p:nvSpPr>
        <p:spPr>
          <a:xfrm>
            <a:off x="174269" y="1298848"/>
            <a:ext cx="5853552" cy="1053271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u="sng" dirty="0">
                <a:solidFill>
                  <a:srgbClr val="F33745"/>
                </a:solidFill>
                <a:latin typeface="FontAwesome" pitchFamily="2" charset="0"/>
              </a:rPr>
              <a:t>“CRDT </a:t>
            </a:r>
            <a:r>
              <a:rPr lang="ko-KR" altLang="en-US" u="sng" dirty="0">
                <a:solidFill>
                  <a:srgbClr val="F33745"/>
                </a:solidFill>
                <a:latin typeface="FontAwesome" pitchFamily="2" charset="0"/>
              </a:rPr>
              <a:t>알고리즘</a:t>
            </a:r>
            <a:r>
              <a:rPr lang="en-US" altLang="ko-KR" u="sng" dirty="0">
                <a:solidFill>
                  <a:srgbClr val="F33745"/>
                </a:solidFill>
                <a:latin typeface="FontAwesome" pitchFamily="2" charset="0"/>
              </a:rPr>
              <a:t>”</a:t>
            </a:r>
          </a:p>
          <a:p>
            <a:r>
              <a:rPr lang="en-US" sz="14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CRDT </a:t>
            </a:r>
            <a:r>
              <a:rPr lang="ko-KR" altLang="en-US" sz="14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알고리즘은 </a:t>
            </a:r>
            <a:r>
              <a:rPr lang="ko-KR" altLang="en-US" sz="1400" b="1" dirty="0" err="1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스트림상의</a:t>
            </a:r>
            <a:r>
              <a:rPr lang="ko-KR" altLang="en-US" sz="1400" b="1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각 문자에 고유한 </a:t>
            </a:r>
            <a:r>
              <a:rPr lang="en-US" altLang="ko-KR" sz="1400" b="1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r>
              <a:rPr lang="ko-KR" altLang="en-US" sz="1400" b="1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부여</a:t>
            </a:r>
            <a:r>
              <a:rPr lang="ko-KR" altLang="en-US" sz="14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하여 </a:t>
            </a:r>
            <a:r>
              <a:rPr lang="ko-KR" altLang="en-US" sz="1400" b="1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문자 삽입과 삭제 시 </a:t>
            </a:r>
            <a:r>
              <a:rPr lang="en-US" altLang="ko-KR" sz="1400" b="1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r>
              <a:rPr lang="ko-KR" altLang="en-US" sz="1400" b="1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대한 삽입과 삭제로 인식</a:t>
            </a:r>
            <a:r>
              <a:rPr lang="ko-KR" altLang="en-US" sz="14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하여 여럿이 한 부분을 수정해도 충돌이 발생하지 않고 </a:t>
            </a:r>
            <a:r>
              <a:rPr lang="ko-KR" altLang="en-US" sz="1400" b="1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같은 통합된 내용을 모든 유저가 공유</a:t>
            </a:r>
            <a:r>
              <a:rPr lang="ko-KR" altLang="en-US" sz="14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할 수 있게 한다</a:t>
            </a:r>
            <a:r>
              <a:rPr lang="en-US" altLang="ko-KR" sz="14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sz="1400" dirty="0">
              <a:solidFill>
                <a:srgbClr val="F3374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" name="연결선: 구부러짐 4">
            <a:extLst>
              <a:ext uri="{FF2B5EF4-FFF2-40B4-BE49-F238E27FC236}">
                <a16:creationId xmlns:a16="http://schemas.microsoft.com/office/drawing/2014/main" id="{51558A4D-3754-8B9C-037D-5BE7679231A5}"/>
              </a:ext>
            </a:extLst>
          </p:cNvPr>
          <p:cNvCxnSpPr>
            <a:cxnSpLocks/>
          </p:cNvCxnSpPr>
          <p:nvPr/>
        </p:nvCxnSpPr>
        <p:spPr>
          <a:xfrm rot="10800000">
            <a:off x="568038" y="2423225"/>
            <a:ext cx="2162392" cy="1857830"/>
          </a:xfrm>
          <a:prstGeom prst="curvedConnector3">
            <a:avLst>
              <a:gd name="adj1" fmla="val 10061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1EFC72-1402-3FF8-16E4-13BBC7128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9394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2928122" y="1184359"/>
            <a:ext cx="6335755" cy="788150"/>
            <a:chOff x="3018452" y="1923519"/>
            <a:chExt cx="6207018" cy="39472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018452" y="2134327"/>
              <a:ext cx="6207018" cy="5707"/>
            </a:xfrm>
            <a:prstGeom prst="line">
              <a:avLst/>
            </a:prstGeom>
            <a:ln w="53975">
              <a:solidFill>
                <a:srgbClr val="445468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ounded Rectangle 13"/>
            <p:cNvSpPr/>
            <p:nvPr/>
          </p:nvSpPr>
          <p:spPr>
            <a:xfrm>
              <a:off x="3693349" y="1992249"/>
              <a:ext cx="4818640" cy="238101"/>
            </a:xfrm>
            <a:prstGeom prst="roundRect">
              <a:avLst>
                <a:gd name="adj" fmla="val 36386"/>
              </a:avLst>
            </a:prstGeom>
            <a:solidFill>
              <a:srgbClr val="9378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itle 1"/>
            <p:cNvSpPr txBox="1">
              <a:spLocks/>
            </p:cNvSpPr>
            <p:nvPr/>
          </p:nvSpPr>
          <p:spPr>
            <a:xfrm>
              <a:off x="4085611" y="1923519"/>
              <a:ext cx="4061010" cy="3947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Signika" panose="02010003020600000004" pitchFamily="50" charset="0"/>
                  <a:ea typeface="Fira Sans ExtraBold Italic" panose="00000900000000000000" pitchFamily="50" charset="0"/>
                  <a:cs typeface="Clear Sans Light" panose="020B0303030202020304" pitchFamily="34" charset="0"/>
                </a:rPr>
                <a:t>개발 범위</a:t>
              </a:r>
              <a:endParaRPr lang="en-GB" sz="1600" b="1" dirty="0">
                <a:solidFill>
                  <a:schemeClr val="bg1"/>
                </a:solidFill>
                <a:latin typeface="Signika" panose="02010003020600000004" pitchFamily="50" charset="0"/>
                <a:ea typeface="Fira Sans ExtraBold Italic" panose="00000900000000000000" pitchFamily="50" charset="0"/>
                <a:cs typeface="Clear Sans Light" panose="020B0303030202020304" pitchFamily="34" charset="0"/>
              </a:endParaRPr>
            </a:p>
          </p:txBody>
        </p:sp>
      </p:grpSp>
      <p:sp>
        <p:nvSpPr>
          <p:cNvPr id="29" name="Subtitle 2">
            <a:extLst>
              <a:ext uri="{FF2B5EF4-FFF2-40B4-BE49-F238E27FC236}">
                <a16:creationId xmlns:a16="http://schemas.microsoft.com/office/drawing/2014/main" id="{14F36121-3146-9CDC-54FB-BBC10B1B0374}"/>
              </a:ext>
            </a:extLst>
          </p:cNvPr>
          <p:cNvSpPr txBox="1">
            <a:spLocks/>
          </p:cNvSpPr>
          <p:nvPr/>
        </p:nvSpPr>
        <p:spPr>
          <a:xfrm>
            <a:off x="3793008" y="2109744"/>
            <a:ext cx="5982894" cy="3401893"/>
          </a:xfrm>
          <a:prstGeom prst="rect">
            <a:avLst/>
          </a:prstGeom>
        </p:spPr>
        <p:txBody>
          <a:bodyPr vert="horz" wrap="square" lIns="121920" tIns="60960" rIns="121920" bIns="6096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&lt;SW&gt;</a:t>
            </a:r>
            <a:endParaRPr lang="ko-KR" alt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앱에서 그린 그림 웹으로 전송 구현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그림 자동 완성 </a:t>
            </a:r>
            <a:r>
              <a:rPr lang="en-US" altLang="ko-KR" dirty="0"/>
              <a:t>AI </a:t>
            </a:r>
            <a:r>
              <a:rPr lang="ko-KR" altLang="en-US" dirty="0"/>
              <a:t>구현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실시간으로 다 같이 공유 할 수 있는 에디터 환경 구현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필기 보조 </a:t>
            </a:r>
            <a:r>
              <a:rPr lang="en-US" altLang="ko-KR" dirty="0"/>
              <a:t>AI </a:t>
            </a:r>
            <a:r>
              <a:rPr lang="ko-KR" altLang="en-US" dirty="0"/>
              <a:t>구현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(1) </a:t>
            </a:r>
            <a:r>
              <a:rPr lang="ko-KR" altLang="en-US" dirty="0"/>
              <a:t>수식 입력 시 자동으로 수식 변환 및 답안 작성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(2) </a:t>
            </a:r>
            <a:r>
              <a:rPr lang="ko-KR" altLang="en-US" dirty="0"/>
              <a:t>필기할 때 사용한</a:t>
            </a:r>
            <a:r>
              <a:rPr lang="en-US" altLang="ko-KR" dirty="0"/>
              <a:t>/</a:t>
            </a:r>
            <a:r>
              <a:rPr lang="ko-KR" altLang="en-US" dirty="0"/>
              <a:t>필요한 단어 자동완성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팀원 모바일 알람 구현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DA48FAC-F61F-6E82-C2B0-8D733387CAAE}"/>
              </a:ext>
            </a:extLst>
          </p:cNvPr>
          <p:cNvGrpSpPr/>
          <p:nvPr/>
        </p:nvGrpSpPr>
        <p:grpSpPr>
          <a:xfrm>
            <a:off x="0" y="0"/>
            <a:ext cx="3082160" cy="1184359"/>
            <a:chOff x="395497" y="1018882"/>
            <a:chExt cx="1944270" cy="1096875"/>
          </a:xfrm>
        </p:grpSpPr>
        <p:sp>
          <p:nvSpPr>
            <p:cNvPr id="7" name="Folded Corner 1">
              <a:extLst>
                <a:ext uri="{FF2B5EF4-FFF2-40B4-BE49-F238E27FC236}">
                  <a16:creationId xmlns:a16="http://schemas.microsoft.com/office/drawing/2014/main" id="{63E1DCC6-B33A-106B-D62F-A1CEBEB95F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5497" y="1018882"/>
              <a:ext cx="1517826" cy="1096875"/>
            </a:xfrm>
            <a:prstGeom prst="foldedCorne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33745"/>
                </a:solidFill>
                <a:latin typeface="FontAwesome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13CFA1D-99C0-D354-C85C-8A7A2A849D49}"/>
                </a:ext>
              </a:extLst>
            </p:cNvPr>
            <p:cNvSpPr txBox="1"/>
            <p:nvPr/>
          </p:nvSpPr>
          <p:spPr>
            <a:xfrm>
              <a:off x="563266" y="1167294"/>
              <a:ext cx="1776501" cy="732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>
                  <a:latin typeface="Signika" panose="02010003020600000004" pitchFamily="50" charset="0"/>
                </a:rPr>
                <a:t>4. </a:t>
              </a:r>
              <a:r>
                <a:rPr lang="ko-KR" altLang="en-US" sz="1600" b="1" dirty="0">
                  <a:latin typeface="Signika" panose="02010003020600000004" pitchFamily="50" charset="0"/>
                </a:rPr>
                <a:t>개발 내용</a:t>
              </a:r>
              <a:endParaRPr lang="en-US" altLang="ko-KR" sz="1600" b="1" dirty="0">
                <a:latin typeface="Signika" panose="02010003020600000004" pitchFamily="50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600" b="1" dirty="0">
                  <a:solidFill>
                    <a:schemeClr val="bg1"/>
                  </a:solidFill>
                  <a:latin typeface="Signika" panose="02010003020600000004" pitchFamily="50" charset="0"/>
                </a:rPr>
                <a:t>- </a:t>
              </a:r>
              <a:r>
                <a:rPr lang="ko-KR" altLang="en-US" sz="1600" b="1" dirty="0">
                  <a:solidFill>
                    <a:schemeClr val="bg1"/>
                  </a:solidFill>
                  <a:latin typeface="Signika" panose="02010003020600000004" pitchFamily="50" charset="0"/>
                </a:rPr>
                <a:t>개발 범위</a:t>
              </a:r>
              <a:endParaRPr lang="en-US" altLang="ko-KR" sz="1600" b="1" dirty="0">
                <a:solidFill>
                  <a:schemeClr val="bg1"/>
                </a:solidFill>
                <a:latin typeface="Signika" panose="02010003020600000004" pitchFamily="50" charset="0"/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19B2DD8-3354-A2A0-3C92-5EDBB1D8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385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eelOff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3035916" y="1306949"/>
            <a:ext cx="6335755" cy="788150"/>
            <a:chOff x="3018452" y="1923519"/>
            <a:chExt cx="6207018" cy="39472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018452" y="2134327"/>
              <a:ext cx="6207018" cy="5707"/>
            </a:xfrm>
            <a:prstGeom prst="line">
              <a:avLst/>
            </a:prstGeom>
            <a:ln w="53975">
              <a:solidFill>
                <a:srgbClr val="445468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ounded Rectangle 13"/>
            <p:cNvSpPr/>
            <p:nvPr/>
          </p:nvSpPr>
          <p:spPr>
            <a:xfrm>
              <a:off x="3693349" y="1992249"/>
              <a:ext cx="4818640" cy="238101"/>
            </a:xfrm>
            <a:prstGeom prst="roundRect">
              <a:avLst>
                <a:gd name="adj" fmla="val 36386"/>
              </a:avLst>
            </a:prstGeom>
            <a:solidFill>
              <a:srgbClr val="9378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itle 1"/>
            <p:cNvSpPr txBox="1">
              <a:spLocks/>
            </p:cNvSpPr>
            <p:nvPr/>
          </p:nvSpPr>
          <p:spPr>
            <a:xfrm>
              <a:off x="4085611" y="1923519"/>
              <a:ext cx="4061010" cy="3947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Signika" panose="02010003020600000004" pitchFamily="50" charset="0"/>
                  <a:ea typeface="Fira Sans ExtraBold Italic" panose="00000900000000000000" pitchFamily="50" charset="0"/>
                  <a:cs typeface="Clear Sans Light" panose="020B0303030202020304" pitchFamily="34" charset="0"/>
                </a:rPr>
                <a:t>개발 내용</a:t>
              </a:r>
              <a:endParaRPr lang="en-GB" sz="1600" b="1" dirty="0">
                <a:solidFill>
                  <a:schemeClr val="bg1"/>
                </a:solidFill>
                <a:latin typeface="Signika" panose="02010003020600000004" pitchFamily="50" charset="0"/>
                <a:ea typeface="Fira Sans ExtraBold Italic" panose="00000900000000000000" pitchFamily="50" charset="0"/>
                <a:cs typeface="Clear Sans Light" panose="020B0303030202020304" pitchFamily="34" charset="0"/>
              </a:endParaRPr>
            </a:p>
          </p:txBody>
        </p:sp>
      </p:grpSp>
      <p:sp>
        <p:nvSpPr>
          <p:cNvPr id="29" name="Subtitle 2">
            <a:extLst>
              <a:ext uri="{FF2B5EF4-FFF2-40B4-BE49-F238E27FC236}">
                <a16:creationId xmlns:a16="http://schemas.microsoft.com/office/drawing/2014/main" id="{14F36121-3146-9CDC-54FB-BBC10B1B0374}"/>
              </a:ext>
            </a:extLst>
          </p:cNvPr>
          <p:cNvSpPr txBox="1">
            <a:spLocks/>
          </p:cNvSpPr>
          <p:nvPr/>
        </p:nvSpPr>
        <p:spPr>
          <a:xfrm>
            <a:off x="735980" y="2322977"/>
            <a:ext cx="10935629" cy="2986395"/>
          </a:xfrm>
          <a:prstGeom prst="rect">
            <a:avLst/>
          </a:prstGeom>
        </p:spPr>
        <p:txBody>
          <a:bodyPr vert="horz" wrap="square" lIns="121920" tIns="60960" rIns="121920" bIns="60960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앱과 웹이 같은 </a:t>
            </a:r>
            <a:r>
              <a:rPr lang="en-US" altLang="ko-KR" dirty="0"/>
              <a:t>DB</a:t>
            </a:r>
            <a:r>
              <a:rPr lang="ko-KR" altLang="en-US" dirty="0"/>
              <a:t>를 사용하여 그림에 대한 변경감지 기능을 통해 앱에서 그린 그림을 웹으로 전송하고 팀원들이 수정한 내역들을 실시간으로 수신함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en-US" altLang="ko-KR" dirty="0" err="1"/>
              <a:t>FireBase</a:t>
            </a:r>
            <a:r>
              <a:rPr lang="ko-KR" altLang="en-US" dirty="0"/>
              <a:t>를 이용해 클라이언트를 통해 토큰을 송수신함으로써 푸시 알림 기능 구현함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3. </a:t>
            </a:r>
            <a:r>
              <a:rPr lang="ko-KR" altLang="en-US" dirty="0"/>
              <a:t>이미지를 </a:t>
            </a:r>
            <a:r>
              <a:rPr lang="en-US" altLang="ko-KR" dirty="0"/>
              <a:t>256x256</a:t>
            </a:r>
            <a:r>
              <a:rPr lang="ko-KR" altLang="en-US" dirty="0"/>
              <a:t>으로 변형 하여 학습 및 인식하는 이미지의 크기를 제한함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4. </a:t>
            </a:r>
            <a:r>
              <a:rPr lang="ko-KR" altLang="en-US" dirty="0"/>
              <a:t>준비된 이미지를 적절한 가중치를 두어 학습시킴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5. </a:t>
            </a:r>
            <a:r>
              <a:rPr lang="ko-KR" altLang="en-US" dirty="0"/>
              <a:t>학습된 이미지와 입력 받은 그림을 비교해 비슷한 이미지들을 추천함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6. </a:t>
            </a:r>
            <a:r>
              <a:rPr lang="ko-KR" altLang="en-US" dirty="0"/>
              <a:t>비슷한 이미지와 같은 키워드를 가진 이미지도 같이 추천함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D854801-3B78-016F-1EA1-E50C6EB29F6C}"/>
              </a:ext>
            </a:extLst>
          </p:cNvPr>
          <p:cNvGrpSpPr/>
          <p:nvPr/>
        </p:nvGrpSpPr>
        <p:grpSpPr>
          <a:xfrm>
            <a:off x="4892" y="0"/>
            <a:ext cx="3082160" cy="1184359"/>
            <a:chOff x="395497" y="1018882"/>
            <a:chExt cx="1944270" cy="1096875"/>
          </a:xfrm>
        </p:grpSpPr>
        <p:sp>
          <p:nvSpPr>
            <p:cNvPr id="7" name="Folded Corner 1">
              <a:extLst>
                <a:ext uri="{FF2B5EF4-FFF2-40B4-BE49-F238E27FC236}">
                  <a16:creationId xmlns:a16="http://schemas.microsoft.com/office/drawing/2014/main" id="{AFB9AB56-3549-82B6-8CA0-7DC17B767F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5497" y="1018882"/>
              <a:ext cx="1517826" cy="1096875"/>
            </a:xfrm>
            <a:prstGeom prst="foldedCorne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33745"/>
                </a:solidFill>
                <a:latin typeface="FontAwesome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0C7059C-7832-2443-30E9-51DD66D9B6F1}"/>
                </a:ext>
              </a:extLst>
            </p:cNvPr>
            <p:cNvSpPr txBox="1"/>
            <p:nvPr/>
          </p:nvSpPr>
          <p:spPr>
            <a:xfrm>
              <a:off x="563266" y="1167294"/>
              <a:ext cx="1776501" cy="732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>
                  <a:latin typeface="Signika" panose="02010003020600000004" pitchFamily="50" charset="0"/>
                </a:rPr>
                <a:t>4. </a:t>
              </a:r>
              <a:r>
                <a:rPr lang="ko-KR" altLang="en-US" sz="1600" b="1" dirty="0">
                  <a:latin typeface="Signika" panose="02010003020600000004" pitchFamily="50" charset="0"/>
                </a:rPr>
                <a:t>개발 내용</a:t>
              </a:r>
              <a:endParaRPr lang="en-US" altLang="ko-KR" sz="1600" b="1" dirty="0">
                <a:latin typeface="Signika" panose="02010003020600000004" pitchFamily="50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600" b="1" dirty="0">
                  <a:solidFill>
                    <a:schemeClr val="bg1"/>
                  </a:solidFill>
                  <a:latin typeface="Signika" panose="02010003020600000004" pitchFamily="50" charset="0"/>
                </a:rPr>
                <a:t>- </a:t>
              </a:r>
              <a:r>
                <a:rPr lang="ko-KR" altLang="en-US" sz="1600" b="1" dirty="0">
                  <a:solidFill>
                    <a:schemeClr val="bg1"/>
                  </a:solidFill>
                  <a:latin typeface="Signika" panose="02010003020600000004" pitchFamily="50" charset="0"/>
                </a:rPr>
                <a:t>개발 내용</a:t>
              </a:r>
              <a:endParaRPr lang="en-US" altLang="ko-KR" sz="1600" b="1" dirty="0">
                <a:solidFill>
                  <a:schemeClr val="bg1"/>
                </a:solidFill>
                <a:latin typeface="Signika" panose="02010003020600000004" pitchFamily="50" charset="0"/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D0C88D-50E8-78A3-8250-1EE6DD6A0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21911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4020248" y="327053"/>
            <a:ext cx="6335755" cy="788150"/>
            <a:chOff x="3018452" y="1923519"/>
            <a:chExt cx="6207018" cy="39472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018452" y="2134327"/>
              <a:ext cx="6207018" cy="5707"/>
            </a:xfrm>
            <a:prstGeom prst="line">
              <a:avLst/>
            </a:prstGeom>
            <a:ln w="53975">
              <a:solidFill>
                <a:srgbClr val="445468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ounded Rectangle 13"/>
            <p:cNvSpPr/>
            <p:nvPr/>
          </p:nvSpPr>
          <p:spPr>
            <a:xfrm>
              <a:off x="3693349" y="1992249"/>
              <a:ext cx="4818640" cy="238101"/>
            </a:xfrm>
            <a:prstGeom prst="roundRect">
              <a:avLst>
                <a:gd name="adj" fmla="val 36386"/>
              </a:avLst>
            </a:prstGeom>
            <a:solidFill>
              <a:srgbClr val="9378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itle 1"/>
            <p:cNvSpPr txBox="1">
              <a:spLocks/>
            </p:cNvSpPr>
            <p:nvPr/>
          </p:nvSpPr>
          <p:spPr>
            <a:xfrm>
              <a:off x="4085611" y="1923519"/>
              <a:ext cx="4061010" cy="3947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Signika" panose="02010003020600000004" pitchFamily="50" charset="0"/>
                  <a:ea typeface="Fira Sans ExtraBold Italic" panose="00000900000000000000" pitchFamily="50" charset="0"/>
                  <a:cs typeface="Clear Sans Light" panose="020B0303030202020304" pitchFamily="34" charset="0"/>
                </a:rPr>
                <a:t>개발시스템 구성도</a:t>
              </a:r>
              <a:endParaRPr lang="en-GB" sz="1600" b="1" dirty="0">
                <a:solidFill>
                  <a:schemeClr val="bg1"/>
                </a:solidFill>
                <a:latin typeface="Signika" panose="02010003020600000004" pitchFamily="50" charset="0"/>
                <a:ea typeface="Fira Sans ExtraBold Italic" panose="00000900000000000000" pitchFamily="50" charset="0"/>
                <a:cs typeface="Clear Sans Light" panose="020B0303030202020304" pitchFamily="34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734A847D-F09A-320A-AD88-D7130DE4B220}"/>
              </a:ext>
            </a:extLst>
          </p:cNvPr>
          <p:cNvGrpSpPr/>
          <p:nvPr/>
        </p:nvGrpSpPr>
        <p:grpSpPr>
          <a:xfrm>
            <a:off x="0" y="0"/>
            <a:ext cx="3082160" cy="1184359"/>
            <a:chOff x="395497" y="1018882"/>
            <a:chExt cx="1944270" cy="1096875"/>
          </a:xfrm>
        </p:grpSpPr>
        <p:sp>
          <p:nvSpPr>
            <p:cNvPr id="4" name="Folded Corner 1">
              <a:extLst>
                <a:ext uri="{FF2B5EF4-FFF2-40B4-BE49-F238E27FC236}">
                  <a16:creationId xmlns:a16="http://schemas.microsoft.com/office/drawing/2014/main" id="{7EAC79CA-73A1-9AEE-FD15-5640EE50D9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5497" y="1018882"/>
              <a:ext cx="1517826" cy="1096875"/>
            </a:xfrm>
            <a:prstGeom prst="foldedCorne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33745"/>
                </a:solidFill>
                <a:latin typeface="FontAwesome" pitchFamily="2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B108F98-C332-74AB-2A4A-A23AE0578CD7}"/>
                </a:ext>
              </a:extLst>
            </p:cNvPr>
            <p:cNvSpPr txBox="1"/>
            <p:nvPr/>
          </p:nvSpPr>
          <p:spPr>
            <a:xfrm>
              <a:off x="563266" y="1167294"/>
              <a:ext cx="1776501" cy="732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>
                  <a:latin typeface="Signika" panose="02010003020600000004" pitchFamily="50" charset="0"/>
                </a:rPr>
                <a:t>4. </a:t>
              </a:r>
              <a:r>
                <a:rPr lang="ko-KR" altLang="en-US" sz="1600" b="1" dirty="0">
                  <a:latin typeface="Signika" panose="02010003020600000004" pitchFamily="50" charset="0"/>
                </a:rPr>
                <a:t>개발 내용</a:t>
              </a:r>
              <a:endParaRPr lang="en-US" altLang="ko-KR" sz="1600" b="1" dirty="0">
                <a:latin typeface="Signika" panose="02010003020600000004" pitchFamily="50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600" b="1" dirty="0">
                  <a:solidFill>
                    <a:schemeClr val="bg1"/>
                  </a:solidFill>
                  <a:latin typeface="Signika" panose="02010003020600000004" pitchFamily="50" charset="0"/>
                </a:rPr>
                <a:t>- </a:t>
              </a:r>
              <a:r>
                <a:rPr lang="ko-KR" altLang="en-US" sz="1600" b="1" dirty="0">
                  <a:solidFill>
                    <a:schemeClr val="bg1"/>
                  </a:solidFill>
                  <a:latin typeface="Signika" panose="02010003020600000004" pitchFamily="50" charset="0"/>
                </a:rPr>
                <a:t>개발시스템 구성도</a:t>
              </a:r>
              <a:endParaRPr lang="en-US" altLang="ko-KR" sz="1600" b="1" dirty="0">
                <a:solidFill>
                  <a:schemeClr val="bg1"/>
                </a:solidFill>
                <a:latin typeface="Signika" panose="02010003020600000004" pitchFamily="50" charset="0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182E47B0-2384-BFD1-C685-EC58FCF7D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988" y="1252438"/>
            <a:ext cx="9684424" cy="5477151"/>
          </a:xfrm>
          <a:prstGeom prst="rect">
            <a:avLst/>
          </a:prstGeom>
          <a:effectLst>
            <a:softEdge rad="0"/>
          </a:effec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B297EA2-B688-17A4-A50F-92D6284FC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47983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34A847D-F09A-320A-AD88-D7130DE4B220}"/>
              </a:ext>
            </a:extLst>
          </p:cNvPr>
          <p:cNvGrpSpPr/>
          <p:nvPr/>
        </p:nvGrpSpPr>
        <p:grpSpPr>
          <a:xfrm>
            <a:off x="0" y="0"/>
            <a:ext cx="3082160" cy="1184359"/>
            <a:chOff x="395497" y="1018882"/>
            <a:chExt cx="1944270" cy="1096875"/>
          </a:xfrm>
        </p:grpSpPr>
        <p:sp>
          <p:nvSpPr>
            <p:cNvPr id="4" name="Folded Corner 1">
              <a:extLst>
                <a:ext uri="{FF2B5EF4-FFF2-40B4-BE49-F238E27FC236}">
                  <a16:creationId xmlns:a16="http://schemas.microsoft.com/office/drawing/2014/main" id="{7EAC79CA-73A1-9AEE-FD15-5640EE50D9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5497" y="1018882"/>
              <a:ext cx="1517826" cy="1096875"/>
            </a:xfrm>
            <a:prstGeom prst="foldedCorne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33745"/>
                </a:solidFill>
                <a:latin typeface="FontAwesome" pitchFamily="2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B108F98-C332-74AB-2A4A-A23AE0578CD7}"/>
                </a:ext>
              </a:extLst>
            </p:cNvPr>
            <p:cNvSpPr txBox="1"/>
            <p:nvPr/>
          </p:nvSpPr>
          <p:spPr>
            <a:xfrm>
              <a:off x="563266" y="1167294"/>
              <a:ext cx="1776501" cy="732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>
                  <a:latin typeface="Signika" panose="02010003020600000004" pitchFamily="50" charset="0"/>
                </a:rPr>
                <a:t>4. </a:t>
              </a:r>
              <a:r>
                <a:rPr lang="ko-KR" altLang="en-US" sz="1600" b="1" dirty="0">
                  <a:latin typeface="Signika" panose="02010003020600000004" pitchFamily="50" charset="0"/>
                </a:rPr>
                <a:t>개발 내용</a:t>
              </a:r>
              <a:endParaRPr lang="en-US" altLang="ko-KR" sz="1600" b="1" dirty="0">
                <a:latin typeface="Signika" panose="02010003020600000004" pitchFamily="50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600" b="1" dirty="0">
                  <a:solidFill>
                    <a:schemeClr val="bg1"/>
                  </a:solidFill>
                  <a:latin typeface="Signika" panose="02010003020600000004" pitchFamily="50" charset="0"/>
                </a:rPr>
                <a:t>- </a:t>
              </a:r>
              <a:r>
                <a:rPr lang="ko-KR" altLang="en-US" sz="1600" b="1" dirty="0">
                  <a:solidFill>
                    <a:schemeClr val="bg1"/>
                  </a:solidFill>
                  <a:latin typeface="Signika" panose="02010003020600000004" pitchFamily="50" charset="0"/>
                </a:rPr>
                <a:t>제품 시나리오</a:t>
              </a:r>
              <a:endParaRPr lang="en-US" altLang="ko-KR" sz="1600" b="1" dirty="0">
                <a:solidFill>
                  <a:schemeClr val="bg1"/>
                </a:solidFill>
                <a:latin typeface="Signika" panose="02010003020600000004" pitchFamily="50" charset="0"/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8239225F-3C9B-AF91-6DA7-683DD0AA7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176" y="158395"/>
            <a:ext cx="7640665" cy="65393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  <p:grpSp>
        <p:nvGrpSpPr>
          <p:cNvPr id="18" name="Group 17"/>
          <p:cNvGrpSpPr/>
          <p:nvPr/>
        </p:nvGrpSpPr>
        <p:grpSpPr>
          <a:xfrm>
            <a:off x="3268082" y="314251"/>
            <a:ext cx="2510783" cy="555856"/>
            <a:chOff x="3018452" y="1923519"/>
            <a:chExt cx="6207018" cy="39472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018452" y="2134327"/>
              <a:ext cx="6207018" cy="5707"/>
            </a:xfrm>
            <a:prstGeom prst="line">
              <a:avLst/>
            </a:prstGeom>
            <a:ln w="53975">
              <a:solidFill>
                <a:srgbClr val="445468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ounded Rectangle 13"/>
            <p:cNvSpPr/>
            <p:nvPr/>
          </p:nvSpPr>
          <p:spPr>
            <a:xfrm>
              <a:off x="3693349" y="1992249"/>
              <a:ext cx="4818640" cy="238101"/>
            </a:xfrm>
            <a:prstGeom prst="roundRect">
              <a:avLst>
                <a:gd name="adj" fmla="val 36386"/>
              </a:avLst>
            </a:prstGeom>
            <a:solidFill>
              <a:srgbClr val="9378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itle 1"/>
            <p:cNvSpPr txBox="1">
              <a:spLocks/>
            </p:cNvSpPr>
            <p:nvPr/>
          </p:nvSpPr>
          <p:spPr>
            <a:xfrm>
              <a:off x="4085611" y="1923519"/>
              <a:ext cx="4061010" cy="3947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Signika" panose="02010003020600000004" pitchFamily="50" charset="0"/>
                  <a:ea typeface="Fira Sans ExtraBold Italic" panose="00000900000000000000" pitchFamily="50" charset="0"/>
                  <a:cs typeface="Clear Sans Light" panose="020B0303030202020304" pitchFamily="34" charset="0"/>
                </a:rPr>
                <a:t>제품 시나리오</a:t>
              </a:r>
              <a:endParaRPr lang="en-GB" sz="1600" b="1" dirty="0">
                <a:solidFill>
                  <a:schemeClr val="bg1"/>
                </a:solidFill>
                <a:latin typeface="Signika" panose="02010003020600000004" pitchFamily="50" charset="0"/>
                <a:ea typeface="Fira Sans ExtraBold Italic" panose="00000900000000000000" pitchFamily="50" charset="0"/>
                <a:cs typeface="Clear Sans Light" panose="020B0303030202020304" pitchFamily="34" charset="0"/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6C097A2-26B8-1223-9304-4A06651D4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34545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3804910" y="198104"/>
            <a:ext cx="6335755" cy="788150"/>
            <a:chOff x="3018452" y="1923519"/>
            <a:chExt cx="6207018" cy="39472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018452" y="2134327"/>
              <a:ext cx="6207018" cy="5707"/>
            </a:xfrm>
            <a:prstGeom prst="line">
              <a:avLst/>
            </a:prstGeom>
            <a:ln w="53975">
              <a:solidFill>
                <a:srgbClr val="445468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ounded Rectangle 13"/>
            <p:cNvSpPr/>
            <p:nvPr/>
          </p:nvSpPr>
          <p:spPr>
            <a:xfrm>
              <a:off x="3693349" y="1992249"/>
              <a:ext cx="4818640" cy="238101"/>
            </a:xfrm>
            <a:prstGeom prst="roundRect">
              <a:avLst>
                <a:gd name="adj" fmla="val 36386"/>
              </a:avLst>
            </a:prstGeom>
            <a:solidFill>
              <a:srgbClr val="9378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itle 1"/>
            <p:cNvSpPr txBox="1">
              <a:spLocks/>
            </p:cNvSpPr>
            <p:nvPr/>
          </p:nvSpPr>
          <p:spPr>
            <a:xfrm>
              <a:off x="4085611" y="1923519"/>
              <a:ext cx="4061010" cy="3947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Signika" panose="02010003020600000004" pitchFamily="50" charset="0"/>
                  <a:ea typeface="Fira Sans ExtraBold Italic" panose="00000900000000000000" pitchFamily="50" charset="0"/>
                  <a:cs typeface="Clear Sans Light" panose="020B0303030202020304" pitchFamily="34" charset="0"/>
                </a:rPr>
                <a:t>개발 예상 결과물</a:t>
              </a:r>
              <a:endParaRPr lang="en-GB" sz="1600" b="1" dirty="0">
                <a:solidFill>
                  <a:schemeClr val="bg1"/>
                </a:solidFill>
                <a:latin typeface="Signika" panose="02010003020600000004" pitchFamily="50" charset="0"/>
                <a:ea typeface="Fira Sans ExtraBold Italic" panose="00000900000000000000" pitchFamily="50" charset="0"/>
                <a:cs typeface="Clear Sans Light" panose="020B0303030202020304" pitchFamily="34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734A847D-F09A-320A-AD88-D7130DE4B220}"/>
              </a:ext>
            </a:extLst>
          </p:cNvPr>
          <p:cNvGrpSpPr/>
          <p:nvPr/>
        </p:nvGrpSpPr>
        <p:grpSpPr>
          <a:xfrm>
            <a:off x="0" y="0"/>
            <a:ext cx="3082160" cy="1184359"/>
            <a:chOff x="395497" y="1018882"/>
            <a:chExt cx="1944270" cy="1096875"/>
          </a:xfrm>
        </p:grpSpPr>
        <p:sp>
          <p:nvSpPr>
            <p:cNvPr id="4" name="Folded Corner 1">
              <a:extLst>
                <a:ext uri="{FF2B5EF4-FFF2-40B4-BE49-F238E27FC236}">
                  <a16:creationId xmlns:a16="http://schemas.microsoft.com/office/drawing/2014/main" id="{7EAC79CA-73A1-9AEE-FD15-5640EE50D9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5497" y="1018882"/>
              <a:ext cx="1517826" cy="1096875"/>
            </a:xfrm>
            <a:prstGeom prst="foldedCorne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33745"/>
                </a:solidFill>
                <a:latin typeface="FontAwesome" pitchFamily="2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B108F98-C332-74AB-2A4A-A23AE0578CD7}"/>
                </a:ext>
              </a:extLst>
            </p:cNvPr>
            <p:cNvSpPr txBox="1"/>
            <p:nvPr/>
          </p:nvSpPr>
          <p:spPr>
            <a:xfrm>
              <a:off x="563266" y="1167294"/>
              <a:ext cx="1776501" cy="732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>
                  <a:latin typeface="Signika" panose="02010003020600000004" pitchFamily="50" charset="0"/>
                </a:rPr>
                <a:t>4. </a:t>
              </a:r>
              <a:r>
                <a:rPr lang="ko-KR" altLang="en-US" sz="1600" b="1" dirty="0">
                  <a:latin typeface="Signika" panose="02010003020600000004" pitchFamily="50" charset="0"/>
                </a:rPr>
                <a:t>개발 내용</a:t>
              </a:r>
              <a:endParaRPr lang="en-US" altLang="ko-KR" sz="1600" b="1" dirty="0">
                <a:latin typeface="Signika" panose="02010003020600000004" pitchFamily="50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600" b="1" dirty="0">
                  <a:solidFill>
                    <a:schemeClr val="bg1"/>
                  </a:solidFill>
                  <a:latin typeface="Signika" panose="02010003020600000004" pitchFamily="50" charset="0"/>
                </a:rPr>
                <a:t>- </a:t>
              </a:r>
              <a:r>
                <a:rPr lang="ko-KR" altLang="en-US" sz="1600" b="1" dirty="0">
                  <a:solidFill>
                    <a:schemeClr val="bg1"/>
                  </a:solidFill>
                  <a:latin typeface="Signika" panose="02010003020600000004" pitchFamily="50" charset="0"/>
                </a:rPr>
                <a:t>개발 예상 결과물</a:t>
              </a:r>
              <a:endParaRPr lang="en-US" altLang="ko-KR" sz="1600" b="1" dirty="0">
                <a:solidFill>
                  <a:schemeClr val="bg1"/>
                </a:solidFill>
                <a:latin typeface="Signika" panose="02010003020600000004" pitchFamily="50" charset="0"/>
              </a:endParaRPr>
            </a:p>
          </p:txBody>
        </p:sp>
      </p:grpSp>
      <p:pic>
        <p:nvPicPr>
          <p:cNvPr id="6" name="Picture 10" descr="Smartphone - Free technology icons">
            <a:extLst>
              <a:ext uri="{FF2B5EF4-FFF2-40B4-BE49-F238E27FC236}">
                <a16:creationId xmlns:a16="http://schemas.microsoft.com/office/drawing/2014/main" id="{7B440D3C-63C6-C1ED-3157-58E5DE73FE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93" r="21947" b="-3601"/>
          <a:stretch/>
        </p:blipFill>
        <p:spPr bwMode="auto">
          <a:xfrm>
            <a:off x="1087005" y="1406620"/>
            <a:ext cx="1174105" cy="194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Application browser internet page web window icon - download free icons">
            <a:extLst>
              <a:ext uri="{FF2B5EF4-FFF2-40B4-BE49-F238E27FC236}">
                <a16:creationId xmlns:a16="http://schemas.microsoft.com/office/drawing/2014/main" id="{9F8555A1-5E08-6DD9-B98B-E6399267A3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9" t="16003" b="15203"/>
          <a:stretch/>
        </p:blipFill>
        <p:spPr bwMode="auto">
          <a:xfrm>
            <a:off x="650248" y="4471159"/>
            <a:ext cx="2258727" cy="163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19C41B0-C93A-B32B-66B5-B5B89E8677DE}"/>
              </a:ext>
            </a:extLst>
          </p:cNvPr>
          <p:cNvCxnSpPr/>
          <p:nvPr/>
        </p:nvCxnSpPr>
        <p:spPr>
          <a:xfrm>
            <a:off x="388883" y="4004443"/>
            <a:ext cx="11382703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7C4D6E3-88DB-5B54-3C18-3472F6061121}"/>
              </a:ext>
            </a:extLst>
          </p:cNvPr>
          <p:cNvSpPr txBox="1"/>
          <p:nvPr/>
        </p:nvSpPr>
        <p:spPr>
          <a:xfrm>
            <a:off x="3082160" y="1611434"/>
            <a:ext cx="95644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○ </a:t>
            </a:r>
            <a:r>
              <a:rPr lang="ko-KR" altLang="en-US" sz="2000" b="1" dirty="0"/>
              <a:t>내용</a:t>
            </a:r>
            <a:r>
              <a:rPr lang="en-US" altLang="ko-KR" sz="2000" dirty="0"/>
              <a:t>: </a:t>
            </a:r>
            <a:r>
              <a:rPr lang="ko-KR" altLang="en-US" sz="2000" dirty="0"/>
              <a:t>사용자가 참여중인 특정 공유 노트에 그림을 넣기 위해 사용한다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○ </a:t>
            </a:r>
            <a:r>
              <a:rPr lang="ko-KR" altLang="en-US" sz="2000" b="1" dirty="0"/>
              <a:t>기능</a:t>
            </a:r>
            <a:endParaRPr lang="en-US" altLang="ko-KR" sz="20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사용자가 스마트폰 앱에서 그린 그림을 웹 노트로 즉시 전송한다</a:t>
            </a:r>
            <a:r>
              <a:rPr lang="en-US" altLang="ko-KR" dirty="0"/>
              <a:t>.</a:t>
            </a:r>
            <a:endParaRPr lang="en-US" altLang="ko-K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그림을 그리면 가장 근접한 그림을 </a:t>
            </a:r>
            <a:r>
              <a:rPr lang="en-US" altLang="ko-KR" dirty="0"/>
              <a:t>AI</a:t>
            </a:r>
            <a:r>
              <a:rPr lang="ko-KR" altLang="en-US" dirty="0"/>
              <a:t>가 목록으로 보여준다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수식을 작성하면 수식 변환 및 답안 작성해준다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7BE8FE-2DB6-F47A-F45E-F5499427EDC1}"/>
              </a:ext>
            </a:extLst>
          </p:cNvPr>
          <p:cNvSpPr txBox="1"/>
          <p:nvPr/>
        </p:nvSpPr>
        <p:spPr>
          <a:xfrm>
            <a:off x="3082160" y="4411436"/>
            <a:ext cx="854491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○ </a:t>
            </a:r>
            <a:r>
              <a:rPr lang="ko-KR" altLang="en-US" sz="2000" b="1" dirty="0"/>
              <a:t>내용</a:t>
            </a:r>
            <a:r>
              <a:rPr lang="en-US" altLang="ko-KR" sz="2000" dirty="0"/>
              <a:t>: </a:t>
            </a:r>
            <a:r>
              <a:rPr lang="ko-KR" altLang="en-US" sz="2000" dirty="0"/>
              <a:t>사용자가 참여중인 공유 노트에 접속하고</a:t>
            </a:r>
            <a:r>
              <a:rPr lang="en-US" altLang="ko-KR" sz="2000" dirty="0"/>
              <a:t>,</a:t>
            </a:r>
            <a:r>
              <a:rPr lang="ko-KR" altLang="en-US" sz="2000" dirty="0"/>
              <a:t> 관리할 수 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○ </a:t>
            </a:r>
            <a:r>
              <a:rPr lang="ko-KR" altLang="en-US" sz="2000" b="1" dirty="0"/>
              <a:t>기능</a:t>
            </a:r>
            <a:endParaRPr lang="en-US" altLang="ko-K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공유 노트 안에서 키워드 검색이 가능하다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자주 사용되는 단어나 용어에 대한 자동완성을 제공한다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사용자가 학습을 위한 문제를 생성하면</a:t>
            </a:r>
            <a:r>
              <a:rPr lang="en-US" altLang="ko-KR" dirty="0"/>
              <a:t>, </a:t>
            </a:r>
            <a:r>
              <a:rPr lang="ko-KR" altLang="en-US" dirty="0"/>
              <a:t>공유 노트에 참가하고 있는 모든 구성원에게 알림을 전송한다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Text Box 7">
            <a:extLst>
              <a:ext uri="{FF2B5EF4-FFF2-40B4-BE49-F238E27FC236}">
                <a16:creationId xmlns:a16="http://schemas.microsoft.com/office/drawing/2014/main" id="{3A60A5E4-4F8F-8FA9-91BE-DE08DFBA6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4647" y="6157808"/>
            <a:ext cx="638818" cy="353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5720" tIns="22860" rIns="45720" bIns="22860">
            <a:spAutoFit/>
          </a:bodyPr>
          <a:lstStyle/>
          <a:p>
            <a:pPr algn="ctr" defTabSz="1088232"/>
            <a:r>
              <a:rPr lang="en-CA" sz="20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Signika" panose="02010003020600000004" pitchFamily="50" charset="0"/>
                <a:ea typeface="Open Sans Light" pitchFamily="34" charset="0"/>
                <a:cs typeface="Open Sans Light" pitchFamily="34" charset="0"/>
              </a:rPr>
              <a:t>WEB</a:t>
            </a:r>
          </a:p>
        </p:txBody>
      </p:sp>
      <p:sp>
        <p:nvSpPr>
          <p:cNvPr id="22" name="Text Box 7">
            <a:extLst>
              <a:ext uri="{FF2B5EF4-FFF2-40B4-BE49-F238E27FC236}">
                <a16:creationId xmlns:a16="http://schemas.microsoft.com/office/drawing/2014/main" id="{16FA4435-045A-FF49-6512-0D35A0E58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9268" y="3380064"/>
            <a:ext cx="329577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5720" tIns="22860" rIns="45720" bIns="22860">
            <a:spAutoFit/>
          </a:bodyPr>
          <a:lstStyle/>
          <a:p>
            <a:pPr algn="ctr" defTabSz="1088232"/>
            <a:r>
              <a:rPr lang="ko-KR" altLang="en-US" sz="20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Signika" panose="02010003020600000004" pitchFamily="50" charset="0"/>
                <a:ea typeface="Open Sans Light" pitchFamily="34" charset="0"/>
                <a:cs typeface="Open Sans Light" pitchFamily="34" charset="0"/>
              </a:rPr>
              <a:t>앱</a:t>
            </a:r>
            <a:endParaRPr lang="en-CA" sz="2000" b="1" spc="-150" dirty="0">
              <a:solidFill>
                <a:schemeClr val="tx1">
                  <a:lumMod val="85000"/>
                  <a:lumOff val="15000"/>
                </a:schemeClr>
              </a:solidFill>
              <a:latin typeface="Signika" panose="02010003020600000004" pitchFamily="50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167986A-8B61-120E-42AF-EAAB2D6C9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33874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" name="Picture 22" descr="윈도우 - 무료 심벌 마크개 아이콘">
            <a:extLst>
              <a:ext uri="{FF2B5EF4-FFF2-40B4-BE49-F238E27FC236}">
                <a16:creationId xmlns:a16="http://schemas.microsoft.com/office/drawing/2014/main" id="{30660756-84AB-65A6-2116-521175C11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0499" y="3729082"/>
            <a:ext cx="2166573" cy="2166573"/>
          </a:xfrm>
          <a:prstGeom prst="rect">
            <a:avLst/>
          </a:prstGeom>
          <a:noFill/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ndroid - Free social media icons">
            <a:extLst>
              <a:ext uri="{FF2B5EF4-FFF2-40B4-BE49-F238E27FC236}">
                <a16:creationId xmlns:a16="http://schemas.microsoft.com/office/drawing/2014/main" id="{8FB9AD66-7477-491B-E76A-522C8F71A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533" y="3586572"/>
            <a:ext cx="2285758" cy="2285758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780" y="174457"/>
            <a:ext cx="12192000" cy="9976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0" name="Rectangle 99"/>
          <p:cNvSpPr/>
          <p:nvPr/>
        </p:nvSpPr>
        <p:spPr>
          <a:xfrm>
            <a:off x="4792839" y="280076"/>
            <a:ext cx="256993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  <a:latin typeface="Signika" panose="02010003020600000004" pitchFamily="50" charset="0"/>
              </a:rPr>
              <a:t>개발 환경</a:t>
            </a:r>
            <a:endParaRPr lang="ar-SA" sz="4400" b="1" dirty="0">
              <a:solidFill>
                <a:schemeClr val="bg1"/>
              </a:solidFill>
              <a:latin typeface="Signika" panose="02010003020600000004" pitchFamily="50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6696" y="-430"/>
            <a:ext cx="12192000" cy="1194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26" name="Picture 2" descr="Application browser internet page web window icon - download free icons">
            <a:extLst>
              <a:ext uri="{FF2B5EF4-FFF2-40B4-BE49-F238E27FC236}">
                <a16:creationId xmlns:a16="http://schemas.microsoft.com/office/drawing/2014/main" id="{C522E77A-41A8-6EEF-FC09-469472B726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9" t="16003" b="15203"/>
          <a:stretch/>
        </p:blipFill>
        <p:spPr bwMode="auto">
          <a:xfrm>
            <a:off x="8994479" y="1756458"/>
            <a:ext cx="1770898" cy="124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 Box 7">
            <a:extLst>
              <a:ext uri="{FF2B5EF4-FFF2-40B4-BE49-F238E27FC236}">
                <a16:creationId xmlns:a16="http://schemas.microsoft.com/office/drawing/2014/main" id="{A0AE75F1-648E-ECE2-C518-5EF215338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0839" y="3365921"/>
            <a:ext cx="538178" cy="291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5720" tIns="22860" rIns="45720" bIns="22860">
            <a:spAutoFit/>
          </a:bodyPr>
          <a:lstStyle/>
          <a:p>
            <a:pPr algn="ctr" defTabSz="1088232"/>
            <a:r>
              <a:rPr lang="en-CA" sz="20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Signika" panose="02010003020600000004" pitchFamily="50" charset="0"/>
                <a:ea typeface="Open Sans Light" pitchFamily="34" charset="0"/>
                <a:cs typeface="Open Sans Light" pitchFamily="34" charset="0"/>
              </a:rPr>
              <a:t>WEB</a:t>
            </a:r>
          </a:p>
        </p:txBody>
      </p:sp>
      <p:sp>
        <p:nvSpPr>
          <p:cNvPr id="17" name="Rounded Rectangle 3">
            <a:extLst>
              <a:ext uri="{FF2B5EF4-FFF2-40B4-BE49-F238E27FC236}">
                <a16:creationId xmlns:a16="http://schemas.microsoft.com/office/drawing/2014/main" id="{9F9200E1-42AB-49E1-C0B9-AD5C0102C7EE}"/>
              </a:ext>
            </a:extLst>
          </p:cNvPr>
          <p:cNvSpPr/>
          <p:nvPr/>
        </p:nvSpPr>
        <p:spPr>
          <a:xfrm>
            <a:off x="8305859" y="3137715"/>
            <a:ext cx="3148142" cy="3156555"/>
          </a:xfrm>
          <a:prstGeom prst="roundRect">
            <a:avLst>
              <a:gd name="adj" fmla="val 5186"/>
            </a:avLst>
          </a:prstGeom>
          <a:noFill/>
          <a:ln w="38100">
            <a:solidFill>
              <a:srgbClr val="45C1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9E997E13-ECD2-592A-EBB9-78A2F2CF19E3}"/>
              </a:ext>
            </a:extLst>
          </p:cNvPr>
          <p:cNvSpPr txBox="1">
            <a:spLocks/>
          </p:cNvSpPr>
          <p:nvPr/>
        </p:nvSpPr>
        <p:spPr>
          <a:xfrm>
            <a:off x="8466084" y="3511487"/>
            <a:ext cx="2827689" cy="2686937"/>
          </a:xfrm>
          <a:prstGeom prst="rect">
            <a:avLst/>
          </a:prstGeom>
          <a:ln w="38100">
            <a:noFill/>
          </a:ln>
        </p:spPr>
        <p:txBody>
          <a:bodyPr vert="horz" lIns="0" tIns="45720" rIns="91440" bIns="45720" rtlCol="0" anchor="ctr">
            <a:normAutofit lnSpcReduction="10000"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cs typeface="Clear Sans Light" panose="020B0303030202020304" pitchFamily="34" charset="0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cs typeface="Clear Sans Light" panose="020B0303030202020304" pitchFamily="34" charset="0"/>
              </a:rPr>
              <a:t>OS: Window 10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cs typeface="Clear Sans Light" panose="020B0303030202020304" pitchFamily="34" charset="0"/>
              </a:rPr>
              <a:t>IDE: Visual Studio Code, IntelliJ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cs typeface="Clear Sans Light" panose="020B0303030202020304" pitchFamily="34" charset="0"/>
              </a:rPr>
              <a:t>Language: HTML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cs typeface="Clear Sans Light" panose="020B0303030202020304" pitchFamily="34" charset="0"/>
              </a:rPr>
              <a:t>Framework: React, </a:t>
            </a:r>
            <a:r>
              <a:rPr 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cs typeface="Clear Sans Light" panose="020B0303030202020304" pitchFamily="34" charset="0"/>
              </a:rPr>
              <a:t>SpringBoot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cs typeface="Clear Sans Light" panose="020B0303030202020304" pitchFamily="34" charset="0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cs typeface="Clear Sans Light" panose="020B0303030202020304" pitchFamily="34" charset="0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cs typeface="Clear Sans Light" panose="020B0303030202020304" pitchFamily="34" charset="0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Clear Sans Light" panose="020B0303030202020304" pitchFamily="34" charset="0"/>
              </a:rPr>
              <a:t>- Fabric.js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Clear Sans Light" panose="020B0303030202020304" pitchFamily="34" charset="0"/>
              </a:rPr>
              <a:t>을 사용해서 그림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Clear Sans Light" panose="020B0303030202020304" pitchFamily="34" charset="0"/>
              </a:rPr>
              <a:t>(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Clear Sans Light" panose="020B0303030202020304" pitchFamily="34" charset="0"/>
              </a:rPr>
              <a:t>그래픽 결과물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Clear Sans Light" panose="020B0303030202020304" pitchFamily="34" charset="0"/>
              </a:rPr>
              <a:t>)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Clear Sans Light" panose="020B0303030202020304" pitchFamily="34" charset="0"/>
              </a:rPr>
              <a:t>을 관리함 </a:t>
            </a:r>
            <a:endParaRPr lang="en-US" altLang="ko-KR" sz="1400" b="1" dirty="0">
              <a:solidFill>
                <a:schemeClr val="tx1">
                  <a:lumMod val="50000"/>
                  <a:lumOff val="50000"/>
                </a:schemeClr>
              </a:solidFill>
              <a:cs typeface="Clear Sans Light" panose="020B0303030202020304" pitchFamily="34" charset="0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  <a:cs typeface="Clear Sans Light" panose="020B0303030202020304" pitchFamily="34" charset="0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Clear Sans Light" panose="020B0303030202020304" pitchFamily="34" charset="0"/>
              </a:rPr>
              <a:t>- GitHub, JIRA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Clear Sans Light" panose="020B0303030202020304" pitchFamily="34" charset="0"/>
              </a:rPr>
              <a:t>를 이용하여 프로젝트 진행 정도 파악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cs typeface="Clear Sans Light" panose="020B0303030202020304" pitchFamily="34" charset="0"/>
            </a:endParaRPr>
          </a:p>
        </p:txBody>
      </p:sp>
      <p:pic>
        <p:nvPicPr>
          <p:cNvPr id="3" name="Picture 10" descr="Smartphone - Free technology icons">
            <a:extLst>
              <a:ext uri="{FF2B5EF4-FFF2-40B4-BE49-F238E27FC236}">
                <a16:creationId xmlns:a16="http://schemas.microsoft.com/office/drawing/2014/main" id="{F2F38345-3A72-7C0D-72C6-CEFA02AEC2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42" r="21947" b="-802"/>
          <a:stretch/>
        </p:blipFill>
        <p:spPr bwMode="auto">
          <a:xfrm>
            <a:off x="2003935" y="1389946"/>
            <a:ext cx="1001313" cy="161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B1DAA38-34BD-204F-D007-58DFE04D823F}"/>
              </a:ext>
            </a:extLst>
          </p:cNvPr>
          <p:cNvSpPr/>
          <p:nvPr/>
        </p:nvSpPr>
        <p:spPr>
          <a:xfrm>
            <a:off x="882980" y="3137715"/>
            <a:ext cx="3148142" cy="3156555"/>
          </a:xfrm>
          <a:prstGeom prst="roundRect">
            <a:avLst>
              <a:gd name="adj" fmla="val 5186"/>
            </a:avLst>
          </a:prstGeom>
          <a:noFill/>
          <a:ln w="38100">
            <a:solidFill>
              <a:srgbClr val="45C1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F8DC93A1-B0B9-F7E0-B477-CB0DA55D2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0537" y="3429000"/>
            <a:ext cx="1361911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5720" tIns="22860" rIns="45720" bIns="22860">
            <a:spAutoFit/>
          </a:bodyPr>
          <a:lstStyle/>
          <a:p>
            <a:pPr algn="ctr" defTabSz="1088232"/>
            <a:r>
              <a:rPr lang="ko-KR" altLang="en-US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Signika" panose="02010003020600000004" pitchFamily="50" charset="0"/>
                <a:ea typeface="Open Sans Light" pitchFamily="34" charset="0"/>
                <a:cs typeface="Open Sans Light" pitchFamily="34" charset="0"/>
              </a:rPr>
              <a:t>스마트폰 </a:t>
            </a:r>
            <a:endParaRPr lang="en-US" altLang="ko-KR" b="1" spc="-150" dirty="0">
              <a:solidFill>
                <a:schemeClr val="tx1">
                  <a:lumMod val="85000"/>
                  <a:lumOff val="15000"/>
                </a:schemeClr>
              </a:solidFill>
              <a:latin typeface="Signika" panose="02010003020600000004" pitchFamily="50" charset="0"/>
              <a:ea typeface="Open Sans Light" pitchFamily="34" charset="0"/>
              <a:cs typeface="Open Sans Light" pitchFamily="34" charset="0"/>
            </a:endParaRPr>
          </a:p>
          <a:p>
            <a:pPr algn="ctr" defTabSz="1088232"/>
            <a:r>
              <a:rPr lang="ko-KR" altLang="en-US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Signika" panose="02010003020600000004" pitchFamily="50" charset="0"/>
                <a:ea typeface="Open Sans Light" pitchFamily="34" charset="0"/>
                <a:cs typeface="Open Sans Light" pitchFamily="34" charset="0"/>
              </a:rPr>
              <a:t>애플리케이션</a:t>
            </a:r>
            <a:endParaRPr lang="en-CA" b="1" spc="-150" dirty="0">
              <a:solidFill>
                <a:schemeClr val="tx1">
                  <a:lumMod val="85000"/>
                  <a:lumOff val="15000"/>
                </a:schemeClr>
              </a:solidFill>
              <a:latin typeface="Signika" panose="02010003020600000004" pitchFamily="50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69CF5E12-8E54-3F20-0376-02388B89A41B}"/>
              </a:ext>
            </a:extLst>
          </p:cNvPr>
          <p:cNvSpPr txBox="1">
            <a:spLocks/>
          </p:cNvSpPr>
          <p:nvPr/>
        </p:nvSpPr>
        <p:spPr>
          <a:xfrm>
            <a:off x="1074210" y="3885144"/>
            <a:ext cx="3037026" cy="2541371"/>
          </a:xfrm>
          <a:prstGeom prst="rect">
            <a:avLst/>
          </a:prstGeom>
          <a:ln w="38100">
            <a:noFill/>
          </a:ln>
        </p:spPr>
        <p:txBody>
          <a:bodyPr vert="horz" lIns="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cs typeface="Clear Sans Light" panose="020B0303030202020304" pitchFamily="34" charset="0"/>
              </a:rPr>
              <a:t>OS: Android 9.0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cs typeface="Clear Sans Light" panose="020B0303030202020304" pitchFamily="34" charset="0"/>
              </a:rPr>
              <a:t>IDE: Android Studio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cs typeface="Clear Sans Light" panose="020B0303030202020304" pitchFamily="34" charset="0"/>
              </a:rPr>
              <a:t>Language: Kotlin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cs typeface="Clear Sans Light" panose="020B0303030202020304" pitchFamily="34" charset="0"/>
              </a:rPr>
              <a:t>DB: </a:t>
            </a:r>
            <a:r>
              <a:rPr lang="en-US" altLang="ko-KR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cs typeface="Clear Sans Light" panose="020B0303030202020304" pitchFamily="34" charset="0"/>
              </a:rPr>
              <a:t>FireBase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cs typeface="Clear Sans Light" panose="020B0303030202020304" pitchFamily="34" charset="0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cs typeface="Clear Sans Light" panose="020B0303030202020304" pitchFamily="34" charset="0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cs typeface="Clear Sans Light" panose="020B0303030202020304" pitchFamily="34" charset="0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Clear Sans Light" panose="020B0303030202020304" pitchFamily="34" charset="0"/>
              </a:rPr>
              <a:t>- GitHub, JIRA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Clear Sans Light" panose="020B0303030202020304" pitchFamily="34" charset="0"/>
              </a:rPr>
              <a:t>를 이용하여 프로젝트 진행 정도 파악</a:t>
            </a:r>
            <a:endParaRPr lang="en-US" altLang="ko-KR" sz="1400" b="1" dirty="0">
              <a:solidFill>
                <a:schemeClr val="tx1">
                  <a:lumMod val="50000"/>
                  <a:lumOff val="50000"/>
                </a:schemeClr>
              </a:solidFill>
              <a:cs typeface="Clear Sans Light" panose="020B0303030202020304" pitchFamily="34" charset="0"/>
            </a:endParaRPr>
          </a:p>
        </p:txBody>
      </p:sp>
      <p:pic>
        <p:nvPicPr>
          <p:cNvPr id="12" name="Picture 14" descr="Cloud server - Free computer icons">
            <a:extLst>
              <a:ext uri="{FF2B5EF4-FFF2-40B4-BE49-F238E27FC236}">
                <a16:creationId xmlns:a16="http://schemas.microsoft.com/office/drawing/2014/main" id="{50D4CA82-60F1-C1C9-AFD9-144DF39C1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528" y="1379253"/>
            <a:ext cx="1388651" cy="138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ounded Rectangle 3">
            <a:extLst>
              <a:ext uri="{FF2B5EF4-FFF2-40B4-BE49-F238E27FC236}">
                <a16:creationId xmlns:a16="http://schemas.microsoft.com/office/drawing/2014/main" id="{0A1DBE53-4CEF-5467-710C-25BB7027DD1E}"/>
              </a:ext>
            </a:extLst>
          </p:cNvPr>
          <p:cNvSpPr/>
          <p:nvPr/>
        </p:nvSpPr>
        <p:spPr>
          <a:xfrm>
            <a:off x="4800120" y="2767904"/>
            <a:ext cx="2736741" cy="1843377"/>
          </a:xfrm>
          <a:prstGeom prst="roundRect">
            <a:avLst>
              <a:gd name="adj" fmla="val 5186"/>
            </a:avLst>
          </a:prstGeom>
          <a:noFill/>
          <a:ln w="38100">
            <a:solidFill>
              <a:srgbClr val="45C1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 Box 7">
            <a:extLst>
              <a:ext uri="{FF2B5EF4-FFF2-40B4-BE49-F238E27FC236}">
                <a16:creationId xmlns:a16="http://schemas.microsoft.com/office/drawing/2014/main" id="{23E133F2-AC2D-E625-A08D-4DC982B31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2188" y="2986418"/>
            <a:ext cx="839332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5720" tIns="22860" rIns="45720" bIns="22860">
            <a:spAutoFit/>
          </a:bodyPr>
          <a:lstStyle/>
          <a:p>
            <a:pPr algn="ctr" defTabSz="1088232"/>
            <a:r>
              <a:rPr lang="ko-KR" altLang="en-US" sz="14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Signika" panose="02010003020600000004" pitchFamily="50" charset="0"/>
                <a:ea typeface="Open Sans Light" pitchFamily="34" charset="0"/>
                <a:cs typeface="Open Sans Light" pitchFamily="34" charset="0"/>
              </a:rPr>
              <a:t>서버</a:t>
            </a:r>
            <a:endParaRPr lang="en-US" altLang="ko-KR" sz="1400" b="1" spc="-150" dirty="0">
              <a:solidFill>
                <a:schemeClr val="tx1">
                  <a:lumMod val="85000"/>
                  <a:lumOff val="15000"/>
                </a:schemeClr>
              </a:solidFill>
              <a:latin typeface="Signika" panose="02010003020600000004" pitchFamily="50" charset="0"/>
              <a:ea typeface="Open Sans Light" pitchFamily="34" charset="0"/>
              <a:cs typeface="Open Sans Light" pitchFamily="34" charset="0"/>
            </a:endParaRPr>
          </a:p>
          <a:p>
            <a:pPr algn="ctr" defTabSz="1088232"/>
            <a:r>
              <a:rPr lang="en-US" sz="14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Signika" panose="02010003020600000004" pitchFamily="50" charset="0"/>
                <a:ea typeface="Open Sans Light" pitchFamily="34" charset="0"/>
                <a:cs typeface="Open Sans Light" pitchFamily="34" charset="0"/>
              </a:rPr>
              <a:t>(</a:t>
            </a:r>
            <a:r>
              <a:rPr lang="ko-KR" altLang="en-US" sz="14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Signika" panose="02010003020600000004" pitchFamily="50" charset="0"/>
                <a:ea typeface="Open Sans Light" pitchFamily="34" charset="0"/>
                <a:cs typeface="Open Sans Light" pitchFamily="34" charset="0"/>
              </a:rPr>
              <a:t>앱 ↔</a:t>
            </a:r>
            <a:r>
              <a:rPr lang="en-US" altLang="ko-KR" sz="14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Signika" panose="02010003020600000004" pitchFamily="50" charset="0"/>
                <a:ea typeface="Open Sans Light" pitchFamily="34" charset="0"/>
                <a:cs typeface="Open Sans Light" pitchFamily="34" charset="0"/>
              </a:rPr>
              <a:t> WEB)</a:t>
            </a:r>
            <a:endParaRPr lang="en-CA" sz="1400" b="1" spc="-150" dirty="0">
              <a:solidFill>
                <a:schemeClr val="tx1">
                  <a:lumMod val="85000"/>
                  <a:lumOff val="15000"/>
                </a:schemeClr>
              </a:solidFill>
              <a:latin typeface="Signika" panose="02010003020600000004" pitchFamily="50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21" name="Text Placeholder 1">
            <a:extLst>
              <a:ext uri="{FF2B5EF4-FFF2-40B4-BE49-F238E27FC236}">
                <a16:creationId xmlns:a16="http://schemas.microsoft.com/office/drawing/2014/main" id="{3072C749-D3F2-4BC9-6AA4-8566933C07FB}"/>
              </a:ext>
            </a:extLst>
          </p:cNvPr>
          <p:cNvSpPr txBox="1">
            <a:spLocks/>
          </p:cNvSpPr>
          <p:nvPr/>
        </p:nvSpPr>
        <p:spPr>
          <a:xfrm>
            <a:off x="4982901" y="3415023"/>
            <a:ext cx="2531406" cy="1005967"/>
          </a:xfrm>
          <a:prstGeom prst="rect">
            <a:avLst/>
          </a:prstGeom>
          <a:ln w="38100">
            <a:noFill/>
          </a:ln>
        </p:spPr>
        <p:txBody>
          <a:bodyPr vert="horz" lIns="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b="1" dirty="0"/>
              <a:t>OS: Ubuntu Server 16.04 LTS</a:t>
            </a:r>
          </a:p>
          <a:p>
            <a:pPr algn="l"/>
            <a:r>
              <a:rPr lang="pt-BR" altLang="ko-KR" sz="1600" b="1" dirty="0"/>
              <a:t>Amazon Web Service EC2</a:t>
            </a:r>
          </a:p>
        </p:txBody>
      </p:sp>
      <p:sp>
        <p:nvSpPr>
          <p:cNvPr id="22" name="Rounded Rectangle 3">
            <a:extLst>
              <a:ext uri="{FF2B5EF4-FFF2-40B4-BE49-F238E27FC236}">
                <a16:creationId xmlns:a16="http://schemas.microsoft.com/office/drawing/2014/main" id="{8915E73D-EECD-4384-6DAE-31CBD912D60E}"/>
              </a:ext>
            </a:extLst>
          </p:cNvPr>
          <p:cNvSpPr/>
          <p:nvPr/>
        </p:nvSpPr>
        <p:spPr>
          <a:xfrm>
            <a:off x="4800121" y="4729451"/>
            <a:ext cx="2736740" cy="1848473"/>
          </a:xfrm>
          <a:prstGeom prst="roundRect">
            <a:avLst>
              <a:gd name="adj" fmla="val 5186"/>
            </a:avLst>
          </a:prstGeom>
          <a:noFill/>
          <a:ln w="38100">
            <a:solidFill>
              <a:srgbClr val="45C1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Box 7">
            <a:extLst>
              <a:ext uri="{FF2B5EF4-FFF2-40B4-BE49-F238E27FC236}">
                <a16:creationId xmlns:a16="http://schemas.microsoft.com/office/drawing/2014/main" id="{7C078A99-C115-57BE-4B38-945F457B5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2535" y="4917302"/>
            <a:ext cx="1118638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/>
            <a:r>
              <a:rPr lang="ko-KR" altLang="en-US" sz="14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Signika" panose="02010003020600000004" pitchFamily="50" charset="0"/>
                <a:ea typeface="Open Sans Light" pitchFamily="34" charset="0"/>
                <a:cs typeface="Open Sans Light" pitchFamily="34" charset="0"/>
              </a:rPr>
              <a:t>서버</a:t>
            </a:r>
            <a:endParaRPr lang="en-US" altLang="ko-KR" sz="1400" b="1" spc="-150" dirty="0">
              <a:solidFill>
                <a:schemeClr val="tx1">
                  <a:lumMod val="85000"/>
                  <a:lumOff val="15000"/>
                </a:schemeClr>
              </a:solidFill>
              <a:latin typeface="Signika" panose="02010003020600000004" pitchFamily="50" charset="0"/>
              <a:ea typeface="Open Sans Light" pitchFamily="34" charset="0"/>
              <a:cs typeface="Open Sans Light" pitchFamily="34" charset="0"/>
            </a:endParaRPr>
          </a:p>
          <a:p>
            <a:pPr algn="ctr" defTabSz="1088232"/>
            <a:r>
              <a:rPr lang="en-US" sz="14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Signika" panose="02010003020600000004" pitchFamily="50" charset="0"/>
                <a:ea typeface="Open Sans Light" pitchFamily="34" charset="0"/>
                <a:cs typeface="Open Sans Light" pitchFamily="34" charset="0"/>
              </a:rPr>
              <a:t>(</a:t>
            </a:r>
            <a:r>
              <a:rPr lang="ko-KR" altLang="en-US" sz="14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Signika" panose="02010003020600000004" pitchFamily="50" charset="0"/>
                <a:ea typeface="Open Sans Light" pitchFamily="34" charset="0"/>
                <a:cs typeface="Open Sans Light" pitchFamily="34" charset="0"/>
              </a:rPr>
              <a:t>인공지능</a:t>
            </a:r>
            <a:r>
              <a:rPr lang="en-US" altLang="ko-KR" sz="14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Signika" panose="02010003020600000004" pitchFamily="50" charset="0"/>
                <a:ea typeface="Open Sans Light" pitchFamily="34" charset="0"/>
                <a:cs typeface="Open Sans Light" pitchFamily="34" charset="0"/>
              </a:rPr>
              <a:t>)</a:t>
            </a:r>
            <a:endParaRPr lang="en-CA" sz="1400" b="1" spc="-150" dirty="0">
              <a:solidFill>
                <a:schemeClr val="tx1">
                  <a:lumMod val="85000"/>
                  <a:lumOff val="15000"/>
                </a:schemeClr>
              </a:solidFill>
              <a:latin typeface="Signika" panose="02010003020600000004" pitchFamily="50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24" name="Text Placeholder 1">
            <a:extLst>
              <a:ext uri="{FF2B5EF4-FFF2-40B4-BE49-F238E27FC236}">
                <a16:creationId xmlns:a16="http://schemas.microsoft.com/office/drawing/2014/main" id="{0F57174F-5DFE-8F2F-4E42-14F8AEE1AA23}"/>
              </a:ext>
            </a:extLst>
          </p:cNvPr>
          <p:cNvSpPr txBox="1">
            <a:spLocks/>
          </p:cNvSpPr>
          <p:nvPr/>
        </p:nvSpPr>
        <p:spPr>
          <a:xfrm>
            <a:off x="4988894" y="5440505"/>
            <a:ext cx="2547967" cy="1005967"/>
          </a:xfrm>
          <a:prstGeom prst="rect">
            <a:avLst/>
          </a:prstGeom>
          <a:ln w="38100">
            <a:noFill/>
          </a:ln>
        </p:spPr>
        <p:txBody>
          <a:bodyPr vert="horz" lIns="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/>
              <a:t>IDE: PyCharm</a:t>
            </a:r>
          </a:p>
          <a:p>
            <a:pPr algn="l"/>
            <a:r>
              <a:rPr lang="en-US" altLang="ko-KR" sz="1600" b="1" dirty="0"/>
              <a:t>Language: Python</a:t>
            </a:r>
          </a:p>
          <a:p>
            <a:pPr algn="l"/>
            <a:r>
              <a:rPr lang="en-US" altLang="ko-KR" sz="1600" b="1" dirty="0"/>
              <a:t>Library: </a:t>
            </a:r>
            <a:r>
              <a:rPr lang="en-US" altLang="ko-KR" sz="1600" b="1" dirty="0" err="1"/>
              <a:t>Tensorflow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Keras</a:t>
            </a:r>
            <a:endParaRPr lang="en-US" altLang="ko-KR" sz="1600" b="1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8CA875-579B-3A95-1A50-FAE9EE749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54377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1"/>
          <p:cNvSpPr txBox="1">
            <a:spLocks/>
          </p:cNvSpPr>
          <p:nvPr/>
        </p:nvSpPr>
        <p:spPr>
          <a:xfrm>
            <a:off x="1519519" y="537883"/>
            <a:ext cx="9144000" cy="746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70000"/>
              </a:lnSpc>
            </a:pPr>
            <a:r>
              <a:rPr lang="ko-KR" altLang="en-US" sz="38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Signika" panose="02010003020600000004" pitchFamily="50" charset="0"/>
              </a:rPr>
              <a:t>업무 분담</a:t>
            </a:r>
            <a:endParaRPr lang="en-GB" sz="3800" b="1" spc="-150" dirty="0">
              <a:solidFill>
                <a:schemeClr val="tx1">
                  <a:lumMod val="75000"/>
                  <a:lumOff val="25000"/>
                </a:schemeClr>
              </a:solidFill>
              <a:latin typeface="Signika" panose="02010003020600000004" pitchFamily="50" charset="0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BB9B7B85-34BF-0DEE-54D7-5CC3CA9C7206}"/>
              </a:ext>
            </a:extLst>
          </p:cNvPr>
          <p:cNvGrpSpPr/>
          <p:nvPr/>
        </p:nvGrpSpPr>
        <p:grpSpPr>
          <a:xfrm>
            <a:off x="2516651" y="1267294"/>
            <a:ext cx="7333326" cy="217696"/>
            <a:chOff x="2504377" y="1175312"/>
            <a:chExt cx="7333326" cy="217696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A33E8E08-D0D2-C191-4301-46D48CA77F44}"/>
                </a:ext>
              </a:extLst>
            </p:cNvPr>
            <p:cNvGrpSpPr/>
            <p:nvPr/>
          </p:nvGrpSpPr>
          <p:grpSpPr>
            <a:xfrm>
              <a:off x="2504377" y="1175312"/>
              <a:ext cx="7174283" cy="217696"/>
              <a:chOff x="2554572" y="1182249"/>
              <a:chExt cx="7174283" cy="217696"/>
            </a:xfrm>
          </p:grpSpPr>
          <p:cxnSp>
            <p:nvCxnSpPr>
              <p:cNvPr id="15" name="Straight Connector 5">
                <a:extLst>
                  <a:ext uri="{FF2B5EF4-FFF2-40B4-BE49-F238E27FC236}">
                    <a16:creationId xmlns:a16="http://schemas.microsoft.com/office/drawing/2014/main" id="{B5A1D157-0273-2BD6-2B99-DB0C708354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3420" y="1291097"/>
                <a:ext cx="7065435" cy="0"/>
              </a:xfrm>
              <a:prstGeom prst="line">
                <a:avLst/>
              </a:prstGeom>
              <a:ln w="53975" cap="rnd"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ardrop 6">
                <a:extLst>
                  <a:ext uri="{FF2B5EF4-FFF2-40B4-BE49-F238E27FC236}">
                    <a16:creationId xmlns:a16="http://schemas.microsoft.com/office/drawing/2014/main" id="{6015AD91-4B0A-5DD3-D29B-25882EC89D05}"/>
                  </a:ext>
                </a:extLst>
              </p:cNvPr>
              <p:cNvSpPr/>
              <p:nvPr/>
            </p:nvSpPr>
            <p:spPr>
              <a:xfrm rot="5400000">
                <a:off x="2554572" y="1182249"/>
                <a:ext cx="217696" cy="217696"/>
              </a:xfrm>
              <a:prstGeom prst="teardrop">
                <a:avLst>
                  <a:gd name="adj" fmla="val 84975"/>
                </a:avLst>
              </a:prstGeom>
              <a:solidFill>
                <a:srgbClr val="937863"/>
              </a:solidFill>
              <a:ln w="38100">
                <a:solidFill>
                  <a:srgbClr val="937863">
                    <a:alpha val="58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</p:grpSp>
        <p:sp>
          <p:nvSpPr>
            <p:cNvPr id="27" name="Teardrop 6">
              <a:extLst>
                <a:ext uri="{FF2B5EF4-FFF2-40B4-BE49-F238E27FC236}">
                  <a16:creationId xmlns:a16="http://schemas.microsoft.com/office/drawing/2014/main" id="{AA364615-8DE8-2CD6-F967-D565D9AA91A7}"/>
                </a:ext>
              </a:extLst>
            </p:cNvPr>
            <p:cNvSpPr/>
            <p:nvPr/>
          </p:nvSpPr>
          <p:spPr>
            <a:xfrm rot="5400000">
              <a:off x="9620007" y="1175312"/>
              <a:ext cx="217696" cy="217696"/>
            </a:xfrm>
            <a:prstGeom prst="teardrop">
              <a:avLst>
                <a:gd name="adj" fmla="val 84975"/>
              </a:avLst>
            </a:prstGeom>
            <a:solidFill>
              <a:srgbClr val="937863"/>
            </a:solidFill>
            <a:ln w="38100">
              <a:solidFill>
                <a:srgbClr val="937863">
                  <a:alpha val="5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</p:grpSp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BA6278CE-DF91-FDC4-6E71-3821C66A03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24636"/>
              </p:ext>
            </p:extLst>
          </p:nvPr>
        </p:nvGraphicFramePr>
        <p:xfrm>
          <a:off x="627460" y="1644993"/>
          <a:ext cx="10937079" cy="487043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542307">
                  <a:extLst>
                    <a:ext uri="{9D8B030D-6E8A-4147-A177-3AD203B41FA5}">
                      <a16:colId xmlns:a16="http://schemas.microsoft.com/office/drawing/2014/main" val="3118249457"/>
                    </a:ext>
                  </a:extLst>
                </a:gridCol>
                <a:gridCol w="2348693">
                  <a:extLst>
                    <a:ext uri="{9D8B030D-6E8A-4147-A177-3AD203B41FA5}">
                      <a16:colId xmlns:a16="http://schemas.microsoft.com/office/drawing/2014/main" val="3053284397"/>
                    </a:ext>
                  </a:extLst>
                </a:gridCol>
                <a:gridCol w="2348693">
                  <a:extLst>
                    <a:ext uri="{9D8B030D-6E8A-4147-A177-3AD203B41FA5}">
                      <a16:colId xmlns:a16="http://schemas.microsoft.com/office/drawing/2014/main" val="540210194"/>
                    </a:ext>
                  </a:extLst>
                </a:gridCol>
                <a:gridCol w="2348693">
                  <a:extLst>
                    <a:ext uri="{9D8B030D-6E8A-4147-A177-3AD203B41FA5}">
                      <a16:colId xmlns:a16="http://schemas.microsoft.com/office/drawing/2014/main" val="18565279"/>
                    </a:ext>
                  </a:extLst>
                </a:gridCol>
                <a:gridCol w="2348693">
                  <a:extLst>
                    <a:ext uri="{9D8B030D-6E8A-4147-A177-3AD203B41FA5}">
                      <a16:colId xmlns:a16="http://schemas.microsoft.com/office/drawing/2014/main" val="287947765"/>
                    </a:ext>
                  </a:extLst>
                </a:gridCol>
              </a:tblGrid>
              <a:tr h="49266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김상원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가인철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고성찬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신혁준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2256318"/>
                  </a:ext>
                </a:extLst>
              </a:tr>
              <a:tr h="9207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자료수집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○ 동시 편집 시 데이터간 충돌을 방지하기 위한 알고리즘 조사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○ 시장에 나와 있는 이미지 인식 </a:t>
                      </a:r>
                      <a:r>
                        <a:rPr lang="en-US" altLang="ko-KR" sz="1200" dirty="0"/>
                        <a:t>AI </a:t>
                      </a:r>
                      <a:r>
                        <a:rPr lang="ko-KR" altLang="en-US" sz="1200" dirty="0"/>
                        <a:t>구동 방식 조사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○ 필기를 할 때 펜이 인식되는 방식의 알고리즘 조사 및 유사 어플의 </a:t>
                      </a:r>
                      <a:r>
                        <a:rPr lang="en-US" altLang="ko-KR" sz="1200" dirty="0"/>
                        <a:t>UI, </a:t>
                      </a:r>
                      <a:r>
                        <a:rPr lang="ko-KR" altLang="en-US" sz="1200" dirty="0"/>
                        <a:t>기능 등을 조사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○ </a:t>
                      </a:r>
                      <a:r>
                        <a:rPr lang="en-US" altLang="ko-KR" sz="1200" dirty="0"/>
                        <a:t>Fabric.js, Pencil.js </a:t>
                      </a:r>
                      <a:r>
                        <a:rPr lang="ko-KR" altLang="en-US" sz="1200" dirty="0"/>
                        <a:t>등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ko-KR" altLang="en-US" sz="1200" dirty="0"/>
                        <a:t>웹 기반 그래픽 라이브러리 조사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2978621"/>
                  </a:ext>
                </a:extLst>
              </a:tr>
              <a:tr h="14041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     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○ 웹 소켓과 </a:t>
                      </a:r>
                      <a:r>
                        <a:rPr lang="en-US" altLang="ko-KR" sz="1200" dirty="0"/>
                        <a:t>CRDT</a:t>
                      </a:r>
                      <a:r>
                        <a:rPr lang="ko-KR" altLang="en-US" sz="1200" dirty="0"/>
                        <a:t>를 이용한 동시 문서 편집 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/>
                        <a:t>○ 그린 그림과 유사한 이미지들의 키워드가 포함된 이미지들을 추천한다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algn="l"/>
                      <a:r>
                        <a:rPr lang="ko-KR" altLang="en-US" sz="1200" dirty="0"/>
                        <a:t>○ 그림 인식 방식 및 키워드에 맞는 이미지 추천 우선 순위 설계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이미지에 따른 키워드 매핑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○ </a:t>
                      </a:r>
                      <a:r>
                        <a:rPr lang="en-US" altLang="ko-KR" sz="1200" dirty="0"/>
                        <a:t>Kotlin</a:t>
                      </a:r>
                      <a:r>
                        <a:rPr lang="ko-KR" altLang="en-US" sz="1200" dirty="0"/>
                        <a:t>언어와 </a:t>
                      </a:r>
                      <a:r>
                        <a:rPr lang="ko-KR" altLang="en-US" sz="1200" dirty="0" err="1"/>
                        <a:t>파이어베이스를</a:t>
                      </a:r>
                      <a:r>
                        <a:rPr lang="ko-KR" altLang="en-US" sz="1200" dirty="0"/>
                        <a:t> 토대로 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○ 웹 </a:t>
                      </a:r>
                      <a:r>
                        <a:rPr lang="en-US" altLang="ko-KR" sz="1200" dirty="0"/>
                        <a:t>UI </a:t>
                      </a:r>
                      <a:r>
                        <a:rPr lang="ko-KR" altLang="en-US" sz="1200" dirty="0"/>
                        <a:t>설계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ko-KR" altLang="en-US" sz="1200" dirty="0"/>
                        <a:t>○ 노트 기능을 할 수 있도록 필요 라이브러리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텍스트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그림</a:t>
                      </a:r>
                      <a:r>
                        <a:rPr lang="en-US" altLang="ko-KR" sz="1200" dirty="0"/>
                        <a:t>) </a:t>
                      </a:r>
                      <a:r>
                        <a:rPr lang="ko-KR" altLang="en-US" sz="1200" dirty="0"/>
                        <a:t>적용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2392912"/>
                  </a:ext>
                </a:extLst>
              </a:tr>
              <a:tr h="1197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     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○ 특정 페이지에 대한 사용자의 권한 유무를 파악하여 웹 소켓을 통해 페이지에 </a:t>
                      </a:r>
                      <a:r>
                        <a:rPr lang="en-US" altLang="ko-KR" sz="1200" dirty="0"/>
                        <a:t>write</a:t>
                      </a:r>
                      <a:r>
                        <a:rPr lang="ko-KR" altLang="en-US" sz="1200" dirty="0"/>
                        <a:t>할 권한을 부여하는 모듈을 개발함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○ 준비된 이미지를 학습시킨다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○ 학습 시킨 이미지와 사용자가 그린 이미지를 비교해 비슷한 순서대로 이미지를 추천해준다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○ 웹에 구현된 내용을 바탕으로 어플의 </a:t>
                      </a:r>
                      <a:r>
                        <a:rPr lang="en-US" altLang="ko-KR" sz="1200" dirty="0"/>
                        <a:t>UI</a:t>
                      </a:r>
                      <a:r>
                        <a:rPr lang="ko-KR" altLang="en-US" sz="1200" dirty="0"/>
                        <a:t>와 기능을 구현하고 </a:t>
                      </a:r>
                      <a:r>
                        <a:rPr lang="ko-KR" altLang="en-US" sz="1200" dirty="0" err="1"/>
                        <a:t>어플에서</a:t>
                      </a:r>
                      <a:r>
                        <a:rPr lang="ko-KR" altLang="en-US" sz="1200" dirty="0"/>
                        <a:t> 사용가능한 알림 및 펜을 이용한 필기 구현한다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○ 서버와  소켓 통신을 하여 실시간 동기화 내용을 뷰에 나타냄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ko-KR" altLang="en-US" sz="1200" dirty="0"/>
                        <a:t>○ 웹 노트에서 텍스트 또는 그림을 직접 수정할 수 있게 함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3567537"/>
                  </a:ext>
                </a:extLst>
              </a:tr>
              <a:tr h="855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- (</a:t>
                      </a:r>
                      <a:r>
                        <a:rPr lang="ko-KR" altLang="en-US" sz="1200" dirty="0"/>
                        <a:t>공통</a:t>
                      </a:r>
                      <a:r>
                        <a:rPr lang="en-US" altLang="ko-KR" sz="1200" dirty="0"/>
                        <a:t>) </a:t>
                      </a:r>
                      <a:r>
                        <a:rPr lang="ko-KR" altLang="en-US" sz="1200" dirty="0"/>
                        <a:t>어플리케이션 작동 </a:t>
                      </a:r>
                      <a:r>
                        <a:rPr lang="en-US" altLang="ko-KR" sz="1200" dirty="0"/>
                        <a:t>/ </a:t>
                      </a:r>
                      <a:r>
                        <a:rPr lang="ko-KR" altLang="en-US" sz="1200" dirty="0"/>
                        <a:t>제어 테스트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- (</a:t>
                      </a:r>
                      <a:r>
                        <a:rPr lang="ko-KR" altLang="en-US" sz="1200" dirty="0"/>
                        <a:t>공통</a:t>
                      </a:r>
                      <a:r>
                        <a:rPr lang="en-US" altLang="ko-KR" sz="1200" dirty="0"/>
                        <a:t>) </a:t>
                      </a:r>
                      <a:r>
                        <a:rPr lang="ko-KR" altLang="en-US" sz="1200" dirty="0"/>
                        <a:t>통합테스트 수행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버그 및 오류 확인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 유지보수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- AI </a:t>
                      </a:r>
                      <a:r>
                        <a:rPr lang="ko-KR" altLang="en-US" sz="1200" dirty="0"/>
                        <a:t>이미지 인식 적중률 및 추천 이미지 유용도 검사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415273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6A17459-B191-EFFF-3BB7-D3DDBC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5221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1"/>
          <p:cNvSpPr txBox="1">
            <a:spLocks/>
          </p:cNvSpPr>
          <p:nvPr/>
        </p:nvSpPr>
        <p:spPr>
          <a:xfrm>
            <a:off x="1519519" y="537883"/>
            <a:ext cx="9144000" cy="746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70000"/>
              </a:lnSpc>
            </a:pPr>
            <a:r>
              <a:rPr lang="ko-KR" altLang="en-US" sz="38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Signika" panose="02010003020600000004" pitchFamily="50" charset="0"/>
              </a:rPr>
              <a:t>종합설계 수행일정</a:t>
            </a:r>
            <a:endParaRPr lang="en-GB" sz="3800" b="1" spc="-150" dirty="0">
              <a:solidFill>
                <a:schemeClr val="tx1">
                  <a:lumMod val="75000"/>
                  <a:lumOff val="25000"/>
                </a:schemeClr>
              </a:solidFill>
              <a:latin typeface="Signika" panose="02010003020600000004" pitchFamily="50" charset="0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B6609ED-0064-58CD-A5F4-8C00FEC5449C}"/>
              </a:ext>
            </a:extLst>
          </p:cNvPr>
          <p:cNvGrpSpPr/>
          <p:nvPr/>
        </p:nvGrpSpPr>
        <p:grpSpPr>
          <a:xfrm>
            <a:off x="2516651" y="1267294"/>
            <a:ext cx="7333326" cy="217696"/>
            <a:chOff x="2504377" y="1175312"/>
            <a:chExt cx="7333326" cy="217696"/>
          </a:xfrm>
          <a:solidFill>
            <a:srgbClr val="660066"/>
          </a:solidFill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327B4361-2919-85AD-26C0-BBFC7D0547B6}"/>
                </a:ext>
              </a:extLst>
            </p:cNvPr>
            <p:cNvGrpSpPr/>
            <p:nvPr/>
          </p:nvGrpSpPr>
          <p:grpSpPr>
            <a:xfrm>
              <a:off x="2504377" y="1175312"/>
              <a:ext cx="7174283" cy="217696"/>
              <a:chOff x="2554572" y="1182249"/>
              <a:chExt cx="7174283" cy="217696"/>
            </a:xfrm>
            <a:grpFill/>
          </p:grpSpPr>
          <p:cxnSp>
            <p:nvCxnSpPr>
              <p:cNvPr id="15" name="Straight Connector 5">
                <a:extLst>
                  <a:ext uri="{FF2B5EF4-FFF2-40B4-BE49-F238E27FC236}">
                    <a16:creationId xmlns:a16="http://schemas.microsoft.com/office/drawing/2014/main" id="{0096A85F-941C-8C4B-2B16-AE097C0B18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3420" y="1291097"/>
                <a:ext cx="7065435" cy="0"/>
              </a:xfrm>
              <a:prstGeom prst="line">
                <a:avLst/>
              </a:prstGeom>
              <a:grpFill/>
              <a:ln w="53975" cap="rnd"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ardrop 6">
                <a:extLst>
                  <a:ext uri="{FF2B5EF4-FFF2-40B4-BE49-F238E27FC236}">
                    <a16:creationId xmlns:a16="http://schemas.microsoft.com/office/drawing/2014/main" id="{F97196EF-112A-1BC9-C72D-59701667D7C5}"/>
                  </a:ext>
                </a:extLst>
              </p:cNvPr>
              <p:cNvSpPr/>
              <p:nvPr/>
            </p:nvSpPr>
            <p:spPr>
              <a:xfrm rot="5400000">
                <a:off x="2554572" y="1182249"/>
                <a:ext cx="217696" cy="217696"/>
              </a:xfrm>
              <a:prstGeom prst="teardrop">
                <a:avLst>
                  <a:gd name="adj" fmla="val 84975"/>
                </a:avLst>
              </a:prstGeom>
              <a:grpFill/>
              <a:ln w="38100">
                <a:solidFill>
                  <a:srgbClr val="660066">
                    <a:alpha val="58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2A80B9"/>
                  </a:solidFill>
                </a:endParaRPr>
              </a:p>
            </p:txBody>
          </p:sp>
        </p:grpSp>
        <p:sp>
          <p:nvSpPr>
            <p:cNvPr id="14" name="Teardrop 6">
              <a:extLst>
                <a:ext uri="{FF2B5EF4-FFF2-40B4-BE49-F238E27FC236}">
                  <a16:creationId xmlns:a16="http://schemas.microsoft.com/office/drawing/2014/main" id="{FE128D8F-782F-BB17-2611-FBF27CE229FB}"/>
                </a:ext>
              </a:extLst>
            </p:cNvPr>
            <p:cNvSpPr/>
            <p:nvPr/>
          </p:nvSpPr>
          <p:spPr>
            <a:xfrm rot="5400000">
              <a:off x="9620007" y="1175312"/>
              <a:ext cx="217696" cy="217696"/>
            </a:xfrm>
            <a:prstGeom prst="teardrop">
              <a:avLst>
                <a:gd name="adj" fmla="val 84975"/>
              </a:avLst>
            </a:prstGeom>
            <a:grpFill/>
            <a:ln w="38100">
              <a:solidFill>
                <a:srgbClr val="660066">
                  <a:alpha val="5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2A80B9"/>
                </a:solidFill>
              </a:endParaRPr>
            </a:p>
          </p:txBody>
        </p:sp>
      </p:grp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B0774AC-78E5-81D3-C396-004E901F1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345341"/>
              </p:ext>
            </p:extLst>
          </p:nvPr>
        </p:nvGraphicFramePr>
        <p:xfrm>
          <a:off x="349961" y="1635672"/>
          <a:ext cx="10534484" cy="5011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23923">
                  <a:extLst>
                    <a:ext uri="{9D8B030D-6E8A-4147-A177-3AD203B41FA5}">
                      <a16:colId xmlns:a16="http://schemas.microsoft.com/office/drawing/2014/main" val="2732486029"/>
                    </a:ext>
                  </a:extLst>
                </a:gridCol>
                <a:gridCol w="3574365">
                  <a:extLst>
                    <a:ext uri="{9D8B030D-6E8A-4147-A177-3AD203B41FA5}">
                      <a16:colId xmlns:a16="http://schemas.microsoft.com/office/drawing/2014/main" val="85785050"/>
                    </a:ext>
                  </a:extLst>
                </a:gridCol>
                <a:gridCol w="454711">
                  <a:extLst>
                    <a:ext uri="{9D8B030D-6E8A-4147-A177-3AD203B41FA5}">
                      <a16:colId xmlns:a16="http://schemas.microsoft.com/office/drawing/2014/main" val="223524138"/>
                    </a:ext>
                  </a:extLst>
                </a:gridCol>
                <a:gridCol w="398650">
                  <a:extLst>
                    <a:ext uri="{9D8B030D-6E8A-4147-A177-3AD203B41FA5}">
                      <a16:colId xmlns:a16="http://schemas.microsoft.com/office/drawing/2014/main" val="955537377"/>
                    </a:ext>
                  </a:extLst>
                </a:gridCol>
                <a:gridCol w="411108">
                  <a:extLst>
                    <a:ext uri="{9D8B030D-6E8A-4147-A177-3AD203B41FA5}">
                      <a16:colId xmlns:a16="http://schemas.microsoft.com/office/drawing/2014/main" val="430284330"/>
                    </a:ext>
                  </a:extLst>
                </a:gridCol>
                <a:gridCol w="417338">
                  <a:extLst>
                    <a:ext uri="{9D8B030D-6E8A-4147-A177-3AD203B41FA5}">
                      <a16:colId xmlns:a16="http://schemas.microsoft.com/office/drawing/2014/main" val="1230024002"/>
                    </a:ext>
                  </a:extLst>
                </a:gridCol>
                <a:gridCol w="386192">
                  <a:extLst>
                    <a:ext uri="{9D8B030D-6E8A-4147-A177-3AD203B41FA5}">
                      <a16:colId xmlns:a16="http://schemas.microsoft.com/office/drawing/2014/main" val="2334894680"/>
                    </a:ext>
                  </a:extLst>
                </a:gridCol>
                <a:gridCol w="392422">
                  <a:extLst>
                    <a:ext uri="{9D8B030D-6E8A-4147-A177-3AD203B41FA5}">
                      <a16:colId xmlns:a16="http://schemas.microsoft.com/office/drawing/2014/main" val="937194006"/>
                    </a:ext>
                  </a:extLst>
                </a:gridCol>
                <a:gridCol w="404879">
                  <a:extLst>
                    <a:ext uri="{9D8B030D-6E8A-4147-A177-3AD203B41FA5}">
                      <a16:colId xmlns:a16="http://schemas.microsoft.com/office/drawing/2014/main" val="3822362036"/>
                    </a:ext>
                  </a:extLst>
                </a:gridCol>
                <a:gridCol w="398650">
                  <a:extLst>
                    <a:ext uri="{9D8B030D-6E8A-4147-A177-3AD203B41FA5}">
                      <a16:colId xmlns:a16="http://schemas.microsoft.com/office/drawing/2014/main" val="501692147"/>
                    </a:ext>
                  </a:extLst>
                </a:gridCol>
                <a:gridCol w="411109">
                  <a:extLst>
                    <a:ext uri="{9D8B030D-6E8A-4147-A177-3AD203B41FA5}">
                      <a16:colId xmlns:a16="http://schemas.microsoft.com/office/drawing/2014/main" val="262922831"/>
                    </a:ext>
                  </a:extLst>
                </a:gridCol>
                <a:gridCol w="417337">
                  <a:extLst>
                    <a:ext uri="{9D8B030D-6E8A-4147-A177-3AD203B41FA5}">
                      <a16:colId xmlns:a16="http://schemas.microsoft.com/office/drawing/2014/main" val="1011850437"/>
                    </a:ext>
                  </a:extLst>
                </a:gridCol>
                <a:gridCol w="443800">
                  <a:extLst>
                    <a:ext uri="{9D8B030D-6E8A-4147-A177-3AD203B41FA5}">
                      <a16:colId xmlns:a16="http://schemas.microsoft.com/office/drawing/2014/main" val="2655183262"/>
                    </a:ext>
                  </a:extLst>
                </a:gridCol>
              </a:tblGrid>
              <a:tr h="209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항목</a:t>
                      </a:r>
                    </a:p>
                  </a:txBody>
                  <a:tcPr>
                    <a:solidFill>
                      <a:srgbClr val="FFCC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추진사항</a:t>
                      </a:r>
                    </a:p>
                  </a:txBody>
                  <a:tcPr>
                    <a:solidFill>
                      <a:srgbClr val="FFCC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pc="-150" dirty="0"/>
                        <a:t>12</a:t>
                      </a:r>
                      <a:r>
                        <a:rPr lang="ko-KR" altLang="en-US" sz="1200" b="1" spc="-150" dirty="0"/>
                        <a:t>월</a:t>
                      </a:r>
                    </a:p>
                  </a:txBody>
                  <a:tcPr anchor="ctr">
                    <a:solidFill>
                      <a:srgbClr val="FFCC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pc="-150" dirty="0"/>
                        <a:t>1</a:t>
                      </a:r>
                      <a:r>
                        <a:rPr lang="ko-KR" altLang="en-US" sz="1200" b="1" spc="-150" dirty="0"/>
                        <a:t>월</a:t>
                      </a:r>
                    </a:p>
                  </a:txBody>
                  <a:tcPr anchor="ctr">
                    <a:solidFill>
                      <a:srgbClr val="FFCC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pc="-150" dirty="0"/>
                        <a:t>2</a:t>
                      </a:r>
                      <a:r>
                        <a:rPr lang="ko-KR" altLang="en-US" sz="1200" b="1" spc="-150" dirty="0"/>
                        <a:t>월</a:t>
                      </a:r>
                    </a:p>
                  </a:txBody>
                  <a:tcPr anchor="ctr">
                    <a:solidFill>
                      <a:srgbClr val="FFCC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pc="-150" dirty="0"/>
                        <a:t>3</a:t>
                      </a:r>
                      <a:r>
                        <a:rPr lang="ko-KR" altLang="en-US" sz="1200" b="1" spc="-150" dirty="0"/>
                        <a:t>월</a:t>
                      </a:r>
                    </a:p>
                  </a:txBody>
                  <a:tcPr anchor="ctr">
                    <a:solidFill>
                      <a:srgbClr val="FFCC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pc="-150" dirty="0"/>
                        <a:t>4</a:t>
                      </a:r>
                      <a:r>
                        <a:rPr lang="ko-KR" altLang="en-US" sz="1200" b="1" spc="-150" dirty="0"/>
                        <a:t>월</a:t>
                      </a:r>
                    </a:p>
                  </a:txBody>
                  <a:tcPr anchor="ctr">
                    <a:solidFill>
                      <a:srgbClr val="FFCC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pc="-150" dirty="0"/>
                        <a:t>5</a:t>
                      </a:r>
                      <a:r>
                        <a:rPr lang="ko-KR" altLang="en-US" sz="1200" b="1" spc="-150" dirty="0"/>
                        <a:t>월</a:t>
                      </a:r>
                    </a:p>
                  </a:txBody>
                  <a:tcPr anchor="ctr">
                    <a:solidFill>
                      <a:srgbClr val="FFCC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pc="-150" dirty="0"/>
                        <a:t>6</a:t>
                      </a:r>
                      <a:r>
                        <a:rPr lang="ko-KR" altLang="en-US" sz="1200" b="1" spc="-150" dirty="0"/>
                        <a:t>월</a:t>
                      </a:r>
                    </a:p>
                  </a:txBody>
                  <a:tcPr anchor="ctr">
                    <a:solidFill>
                      <a:srgbClr val="FFCC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pc="-150" dirty="0"/>
                        <a:t>7</a:t>
                      </a:r>
                      <a:r>
                        <a:rPr lang="ko-KR" altLang="en-US" sz="1200" b="1" spc="-150" dirty="0"/>
                        <a:t>월</a:t>
                      </a:r>
                    </a:p>
                  </a:txBody>
                  <a:tcPr anchor="ctr">
                    <a:solidFill>
                      <a:srgbClr val="FFCC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pc="-150" dirty="0"/>
                        <a:t>8</a:t>
                      </a:r>
                      <a:r>
                        <a:rPr lang="ko-KR" altLang="en-US" sz="1200" b="1" spc="-150" dirty="0"/>
                        <a:t>월</a:t>
                      </a:r>
                    </a:p>
                  </a:txBody>
                  <a:tcPr anchor="ctr">
                    <a:solidFill>
                      <a:srgbClr val="FFCC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pc="-150" dirty="0"/>
                        <a:t>9</a:t>
                      </a:r>
                      <a:r>
                        <a:rPr lang="ko-KR" altLang="en-US" sz="1200" b="1" spc="-150" dirty="0"/>
                        <a:t>월</a:t>
                      </a:r>
                    </a:p>
                  </a:txBody>
                  <a:tcPr anchor="ctr">
                    <a:solidFill>
                      <a:srgbClr val="FFCC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pc="-150" dirty="0"/>
                        <a:t>10</a:t>
                      </a:r>
                      <a:r>
                        <a:rPr lang="ko-KR" altLang="en-US" sz="1200" b="1" spc="-150" dirty="0"/>
                        <a:t>월</a:t>
                      </a:r>
                    </a:p>
                  </a:txBody>
                  <a:tcPr anchor="ctr">
                    <a:solidFill>
                      <a:srgbClr val="FFCC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969103"/>
                  </a:ext>
                </a:extLst>
              </a:tr>
              <a:tr h="651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요구사항 정의 및 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요구사항 정의 및 분석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요구사항 명세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pc="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pc="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pc="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pc="-1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pc="-1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pc="-1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pc="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pc="-1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pc="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pc="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pc="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726813"/>
                  </a:ext>
                </a:extLst>
              </a:tr>
              <a:tr h="651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시스템설계 및 상세설계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시스템 설계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상세 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pc="-1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pc="-1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pc="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pc="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pc="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pc="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pc="-1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pc="-1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pc="-1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pc="-1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pc="-1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241241"/>
                  </a:ext>
                </a:extLst>
              </a:tr>
              <a:tr h="651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웹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앱 디자인 및 코딩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그림 자동 완성 </a:t>
                      </a:r>
                      <a:r>
                        <a:rPr lang="en-US" altLang="ko-KR" sz="1400" dirty="0"/>
                        <a:t>AI </a:t>
                      </a:r>
                      <a:r>
                        <a:rPr lang="ko-KR" altLang="en-US" sz="1400" dirty="0"/>
                        <a:t>개발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pc="-1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pc="-1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pc="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pc="-1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pc="-1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pc="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pc="-1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pc="-1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pc="-1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pc="-1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pc="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128264"/>
                  </a:ext>
                </a:extLst>
              </a:tr>
              <a:tr h="8001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시험 및 데모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유닛 테스트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통합 테스트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졸업작품 안정화 작업 및 완전성 보강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pc="-1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pc="-1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pc="-1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pc="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pc="-1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pc="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pc="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pc="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pc="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pc="-1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pc="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938868"/>
                  </a:ext>
                </a:extLst>
              </a:tr>
              <a:tr h="651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문서화 및 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졸업작품 중간 보고서 작성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pc="-1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pc="-1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pc="-1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pc="-1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pc="-1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pc="-1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pc="-1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pc="-1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pc="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pc="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pc="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320057"/>
                  </a:ext>
                </a:extLst>
              </a:tr>
              <a:tr h="651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산업기술대전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pc="-1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pc="-1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pc="-1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pc="-1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pc="-1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pc="-1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pc="-1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pc="-1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pc="-1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pc="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pc="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291829"/>
                  </a:ext>
                </a:extLst>
              </a:tr>
              <a:tr h="651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졸업작품 최종 보고서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졸업작품 최종보고서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pc="-1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pc="-1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pc="-1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pc="-1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pc="-1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pc="-1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pc="-1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pc="-1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pc="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pc="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pc="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004554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AD1BE616-FACF-17A4-550B-14E11EDC7D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670428"/>
              </p:ext>
            </p:extLst>
          </p:nvPr>
        </p:nvGraphicFramePr>
        <p:xfrm>
          <a:off x="11034850" y="1635671"/>
          <a:ext cx="880831" cy="5011512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880831">
                  <a:extLst>
                    <a:ext uri="{9D8B030D-6E8A-4147-A177-3AD203B41FA5}">
                      <a16:colId xmlns:a16="http://schemas.microsoft.com/office/drawing/2014/main" val="3307198210"/>
                    </a:ext>
                  </a:extLst>
                </a:gridCol>
              </a:tblGrid>
              <a:tr h="3071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3567713"/>
                  </a:ext>
                </a:extLst>
              </a:tr>
              <a:tr h="6459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5911591"/>
                  </a:ext>
                </a:extLst>
              </a:tr>
              <a:tr h="6518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965038"/>
                  </a:ext>
                </a:extLst>
              </a:tr>
              <a:tr h="6335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1505695"/>
                  </a:ext>
                </a:extLst>
              </a:tr>
              <a:tr h="785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2821292"/>
                  </a:ext>
                </a:extLst>
              </a:tr>
              <a:tr h="6457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3930721"/>
                  </a:ext>
                </a:extLst>
              </a:tr>
              <a:tr h="6640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2330283"/>
                  </a:ext>
                </a:extLst>
              </a:tr>
              <a:tr h="6772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215009"/>
                  </a:ext>
                </a:extLst>
              </a:tr>
            </a:tbl>
          </a:graphicData>
        </a:graphic>
      </p:graphicFrame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F36EA622-3CAD-7F09-3F7A-8A1D785CCC0C}"/>
              </a:ext>
            </a:extLst>
          </p:cNvPr>
          <p:cNvCxnSpPr>
            <a:cxnSpLocks/>
          </p:cNvCxnSpPr>
          <p:nvPr/>
        </p:nvCxnSpPr>
        <p:spPr>
          <a:xfrm>
            <a:off x="6358759" y="2238703"/>
            <a:ext cx="4155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0811166-E692-1462-72AD-A0D3521CED80}"/>
              </a:ext>
            </a:extLst>
          </p:cNvPr>
          <p:cNvCxnSpPr>
            <a:cxnSpLocks/>
          </p:cNvCxnSpPr>
          <p:nvPr/>
        </p:nvCxnSpPr>
        <p:spPr>
          <a:xfrm>
            <a:off x="6593985" y="2801006"/>
            <a:ext cx="61315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FF3F5E8-6FCA-5FDD-430B-3DC917A176CB}"/>
              </a:ext>
            </a:extLst>
          </p:cNvPr>
          <p:cNvCxnSpPr>
            <a:cxnSpLocks/>
          </p:cNvCxnSpPr>
          <p:nvPr/>
        </p:nvCxnSpPr>
        <p:spPr>
          <a:xfrm>
            <a:off x="6587552" y="3037119"/>
            <a:ext cx="619584" cy="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AB6288B-3F24-29E5-7BEF-DD40F3EF8F2E}"/>
              </a:ext>
            </a:extLst>
          </p:cNvPr>
          <p:cNvCxnSpPr>
            <a:cxnSpLocks/>
          </p:cNvCxnSpPr>
          <p:nvPr/>
        </p:nvCxnSpPr>
        <p:spPr>
          <a:xfrm>
            <a:off x="7051183" y="3455684"/>
            <a:ext cx="133296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665FA13-BA1C-ECE8-08ED-FEA67140FC0B}"/>
              </a:ext>
            </a:extLst>
          </p:cNvPr>
          <p:cNvCxnSpPr>
            <a:cxnSpLocks/>
          </p:cNvCxnSpPr>
          <p:nvPr/>
        </p:nvCxnSpPr>
        <p:spPr>
          <a:xfrm>
            <a:off x="7051183" y="3704673"/>
            <a:ext cx="1332963" cy="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645770B-9AB4-6B3F-BBD1-8426960F8FC2}"/>
              </a:ext>
            </a:extLst>
          </p:cNvPr>
          <p:cNvCxnSpPr>
            <a:cxnSpLocks/>
          </p:cNvCxnSpPr>
          <p:nvPr/>
        </p:nvCxnSpPr>
        <p:spPr>
          <a:xfrm>
            <a:off x="7378478" y="4100737"/>
            <a:ext cx="128900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A290CC8-341E-A746-F36C-38203E80FE27}"/>
              </a:ext>
            </a:extLst>
          </p:cNvPr>
          <p:cNvCxnSpPr>
            <a:cxnSpLocks/>
          </p:cNvCxnSpPr>
          <p:nvPr/>
        </p:nvCxnSpPr>
        <p:spPr>
          <a:xfrm>
            <a:off x="8023548" y="4343288"/>
            <a:ext cx="785611" cy="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45DB225-0564-23DA-AAFB-C6C6C3851C07}"/>
              </a:ext>
            </a:extLst>
          </p:cNvPr>
          <p:cNvCxnSpPr>
            <a:cxnSpLocks/>
          </p:cNvCxnSpPr>
          <p:nvPr/>
        </p:nvCxnSpPr>
        <p:spPr>
          <a:xfrm>
            <a:off x="8809159" y="4549351"/>
            <a:ext cx="77272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B21BC0D-1210-7039-0323-1D2A42091DA9}"/>
              </a:ext>
            </a:extLst>
          </p:cNvPr>
          <p:cNvCxnSpPr>
            <a:cxnSpLocks/>
          </p:cNvCxnSpPr>
          <p:nvPr/>
        </p:nvCxnSpPr>
        <p:spPr>
          <a:xfrm>
            <a:off x="9223215" y="4882055"/>
            <a:ext cx="772723" cy="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AD5A5D9B-89A5-D4EE-E596-5F10B79ED6E7}"/>
              </a:ext>
            </a:extLst>
          </p:cNvPr>
          <p:cNvCxnSpPr>
            <a:cxnSpLocks/>
          </p:cNvCxnSpPr>
          <p:nvPr/>
        </p:nvCxnSpPr>
        <p:spPr>
          <a:xfrm>
            <a:off x="10045521" y="5126754"/>
            <a:ext cx="36704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4FF9CA0-5DF2-6CB0-9E3A-D4C4FBD9FCE5}"/>
              </a:ext>
            </a:extLst>
          </p:cNvPr>
          <p:cNvCxnSpPr>
            <a:cxnSpLocks/>
          </p:cNvCxnSpPr>
          <p:nvPr/>
        </p:nvCxnSpPr>
        <p:spPr>
          <a:xfrm>
            <a:off x="10045521" y="5684838"/>
            <a:ext cx="367048" cy="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D501AAD9-E8C1-845D-ED53-DFE7B3626176}"/>
              </a:ext>
            </a:extLst>
          </p:cNvPr>
          <p:cNvCxnSpPr>
            <a:cxnSpLocks/>
          </p:cNvCxnSpPr>
          <p:nvPr/>
        </p:nvCxnSpPr>
        <p:spPr>
          <a:xfrm>
            <a:off x="10479995" y="6333075"/>
            <a:ext cx="36704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96249D8-CDB8-18C7-7326-A8960ED69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060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3295294"/>
            <a:ext cx="12192000" cy="429435"/>
            <a:chOff x="0" y="3774266"/>
            <a:chExt cx="9800372" cy="429435"/>
          </a:xfrm>
          <a:solidFill>
            <a:schemeClr val="tx1">
              <a:lumMod val="65000"/>
              <a:lumOff val="35000"/>
            </a:schemeClr>
          </a:solidFill>
        </p:grpSpPr>
        <p:grpSp>
          <p:nvGrpSpPr>
            <p:cNvPr id="3" name="그룹 130"/>
            <p:cNvGrpSpPr/>
            <p:nvPr/>
          </p:nvGrpSpPr>
          <p:grpSpPr>
            <a:xfrm>
              <a:off x="8618901" y="3774266"/>
              <a:ext cx="1181471" cy="429435"/>
              <a:chOff x="6464176" y="3509280"/>
              <a:chExt cx="886103" cy="322076"/>
            </a:xfrm>
            <a:grpFill/>
          </p:grpSpPr>
          <p:sp>
            <p:nvSpPr>
              <p:cNvPr id="9" name="직사각형 124"/>
              <p:cNvSpPr/>
              <p:nvPr/>
            </p:nvSpPr>
            <p:spPr>
              <a:xfrm>
                <a:off x="6464176" y="3610318"/>
                <a:ext cx="633741" cy="120000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dirty="0">
                    <a:latin typeface="Roboto condensed"/>
                    <a:cs typeface="Roboto condensed"/>
                  </a:rPr>
                  <a:t> </a:t>
                </a:r>
                <a:endParaRPr lang="ko-KR" altLang="en-US" sz="3200" dirty="0">
                  <a:latin typeface="Roboto condensed"/>
                  <a:cs typeface="Roboto condensed"/>
                </a:endParaRPr>
              </a:p>
            </p:txBody>
          </p:sp>
          <p:grpSp>
            <p:nvGrpSpPr>
              <p:cNvPr id="10" name="그룹 148"/>
              <p:cNvGrpSpPr/>
              <p:nvPr/>
            </p:nvGrpSpPr>
            <p:grpSpPr>
              <a:xfrm>
                <a:off x="6973472" y="3509280"/>
                <a:ext cx="376807" cy="322076"/>
                <a:chOff x="8245075" y="3509280"/>
                <a:chExt cx="376807" cy="322076"/>
              </a:xfrm>
              <a:grpFill/>
            </p:grpSpPr>
            <p:sp>
              <p:nvSpPr>
                <p:cNvPr id="11" name="이등변 삼각형 16"/>
                <p:cNvSpPr/>
                <p:nvPr/>
              </p:nvSpPr>
              <p:spPr>
                <a:xfrm rot="5400000">
                  <a:off x="8334228" y="3543702"/>
                  <a:ext cx="322076" cy="253232"/>
                </a:xfrm>
                <a:prstGeom prst="triangle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200" dirty="0">
                    <a:latin typeface="Roboto condensed"/>
                    <a:cs typeface="Roboto condensed"/>
                  </a:endParaRPr>
                </a:p>
              </p:txBody>
            </p:sp>
            <p:sp>
              <p:nvSpPr>
                <p:cNvPr id="12" name="직각 삼각형 17"/>
                <p:cNvSpPr>
                  <a:spLocks/>
                </p:cNvSpPr>
                <p:nvPr/>
              </p:nvSpPr>
              <p:spPr>
                <a:xfrm rot="10800000">
                  <a:off x="8245075" y="3610318"/>
                  <a:ext cx="118800" cy="120000"/>
                </a:xfrm>
                <a:prstGeom prst="rtTriangle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200" dirty="0">
                    <a:latin typeface="Roboto condensed"/>
                    <a:cs typeface="Roboto condensed"/>
                  </a:endParaRPr>
                </a:p>
              </p:txBody>
            </p:sp>
          </p:grpSp>
        </p:grpSp>
        <p:sp>
          <p:nvSpPr>
            <p:cNvPr id="4" name="직사각형 100"/>
            <p:cNvSpPr/>
            <p:nvPr/>
          </p:nvSpPr>
          <p:spPr>
            <a:xfrm>
              <a:off x="1895194" y="3908983"/>
              <a:ext cx="1677907" cy="16000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latin typeface="Roboto condensed"/>
                  <a:cs typeface="Roboto condensed"/>
                </a:rPr>
                <a:t> </a:t>
              </a:r>
              <a:endParaRPr lang="ko-KR" altLang="en-US" sz="3200" dirty="0">
                <a:latin typeface="Roboto condensed"/>
                <a:cs typeface="Roboto condensed"/>
              </a:endParaRPr>
            </a:p>
          </p:txBody>
        </p:sp>
        <p:sp>
          <p:nvSpPr>
            <p:cNvPr id="5" name="직사각형 102"/>
            <p:cNvSpPr/>
            <p:nvPr/>
          </p:nvSpPr>
          <p:spPr>
            <a:xfrm>
              <a:off x="3573102" y="3908983"/>
              <a:ext cx="1677907" cy="16000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latin typeface="Roboto condensed"/>
                  <a:cs typeface="Roboto condensed"/>
                </a:rPr>
                <a:t> </a:t>
              </a:r>
              <a:endParaRPr lang="ko-KR" altLang="en-US" sz="3200" dirty="0">
                <a:latin typeface="Roboto condensed"/>
                <a:cs typeface="Roboto condensed"/>
              </a:endParaRPr>
            </a:p>
          </p:txBody>
        </p:sp>
        <p:sp>
          <p:nvSpPr>
            <p:cNvPr id="6" name="직사각형 108"/>
            <p:cNvSpPr/>
            <p:nvPr/>
          </p:nvSpPr>
          <p:spPr>
            <a:xfrm>
              <a:off x="5221190" y="3908983"/>
              <a:ext cx="1725836" cy="16000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latin typeface="Roboto condensed"/>
                  <a:cs typeface="Roboto condensed"/>
                </a:rPr>
                <a:t> </a:t>
              </a:r>
              <a:endParaRPr lang="ko-KR" altLang="en-US" sz="3200" dirty="0">
                <a:latin typeface="Roboto condensed"/>
                <a:cs typeface="Roboto condensed"/>
              </a:endParaRPr>
            </a:p>
          </p:txBody>
        </p:sp>
        <p:sp>
          <p:nvSpPr>
            <p:cNvPr id="7" name="직사각형 117"/>
            <p:cNvSpPr/>
            <p:nvPr/>
          </p:nvSpPr>
          <p:spPr>
            <a:xfrm>
              <a:off x="6947027" y="3908983"/>
              <a:ext cx="1677907" cy="16000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latin typeface="Roboto condensed"/>
                  <a:cs typeface="Roboto condensed"/>
                </a:rPr>
                <a:t> </a:t>
              </a:r>
              <a:endParaRPr lang="ko-KR" altLang="en-US" sz="3200" dirty="0">
                <a:latin typeface="Roboto condensed"/>
                <a:cs typeface="Roboto condensed"/>
              </a:endParaRPr>
            </a:p>
          </p:txBody>
        </p:sp>
        <p:sp>
          <p:nvSpPr>
            <p:cNvPr id="8" name="직사각형 101"/>
            <p:cNvSpPr/>
            <p:nvPr/>
          </p:nvSpPr>
          <p:spPr>
            <a:xfrm>
              <a:off x="0" y="3908983"/>
              <a:ext cx="1895192" cy="16000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latin typeface="Roboto condensed"/>
                  <a:cs typeface="Roboto condensed"/>
                </a:rPr>
                <a:t> </a:t>
              </a:r>
              <a:endParaRPr lang="ko-KR" altLang="en-US" sz="3200" dirty="0">
                <a:latin typeface="Roboto condensed"/>
                <a:cs typeface="Roboto condensed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-35571" y="2870935"/>
            <a:ext cx="1710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주제 개요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782400" y="2885898"/>
            <a:ext cx="1710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개발 방법 및 환경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642339" y="2878321"/>
            <a:ext cx="1710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종합설계 수행일정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306959" y="3815883"/>
            <a:ext cx="1926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관련 연구 및 사례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152453" y="3820467"/>
            <a:ext cx="1926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업무 분담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50" name="Title 1"/>
          <p:cNvSpPr txBox="1">
            <a:spLocks/>
          </p:cNvSpPr>
          <p:nvPr/>
        </p:nvSpPr>
        <p:spPr>
          <a:xfrm>
            <a:off x="1519519" y="1354092"/>
            <a:ext cx="9144000" cy="746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gnika" panose="02010003020600000004" pitchFamily="50" charset="0"/>
                <a:ea typeface="Fira Sans ExtraBold Italic" panose="00000900000000000000" pitchFamily="50" charset="0"/>
                <a:cs typeface="Clear Sans Light" panose="020B0303030202020304" pitchFamily="34" charset="0"/>
              </a:rPr>
              <a:t>차                 </a:t>
            </a:r>
            <a:r>
              <a:rPr lang="ko-KR" altLang="en-US" sz="3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ignika" panose="02010003020600000004" pitchFamily="50" charset="0"/>
                <a:ea typeface="Fira Sans ExtraBold Italic" panose="00000900000000000000" pitchFamily="50" charset="0"/>
                <a:cs typeface="Clear Sans Light" panose="020B0303030202020304" pitchFamily="34" charset="0"/>
              </a:rPr>
              <a:t>례</a:t>
            </a:r>
            <a:endParaRPr lang="en-GB" sz="3800" b="1" dirty="0">
              <a:solidFill>
                <a:schemeClr val="tx1">
                  <a:lumMod val="75000"/>
                  <a:lumOff val="25000"/>
                </a:schemeClr>
              </a:solidFill>
              <a:latin typeface="Signika" panose="02010003020600000004" pitchFamily="50" charset="0"/>
              <a:ea typeface="Fira Sans ExtraBold Italic" panose="00000900000000000000" pitchFamily="50" charset="0"/>
              <a:cs typeface="Clear Sans Light" panose="020B0303030202020304" pitchFamily="34" charset="0"/>
            </a:endParaRPr>
          </a:p>
        </p:txBody>
      </p:sp>
      <p:grpSp>
        <p:nvGrpSpPr>
          <p:cNvPr id="15" name="Group 14"/>
          <p:cNvGrpSpPr>
            <a:grpSpLocks/>
          </p:cNvGrpSpPr>
          <p:nvPr/>
        </p:nvGrpSpPr>
        <p:grpSpPr>
          <a:xfrm>
            <a:off x="567780" y="3220234"/>
            <a:ext cx="504000" cy="508339"/>
            <a:chOff x="4996802" y="3719542"/>
            <a:chExt cx="508339" cy="508339"/>
          </a:xfrm>
        </p:grpSpPr>
        <p:sp>
          <p:nvSpPr>
            <p:cNvPr id="22" name="AutoShape 195"/>
            <p:cNvSpPr>
              <a:spLocks/>
            </p:cNvSpPr>
            <p:nvPr/>
          </p:nvSpPr>
          <p:spPr bwMode="auto">
            <a:xfrm>
              <a:off x="5307973" y="3927384"/>
              <a:ext cx="10280" cy="4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cubicBezTo>
                    <a:pt x="16007" y="16818"/>
                    <a:pt x="8457" y="9069"/>
                    <a:pt x="0" y="0"/>
                  </a:cubicBezTo>
                  <a:cubicBezTo>
                    <a:pt x="6420" y="10388"/>
                    <a:pt x="13700" y="17478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3200" b="1"/>
            </a:p>
          </p:txBody>
        </p:sp>
        <p:sp>
          <p:nvSpPr>
            <p:cNvPr id="37" name="타원 58"/>
            <p:cNvSpPr/>
            <p:nvPr/>
          </p:nvSpPr>
          <p:spPr>
            <a:xfrm>
              <a:off x="4996802" y="3719542"/>
              <a:ext cx="508339" cy="50833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rgbClr val="93786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400"/>
                </a:lnSpc>
              </a:pPr>
              <a:endParaRPr lang="en-US" altLang="ko-KR" sz="4667" b="1" dirty="0">
                <a:gradFill>
                  <a:gsLst>
                    <a:gs pos="0">
                      <a:schemeClr val="bg2"/>
                    </a:gs>
                    <a:gs pos="100000">
                      <a:schemeClr val="bg2"/>
                    </a:gs>
                  </a:gsLst>
                  <a:lin ang="0" scaled="1"/>
                </a:gradFill>
                <a:latin typeface="Roboto condensed"/>
                <a:ea typeface="Roboto Light" pitchFamily="2" charset="0"/>
                <a:cs typeface="Roboto condensed"/>
              </a:endParaRPr>
            </a:p>
          </p:txBody>
        </p:sp>
        <p:sp>
          <p:nvSpPr>
            <p:cNvPr id="38" name="Shape 3659"/>
            <p:cNvSpPr/>
            <p:nvPr/>
          </p:nvSpPr>
          <p:spPr>
            <a:xfrm>
              <a:off x="5115091" y="3846281"/>
              <a:ext cx="271839" cy="2548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3" h="21440" extrusionOk="0">
                  <a:moveTo>
                    <a:pt x="20097" y="14373"/>
                  </a:moveTo>
                  <a:lnTo>
                    <a:pt x="15990" y="12571"/>
                  </a:lnTo>
                  <a:lnTo>
                    <a:pt x="16463" y="14008"/>
                  </a:lnTo>
                  <a:cubicBezTo>
                    <a:pt x="16439" y="15532"/>
                    <a:pt x="13726" y="16745"/>
                    <a:pt x="10496" y="16745"/>
                  </a:cubicBezTo>
                  <a:cubicBezTo>
                    <a:pt x="7268" y="16745"/>
                    <a:pt x="4553" y="15532"/>
                    <a:pt x="4529" y="14008"/>
                  </a:cubicBezTo>
                  <a:lnTo>
                    <a:pt x="5002" y="12571"/>
                  </a:lnTo>
                  <a:lnTo>
                    <a:pt x="895" y="14373"/>
                  </a:lnTo>
                  <a:cubicBezTo>
                    <a:pt x="-255" y="14878"/>
                    <a:pt x="-304" y="15814"/>
                    <a:pt x="789" y="16451"/>
                  </a:cubicBezTo>
                  <a:lnTo>
                    <a:pt x="8511" y="20962"/>
                  </a:lnTo>
                  <a:cubicBezTo>
                    <a:pt x="9602" y="21600"/>
                    <a:pt x="11390" y="21600"/>
                    <a:pt x="12481" y="20962"/>
                  </a:cubicBezTo>
                  <a:lnTo>
                    <a:pt x="20205" y="16451"/>
                  </a:lnTo>
                  <a:cubicBezTo>
                    <a:pt x="21296" y="15814"/>
                    <a:pt x="21247" y="14878"/>
                    <a:pt x="20097" y="14373"/>
                  </a:cubicBezTo>
                  <a:close/>
                  <a:moveTo>
                    <a:pt x="10496" y="5209"/>
                  </a:moveTo>
                  <a:cubicBezTo>
                    <a:pt x="11724" y="5209"/>
                    <a:pt x="12866" y="4796"/>
                    <a:pt x="13199" y="4152"/>
                  </a:cubicBezTo>
                  <a:cubicBezTo>
                    <a:pt x="12739" y="2744"/>
                    <a:pt x="12343" y="1535"/>
                    <a:pt x="12094" y="773"/>
                  </a:cubicBezTo>
                  <a:cubicBezTo>
                    <a:pt x="11927" y="264"/>
                    <a:pt x="11175" y="0"/>
                    <a:pt x="10496" y="0"/>
                  </a:cubicBezTo>
                  <a:cubicBezTo>
                    <a:pt x="9817" y="0"/>
                    <a:pt x="9065" y="264"/>
                    <a:pt x="8898" y="773"/>
                  </a:cubicBezTo>
                  <a:cubicBezTo>
                    <a:pt x="8649" y="1535"/>
                    <a:pt x="8253" y="2744"/>
                    <a:pt x="7792" y="4152"/>
                  </a:cubicBezTo>
                  <a:cubicBezTo>
                    <a:pt x="8126" y="4796"/>
                    <a:pt x="9268" y="5209"/>
                    <a:pt x="10496" y="5209"/>
                  </a:cubicBezTo>
                  <a:close/>
                  <a:moveTo>
                    <a:pt x="10496" y="13197"/>
                  </a:moveTo>
                  <a:cubicBezTo>
                    <a:pt x="13109" y="13197"/>
                    <a:pt x="15296" y="12229"/>
                    <a:pt x="15429" y="10966"/>
                  </a:cubicBezTo>
                  <a:cubicBezTo>
                    <a:pt x="15041" y="9779"/>
                    <a:pt x="14617" y="8484"/>
                    <a:pt x="14201" y="7211"/>
                  </a:cubicBezTo>
                  <a:cubicBezTo>
                    <a:pt x="13911" y="8118"/>
                    <a:pt x="12316" y="8759"/>
                    <a:pt x="10496" y="8759"/>
                  </a:cubicBezTo>
                  <a:cubicBezTo>
                    <a:pt x="8678" y="8759"/>
                    <a:pt x="7081" y="8118"/>
                    <a:pt x="6791" y="7211"/>
                  </a:cubicBezTo>
                  <a:cubicBezTo>
                    <a:pt x="6375" y="8484"/>
                    <a:pt x="5951" y="9779"/>
                    <a:pt x="5563" y="10966"/>
                  </a:cubicBezTo>
                  <a:cubicBezTo>
                    <a:pt x="5696" y="12229"/>
                    <a:pt x="7883" y="13197"/>
                    <a:pt x="10496" y="13197"/>
                  </a:cubicBezTo>
                  <a:close/>
                </a:path>
              </a:pathLst>
            </a:custGeom>
            <a:solidFill>
              <a:srgbClr val="937863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b="1"/>
            </a:p>
          </p:txBody>
        </p:sp>
      </p:grpSp>
      <p:grpSp>
        <p:nvGrpSpPr>
          <p:cNvPr id="54" name="Group 16">
            <a:extLst>
              <a:ext uri="{FF2B5EF4-FFF2-40B4-BE49-F238E27FC236}">
                <a16:creationId xmlns:a16="http://schemas.microsoft.com/office/drawing/2014/main" id="{A9E9257E-059D-CCBE-EABB-FC51F7A1FF0F}"/>
              </a:ext>
            </a:extLst>
          </p:cNvPr>
          <p:cNvGrpSpPr>
            <a:grpSpLocks/>
          </p:cNvGrpSpPr>
          <p:nvPr/>
        </p:nvGrpSpPr>
        <p:grpSpPr>
          <a:xfrm>
            <a:off x="10748369" y="3256938"/>
            <a:ext cx="504000" cy="508339"/>
            <a:chOff x="8359986" y="3719542"/>
            <a:chExt cx="508339" cy="508339"/>
          </a:xfrm>
        </p:grpSpPr>
        <p:sp>
          <p:nvSpPr>
            <p:cNvPr id="55" name="타원 58">
              <a:extLst>
                <a:ext uri="{FF2B5EF4-FFF2-40B4-BE49-F238E27FC236}">
                  <a16:creationId xmlns:a16="http://schemas.microsoft.com/office/drawing/2014/main" id="{70349CEC-41DE-6986-8A66-D84C970BF45F}"/>
                </a:ext>
              </a:extLst>
            </p:cNvPr>
            <p:cNvSpPr/>
            <p:nvPr/>
          </p:nvSpPr>
          <p:spPr>
            <a:xfrm>
              <a:off x="8359986" y="3719542"/>
              <a:ext cx="508339" cy="50833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rgbClr val="F13B48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400"/>
                </a:lnSpc>
              </a:pPr>
              <a:endParaRPr lang="en-US" altLang="ko-KR" sz="4667" b="1" spc="-150" dirty="0">
                <a:gradFill>
                  <a:gsLst>
                    <a:gs pos="0">
                      <a:schemeClr val="bg2"/>
                    </a:gs>
                    <a:gs pos="100000">
                      <a:schemeClr val="bg2"/>
                    </a:gs>
                  </a:gsLst>
                  <a:lin ang="0" scaled="1"/>
                </a:gradFill>
                <a:latin typeface="Roboto condensed"/>
                <a:ea typeface="Roboto Light" pitchFamily="2" charset="0"/>
                <a:cs typeface="Roboto condensed"/>
              </a:endParaRPr>
            </a:p>
          </p:txBody>
        </p:sp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3C7DF371-C756-6D83-4497-B20720434A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84906" y="3872590"/>
              <a:ext cx="248971" cy="196393"/>
            </a:xfrm>
            <a:custGeom>
              <a:avLst/>
              <a:gdLst>
                <a:gd name="T0" fmla="*/ 410 w 411"/>
                <a:gd name="T1" fmla="*/ 309 h 324"/>
                <a:gd name="T2" fmla="*/ 410 w 411"/>
                <a:gd name="T3" fmla="*/ 46 h 324"/>
                <a:gd name="T4" fmla="*/ 395 w 411"/>
                <a:gd name="T5" fmla="*/ 32 h 324"/>
                <a:gd name="T6" fmla="*/ 210 w 411"/>
                <a:gd name="T7" fmla="*/ 32 h 324"/>
                <a:gd name="T8" fmla="*/ 200 w 411"/>
                <a:gd name="T9" fmla="*/ 17 h 324"/>
                <a:gd name="T10" fmla="*/ 200 w 411"/>
                <a:gd name="T11" fmla="*/ 15 h 324"/>
                <a:gd name="T12" fmla="*/ 184 w 411"/>
                <a:gd name="T13" fmla="*/ 0 h 324"/>
                <a:gd name="T14" fmla="*/ 86 w 411"/>
                <a:gd name="T15" fmla="*/ 0 h 324"/>
                <a:gd name="T16" fmla="*/ 70 w 411"/>
                <a:gd name="T17" fmla="*/ 15 h 324"/>
                <a:gd name="T18" fmla="*/ 70 w 411"/>
                <a:gd name="T19" fmla="*/ 17 h 324"/>
                <a:gd name="T20" fmla="*/ 60 w 411"/>
                <a:gd name="T21" fmla="*/ 32 h 324"/>
                <a:gd name="T22" fmla="*/ 60 w 411"/>
                <a:gd name="T23" fmla="*/ 32 h 324"/>
                <a:gd name="T24" fmla="*/ 46 w 411"/>
                <a:gd name="T25" fmla="*/ 46 h 324"/>
                <a:gd name="T26" fmla="*/ 46 w 411"/>
                <a:gd name="T27" fmla="*/ 122 h 324"/>
                <a:gd name="T28" fmla="*/ 14 w 411"/>
                <a:gd name="T29" fmla="*/ 122 h 324"/>
                <a:gd name="T30" fmla="*/ 5 w 411"/>
                <a:gd name="T31" fmla="*/ 138 h 324"/>
                <a:gd name="T32" fmla="*/ 38 w 411"/>
                <a:gd name="T33" fmla="*/ 309 h 324"/>
                <a:gd name="T34" fmla="*/ 53 w 411"/>
                <a:gd name="T35" fmla="*/ 324 h 324"/>
                <a:gd name="T36" fmla="*/ 403 w 411"/>
                <a:gd name="T37" fmla="*/ 324 h 324"/>
                <a:gd name="T38" fmla="*/ 410 w 411"/>
                <a:gd name="T39" fmla="*/ 309 h 324"/>
                <a:gd name="T40" fmla="*/ 392 w 411"/>
                <a:gd name="T41" fmla="*/ 144 h 324"/>
                <a:gd name="T42" fmla="*/ 392 w 411"/>
                <a:gd name="T43" fmla="*/ 316 h 324"/>
                <a:gd name="T44" fmla="*/ 359 w 411"/>
                <a:gd name="T45" fmla="*/ 132 h 324"/>
                <a:gd name="T46" fmla="*/ 345 w 411"/>
                <a:gd name="T47" fmla="*/ 123 h 324"/>
                <a:gd name="T48" fmla="*/ 64 w 411"/>
                <a:gd name="T49" fmla="*/ 123 h 324"/>
                <a:gd name="T50" fmla="*/ 64 w 411"/>
                <a:gd name="T51" fmla="*/ 64 h 324"/>
                <a:gd name="T52" fmla="*/ 392 w 411"/>
                <a:gd name="T53" fmla="*/ 64 h 324"/>
                <a:gd name="T54" fmla="*/ 392 w 411"/>
                <a:gd name="T55" fmla="*/ 14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11" h="324">
                  <a:moveTo>
                    <a:pt x="410" y="309"/>
                  </a:moveTo>
                  <a:cubicBezTo>
                    <a:pt x="410" y="46"/>
                    <a:pt x="410" y="46"/>
                    <a:pt x="410" y="46"/>
                  </a:cubicBezTo>
                  <a:cubicBezTo>
                    <a:pt x="410" y="38"/>
                    <a:pt x="403" y="32"/>
                    <a:pt x="395" y="32"/>
                  </a:cubicBezTo>
                  <a:cubicBezTo>
                    <a:pt x="210" y="32"/>
                    <a:pt x="210" y="32"/>
                    <a:pt x="210" y="32"/>
                  </a:cubicBezTo>
                  <a:cubicBezTo>
                    <a:pt x="204" y="32"/>
                    <a:pt x="200" y="21"/>
                    <a:pt x="200" y="17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0" y="7"/>
                    <a:pt x="193" y="0"/>
                    <a:pt x="184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77" y="0"/>
                    <a:pt x="70" y="7"/>
                    <a:pt x="70" y="15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70" y="21"/>
                    <a:pt x="66" y="32"/>
                    <a:pt x="60" y="32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52" y="32"/>
                    <a:pt x="46" y="38"/>
                    <a:pt x="46" y="46"/>
                  </a:cubicBezTo>
                  <a:cubicBezTo>
                    <a:pt x="46" y="122"/>
                    <a:pt x="46" y="122"/>
                    <a:pt x="46" y="122"/>
                  </a:cubicBezTo>
                  <a:cubicBezTo>
                    <a:pt x="14" y="122"/>
                    <a:pt x="14" y="122"/>
                    <a:pt x="14" y="122"/>
                  </a:cubicBezTo>
                  <a:cubicBezTo>
                    <a:pt x="14" y="122"/>
                    <a:pt x="0" y="122"/>
                    <a:pt x="5" y="138"/>
                  </a:cubicBezTo>
                  <a:cubicBezTo>
                    <a:pt x="38" y="309"/>
                    <a:pt x="38" y="309"/>
                    <a:pt x="38" y="309"/>
                  </a:cubicBezTo>
                  <a:cubicBezTo>
                    <a:pt x="38" y="317"/>
                    <a:pt x="44" y="324"/>
                    <a:pt x="53" y="324"/>
                  </a:cubicBezTo>
                  <a:cubicBezTo>
                    <a:pt x="403" y="324"/>
                    <a:pt x="403" y="324"/>
                    <a:pt x="403" y="324"/>
                  </a:cubicBezTo>
                  <a:cubicBezTo>
                    <a:pt x="411" y="324"/>
                    <a:pt x="410" y="309"/>
                    <a:pt x="410" y="309"/>
                  </a:cubicBezTo>
                  <a:close/>
                  <a:moveTo>
                    <a:pt x="392" y="144"/>
                  </a:moveTo>
                  <a:cubicBezTo>
                    <a:pt x="392" y="316"/>
                    <a:pt x="392" y="316"/>
                    <a:pt x="392" y="316"/>
                  </a:cubicBezTo>
                  <a:cubicBezTo>
                    <a:pt x="359" y="132"/>
                    <a:pt x="359" y="132"/>
                    <a:pt x="359" y="132"/>
                  </a:cubicBezTo>
                  <a:cubicBezTo>
                    <a:pt x="356" y="122"/>
                    <a:pt x="345" y="123"/>
                    <a:pt x="345" y="123"/>
                  </a:cubicBezTo>
                  <a:cubicBezTo>
                    <a:pt x="64" y="123"/>
                    <a:pt x="64" y="123"/>
                    <a:pt x="64" y="123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392" y="64"/>
                    <a:pt x="392" y="64"/>
                    <a:pt x="392" y="64"/>
                  </a:cubicBezTo>
                  <a:lnTo>
                    <a:pt x="392" y="144"/>
                  </a:lnTo>
                  <a:close/>
                </a:path>
              </a:pathLst>
            </a:custGeom>
            <a:solidFill>
              <a:srgbClr val="F13B48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b="1" spc="-150"/>
            </a:p>
          </p:txBody>
        </p:sp>
      </p:grpSp>
      <p:grpSp>
        <p:nvGrpSpPr>
          <p:cNvPr id="57" name="Group 14">
            <a:extLst>
              <a:ext uri="{FF2B5EF4-FFF2-40B4-BE49-F238E27FC236}">
                <a16:creationId xmlns:a16="http://schemas.microsoft.com/office/drawing/2014/main" id="{E24BF984-FC6B-1E01-6005-3E2838CC94CE}"/>
              </a:ext>
            </a:extLst>
          </p:cNvPr>
          <p:cNvGrpSpPr>
            <a:grpSpLocks/>
          </p:cNvGrpSpPr>
          <p:nvPr/>
        </p:nvGrpSpPr>
        <p:grpSpPr>
          <a:xfrm>
            <a:off x="9294161" y="3220232"/>
            <a:ext cx="504000" cy="508339"/>
            <a:chOff x="4996802" y="3719542"/>
            <a:chExt cx="508339" cy="508339"/>
          </a:xfrm>
        </p:grpSpPr>
        <p:sp>
          <p:nvSpPr>
            <p:cNvPr id="58" name="AutoShape 195">
              <a:extLst>
                <a:ext uri="{FF2B5EF4-FFF2-40B4-BE49-F238E27FC236}">
                  <a16:creationId xmlns:a16="http://schemas.microsoft.com/office/drawing/2014/main" id="{C0D3A779-B49F-3F42-B464-E29BFFD02E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973" y="3927384"/>
              <a:ext cx="10280" cy="4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cubicBezTo>
                    <a:pt x="16007" y="16818"/>
                    <a:pt x="8457" y="9069"/>
                    <a:pt x="0" y="0"/>
                  </a:cubicBezTo>
                  <a:cubicBezTo>
                    <a:pt x="6420" y="10388"/>
                    <a:pt x="13700" y="17478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3200" b="1" spc="-150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66FE9E61-6BF7-1D58-F1C6-9F6C09488016}"/>
                </a:ext>
              </a:extLst>
            </p:cNvPr>
            <p:cNvSpPr/>
            <p:nvPr/>
          </p:nvSpPr>
          <p:spPr>
            <a:xfrm>
              <a:off x="4996802" y="3719542"/>
              <a:ext cx="508339" cy="50833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rgbClr val="93786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400"/>
                </a:lnSpc>
              </a:pPr>
              <a:endParaRPr lang="en-US" altLang="ko-KR" sz="4667" b="1" spc="-150" dirty="0">
                <a:gradFill>
                  <a:gsLst>
                    <a:gs pos="0">
                      <a:schemeClr val="bg2"/>
                    </a:gs>
                    <a:gs pos="100000">
                      <a:schemeClr val="bg2"/>
                    </a:gs>
                  </a:gsLst>
                  <a:lin ang="0" scaled="1"/>
                </a:gradFill>
                <a:latin typeface="Roboto condensed"/>
                <a:ea typeface="Roboto Light" pitchFamily="2" charset="0"/>
                <a:cs typeface="Roboto condensed"/>
              </a:endParaRPr>
            </a:p>
          </p:txBody>
        </p:sp>
        <p:sp>
          <p:nvSpPr>
            <p:cNvPr id="60" name="Shape 3659">
              <a:extLst>
                <a:ext uri="{FF2B5EF4-FFF2-40B4-BE49-F238E27FC236}">
                  <a16:creationId xmlns:a16="http://schemas.microsoft.com/office/drawing/2014/main" id="{08746CE0-15F1-A4B0-60F6-200DD85F0739}"/>
                </a:ext>
              </a:extLst>
            </p:cNvPr>
            <p:cNvSpPr/>
            <p:nvPr/>
          </p:nvSpPr>
          <p:spPr>
            <a:xfrm>
              <a:off x="5115091" y="3846281"/>
              <a:ext cx="271839" cy="2548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3" h="21440" extrusionOk="0">
                  <a:moveTo>
                    <a:pt x="20097" y="14373"/>
                  </a:moveTo>
                  <a:lnTo>
                    <a:pt x="15990" y="12571"/>
                  </a:lnTo>
                  <a:lnTo>
                    <a:pt x="16463" y="14008"/>
                  </a:lnTo>
                  <a:cubicBezTo>
                    <a:pt x="16439" y="15532"/>
                    <a:pt x="13726" y="16745"/>
                    <a:pt x="10496" y="16745"/>
                  </a:cubicBezTo>
                  <a:cubicBezTo>
                    <a:pt x="7268" y="16745"/>
                    <a:pt x="4553" y="15532"/>
                    <a:pt x="4529" y="14008"/>
                  </a:cubicBezTo>
                  <a:lnTo>
                    <a:pt x="5002" y="12571"/>
                  </a:lnTo>
                  <a:lnTo>
                    <a:pt x="895" y="14373"/>
                  </a:lnTo>
                  <a:cubicBezTo>
                    <a:pt x="-255" y="14878"/>
                    <a:pt x="-304" y="15814"/>
                    <a:pt x="789" y="16451"/>
                  </a:cubicBezTo>
                  <a:lnTo>
                    <a:pt x="8511" y="20962"/>
                  </a:lnTo>
                  <a:cubicBezTo>
                    <a:pt x="9602" y="21600"/>
                    <a:pt x="11390" y="21600"/>
                    <a:pt x="12481" y="20962"/>
                  </a:cubicBezTo>
                  <a:lnTo>
                    <a:pt x="20205" y="16451"/>
                  </a:lnTo>
                  <a:cubicBezTo>
                    <a:pt x="21296" y="15814"/>
                    <a:pt x="21247" y="14878"/>
                    <a:pt x="20097" y="14373"/>
                  </a:cubicBezTo>
                  <a:close/>
                  <a:moveTo>
                    <a:pt x="10496" y="5209"/>
                  </a:moveTo>
                  <a:cubicBezTo>
                    <a:pt x="11724" y="5209"/>
                    <a:pt x="12866" y="4796"/>
                    <a:pt x="13199" y="4152"/>
                  </a:cubicBezTo>
                  <a:cubicBezTo>
                    <a:pt x="12739" y="2744"/>
                    <a:pt x="12343" y="1535"/>
                    <a:pt x="12094" y="773"/>
                  </a:cubicBezTo>
                  <a:cubicBezTo>
                    <a:pt x="11927" y="264"/>
                    <a:pt x="11175" y="0"/>
                    <a:pt x="10496" y="0"/>
                  </a:cubicBezTo>
                  <a:cubicBezTo>
                    <a:pt x="9817" y="0"/>
                    <a:pt x="9065" y="264"/>
                    <a:pt x="8898" y="773"/>
                  </a:cubicBezTo>
                  <a:cubicBezTo>
                    <a:pt x="8649" y="1535"/>
                    <a:pt x="8253" y="2744"/>
                    <a:pt x="7792" y="4152"/>
                  </a:cubicBezTo>
                  <a:cubicBezTo>
                    <a:pt x="8126" y="4796"/>
                    <a:pt x="9268" y="5209"/>
                    <a:pt x="10496" y="5209"/>
                  </a:cubicBezTo>
                  <a:close/>
                  <a:moveTo>
                    <a:pt x="10496" y="13197"/>
                  </a:moveTo>
                  <a:cubicBezTo>
                    <a:pt x="13109" y="13197"/>
                    <a:pt x="15296" y="12229"/>
                    <a:pt x="15429" y="10966"/>
                  </a:cubicBezTo>
                  <a:cubicBezTo>
                    <a:pt x="15041" y="9779"/>
                    <a:pt x="14617" y="8484"/>
                    <a:pt x="14201" y="7211"/>
                  </a:cubicBezTo>
                  <a:cubicBezTo>
                    <a:pt x="13911" y="8118"/>
                    <a:pt x="12316" y="8759"/>
                    <a:pt x="10496" y="8759"/>
                  </a:cubicBezTo>
                  <a:cubicBezTo>
                    <a:pt x="8678" y="8759"/>
                    <a:pt x="7081" y="8118"/>
                    <a:pt x="6791" y="7211"/>
                  </a:cubicBezTo>
                  <a:cubicBezTo>
                    <a:pt x="6375" y="8484"/>
                    <a:pt x="5951" y="9779"/>
                    <a:pt x="5563" y="10966"/>
                  </a:cubicBezTo>
                  <a:cubicBezTo>
                    <a:pt x="5696" y="12229"/>
                    <a:pt x="7883" y="13197"/>
                    <a:pt x="10496" y="13197"/>
                  </a:cubicBezTo>
                  <a:close/>
                </a:path>
              </a:pathLst>
            </a:custGeom>
            <a:solidFill>
              <a:srgbClr val="937863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b="1" spc="-150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1A030423-55B6-3EC8-22CE-79D636F88301}"/>
              </a:ext>
            </a:extLst>
          </p:cNvPr>
          <p:cNvSpPr txBox="1"/>
          <p:nvPr/>
        </p:nvSpPr>
        <p:spPr>
          <a:xfrm>
            <a:off x="2873415" y="2878388"/>
            <a:ext cx="1710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개발 목표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543DE3F-D1BB-14CC-5667-58BD72F8D761}"/>
              </a:ext>
            </a:extLst>
          </p:cNvPr>
          <p:cNvSpPr txBox="1"/>
          <p:nvPr/>
        </p:nvSpPr>
        <p:spPr>
          <a:xfrm>
            <a:off x="4380818" y="3820467"/>
            <a:ext cx="1710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개발 내용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A7BCE78-B11B-2E88-444D-8E1349E5C556}"/>
              </a:ext>
            </a:extLst>
          </p:cNvPr>
          <p:cNvSpPr txBox="1"/>
          <p:nvPr/>
        </p:nvSpPr>
        <p:spPr>
          <a:xfrm>
            <a:off x="10140294" y="3821167"/>
            <a:ext cx="1710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참고 문헌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grpSp>
        <p:nvGrpSpPr>
          <p:cNvPr id="73" name="Group 14">
            <a:extLst>
              <a:ext uri="{FF2B5EF4-FFF2-40B4-BE49-F238E27FC236}">
                <a16:creationId xmlns:a16="http://schemas.microsoft.com/office/drawing/2014/main" id="{EC200EFC-09B8-F692-E395-C1ACD78431FE}"/>
              </a:ext>
            </a:extLst>
          </p:cNvPr>
          <p:cNvGrpSpPr>
            <a:grpSpLocks/>
          </p:cNvGrpSpPr>
          <p:nvPr>
            <p:custDataLst>
              <p:custData r:id="rId1"/>
            </p:custDataLst>
          </p:nvPr>
        </p:nvGrpSpPr>
        <p:grpSpPr>
          <a:xfrm>
            <a:off x="568931" y="3220232"/>
            <a:ext cx="504000" cy="508339"/>
            <a:chOff x="4996802" y="3719542"/>
            <a:chExt cx="508339" cy="508339"/>
          </a:xfrm>
        </p:grpSpPr>
        <p:sp>
          <p:nvSpPr>
            <p:cNvPr id="74" name="AutoShape 195">
              <a:extLst>
                <a:ext uri="{FF2B5EF4-FFF2-40B4-BE49-F238E27FC236}">
                  <a16:creationId xmlns:a16="http://schemas.microsoft.com/office/drawing/2014/main" id="{F0AF96C1-5100-98D1-E702-9BDFB8F74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973" y="3927384"/>
              <a:ext cx="10280" cy="4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cubicBezTo>
                    <a:pt x="16007" y="16818"/>
                    <a:pt x="8457" y="9069"/>
                    <a:pt x="0" y="0"/>
                  </a:cubicBezTo>
                  <a:cubicBezTo>
                    <a:pt x="6420" y="10388"/>
                    <a:pt x="13700" y="17478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3200" b="1" spc="-150"/>
            </a:p>
          </p:txBody>
        </p:sp>
        <p:sp>
          <p:nvSpPr>
            <p:cNvPr id="75" name="타원 58">
              <a:extLst>
                <a:ext uri="{FF2B5EF4-FFF2-40B4-BE49-F238E27FC236}">
                  <a16:creationId xmlns:a16="http://schemas.microsoft.com/office/drawing/2014/main" id="{14A213A9-BA74-133E-F9AA-9F7EB0ABAC92}"/>
                </a:ext>
              </a:extLst>
            </p:cNvPr>
            <p:cNvSpPr/>
            <p:nvPr/>
          </p:nvSpPr>
          <p:spPr>
            <a:xfrm>
              <a:off x="4996802" y="3719542"/>
              <a:ext cx="508339" cy="50833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rgbClr val="93786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400"/>
                </a:lnSpc>
              </a:pPr>
              <a:endParaRPr lang="en-US" altLang="ko-KR" sz="4667" b="1" spc="-150" dirty="0">
                <a:gradFill>
                  <a:gsLst>
                    <a:gs pos="0">
                      <a:schemeClr val="bg2"/>
                    </a:gs>
                    <a:gs pos="100000">
                      <a:schemeClr val="bg2"/>
                    </a:gs>
                  </a:gsLst>
                  <a:lin ang="0" scaled="1"/>
                </a:gradFill>
                <a:latin typeface="Roboto condensed"/>
                <a:ea typeface="Roboto Light" pitchFamily="2" charset="0"/>
                <a:cs typeface="Roboto condensed"/>
              </a:endParaRPr>
            </a:p>
          </p:txBody>
        </p:sp>
        <p:sp>
          <p:nvSpPr>
            <p:cNvPr id="76" name="Shape 3659">
              <a:extLst>
                <a:ext uri="{FF2B5EF4-FFF2-40B4-BE49-F238E27FC236}">
                  <a16:creationId xmlns:a16="http://schemas.microsoft.com/office/drawing/2014/main" id="{5633019F-BAA2-9A99-D30E-154B96114659}"/>
                </a:ext>
              </a:extLst>
            </p:cNvPr>
            <p:cNvSpPr/>
            <p:nvPr/>
          </p:nvSpPr>
          <p:spPr>
            <a:xfrm>
              <a:off x="5115091" y="3846281"/>
              <a:ext cx="271839" cy="2548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3" h="21440" extrusionOk="0">
                  <a:moveTo>
                    <a:pt x="20097" y="14373"/>
                  </a:moveTo>
                  <a:lnTo>
                    <a:pt x="15990" y="12571"/>
                  </a:lnTo>
                  <a:lnTo>
                    <a:pt x="16463" y="14008"/>
                  </a:lnTo>
                  <a:cubicBezTo>
                    <a:pt x="16439" y="15532"/>
                    <a:pt x="13726" y="16745"/>
                    <a:pt x="10496" y="16745"/>
                  </a:cubicBezTo>
                  <a:cubicBezTo>
                    <a:pt x="7268" y="16745"/>
                    <a:pt x="4553" y="15532"/>
                    <a:pt x="4529" y="14008"/>
                  </a:cubicBezTo>
                  <a:lnTo>
                    <a:pt x="5002" y="12571"/>
                  </a:lnTo>
                  <a:lnTo>
                    <a:pt x="895" y="14373"/>
                  </a:lnTo>
                  <a:cubicBezTo>
                    <a:pt x="-255" y="14878"/>
                    <a:pt x="-304" y="15814"/>
                    <a:pt x="789" y="16451"/>
                  </a:cubicBezTo>
                  <a:lnTo>
                    <a:pt x="8511" y="20962"/>
                  </a:lnTo>
                  <a:cubicBezTo>
                    <a:pt x="9602" y="21600"/>
                    <a:pt x="11390" y="21600"/>
                    <a:pt x="12481" y="20962"/>
                  </a:cubicBezTo>
                  <a:lnTo>
                    <a:pt x="20205" y="16451"/>
                  </a:lnTo>
                  <a:cubicBezTo>
                    <a:pt x="21296" y="15814"/>
                    <a:pt x="21247" y="14878"/>
                    <a:pt x="20097" y="14373"/>
                  </a:cubicBezTo>
                  <a:close/>
                  <a:moveTo>
                    <a:pt x="10496" y="5209"/>
                  </a:moveTo>
                  <a:cubicBezTo>
                    <a:pt x="11724" y="5209"/>
                    <a:pt x="12866" y="4796"/>
                    <a:pt x="13199" y="4152"/>
                  </a:cubicBezTo>
                  <a:cubicBezTo>
                    <a:pt x="12739" y="2744"/>
                    <a:pt x="12343" y="1535"/>
                    <a:pt x="12094" y="773"/>
                  </a:cubicBezTo>
                  <a:cubicBezTo>
                    <a:pt x="11927" y="264"/>
                    <a:pt x="11175" y="0"/>
                    <a:pt x="10496" y="0"/>
                  </a:cubicBezTo>
                  <a:cubicBezTo>
                    <a:pt x="9817" y="0"/>
                    <a:pt x="9065" y="264"/>
                    <a:pt x="8898" y="773"/>
                  </a:cubicBezTo>
                  <a:cubicBezTo>
                    <a:pt x="8649" y="1535"/>
                    <a:pt x="8253" y="2744"/>
                    <a:pt x="7792" y="4152"/>
                  </a:cubicBezTo>
                  <a:cubicBezTo>
                    <a:pt x="8126" y="4796"/>
                    <a:pt x="9268" y="5209"/>
                    <a:pt x="10496" y="5209"/>
                  </a:cubicBezTo>
                  <a:close/>
                  <a:moveTo>
                    <a:pt x="10496" y="13197"/>
                  </a:moveTo>
                  <a:cubicBezTo>
                    <a:pt x="13109" y="13197"/>
                    <a:pt x="15296" y="12229"/>
                    <a:pt x="15429" y="10966"/>
                  </a:cubicBezTo>
                  <a:cubicBezTo>
                    <a:pt x="15041" y="9779"/>
                    <a:pt x="14617" y="8484"/>
                    <a:pt x="14201" y="7211"/>
                  </a:cubicBezTo>
                  <a:cubicBezTo>
                    <a:pt x="13911" y="8118"/>
                    <a:pt x="12316" y="8759"/>
                    <a:pt x="10496" y="8759"/>
                  </a:cubicBezTo>
                  <a:cubicBezTo>
                    <a:pt x="8678" y="8759"/>
                    <a:pt x="7081" y="8118"/>
                    <a:pt x="6791" y="7211"/>
                  </a:cubicBezTo>
                  <a:cubicBezTo>
                    <a:pt x="6375" y="8484"/>
                    <a:pt x="5951" y="9779"/>
                    <a:pt x="5563" y="10966"/>
                  </a:cubicBezTo>
                  <a:cubicBezTo>
                    <a:pt x="5696" y="12229"/>
                    <a:pt x="7883" y="13197"/>
                    <a:pt x="10496" y="13197"/>
                  </a:cubicBezTo>
                  <a:close/>
                </a:path>
              </a:pathLst>
            </a:custGeom>
            <a:solidFill>
              <a:srgbClr val="937863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b="1" spc="-150"/>
            </a:p>
          </p:txBody>
        </p:sp>
      </p:grpSp>
      <p:grpSp>
        <p:nvGrpSpPr>
          <p:cNvPr id="77" name="Group 16">
            <a:extLst>
              <a:ext uri="{FF2B5EF4-FFF2-40B4-BE49-F238E27FC236}">
                <a16:creationId xmlns:a16="http://schemas.microsoft.com/office/drawing/2014/main" id="{06B50864-A521-A755-E833-23806D7E5A6B}"/>
              </a:ext>
            </a:extLst>
          </p:cNvPr>
          <p:cNvGrpSpPr>
            <a:grpSpLocks/>
          </p:cNvGrpSpPr>
          <p:nvPr/>
        </p:nvGrpSpPr>
        <p:grpSpPr>
          <a:xfrm>
            <a:off x="2023136" y="3216386"/>
            <a:ext cx="504000" cy="508339"/>
            <a:chOff x="8359986" y="3719542"/>
            <a:chExt cx="508339" cy="508339"/>
          </a:xfrm>
        </p:grpSpPr>
        <p:sp>
          <p:nvSpPr>
            <p:cNvPr id="78" name="타원 58">
              <a:extLst>
                <a:ext uri="{FF2B5EF4-FFF2-40B4-BE49-F238E27FC236}">
                  <a16:creationId xmlns:a16="http://schemas.microsoft.com/office/drawing/2014/main" id="{38E71391-F479-6749-EAFC-D7CF393DD561}"/>
                </a:ext>
              </a:extLst>
            </p:cNvPr>
            <p:cNvSpPr/>
            <p:nvPr/>
          </p:nvSpPr>
          <p:spPr>
            <a:xfrm>
              <a:off x="8359986" y="3719542"/>
              <a:ext cx="508339" cy="50833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rgbClr val="F13B48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400"/>
                </a:lnSpc>
              </a:pPr>
              <a:endParaRPr lang="en-US" altLang="ko-KR" sz="4667" b="1" spc="-150" dirty="0">
                <a:gradFill>
                  <a:gsLst>
                    <a:gs pos="0">
                      <a:schemeClr val="bg2"/>
                    </a:gs>
                    <a:gs pos="100000">
                      <a:schemeClr val="bg2"/>
                    </a:gs>
                  </a:gsLst>
                  <a:lin ang="0" scaled="1"/>
                </a:gradFill>
                <a:latin typeface="Roboto condensed"/>
                <a:ea typeface="Roboto Light" pitchFamily="2" charset="0"/>
                <a:cs typeface="Roboto condensed"/>
              </a:endParaRPr>
            </a:p>
          </p:txBody>
        </p:sp>
        <p:sp>
          <p:nvSpPr>
            <p:cNvPr id="79" name="Freeform 5">
              <a:extLst>
                <a:ext uri="{FF2B5EF4-FFF2-40B4-BE49-F238E27FC236}">
                  <a16:creationId xmlns:a16="http://schemas.microsoft.com/office/drawing/2014/main" id="{2C5ED056-6E66-5B0C-2296-C3E46F9A20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84906" y="3872590"/>
              <a:ext cx="248971" cy="196393"/>
            </a:xfrm>
            <a:custGeom>
              <a:avLst/>
              <a:gdLst>
                <a:gd name="T0" fmla="*/ 410 w 411"/>
                <a:gd name="T1" fmla="*/ 309 h 324"/>
                <a:gd name="T2" fmla="*/ 410 w 411"/>
                <a:gd name="T3" fmla="*/ 46 h 324"/>
                <a:gd name="T4" fmla="*/ 395 w 411"/>
                <a:gd name="T5" fmla="*/ 32 h 324"/>
                <a:gd name="T6" fmla="*/ 210 w 411"/>
                <a:gd name="T7" fmla="*/ 32 h 324"/>
                <a:gd name="T8" fmla="*/ 200 w 411"/>
                <a:gd name="T9" fmla="*/ 17 h 324"/>
                <a:gd name="T10" fmla="*/ 200 w 411"/>
                <a:gd name="T11" fmla="*/ 15 h 324"/>
                <a:gd name="T12" fmla="*/ 184 w 411"/>
                <a:gd name="T13" fmla="*/ 0 h 324"/>
                <a:gd name="T14" fmla="*/ 86 w 411"/>
                <a:gd name="T15" fmla="*/ 0 h 324"/>
                <a:gd name="T16" fmla="*/ 70 w 411"/>
                <a:gd name="T17" fmla="*/ 15 h 324"/>
                <a:gd name="T18" fmla="*/ 70 w 411"/>
                <a:gd name="T19" fmla="*/ 17 h 324"/>
                <a:gd name="T20" fmla="*/ 60 w 411"/>
                <a:gd name="T21" fmla="*/ 32 h 324"/>
                <a:gd name="T22" fmla="*/ 60 w 411"/>
                <a:gd name="T23" fmla="*/ 32 h 324"/>
                <a:gd name="T24" fmla="*/ 46 w 411"/>
                <a:gd name="T25" fmla="*/ 46 h 324"/>
                <a:gd name="T26" fmla="*/ 46 w 411"/>
                <a:gd name="T27" fmla="*/ 122 h 324"/>
                <a:gd name="T28" fmla="*/ 14 w 411"/>
                <a:gd name="T29" fmla="*/ 122 h 324"/>
                <a:gd name="T30" fmla="*/ 5 w 411"/>
                <a:gd name="T31" fmla="*/ 138 h 324"/>
                <a:gd name="T32" fmla="*/ 38 w 411"/>
                <a:gd name="T33" fmla="*/ 309 h 324"/>
                <a:gd name="T34" fmla="*/ 53 w 411"/>
                <a:gd name="T35" fmla="*/ 324 h 324"/>
                <a:gd name="T36" fmla="*/ 403 w 411"/>
                <a:gd name="T37" fmla="*/ 324 h 324"/>
                <a:gd name="T38" fmla="*/ 410 w 411"/>
                <a:gd name="T39" fmla="*/ 309 h 324"/>
                <a:gd name="T40" fmla="*/ 392 w 411"/>
                <a:gd name="T41" fmla="*/ 144 h 324"/>
                <a:gd name="T42" fmla="*/ 392 w 411"/>
                <a:gd name="T43" fmla="*/ 316 h 324"/>
                <a:gd name="T44" fmla="*/ 359 w 411"/>
                <a:gd name="T45" fmla="*/ 132 h 324"/>
                <a:gd name="T46" fmla="*/ 345 w 411"/>
                <a:gd name="T47" fmla="*/ 123 h 324"/>
                <a:gd name="T48" fmla="*/ 64 w 411"/>
                <a:gd name="T49" fmla="*/ 123 h 324"/>
                <a:gd name="T50" fmla="*/ 64 w 411"/>
                <a:gd name="T51" fmla="*/ 64 h 324"/>
                <a:gd name="T52" fmla="*/ 392 w 411"/>
                <a:gd name="T53" fmla="*/ 64 h 324"/>
                <a:gd name="T54" fmla="*/ 392 w 411"/>
                <a:gd name="T55" fmla="*/ 14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11" h="324">
                  <a:moveTo>
                    <a:pt x="410" y="309"/>
                  </a:moveTo>
                  <a:cubicBezTo>
                    <a:pt x="410" y="46"/>
                    <a:pt x="410" y="46"/>
                    <a:pt x="410" y="46"/>
                  </a:cubicBezTo>
                  <a:cubicBezTo>
                    <a:pt x="410" y="38"/>
                    <a:pt x="403" y="32"/>
                    <a:pt x="395" y="32"/>
                  </a:cubicBezTo>
                  <a:cubicBezTo>
                    <a:pt x="210" y="32"/>
                    <a:pt x="210" y="32"/>
                    <a:pt x="210" y="32"/>
                  </a:cubicBezTo>
                  <a:cubicBezTo>
                    <a:pt x="204" y="32"/>
                    <a:pt x="200" y="21"/>
                    <a:pt x="200" y="17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0" y="7"/>
                    <a:pt x="193" y="0"/>
                    <a:pt x="184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77" y="0"/>
                    <a:pt x="70" y="7"/>
                    <a:pt x="70" y="15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70" y="21"/>
                    <a:pt x="66" y="32"/>
                    <a:pt x="60" y="32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52" y="32"/>
                    <a:pt x="46" y="38"/>
                    <a:pt x="46" y="46"/>
                  </a:cubicBezTo>
                  <a:cubicBezTo>
                    <a:pt x="46" y="122"/>
                    <a:pt x="46" y="122"/>
                    <a:pt x="46" y="122"/>
                  </a:cubicBezTo>
                  <a:cubicBezTo>
                    <a:pt x="14" y="122"/>
                    <a:pt x="14" y="122"/>
                    <a:pt x="14" y="122"/>
                  </a:cubicBezTo>
                  <a:cubicBezTo>
                    <a:pt x="14" y="122"/>
                    <a:pt x="0" y="122"/>
                    <a:pt x="5" y="138"/>
                  </a:cubicBezTo>
                  <a:cubicBezTo>
                    <a:pt x="38" y="309"/>
                    <a:pt x="38" y="309"/>
                    <a:pt x="38" y="309"/>
                  </a:cubicBezTo>
                  <a:cubicBezTo>
                    <a:pt x="38" y="317"/>
                    <a:pt x="44" y="324"/>
                    <a:pt x="53" y="324"/>
                  </a:cubicBezTo>
                  <a:cubicBezTo>
                    <a:pt x="403" y="324"/>
                    <a:pt x="403" y="324"/>
                    <a:pt x="403" y="324"/>
                  </a:cubicBezTo>
                  <a:cubicBezTo>
                    <a:pt x="411" y="324"/>
                    <a:pt x="410" y="309"/>
                    <a:pt x="410" y="309"/>
                  </a:cubicBezTo>
                  <a:close/>
                  <a:moveTo>
                    <a:pt x="392" y="144"/>
                  </a:moveTo>
                  <a:cubicBezTo>
                    <a:pt x="392" y="316"/>
                    <a:pt x="392" y="316"/>
                    <a:pt x="392" y="316"/>
                  </a:cubicBezTo>
                  <a:cubicBezTo>
                    <a:pt x="359" y="132"/>
                    <a:pt x="359" y="132"/>
                    <a:pt x="359" y="132"/>
                  </a:cubicBezTo>
                  <a:cubicBezTo>
                    <a:pt x="356" y="122"/>
                    <a:pt x="345" y="123"/>
                    <a:pt x="345" y="123"/>
                  </a:cubicBezTo>
                  <a:cubicBezTo>
                    <a:pt x="64" y="123"/>
                    <a:pt x="64" y="123"/>
                    <a:pt x="64" y="123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392" y="64"/>
                    <a:pt x="392" y="64"/>
                    <a:pt x="392" y="64"/>
                  </a:cubicBezTo>
                  <a:lnTo>
                    <a:pt x="392" y="144"/>
                  </a:lnTo>
                  <a:close/>
                </a:path>
              </a:pathLst>
            </a:custGeom>
            <a:solidFill>
              <a:srgbClr val="F13B48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b="1" spc="-150"/>
            </a:p>
          </p:txBody>
        </p:sp>
      </p:grpSp>
      <p:grpSp>
        <p:nvGrpSpPr>
          <p:cNvPr id="80" name="Group 14">
            <a:extLst>
              <a:ext uri="{FF2B5EF4-FFF2-40B4-BE49-F238E27FC236}">
                <a16:creationId xmlns:a16="http://schemas.microsoft.com/office/drawing/2014/main" id="{24E09D3A-D5F5-7ED9-E4F9-0785969991D5}"/>
              </a:ext>
            </a:extLst>
          </p:cNvPr>
          <p:cNvGrpSpPr>
            <a:grpSpLocks/>
          </p:cNvGrpSpPr>
          <p:nvPr/>
        </p:nvGrpSpPr>
        <p:grpSpPr>
          <a:xfrm>
            <a:off x="3477341" y="3212114"/>
            <a:ext cx="504000" cy="508339"/>
            <a:chOff x="4996802" y="3719542"/>
            <a:chExt cx="508339" cy="508339"/>
          </a:xfrm>
        </p:grpSpPr>
        <p:sp>
          <p:nvSpPr>
            <p:cNvPr id="81" name="AutoShape 195">
              <a:extLst>
                <a:ext uri="{FF2B5EF4-FFF2-40B4-BE49-F238E27FC236}">
                  <a16:creationId xmlns:a16="http://schemas.microsoft.com/office/drawing/2014/main" id="{D90DFD1B-4FE6-1070-8779-34A5B0B485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973" y="3927384"/>
              <a:ext cx="10280" cy="4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cubicBezTo>
                    <a:pt x="16007" y="16818"/>
                    <a:pt x="8457" y="9069"/>
                    <a:pt x="0" y="0"/>
                  </a:cubicBezTo>
                  <a:cubicBezTo>
                    <a:pt x="6420" y="10388"/>
                    <a:pt x="13700" y="17478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3200" b="1" spc="-150"/>
            </a:p>
          </p:txBody>
        </p:sp>
        <p:sp>
          <p:nvSpPr>
            <p:cNvPr id="82" name="타원 58">
              <a:extLst>
                <a:ext uri="{FF2B5EF4-FFF2-40B4-BE49-F238E27FC236}">
                  <a16:creationId xmlns:a16="http://schemas.microsoft.com/office/drawing/2014/main" id="{BBD260C3-A0DD-2C06-AF2F-169DEB18DD8B}"/>
                </a:ext>
              </a:extLst>
            </p:cNvPr>
            <p:cNvSpPr/>
            <p:nvPr/>
          </p:nvSpPr>
          <p:spPr>
            <a:xfrm>
              <a:off x="4996802" y="3719542"/>
              <a:ext cx="508339" cy="50833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rgbClr val="93786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400"/>
                </a:lnSpc>
              </a:pPr>
              <a:endParaRPr lang="en-US" altLang="ko-KR" sz="4667" b="1" spc="-150" dirty="0">
                <a:gradFill>
                  <a:gsLst>
                    <a:gs pos="0">
                      <a:schemeClr val="bg2"/>
                    </a:gs>
                    <a:gs pos="100000">
                      <a:schemeClr val="bg2"/>
                    </a:gs>
                  </a:gsLst>
                  <a:lin ang="0" scaled="1"/>
                </a:gradFill>
                <a:latin typeface="Roboto condensed"/>
                <a:ea typeface="Roboto Light" pitchFamily="2" charset="0"/>
                <a:cs typeface="Roboto condensed"/>
              </a:endParaRPr>
            </a:p>
          </p:txBody>
        </p:sp>
        <p:sp>
          <p:nvSpPr>
            <p:cNvPr id="83" name="Shape 3659">
              <a:extLst>
                <a:ext uri="{FF2B5EF4-FFF2-40B4-BE49-F238E27FC236}">
                  <a16:creationId xmlns:a16="http://schemas.microsoft.com/office/drawing/2014/main" id="{11C5182E-8E89-02D2-6D47-41F0B9786250}"/>
                </a:ext>
              </a:extLst>
            </p:cNvPr>
            <p:cNvSpPr/>
            <p:nvPr/>
          </p:nvSpPr>
          <p:spPr>
            <a:xfrm>
              <a:off x="5115091" y="3846281"/>
              <a:ext cx="271839" cy="2548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3" h="21440" extrusionOk="0">
                  <a:moveTo>
                    <a:pt x="20097" y="14373"/>
                  </a:moveTo>
                  <a:lnTo>
                    <a:pt x="15990" y="12571"/>
                  </a:lnTo>
                  <a:lnTo>
                    <a:pt x="16463" y="14008"/>
                  </a:lnTo>
                  <a:cubicBezTo>
                    <a:pt x="16439" y="15532"/>
                    <a:pt x="13726" y="16745"/>
                    <a:pt x="10496" y="16745"/>
                  </a:cubicBezTo>
                  <a:cubicBezTo>
                    <a:pt x="7268" y="16745"/>
                    <a:pt x="4553" y="15532"/>
                    <a:pt x="4529" y="14008"/>
                  </a:cubicBezTo>
                  <a:lnTo>
                    <a:pt x="5002" y="12571"/>
                  </a:lnTo>
                  <a:lnTo>
                    <a:pt x="895" y="14373"/>
                  </a:lnTo>
                  <a:cubicBezTo>
                    <a:pt x="-255" y="14878"/>
                    <a:pt x="-304" y="15814"/>
                    <a:pt x="789" y="16451"/>
                  </a:cubicBezTo>
                  <a:lnTo>
                    <a:pt x="8511" y="20962"/>
                  </a:lnTo>
                  <a:cubicBezTo>
                    <a:pt x="9602" y="21600"/>
                    <a:pt x="11390" y="21600"/>
                    <a:pt x="12481" y="20962"/>
                  </a:cubicBezTo>
                  <a:lnTo>
                    <a:pt x="20205" y="16451"/>
                  </a:lnTo>
                  <a:cubicBezTo>
                    <a:pt x="21296" y="15814"/>
                    <a:pt x="21247" y="14878"/>
                    <a:pt x="20097" y="14373"/>
                  </a:cubicBezTo>
                  <a:close/>
                  <a:moveTo>
                    <a:pt x="10496" y="5209"/>
                  </a:moveTo>
                  <a:cubicBezTo>
                    <a:pt x="11724" y="5209"/>
                    <a:pt x="12866" y="4796"/>
                    <a:pt x="13199" y="4152"/>
                  </a:cubicBezTo>
                  <a:cubicBezTo>
                    <a:pt x="12739" y="2744"/>
                    <a:pt x="12343" y="1535"/>
                    <a:pt x="12094" y="773"/>
                  </a:cubicBezTo>
                  <a:cubicBezTo>
                    <a:pt x="11927" y="264"/>
                    <a:pt x="11175" y="0"/>
                    <a:pt x="10496" y="0"/>
                  </a:cubicBezTo>
                  <a:cubicBezTo>
                    <a:pt x="9817" y="0"/>
                    <a:pt x="9065" y="264"/>
                    <a:pt x="8898" y="773"/>
                  </a:cubicBezTo>
                  <a:cubicBezTo>
                    <a:pt x="8649" y="1535"/>
                    <a:pt x="8253" y="2744"/>
                    <a:pt x="7792" y="4152"/>
                  </a:cubicBezTo>
                  <a:cubicBezTo>
                    <a:pt x="8126" y="4796"/>
                    <a:pt x="9268" y="5209"/>
                    <a:pt x="10496" y="5209"/>
                  </a:cubicBezTo>
                  <a:close/>
                  <a:moveTo>
                    <a:pt x="10496" y="13197"/>
                  </a:moveTo>
                  <a:cubicBezTo>
                    <a:pt x="13109" y="13197"/>
                    <a:pt x="15296" y="12229"/>
                    <a:pt x="15429" y="10966"/>
                  </a:cubicBezTo>
                  <a:cubicBezTo>
                    <a:pt x="15041" y="9779"/>
                    <a:pt x="14617" y="8484"/>
                    <a:pt x="14201" y="7211"/>
                  </a:cubicBezTo>
                  <a:cubicBezTo>
                    <a:pt x="13911" y="8118"/>
                    <a:pt x="12316" y="8759"/>
                    <a:pt x="10496" y="8759"/>
                  </a:cubicBezTo>
                  <a:cubicBezTo>
                    <a:pt x="8678" y="8759"/>
                    <a:pt x="7081" y="8118"/>
                    <a:pt x="6791" y="7211"/>
                  </a:cubicBezTo>
                  <a:cubicBezTo>
                    <a:pt x="6375" y="8484"/>
                    <a:pt x="5951" y="9779"/>
                    <a:pt x="5563" y="10966"/>
                  </a:cubicBezTo>
                  <a:cubicBezTo>
                    <a:pt x="5696" y="12229"/>
                    <a:pt x="7883" y="13197"/>
                    <a:pt x="10496" y="13197"/>
                  </a:cubicBezTo>
                  <a:close/>
                </a:path>
              </a:pathLst>
            </a:custGeom>
            <a:solidFill>
              <a:srgbClr val="937863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b="1" spc="-150"/>
            </a:p>
          </p:txBody>
        </p:sp>
      </p:grpSp>
      <p:grpSp>
        <p:nvGrpSpPr>
          <p:cNvPr id="84" name="Group 16">
            <a:extLst>
              <a:ext uri="{FF2B5EF4-FFF2-40B4-BE49-F238E27FC236}">
                <a16:creationId xmlns:a16="http://schemas.microsoft.com/office/drawing/2014/main" id="{E07EC128-6E1C-7313-EB93-F9BE11BD11C0}"/>
              </a:ext>
            </a:extLst>
          </p:cNvPr>
          <p:cNvGrpSpPr>
            <a:grpSpLocks/>
          </p:cNvGrpSpPr>
          <p:nvPr/>
        </p:nvGrpSpPr>
        <p:grpSpPr>
          <a:xfrm>
            <a:off x="4931546" y="3216385"/>
            <a:ext cx="504000" cy="508339"/>
            <a:chOff x="8359986" y="3719542"/>
            <a:chExt cx="508339" cy="508339"/>
          </a:xfrm>
        </p:grpSpPr>
        <p:sp>
          <p:nvSpPr>
            <p:cNvPr id="85" name="타원 58">
              <a:extLst>
                <a:ext uri="{FF2B5EF4-FFF2-40B4-BE49-F238E27FC236}">
                  <a16:creationId xmlns:a16="http://schemas.microsoft.com/office/drawing/2014/main" id="{1C2EFEBF-4920-683A-DF88-9D9DC946A0FB}"/>
                </a:ext>
              </a:extLst>
            </p:cNvPr>
            <p:cNvSpPr/>
            <p:nvPr/>
          </p:nvSpPr>
          <p:spPr>
            <a:xfrm>
              <a:off x="8359986" y="3719542"/>
              <a:ext cx="508339" cy="50833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rgbClr val="F13B48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400"/>
                </a:lnSpc>
              </a:pPr>
              <a:endParaRPr lang="en-US" altLang="ko-KR" sz="4667" b="1" spc="-150" dirty="0">
                <a:gradFill>
                  <a:gsLst>
                    <a:gs pos="0">
                      <a:schemeClr val="bg2"/>
                    </a:gs>
                    <a:gs pos="100000">
                      <a:schemeClr val="bg2"/>
                    </a:gs>
                  </a:gsLst>
                  <a:lin ang="0" scaled="1"/>
                </a:gradFill>
                <a:latin typeface="Roboto condensed"/>
                <a:ea typeface="Roboto Light" pitchFamily="2" charset="0"/>
                <a:cs typeface="Roboto condensed"/>
              </a:endParaRPr>
            </a:p>
          </p:txBody>
        </p:sp>
        <p:sp>
          <p:nvSpPr>
            <p:cNvPr id="86" name="Freeform 5">
              <a:extLst>
                <a:ext uri="{FF2B5EF4-FFF2-40B4-BE49-F238E27FC236}">
                  <a16:creationId xmlns:a16="http://schemas.microsoft.com/office/drawing/2014/main" id="{F5EC8B43-AE47-EE48-E982-48B2B96E3B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84906" y="3872590"/>
              <a:ext cx="248971" cy="196393"/>
            </a:xfrm>
            <a:custGeom>
              <a:avLst/>
              <a:gdLst>
                <a:gd name="T0" fmla="*/ 410 w 411"/>
                <a:gd name="T1" fmla="*/ 309 h 324"/>
                <a:gd name="T2" fmla="*/ 410 w 411"/>
                <a:gd name="T3" fmla="*/ 46 h 324"/>
                <a:gd name="T4" fmla="*/ 395 w 411"/>
                <a:gd name="T5" fmla="*/ 32 h 324"/>
                <a:gd name="T6" fmla="*/ 210 w 411"/>
                <a:gd name="T7" fmla="*/ 32 h 324"/>
                <a:gd name="T8" fmla="*/ 200 w 411"/>
                <a:gd name="T9" fmla="*/ 17 h 324"/>
                <a:gd name="T10" fmla="*/ 200 w 411"/>
                <a:gd name="T11" fmla="*/ 15 h 324"/>
                <a:gd name="T12" fmla="*/ 184 w 411"/>
                <a:gd name="T13" fmla="*/ 0 h 324"/>
                <a:gd name="T14" fmla="*/ 86 w 411"/>
                <a:gd name="T15" fmla="*/ 0 h 324"/>
                <a:gd name="T16" fmla="*/ 70 w 411"/>
                <a:gd name="T17" fmla="*/ 15 h 324"/>
                <a:gd name="T18" fmla="*/ 70 w 411"/>
                <a:gd name="T19" fmla="*/ 17 h 324"/>
                <a:gd name="T20" fmla="*/ 60 w 411"/>
                <a:gd name="T21" fmla="*/ 32 h 324"/>
                <a:gd name="T22" fmla="*/ 60 w 411"/>
                <a:gd name="T23" fmla="*/ 32 h 324"/>
                <a:gd name="T24" fmla="*/ 46 w 411"/>
                <a:gd name="T25" fmla="*/ 46 h 324"/>
                <a:gd name="T26" fmla="*/ 46 w 411"/>
                <a:gd name="T27" fmla="*/ 122 h 324"/>
                <a:gd name="T28" fmla="*/ 14 w 411"/>
                <a:gd name="T29" fmla="*/ 122 h 324"/>
                <a:gd name="T30" fmla="*/ 5 w 411"/>
                <a:gd name="T31" fmla="*/ 138 h 324"/>
                <a:gd name="T32" fmla="*/ 38 w 411"/>
                <a:gd name="T33" fmla="*/ 309 h 324"/>
                <a:gd name="T34" fmla="*/ 53 w 411"/>
                <a:gd name="T35" fmla="*/ 324 h 324"/>
                <a:gd name="T36" fmla="*/ 403 w 411"/>
                <a:gd name="T37" fmla="*/ 324 h 324"/>
                <a:gd name="T38" fmla="*/ 410 w 411"/>
                <a:gd name="T39" fmla="*/ 309 h 324"/>
                <a:gd name="T40" fmla="*/ 392 w 411"/>
                <a:gd name="T41" fmla="*/ 144 h 324"/>
                <a:gd name="T42" fmla="*/ 392 w 411"/>
                <a:gd name="T43" fmla="*/ 316 h 324"/>
                <a:gd name="T44" fmla="*/ 359 w 411"/>
                <a:gd name="T45" fmla="*/ 132 h 324"/>
                <a:gd name="T46" fmla="*/ 345 w 411"/>
                <a:gd name="T47" fmla="*/ 123 h 324"/>
                <a:gd name="T48" fmla="*/ 64 w 411"/>
                <a:gd name="T49" fmla="*/ 123 h 324"/>
                <a:gd name="T50" fmla="*/ 64 w 411"/>
                <a:gd name="T51" fmla="*/ 64 h 324"/>
                <a:gd name="T52" fmla="*/ 392 w 411"/>
                <a:gd name="T53" fmla="*/ 64 h 324"/>
                <a:gd name="T54" fmla="*/ 392 w 411"/>
                <a:gd name="T55" fmla="*/ 14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11" h="324">
                  <a:moveTo>
                    <a:pt x="410" y="309"/>
                  </a:moveTo>
                  <a:cubicBezTo>
                    <a:pt x="410" y="46"/>
                    <a:pt x="410" y="46"/>
                    <a:pt x="410" y="46"/>
                  </a:cubicBezTo>
                  <a:cubicBezTo>
                    <a:pt x="410" y="38"/>
                    <a:pt x="403" y="32"/>
                    <a:pt x="395" y="32"/>
                  </a:cubicBezTo>
                  <a:cubicBezTo>
                    <a:pt x="210" y="32"/>
                    <a:pt x="210" y="32"/>
                    <a:pt x="210" y="32"/>
                  </a:cubicBezTo>
                  <a:cubicBezTo>
                    <a:pt x="204" y="32"/>
                    <a:pt x="200" y="21"/>
                    <a:pt x="200" y="17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0" y="7"/>
                    <a:pt x="193" y="0"/>
                    <a:pt x="184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77" y="0"/>
                    <a:pt x="70" y="7"/>
                    <a:pt x="70" y="15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70" y="21"/>
                    <a:pt x="66" y="32"/>
                    <a:pt x="60" y="32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52" y="32"/>
                    <a:pt x="46" y="38"/>
                    <a:pt x="46" y="46"/>
                  </a:cubicBezTo>
                  <a:cubicBezTo>
                    <a:pt x="46" y="122"/>
                    <a:pt x="46" y="122"/>
                    <a:pt x="46" y="122"/>
                  </a:cubicBezTo>
                  <a:cubicBezTo>
                    <a:pt x="14" y="122"/>
                    <a:pt x="14" y="122"/>
                    <a:pt x="14" y="122"/>
                  </a:cubicBezTo>
                  <a:cubicBezTo>
                    <a:pt x="14" y="122"/>
                    <a:pt x="0" y="122"/>
                    <a:pt x="5" y="138"/>
                  </a:cubicBezTo>
                  <a:cubicBezTo>
                    <a:pt x="38" y="309"/>
                    <a:pt x="38" y="309"/>
                    <a:pt x="38" y="309"/>
                  </a:cubicBezTo>
                  <a:cubicBezTo>
                    <a:pt x="38" y="317"/>
                    <a:pt x="44" y="324"/>
                    <a:pt x="53" y="324"/>
                  </a:cubicBezTo>
                  <a:cubicBezTo>
                    <a:pt x="403" y="324"/>
                    <a:pt x="403" y="324"/>
                    <a:pt x="403" y="324"/>
                  </a:cubicBezTo>
                  <a:cubicBezTo>
                    <a:pt x="411" y="324"/>
                    <a:pt x="410" y="309"/>
                    <a:pt x="410" y="309"/>
                  </a:cubicBezTo>
                  <a:close/>
                  <a:moveTo>
                    <a:pt x="392" y="144"/>
                  </a:moveTo>
                  <a:cubicBezTo>
                    <a:pt x="392" y="316"/>
                    <a:pt x="392" y="316"/>
                    <a:pt x="392" y="316"/>
                  </a:cubicBezTo>
                  <a:cubicBezTo>
                    <a:pt x="359" y="132"/>
                    <a:pt x="359" y="132"/>
                    <a:pt x="359" y="132"/>
                  </a:cubicBezTo>
                  <a:cubicBezTo>
                    <a:pt x="356" y="122"/>
                    <a:pt x="345" y="123"/>
                    <a:pt x="345" y="123"/>
                  </a:cubicBezTo>
                  <a:cubicBezTo>
                    <a:pt x="64" y="123"/>
                    <a:pt x="64" y="123"/>
                    <a:pt x="64" y="123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392" y="64"/>
                    <a:pt x="392" y="64"/>
                    <a:pt x="392" y="64"/>
                  </a:cubicBezTo>
                  <a:lnTo>
                    <a:pt x="392" y="144"/>
                  </a:lnTo>
                  <a:close/>
                </a:path>
              </a:pathLst>
            </a:custGeom>
            <a:solidFill>
              <a:srgbClr val="F13B48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b="1" spc="-150"/>
            </a:p>
          </p:txBody>
        </p:sp>
      </p:grpSp>
      <p:grpSp>
        <p:nvGrpSpPr>
          <p:cNvPr id="87" name="Group 14">
            <a:extLst>
              <a:ext uri="{FF2B5EF4-FFF2-40B4-BE49-F238E27FC236}">
                <a16:creationId xmlns:a16="http://schemas.microsoft.com/office/drawing/2014/main" id="{3650DEF1-BA3B-6084-06CE-1494B9E239D9}"/>
              </a:ext>
            </a:extLst>
          </p:cNvPr>
          <p:cNvGrpSpPr>
            <a:grpSpLocks/>
          </p:cNvGrpSpPr>
          <p:nvPr/>
        </p:nvGrpSpPr>
        <p:grpSpPr>
          <a:xfrm>
            <a:off x="6385751" y="3207682"/>
            <a:ext cx="504000" cy="508339"/>
            <a:chOff x="4996802" y="3719542"/>
            <a:chExt cx="508339" cy="508339"/>
          </a:xfrm>
        </p:grpSpPr>
        <p:sp>
          <p:nvSpPr>
            <p:cNvPr id="88" name="AutoShape 195">
              <a:extLst>
                <a:ext uri="{FF2B5EF4-FFF2-40B4-BE49-F238E27FC236}">
                  <a16:creationId xmlns:a16="http://schemas.microsoft.com/office/drawing/2014/main" id="{5644EC4E-1CBC-C688-726B-CFF9D71FA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973" y="3927384"/>
              <a:ext cx="10280" cy="4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cubicBezTo>
                    <a:pt x="16007" y="16818"/>
                    <a:pt x="8457" y="9069"/>
                    <a:pt x="0" y="0"/>
                  </a:cubicBezTo>
                  <a:cubicBezTo>
                    <a:pt x="6420" y="10388"/>
                    <a:pt x="13700" y="17478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3200" b="1" spc="-150"/>
            </a:p>
          </p:txBody>
        </p:sp>
        <p:sp>
          <p:nvSpPr>
            <p:cNvPr id="89" name="타원 58">
              <a:extLst>
                <a:ext uri="{FF2B5EF4-FFF2-40B4-BE49-F238E27FC236}">
                  <a16:creationId xmlns:a16="http://schemas.microsoft.com/office/drawing/2014/main" id="{96849C61-362F-E065-6258-441088D7957A}"/>
                </a:ext>
              </a:extLst>
            </p:cNvPr>
            <p:cNvSpPr/>
            <p:nvPr/>
          </p:nvSpPr>
          <p:spPr>
            <a:xfrm>
              <a:off x="4996802" y="3719542"/>
              <a:ext cx="508339" cy="50833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rgbClr val="93786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400"/>
                </a:lnSpc>
              </a:pPr>
              <a:endParaRPr lang="en-US" altLang="ko-KR" sz="4667" b="1" spc="-150" dirty="0">
                <a:gradFill>
                  <a:gsLst>
                    <a:gs pos="0">
                      <a:schemeClr val="bg2"/>
                    </a:gs>
                    <a:gs pos="100000">
                      <a:schemeClr val="bg2"/>
                    </a:gs>
                  </a:gsLst>
                  <a:lin ang="0" scaled="1"/>
                </a:gradFill>
                <a:latin typeface="Roboto condensed"/>
                <a:ea typeface="Roboto Light" pitchFamily="2" charset="0"/>
                <a:cs typeface="Roboto condensed"/>
              </a:endParaRPr>
            </a:p>
          </p:txBody>
        </p:sp>
        <p:sp>
          <p:nvSpPr>
            <p:cNvPr id="90" name="Shape 3659">
              <a:extLst>
                <a:ext uri="{FF2B5EF4-FFF2-40B4-BE49-F238E27FC236}">
                  <a16:creationId xmlns:a16="http://schemas.microsoft.com/office/drawing/2014/main" id="{E46E3D70-AD43-63A1-5625-EC52A59FD85A}"/>
                </a:ext>
              </a:extLst>
            </p:cNvPr>
            <p:cNvSpPr/>
            <p:nvPr/>
          </p:nvSpPr>
          <p:spPr>
            <a:xfrm>
              <a:off x="5115091" y="3846281"/>
              <a:ext cx="271839" cy="2548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3" h="21440" extrusionOk="0">
                  <a:moveTo>
                    <a:pt x="20097" y="14373"/>
                  </a:moveTo>
                  <a:lnTo>
                    <a:pt x="15990" y="12571"/>
                  </a:lnTo>
                  <a:lnTo>
                    <a:pt x="16463" y="14008"/>
                  </a:lnTo>
                  <a:cubicBezTo>
                    <a:pt x="16439" y="15532"/>
                    <a:pt x="13726" y="16745"/>
                    <a:pt x="10496" y="16745"/>
                  </a:cubicBezTo>
                  <a:cubicBezTo>
                    <a:pt x="7268" y="16745"/>
                    <a:pt x="4553" y="15532"/>
                    <a:pt x="4529" y="14008"/>
                  </a:cubicBezTo>
                  <a:lnTo>
                    <a:pt x="5002" y="12571"/>
                  </a:lnTo>
                  <a:lnTo>
                    <a:pt x="895" y="14373"/>
                  </a:lnTo>
                  <a:cubicBezTo>
                    <a:pt x="-255" y="14878"/>
                    <a:pt x="-304" y="15814"/>
                    <a:pt x="789" y="16451"/>
                  </a:cubicBezTo>
                  <a:lnTo>
                    <a:pt x="8511" y="20962"/>
                  </a:lnTo>
                  <a:cubicBezTo>
                    <a:pt x="9602" y="21600"/>
                    <a:pt x="11390" y="21600"/>
                    <a:pt x="12481" y="20962"/>
                  </a:cubicBezTo>
                  <a:lnTo>
                    <a:pt x="20205" y="16451"/>
                  </a:lnTo>
                  <a:cubicBezTo>
                    <a:pt x="21296" y="15814"/>
                    <a:pt x="21247" y="14878"/>
                    <a:pt x="20097" y="14373"/>
                  </a:cubicBezTo>
                  <a:close/>
                  <a:moveTo>
                    <a:pt x="10496" y="5209"/>
                  </a:moveTo>
                  <a:cubicBezTo>
                    <a:pt x="11724" y="5209"/>
                    <a:pt x="12866" y="4796"/>
                    <a:pt x="13199" y="4152"/>
                  </a:cubicBezTo>
                  <a:cubicBezTo>
                    <a:pt x="12739" y="2744"/>
                    <a:pt x="12343" y="1535"/>
                    <a:pt x="12094" y="773"/>
                  </a:cubicBezTo>
                  <a:cubicBezTo>
                    <a:pt x="11927" y="264"/>
                    <a:pt x="11175" y="0"/>
                    <a:pt x="10496" y="0"/>
                  </a:cubicBezTo>
                  <a:cubicBezTo>
                    <a:pt x="9817" y="0"/>
                    <a:pt x="9065" y="264"/>
                    <a:pt x="8898" y="773"/>
                  </a:cubicBezTo>
                  <a:cubicBezTo>
                    <a:pt x="8649" y="1535"/>
                    <a:pt x="8253" y="2744"/>
                    <a:pt x="7792" y="4152"/>
                  </a:cubicBezTo>
                  <a:cubicBezTo>
                    <a:pt x="8126" y="4796"/>
                    <a:pt x="9268" y="5209"/>
                    <a:pt x="10496" y="5209"/>
                  </a:cubicBezTo>
                  <a:close/>
                  <a:moveTo>
                    <a:pt x="10496" y="13197"/>
                  </a:moveTo>
                  <a:cubicBezTo>
                    <a:pt x="13109" y="13197"/>
                    <a:pt x="15296" y="12229"/>
                    <a:pt x="15429" y="10966"/>
                  </a:cubicBezTo>
                  <a:cubicBezTo>
                    <a:pt x="15041" y="9779"/>
                    <a:pt x="14617" y="8484"/>
                    <a:pt x="14201" y="7211"/>
                  </a:cubicBezTo>
                  <a:cubicBezTo>
                    <a:pt x="13911" y="8118"/>
                    <a:pt x="12316" y="8759"/>
                    <a:pt x="10496" y="8759"/>
                  </a:cubicBezTo>
                  <a:cubicBezTo>
                    <a:pt x="8678" y="8759"/>
                    <a:pt x="7081" y="8118"/>
                    <a:pt x="6791" y="7211"/>
                  </a:cubicBezTo>
                  <a:cubicBezTo>
                    <a:pt x="6375" y="8484"/>
                    <a:pt x="5951" y="9779"/>
                    <a:pt x="5563" y="10966"/>
                  </a:cubicBezTo>
                  <a:cubicBezTo>
                    <a:pt x="5696" y="12229"/>
                    <a:pt x="7883" y="13197"/>
                    <a:pt x="10496" y="13197"/>
                  </a:cubicBezTo>
                  <a:close/>
                </a:path>
              </a:pathLst>
            </a:custGeom>
            <a:solidFill>
              <a:srgbClr val="937863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b="1" spc="-150"/>
            </a:p>
          </p:txBody>
        </p:sp>
      </p:grpSp>
      <p:grpSp>
        <p:nvGrpSpPr>
          <p:cNvPr id="91" name="Group 16">
            <a:extLst>
              <a:ext uri="{FF2B5EF4-FFF2-40B4-BE49-F238E27FC236}">
                <a16:creationId xmlns:a16="http://schemas.microsoft.com/office/drawing/2014/main" id="{9B990E9E-5E6A-809E-F37C-5C241777EA41}"/>
              </a:ext>
            </a:extLst>
          </p:cNvPr>
          <p:cNvGrpSpPr>
            <a:grpSpLocks/>
          </p:cNvGrpSpPr>
          <p:nvPr/>
        </p:nvGrpSpPr>
        <p:grpSpPr>
          <a:xfrm>
            <a:off x="7839956" y="3207682"/>
            <a:ext cx="504000" cy="508339"/>
            <a:chOff x="8359986" y="3719542"/>
            <a:chExt cx="508339" cy="508339"/>
          </a:xfrm>
        </p:grpSpPr>
        <p:sp>
          <p:nvSpPr>
            <p:cNvPr id="92" name="타원 58">
              <a:extLst>
                <a:ext uri="{FF2B5EF4-FFF2-40B4-BE49-F238E27FC236}">
                  <a16:creationId xmlns:a16="http://schemas.microsoft.com/office/drawing/2014/main" id="{4FD0C9D3-E133-6501-FA35-1534224E90B8}"/>
                </a:ext>
              </a:extLst>
            </p:cNvPr>
            <p:cNvSpPr/>
            <p:nvPr/>
          </p:nvSpPr>
          <p:spPr>
            <a:xfrm>
              <a:off x="8359986" y="3719542"/>
              <a:ext cx="508339" cy="50833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rgbClr val="F13B48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400"/>
                </a:lnSpc>
              </a:pPr>
              <a:endParaRPr lang="en-US" altLang="ko-KR" sz="4667" b="1" spc="-150" dirty="0">
                <a:gradFill>
                  <a:gsLst>
                    <a:gs pos="0">
                      <a:schemeClr val="bg2"/>
                    </a:gs>
                    <a:gs pos="100000">
                      <a:schemeClr val="bg2"/>
                    </a:gs>
                  </a:gsLst>
                  <a:lin ang="0" scaled="1"/>
                </a:gradFill>
                <a:latin typeface="Roboto condensed"/>
                <a:ea typeface="Roboto Light" pitchFamily="2" charset="0"/>
                <a:cs typeface="Roboto condensed"/>
              </a:endParaRPr>
            </a:p>
          </p:txBody>
        </p:sp>
        <p:sp>
          <p:nvSpPr>
            <p:cNvPr id="93" name="Freeform 5">
              <a:extLst>
                <a:ext uri="{FF2B5EF4-FFF2-40B4-BE49-F238E27FC236}">
                  <a16:creationId xmlns:a16="http://schemas.microsoft.com/office/drawing/2014/main" id="{C8A79FA1-10E2-CA05-ED70-20655C3859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84906" y="3872590"/>
              <a:ext cx="248971" cy="196393"/>
            </a:xfrm>
            <a:custGeom>
              <a:avLst/>
              <a:gdLst>
                <a:gd name="T0" fmla="*/ 410 w 411"/>
                <a:gd name="T1" fmla="*/ 309 h 324"/>
                <a:gd name="T2" fmla="*/ 410 w 411"/>
                <a:gd name="T3" fmla="*/ 46 h 324"/>
                <a:gd name="T4" fmla="*/ 395 w 411"/>
                <a:gd name="T5" fmla="*/ 32 h 324"/>
                <a:gd name="T6" fmla="*/ 210 w 411"/>
                <a:gd name="T7" fmla="*/ 32 h 324"/>
                <a:gd name="T8" fmla="*/ 200 w 411"/>
                <a:gd name="T9" fmla="*/ 17 h 324"/>
                <a:gd name="T10" fmla="*/ 200 w 411"/>
                <a:gd name="T11" fmla="*/ 15 h 324"/>
                <a:gd name="T12" fmla="*/ 184 w 411"/>
                <a:gd name="T13" fmla="*/ 0 h 324"/>
                <a:gd name="T14" fmla="*/ 86 w 411"/>
                <a:gd name="T15" fmla="*/ 0 h 324"/>
                <a:gd name="T16" fmla="*/ 70 w 411"/>
                <a:gd name="T17" fmla="*/ 15 h 324"/>
                <a:gd name="T18" fmla="*/ 70 w 411"/>
                <a:gd name="T19" fmla="*/ 17 h 324"/>
                <a:gd name="T20" fmla="*/ 60 w 411"/>
                <a:gd name="T21" fmla="*/ 32 h 324"/>
                <a:gd name="T22" fmla="*/ 60 w 411"/>
                <a:gd name="T23" fmla="*/ 32 h 324"/>
                <a:gd name="T24" fmla="*/ 46 w 411"/>
                <a:gd name="T25" fmla="*/ 46 h 324"/>
                <a:gd name="T26" fmla="*/ 46 w 411"/>
                <a:gd name="T27" fmla="*/ 122 h 324"/>
                <a:gd name="T28" fmla="*/ 14 w 411"/>
                <a:gd name="T29" fmla="*/ 122 h 324"/>
                <a:gd name="T30" fmla="*/ 5 w 411"/>
                <a:gd name="T31" fmla="*/ 138 h 324"/>
                <a:gd name="T32" fmla="*/ 38 w 411"/>
                <a:gd name="T33" fmla="*/ 309 h 324"/>
                <a:gd name="T34" fmla="*/ 53 w 411"/>
                <a:gd name="T35" fmla="*/ 324 h 324"/>
                <a:gd name="T36" fmla="*/ 403 w 411"/>
                <a:gd name="T37" fmla="*/ 324 h 324"/>
                <a:gd name="T38" fmla="*/ 410 w 411"/>
                <a:gd name="T39" fmla="*/ 309 h 324"/>
                <a:gd name="T40" fmla="*/ 392 w 411"/>
                <a:gd name="T41" fmla="*/ 144 h 324"/>
                <a:gd name="T42" fmla="*/ 392 w 411"/>
                <a:gd name="T43" fmla="*/ 316 h 324"/>
                <a:gd name="T44" fmla="*/ 359 w 411"/>
                <a:gd name="T45" fmla="*/ 132 h 324"/>
                <a:gd name="T46" fmla="*/ 345 w 411"/>
                <a:gd name="T47" fmla="*/ 123 h 324"/>
                <a:gd name="T48" fmla="*/ 64 w 411"/>
                <a:gd name="T49" fmla="*/ 123 h 324"/>
                <a:gd name="T50" fmla="*/ 64 w 411"/>
                <a:gd name="T51" fmla="*/ 64 h 324"/>
                <a:gd name="T52" fmla="*/ 392 w 411"/>
                <a:gd name="T53" fmla="*/ 64 h 324"/>
                <a:gd name="T54" fmla="*/ 392 w 411"/>
                <a:gd name="T55" fmla="*/ 14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11" h="324">
                  <a:moveTo>
                    <a:pt x="410" y="309"/>
                  </a:moveTo>
                  <a:cubicBezTo>
                    <a:pt x="410" y="46"/>
                    <a:pt x="410" y="46"/>
                    <a:pt x="410" y="46"/>
                  </a:cubicBezTo>
                  <a:cubicBezTo>
                    <a:pt x="410" y="38"/>
                    <a:pt x="403" y="32"/>
                    <a:pt x="395" y="32"/>
                  </a:cubicBezTo>
                  <a:cubicBezTo>
                    <a:pt x="210" y="32"/>
                    <a:pt x="210" y="32"/>
                    <a:pt x="210" y="32"/>
                  </a:cubicBezTo>
                  <a:cubicBezTo>
                    <a:pt x="204" y="32"/>
                    <a:pt x="200" y="21"/>
                    <a:pt x="200" y="17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0" y="7"/>
                    <a:pt x="193" y="0"/>
                    <a:pt x="184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77" y="0"/>
                    <a:pt x="70" y="7"/>
                    <a:pt x="70" y="15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70" y="21"/>
                    <a:pt x="66" y="32"/>
                    <a:pt x="60" y="32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52" y="32"/>
                    <a:pt x="46" y="38"/>
                    <a:pt x="46" y="46"/>
                  </a:cubicBezTo>
                  <a:cubicBezTo>
                    <a:pt x="46" y="122"/>
                    <a:pt x="46" y="122"/>
                    <a:pt x="46" y="122"/>
                  </a:cubicBezTo>
                  <a:cubicBezTo>
                    <a:pt x="14" y="122"/>
                    <a:pt x="14" y="122"/>
                    <a:pt x="14" y="122"/>
                  </a:cubicBezTo>
                  <a:cubicBezTo>
                    <a:pt x="14" y="122"/>
                    <a:pt x="0" y="122"/>
                    <a:pt x="5" y="138"/>
                  </a:cubicBezTo>
                  <a:cubicBezTo>
                    <a:pt x="38" y="309"/>
                    <a:pt x="38" y="309"/>
                    <a:pt x="38" y="309"/>
                  </a:cubicBezTo>
                  <a:cubicBezTo>
                    <a:pt x="38" y="317"/>
                    <a:pt x="44" y="324"/>
                    <a:pt x="53" y="324"/>
                  </a:cubicBezTo>
                  <a:cubicBezTo>
                    <a:pt x="403" y="324"/>
                    <a:pt x="403" y="324"/>
                    <a:pt x="403" y="324"/>
                  </a:cubicBezTo>
                  <a:cubicBezTo>
                    <a:pt x="411" y="324"/>
                    <a:pt x="410" y="309"/>
                    <a:pt x="410" y="309"/>
                  </a:cubicBezTo>
                  <a:close/>
                  <a:moveTo>
                    <a:pt x="392" y="144"/>
                  </a:moveTo>
                  <a:cubicBezTo>
                    <a:pt x="392" y="316"/>
                    <a:pt x="392" y="316"/>
                    <a:pt x="392" y="316"/>
                  </a:cubicBezTo>
                  <a:cubicBezTo>
                    <a:pt x="359" y="132"/>
                    <a:pt x="359" y="132"/>
                    <a:pt x="359" y="132"/>
                  </a:cubicBezTo>
                  <a:cubicBezTo>
                    <a:pt x="356" y="122"/>
                    <a:pt x="345" y="123"/>
                    <a:pt x="345" y="123"/>
                  </a:cubicBezTo>
                  <a:cubicBezTo>
                    <a:pt x="64" y="123"/>
                    <a:pt x="64" y="123"/>
                    <a:pt x="64" y="123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392" y="64"/>
                    <a:pt x="392" y="64"/>
                    <a:pt x="392" y="64"/>
                  </a:cubicBezTo>
                  <a:lnTo>
                    <a:pt x="392" y="144"/>
                  </a:lnTo>
                  <a:close/>
                </a:path>
              </a:pathLst>
            </a:custGeom>
            <a:solidFill>
              <a:srgbClr val="F13B48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b="1" spc="-150"/>
            </a:p>
          </p:txBody>
        </p:sp>
      </p:grp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3E2C2B9E-2C2E-D579-178A-9E439DDE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61242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1"/>
          <p:cNvSpPr txBox="1">
            <a:spLocks/>
          </p:cNvSpPr>
          <p:nvPr/>
        </p:nvSpPr>
        <p:spPr>
          <a:xfrm>
            <a:off x="1519519" y="537883"/>
            <a:ext cx="9144000" cy="746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70000"/>
              </a:lnSpc>
            </a:pPr>
            <a:r>
              <a:rPr lang="en-US" sz="38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ignika" panose="02010003020600000004" pitchFamily="50" charset="0"/>
              </a:rPr>
              <a:t>Github</a:t>
            </a:r>
            <a:endParaRPr lang="en-GB" sz="3800" b="1" spc="-150" dirty="0">
              <a:solidFill>
                <a:schemeClr val="tx1">
                  <a:lumMod val="75000"/>
                  <a:lumOff val="25000"/>
                </a:schemeClr>
              </a:solidFill>
              <a:latin typeface="Signika" panose="02010003020600000004" pitchFamily="50" charset="0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B6609ED-0064-58CD-A5F4-8C00FEC5449C}"/>
              </a:ext>
            </a:extLst>
          </p:cNvPr>
          <p:cNvGrpSpPr/>
          <p:nvPr/>
        </p:nvGrpSpPr>
        <p:grpSpPr>
          <a:xfrm>
            <a:off x="2516651" y="1267294"/>
            <a:ext cx="7333326" cy="217696"/>
            <a:chOff x="2504377" y="1175312"/>
            <a:chExt cx="7333326" cy="21769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327B4361-2919-85AD-26C0-BBFC7D0547B6}"/>
                </a:ext>
              </a:extLst>
            </p:cNvPr>
            <p:cNvGrpSpPr/>
            <p:nvPr/>
          </p:nvGrpSpPr>
          <p:grpSpPr>
            <a:xfrm>
              <a:off x="2504377" y="1175312"/>
              <a:ext cx="7174283" cy="217696"/>
              <a:chOff x="2554572" y="1182249"/>
              <a:chExt cx="7174283" cy="217696"/>
            </a:xfrm>
          </p:grpSpPr>
          <p:cxnSp>
            <p:nvCxnSpPr>
              <p:cNvPr id="15" name="Straight Connector 5">
                <a:extLst>
                  <a:ext uri="{FF2B5EF4-FFF2-40B4-BE49-F238E27FC236}">
                    <a16:creationId xmlns:a16="http://schemas.microsoft.com/office/drawing/2014/main" id="{0096A85F-941C-8C4B-2B16-AE097C0B18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3420" y="1291097"/>
                <a:ext cx="7065435" cy="0"/>
              </a:xfrm>
              <a:prstGeom prst="line">
                <a:avLst/>
              </a:prstGeom>
              <a:ln w="53975" cap="rnd"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ardrop 6">
                <a:extLst>
                  <a:ext uri="{FF2B5EF4-FFF2-40B4-BE49-F238E27FC236}">
                    <a16:creationId xmlns:a16="http://schemas.microsoft.com/office/drawing/2014/main" id="{F97196EF-112A-1BC9-C72D-59701667D7C5}"/>
                  </a:ext>
                </a:extLst>
              </p:cNvPr>
              <p:cNvSpPr/>
              <p:nvPr/>
            </p:nvSpPr>
            <p:spPr>
              <a:xfrm rot="5400000">
                <a:off x="2554572" y="1182249"/>
                <a:ext cx="217696" cy="217696"/>
              </a:xfrm>
              <a:prstGeom prst="teardrop">
                <a:avLst>
                  <a:gd name="adj" fmla="val 84975"/>
                </a:avLst>
              </a:prstGeom>
              <a:solidFill>
                <a:srgbClr val="FF0000"/>
              </a:solidFill>
              <a:ln w="38100">
                <a:solidFill>
                  <a:srgbClr val="FF0000">
                    <a:alpha val="58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</p:grpSp>
        <p:sp>
          <p:nvSpPr>
            <p:cNvPr id="14" name="Teardrop 6">
              <a:extLst>
                <a:ext uri="{FF2B5EF4-FFF2-40B4-BE49-F238E27FC236}">
                  <a16:creationId xmlns:a16="http://schemas.microsoft.com/office/drawing/2014/main" id="{FE128D8F-782F-BB17-2611-FBF27CE229FB}"/>
                </a:ext>
              </a:extLst>
            </p:cNvPr>
            <p:cNvSpPr/>
            <p:nvPr/>
          </p:nvSpPr>
          <p:spPr>
            <a:xfrm rot="5400000">
              <a:off x="9620007" y="1175312"/>
              <a:ext cx="217696" cy="217696"/>
            </a:xfrm>
            <a:prstGeom prst="teardrop">
              <a:avLst>
                <a:gd name="adj" fmla="val 84975"/>
              </a:avLst>
            </a:prstGeom>
            <a:solidFill>
              <a:srgbClr val="FF0000"/>
            </a:solidFill>
            <a:ln w="38100">
              <a:solidFill>
                <a:srgbClr val="FF0000">
                  <a:alpha val="5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</p:grpSp>
      <p:sp>
        <p:nvSpPr>
          <p:cNvPr id="2" name="Subtitle 2">
            <a:extLst>
              <a:ext uri="{FF2B5EF4-FFF2-40B4-BE49-F238E27FC236}">
                <a16:creationId xmlns:a16="http://schemas.microsoft.com/office/drawing/2014/main" id="{E84167B0-3890-D0F0-834C-8C16AAD4E0D2}"/>
              </a:ext>
            </a:extLst>
          </p:cNvPr>
          <p:cNvSpPr txBox="1">
            <a:spLocks/>
          </p:cNvSpPr>
          <p:nvPr/>
        </p:nvSpPr>
        <p:spPr>
          <a:xfrm>
            <a:off x="2625499" y="5481858"/>
            <a:ext cx="7308850" cy="553998"/>
          </a:xfrm>
          <a:prstGeom prst="rect">
            <a:avLst/>
          </a:prstGeom>
        </p:spPr>
        <p:txBody>
          <a:bodyPr vert="horz" wrap="square" lIns="121920" tIns="60960" rIns="121920" bIns="60960" rtlCol="0">
            <a:spAutoFit/>
          </a:bodyPr>
          <a:lstStyle/>
          <a:p>
            <a:pPr algn="ctr" defTabSz="1219050">
              <a:spcBef>
                <a:spcPct val="20000"/>
              </a:spcBef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lear Sans Light" panose="020B0303030202020304" pitchFamily="34" charset="0"/>
                <a:hlinkClick r:id="rId2"/>
              </a:rPr>
              <a:t>https://github.com/tukcomCD2024/Code-Bridge/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Clear Sans Light" panose="020B03030302020203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CA9D76-B8EA-7560-1548-351FEB4CE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3076" y="1997203"/>
            <a:ext cx="6096000" cy="329999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045D064-C89F-D9D3-1FB8-BEF359DC4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56825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1"/>
          <p:cNvSpPr txBox="1">
            <a:spLocks/>
          </p:cNvSpPr>
          <p:nvPr/>
        </p:nvSpPr>
        <p:spPr>
          <a:xfrm>
            <a:off x="1519519" y="537883"/>
            <a:ext cx="9144000" cy="746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70000"/>
              </a:lnSpc>
            </a:pPr>
            <a:r>
              <a:rPr lang="ko-KR" altLang="en-US" sz="38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Signika" panose="02010003020600000004" pitchFamily="50" charset="0"/>
              </a:rPr>
              <a:t>참고 문헌</a:t>
            </a:r>
            <a:endParaRPr lang="en-GB" sz="3800" b="1" spc="-150" dirty="0">
              <a:solidFill>
                <a:schemeClr val="tx1">
                  <a:lumMod val="75000"/>
                  <a:lumOff val="25000"/>
                </a:schemeClr>
              </a:solidFill>
              <a:latin typeface="Signika" panose="02010003020600000004" pitchFamily="50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0FB4002-2729-5D54-FDB3-138C578577A2}"/>
              </a:ext>
            </a:extLst>
          </p:cNvPr>
          <p:cNvGrpSpPr/>
          <p:nvPr/>
        </p:nvGrpSpPr>
        <p:grpSpPr>
          <a:xfrm>
            <a:off x="2516651" y="1267294"/>
            <a:ext cx="7333326" cy="217696"/>
            <a:chOff x="2504377" y="1175312"/>
            <a:chExt cx="7333326" cy="217696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D43F4378-BAD3-AB57-0FDD-5393BC786331}"/>
                </a:ext>
              </a:extLst>
            </p:cNvPr>
            <p:cNvGrpSpPr/>
            <p:nvPr/>
          </p:nvGrpSpPr>
          <p:grpSpPr>
            <a:xfrm>
              <a:off x="2504377" y="1175312"/>
              <a:ext cx="7174283" cy="217696"/>
              <a:chOff x="2554572" y="1182249"/>
              <a:chExt cx="7174283" cy="217696"/>
            </a:xfrm>
          </p:grpSpPr>
          <p:cxnSp>
            <p:nvCxnSpPr>
              <p:cNvPr id="5" name="Straight Connector 5">
                <a:extLst>
                  <a:ext uri="{FF2B5EF4-FFF2-40B4-BE49-F238E27FC236}">
                    <a16:creationId xmlns:a16="http://schemas.microsoft.com/office/drawing/2014/main" id="{A52DD1A7-65AA-FD58-4402-F7D8FBFEDB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3420" y="1291097"/>
                <a:ext cx="7065435" cy="0"/>
              </a:xfrm>
              <a:prstGeom prst="line">
                <a:avLst/>
              </a:prstGeom>
              <a:ln w="53975" cap="rnd"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ardrop 6">
                <a:extLst>
                  <a:ext uri="{FF2B5EF4-FFF2-40B4-BE49-F238E27FC236}">
                    <a16:creationId xmlns:a16="http://schemas.microsoft.com/office/drawing/2014/main" id="{3B867E89-B64E-A827-038D-8407519FB3D8}"/>
                  </a:ext>
                </a:extLst>
              </p:cNvPr>
              <p:cNvSpPr/>
              <p:nvPr/>
            </p:nvSpPr>
            <p:spPr>
              <a:xfrm rot="5400000">
                <a:off x="2554572" y="1182249"/>
                <a:ext cx="217696" cy="217696"/>
              </a:xfrm>
              <a:prstGeom prst="teardrop">
                <a:avLst>
                  <a:gd name="adj" fmla="val 84975"/>
                </a:avLst>
              </a:prstGeom>
              <a:solidFill>
                <a:srgbClr val="AC59C1"/>
              </a:solidFill>
              <a:ln w="38100">
                <a:solidFill>
                  <a:srgbClr val="AC59C1">
                    <a:alpha val="58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2A80B9"/>
                  </a:solidFill>
                </a:endParaRPr>
              </a:p>
            </p:txBody>
          </p:sp>
        </p:grpSp>
        <p:sp>
          <p:nvSpPr>
            <p:cNvPr id="4" name="Teardrop 6">
              <a:extLst>
                <a:ext uri="{FF2B5EF4-FFF2-40B4-BE49-F238E27FC236}">
                  <a16:creationId xmlns:a16="http://schemas.microsoft.com/office/drawing/2014/main" id="{4C95F9C9-5CC4-B4A0-CC99-9AF8E892BD3C}"/>
                </a:ext>
              </a:extLst>
            </p:cNvPr>
            <p:cNvSpPr/>
            <p:nvPr/>
          </p:nvSpPr>
          <p:spPr>
            <a:xfrm rot="5400000">
              <a:off x="9620007" y="1175312"/>
              <a:ext cx="217696" cy="217696"/>
            </a:xfrm>
            <a:prstGeom prst="teardrop">
              <a:avLst>
                <a:gd name="adj" fmla="val 84975"/>
              </a:avLst>
            </a:prstGeom>
            <a:solidFill>
              <a:srgbClr val="AC59C1"/>
            </a:solidFill>
            <a:ln w="38100">
              <a:solidFill>
                <a:srgbClr val="AC59C1">
                  <a:alpha val="5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</p:grpSp>
      <p:sp>
        <p:nvSpPr>
          <p:cNvPr id="7" name="Subtitle 2">
            <a:extLst>
              <a:ext uri="{FF2B5EF4-FFF2-40B4-BE49-F238E27FC236}">
                <a16:creationId xmlns:a16="http://schemas.microsoft.com/office/drawing/2014/main" id="{0A7BAE79-24F7-2726-3F1C-CAC9ABCDF759}"/>
              </a:ext>
            </a:extLst>
          </p:cNvPr>
          <p:cNvSpPr txBox="1">
            <a:spLocks/>
          </p:cNvSpPr>
          <p:nvPr/>
        </p:nvSpPr>
        <p:spPr>
          <a:xfrm>
            <a:off x="313353" y="1845069"/>
            <a:ext cx="11556331" cy="3549946"/>
          </a:xfrm>
          <a:prstGeom prst="rect">
            <a:avLst/>
          </a:prstGeom>
        </p:spPr>
        <p:txBody>
          <a:bodyPr vert="horz" wrap="square" lIns="121920" tIns="60960" rIns="121920" bIns="60960" rtlCol="0">
            <a:spAutoFit/>
          </a:bodyPr>
          <a:lstStyle/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ko-KR" altLang="en-US" sz="1900" dirty="0"/>
              <a:t> </a:t>
            </a:r>
            <a:r>
              <a:rPr lang="en-US" altLang="ko-KR" sz="1900" dirty="0"/>
              <a:t>Do it! </a:t>
            </a:r>
            <a:r>
              <a:rPr lang="ko-KR" altLang="en-US" sz="1900" dirty="0" err="1"/>
              <a:t>깡샘의</a:t>
            </a:r>
            <a:r>
              <a:rPr lang="ko-KR" altLang="en-US" sz="1900" dirty="0"/>
              <a:t> 안드로이드 앱 프로그래밍 </a:t>
            </a:r>
            <a:r>
              <a:rPr lang="en-US" altLang="ko-KR" sz="1900" dirty="0"/>
              <a:t>with </a:t>
            </a:r>
            <a:r>
              <a:rPr lang="ko-KR" altLang="en-US" sz="1900" dirty="0" err="1"/>
              <a:t>코틀린</a:t>
            </a:r>
            <a:r>
              <a:rPr lang="en-US" altLang="ko-KR" sz="1900" dirty="0"/>
              <a:t>, </a:t>
            </a:r>
            <a:r>
              <a:rPr lang="ko-KR" altLang="en-US" sz="1900" dirty="0" err="1"/>
              <a:t>이지스퍼블리싱</a:t>
            </a:r>
            <a:r>
              <a:rPr lang="en-US" altLang="ko-KR" sz="1900" dirty="0"/>
              <a:t>, 2022</a:t>
            </a:r>
            <a:endParaRPr lang="ko-KR" altLang="en-US" sz="1900" dirty="0"/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ko-KR" altLang="en-US" sz="1900" dirty="0"/>
              <a:t> </a:t>
            </a:r>
            <a:r>
              <a:rPr lang="ko-KR" altLang="en-US" sz="1900" dirty="0" err="1"/>
              <a:t>조르디</a:t>
            </a:r>
            <a:r>
              <a:rPr lang="ko-KR" altLang="en-US" sz="1900" dirty="0"/>
              <a:t> </a:t>
            </a:r>
            <a:r>
              <a:rPr lang="ko-KR" altLang="en-US" sz="1900" dirty="0" err="1"/>
              <a:t>토레스</a:t>
            </a:r>
            <a:r>
              <a:rPr lang="ko-KR" altLang="en-US" sz="1900" dirty="0"/>
              <a:t> 저</a:t>
            </a:r>
            <a:r>
              <a:rPr lang="en-US" altLang="ko-KR" sz="1900" dirty="0"/>
              <a:t>, </a:t>
            </a:r>
            <a:r>
              <a:rPr lang="ko-KR" altLang="en-US" sz="1900" dirty="0" err="1"/>
              <a:t>텐서플로</a:t>
            </a:r>
            <a:r>
              <a:rPr lang="ko-KR" altLang="en-US" sz="1900" dirty="0"/>
              <a:t> 첫걸음</a:t>
            </a:r>
            <a:r>
              <a:rPr lang="en-US" altLang="ko-KR" sz="1900" dirty="0"/>
              <a:t>, </a:t>
            </a:r>
            <a:r>
              <a:rPr lang="ko-KR" altLang="en-US" sz="1900" dirty="0" err="1"/>
              <a:t>한빛미디어</a:t>
            </a:r>
            <a:endParaRPr lang="en-US" altLang="ko-KR" sz="1900" dirty="0"/>
          </a:p>
          <a:p>
            <a:pPr>
              <a:lnSpc>
                <a:spcPct val="200000"/>
              </a:lnSpc>
            </a:pPr>
            <a:r>
              <a:rPr lang="en-US" altLang="ko-KR" sz="1900" dirty="0"/>
              <a:t>3. </a:t>
            </a:r>
            <a:r>
              <a:rPr lang="ko-KR" altLang="en-US" sz="1900" dirty="0" err="1"/>
              <a:t>조인휘</a:t>
            </a:r>
            <a:r>
              <a:rPr lang="en-US" altLang="ko-KR" sz="1900" dirty="0"/>
              <a:t>, HTML </a:t>
            </a:r>
            <a:r>
              <a:rPr lang="ko-KR" altLang="en-US" sz="1900" dirty="0"/>
              <a:t>공동편집 시스템을 위한 </a:t>
            </a:r>
            <a:r>
              <a:rPr lang="en-US" altLang="ko-KR" sz="1900" dirty="0"/>
              <a:t>Simple-Tree </a:t>
            </a:r>
            <a:r>
              <a:rPr lang="ko-KR" altLang="en-US" sz="1900" dirty="0"/>
              <a:t>구조 기반의 </a:t>
            </a:r>
            <a:r>
              <a:rPr lang="en-US" altLang="ko-KR" sz="1900" dirty="0"/>
              <a:t>CRDT</a:t>
            </a:r>
            <a:r>
              <a:rPr lang="ko-KR" altLang="en-US" sz="1900" dirty="0"/>
              <a:t>충돌회피 방안</a:t>
            </a:r>
            <a:r>
              <a:rPr lang="en-US" altLang="ko-KR" sz="1900" dirty="0"/>
              <a:t>, </a:t>
            </a:r>
            <a:r>
              <a:rPr lang="ko-KR" altLang="en-US" sz="1900" dirty="0"/>
              <a:t>한양대학교</a:t>
            </a:r>
            <a:r>
              <a:rPr lang="en-US" altLang="ko-KR" sz="1900" dirty="0"/>
              <a:t>, 2017</a:t>
            </a:r>
          </a:p>
          <a:p>
            <a:pPr>
              <a:lnSpc>
                <a:spcPct val="200000"/>
              </a:lnSpc>
              <a:buFont typeface="+mj-lt"/>
              <a:buAutoNum type="arabicPeriod" startAt="4"/>
            </a:pPr>
            <a:r>
              <a:rPr lang="ko-KR" altLang="en-US" sz="1900" dirty="0"/>
              <a:t> </a:t>
            </a:r>
            <a:r>
              <a:rPr lang="ko-KR" altLang="en-US" sz="1900" dirty="0" err="1"/>
              <a:t>이일민</a:t>
            </a:r>
            <a:r>
              <a:rPr lang="en-US" altLang="ko-KR" sz="1900" dirty="0"/>
              <a:t>, </a:t>
            </a:r>
            <a:r>
              <a:rPr lang="ko-KR" altLang="en-US" sz="1900" dirty="0" err="1"/>
              <a:t>토비의</a:t>
            </a:r>
            <a:r>
              <a:rPr lang="ko-KR" altLang="en-US" sz="1900" dirty="0"/>
              <a:t> 스프링 </a:t>
            </a:r>
            <a:r>
              <a:rPr lang="en-US" altLang="ko-KR" sz="1900" dirty="0"/>
              <a:t>3 (</a:t>
            </a:r>
            <a:r>
              <a:rPr lang="ko-KR" altLang="en-US" sz="1900" dirty="0"/>
              <a:t>스프링 프레임워크 </a:t>
            </a:r>
            <a:r>
              <a:rPr lang="en-US" altLang="ko-KR" sz="1900" dirty="0"/>
              <a:t>3 </a:t>
            </a:r>
            <a:r>
              <a:rPr lang="ko-KR" altLang="en-US" sz="1900" dirty="0"/>
              <a:t>기초 원리부터 고급 실전활용까지 완벽 가이드</a:t>
            </a:r>
            <a:r>
              <a:rPr lang="en-US" altLang="ko-KR" sz="1900" dirty="0"/>
              <a:t>), 2010</a:t>
            </a:r>
          </a:p>
          <a:p>
            <a:pPr>
              <a:lnSpc>
                <a:spcPct val="200000"/>
              </a:lnSpc>
            </a:pPr>
            <a:r>
              <a:rPr lang="en-US" altLang="ko-KR" sz="1900" dirty="0"/>
              <a:t>5. </a:t>
            </a:r>
            <a:r>
              <a:rPr lang="ko-KR" altLang="en-US" sz="1900" dirty="0" err="1"/>
              <a:t>타리크</a:t>
            </a:r>
            <a:r>
              <a:rPr lang="ko-KR" altLang="en-US" sz="1900" dirty="0"/>
              <a:t> </a:t>
            </a:r>
            <a:r>
              <a:rPr lang="ko-KR" altLang="en-US" sz="1900" dirty="0" err="1"/>
              <a:t>라시트</a:t>
            </a:r>
            <a:r>
              <a:rPr lang="ko-KR" altLang="en-US" sz="1900" dirty="0"/>
              <a:t> 저</a:t>
            </a:r>
            <a:r>
              <a:rPr lang="en-US" altLang="ko-KR" sz="1900" dirty="0"/>
              <a:t>, </a:t>
            </a:r>
            <a:r>
              <a:rPr lang="ko-KR" altLang="en-US" sz="1900" dirty="0"/>
              <a:t>신경망 첫걸음</a:t>
            </a:r>
            <a:r>
              <a:rPr lang="en-US" altLang="ko-KR" sz="1900" dirty="0"/>
              <a:t>, </a:t>
            </a:r>
            <a:r>
              <a:rPr lang="ko-KR" altLang="en-US" sz="1900" dirty="0" err="1"/>
              <a:t>한빛미디어</a:t>
            </a:r>
            <a:endParaRPr lang="ko-KR" altLang="en-US" sz="1900" dirty="0"/>
          </a:p>
          <a:p>
            <a:pPr>
              <a:lnSpc>
                <a:spcPct val="200000"/>
              </a:lnSpc>
            </a:pPr>
            <a:r>
              <a:rPr lang="en-US" altLang="ko-KR" sz="1900" dirty="0"/>
              <a:t>6. </a:t>
            </a:r>
            <a:r>
              <a:rPr lang="ko-KR" altLang="en-US" sz="1800" dirty="0" err="1"/>
              <a:t>홍소영</a:t>
            </a:r>
            <a:r>
              <a:rPr lang="ko-KR" altLang="en-US" sz="1800" dirty="0"/>
              <a:t> 외 </a:t>
            </a:r>
            <a:r>
              <a:rPr lang="en-US" altLang="ko-KR" sz="1800" dirty="0"/>
              <a:t>5</a:t>
            </a:r>
            <a:r>
              <a:rPr lang="ko-KR" altLang="en-US" sz="1800" dirty="0"/>
              <a:t>인</a:t>
            </a:r>
            <a:r>
              <a:rPr lang="en-US" altLang="ko-KR" sz="1800" dirty="0"/>
              <a:t>, </a:t>
            </a:r>
            <a:r>
              <a:rPr lang="ko-KR" altLang="en-US" sz="1800" dirty="0"/>
              <a:t>클라우드 협업 공간 기반 스터디 지원 프로그램</a:t>
            </a:r>
            <a:r>
              <a:rPr lang="en-US" altLang="ko-KR" sz="1800" dirty="0"/>
              <a:t>, </a:t>
            </a:r>
            <a:r>
              <a:rPr lang="ko-KR" altLang="en-US" sz="1800" dirty="0"/>
              <a:t>경희대학교</a:t>
            </a:r>
            <a:r>
              <a:rPr lang="en-US" altLang="ko-KR" sz="1800" dirty="0"/>
              <a:t>, 2014</a:t>
            </a:r>
            <a:endParaRPr lang="ko-KR" altLang="en-US" sz="1800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4E6AEC76-59AC-EF9E-B5F8-F63C63383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46635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96CD1FF-F3BC-C394-66F2-EB7849D165FA}"/>
              </a:ext>
            </a:extLst>
          </p:cNvPr>
          <p:cNvGrpSpPr/>
          <p:nvPr/>
        </p:nvGrpSpPr>
        <p:grpSpPr>
          <a:xfrm>
            <a:off x="8006090" y="4081465"/>
            <a:ext cx="2877295" cy="1854199"/>
            <a:chOff x="3894843" y="3660723"/>
            <a:chExt cx="4405947" cy="3197278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A7E26431-DD80-6F29-7907-415911DD0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343" y="4693783"/>
              <a:ext cx="452948" cy="346372"/>
            </a:xfrm>
            <a:custGeom>
              <a:avLst/>
              <a:gdLst>
                <a:gd name="T0" fmla="*/ 0 w 374"/>
                <a:gd name="T1" fmla="*/ 0 h 286"/>
                <a:gd name="T2" fmla="*/ 0 w 374"/>
                <a:gd name="T3" fmla="*/ 166 h 286"/>
                <a:gd name="T4" fmla="*/ 184 w 374"/>
                <a:gd name="T5" fmla="*/ 286 h 286"/>
                <a:gd name="T6" fmla="*/ 374 w 374"/>
                <a:gd name="T7" fmla="*/ 166 h 286"/>
                <a:gd name="T8" fmla="*/ 374 w 374"/>
                <a:gd name="T9" fmla="*/ 0 h 286"/>
                <a:gd name="T10" fmla="*/ 0 w 374"/>
                <a:gd name="T11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4" h="286">
                  <a:moveTo>
                    <a:pt x="0" y="0"/>
                  </a:moveTo>
                  <a:lnTo>
                    <a:pt x="0" y="166"/>
                  </a:lnTo>
                  <a:lnTo>
                    <a:pt x="184" y="286"/>
                  </a:lnTo>
                  <a:lnTo>
                    <a:pt x="374" y="166"/>
                  </a:lnTo>
                  <a:lnTo>
                    <a:pt x="3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D8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B75D01A8-E9AD-891A-62E4-CD13DCBC4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343" y="4693783"/>
              <a:ext cx="452948" cy="346372"/>
            </a:xfrm>
            <a:custGeom>
              <a:avLst/>
              <a:gdLst>
                <a:gd name="T0" fmla="*/ 0 w 374"/>
                <a:gd name="T1" fmla="*/ 0 h 286"/>
                <a:gd name="T2" fmla="*/ 0 w 374"/>
                <a:gd name="T3" fmla="*/ 166 h 286"/>
                <a:gd name="T4" fmla="*/ 184 w 374"/>
                <a:gd name="T5" fmla="*/ 286 h 286"/>
                <a:gd name="T6" fmla="*/ 374 w 374"/>
                <a:gd name="T7" fmla="*/ 166 h 286"/>
                <a:gd name="T8" fmla="*/ 374 w 374"/>
                <a:gd name="T9" fmla="*/ 0 h 286"/>
                <a:gd name="T10" fmla="*/ 0 w 374"/>
                <a:gd name="T11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4" h="286">
                  <a:moveTo>
                    <a:pt x="0" y="0"/>
                  </a:moveTo>
                  <a:lnTo>
                    <a:pt x="0" y="166"/>
                  </a:lnTo>
                  <a:lnTo>
                    <a:pt x="184" y="286"/>
                  </a:lnTo>
                  <a:lnTo>
                    <a:pt x="374" y="166"/>
                  </a:lnTo>
                  <a:lnTo>
                    <a:pt x="37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7B4E9869-6510-AF3A-D0AD-7E18F68BF3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343" y="4693783"/>
              <a:ext cx="452948" cy="282184"/>
            </a:xfrm>
            <a:custGeom>
              <a:avLst/>
              <a:gdLst>
                <a:gd name="T0" fmla="*/ 0 w 374"/>
                <a:gd name="T1" fmla="*/ 0 h 233"/>
                <a:gd name="T2" fmla="*/ 0 w 374"/>
                <a:gd name="T3" fmla="*/ 166 h 233"/>
                <a:gd name="T4" fmla="*/ 101 w 374"/>
                <a:gd name="T5" fmla="*/ 233 h 233"/>
                <a:gd name="T6" fmla="*/ 374 w 374"/>
                <a:gd name="T7" fmla="*/ 62 h 233"/>
                <a:gd name="T8" fmla="*/ 374 w 374"/>
                <a:gd name="T9" fmla="*/ 0 h 233"/>
                <a:gd name="T10" fmla="*/ 0 w 374"/>
                <a:gd name="T1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4" h="233">
                  <a:moveTo>
                    <a:pt x="0" y="0"/>
                  </a:moveTo>
                  <a:lnTo>
                    <a:pt x="0" y="166"/>
                  </a:lnTo>
                  <a:lnTo>
                    <a:pt x="101" y="233"/>
                  </a:lnTo>
                  <a:lnTo>
                    <a:pt x="374" y="62"/>
                  </a:lnTo>
                  <a:lnTo>
                    <a:pt x="3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B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F1806B64-8AB5-4250-F7B6-BC8ABBDE09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3658" y="3789099"/>
              <a:ext cx="908318" cy="1079081"/>
            </a:xfrm>
            <a:custGeom>
              <a:avLst/>
              <a:gdLst>
                <a:gd name="T0" fmla="*/ 413 w 438"/>
                <a:gd name="T1" fmla="*/ 221 h 520"/>
                <a:gd name="T2" fmla="*/ 390 w 438"/>
                <a:gd name="T3" fmla="*/ 224 h 520"/>
                <a:gd name="T4" fmla="*/ 219 w 438"/>
                <a:gd name="T5" fmla="*/ 0 h 520"/>
                <a:gd name="T6" fmla="*/ 48 w 438"/>
                <a:gd name="T7" fmla="*/ 224 h 520"/>
                <a:gd name="T8" fmla="*/ 25 w 438"/>
                <a:gd name="T9" fmla="*/ 221 h 520"/>
                <a:gd name="T10" fmla="*/ 63 w 438"/>
                <a:gd name="T11" fmla="*/ 343 h 520"/>
                <a:gd name="T12" fmla="*/ 120 w 438"/>
                <a:gd name="T13" fmla="*/ 462 h 520"/>
                <a:gd name="T14" fmla="*/ 219 w 438"/>
                <a:gd name="T15" fmla="*/ 520 h 520"/>
                <a:gd name="T16" fmla="*/ 321 w 438"/>
                <a:gd name="T17" fmla="*/ 455 h 520"/>
                <a:gd name="T18" fmla="*/ 375 w 438"/>
                <a:gd name="T19" fmla="*/ 343 h 520"/>
                <a:gd name="T20" fmla="*/ 413 w 438"/>
                <a:gd name="T21" fmla="*/ 221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8" h="520">
                  <a:moveTo>
                    <a:pt x="413" y="221"/>
                  </a:moveTo>
                  <a:cubicBezTo>
                    <a:pt x="413" y="221"/>
                    <a:pt x="398" y="204"/>
                    <a:pt x="390" y="224"/>
                  </a:cubicBezTo>
                  <a:cubicBezTo>
                    <a:pt x="390" y="224"/>
                    <a:pt x="438" y="0"/>
                    <a:pt x="219" y="0"/>
                  </a:cubicBezTo>
                  <a:cubicBezTo>
                    <a:pt x="0" y="0"/>
                    <a:pt x="48" y="224"/>
                    <a:pt x="48" y="224"/>
                  </a:cubicBezTo>
                  <a:cubicBezTo>
                    <a:pt x="40" y="204"/>
                    <a:pt x="25" y="221"/>
                    <a:pt x="25" y="221"/>
                  </a:cubicBezTo>
                  <a:cubicBezTo>
                    <a:pt x="13" y="333"/>
                    <a:pt x="63" y="343"/>
                    <a:pt x="63" y="343"/>
                  </a:cubicBezTo>
                  <a:cubicBezTo>
                    <a:pt x="63" y="343"/>
                    <a:pt x="63" y="405"/>
                    <a:pt x="120" y="462"/>
                  </a:cubicBezTo>
                  <a:cubicBezTo>
                    <a:pt x="177" y="520"/>
                    <a:pt x="219" y="520"/>
                    <a:pt x="219" y="520"/>
                  </a:cubicBezTo>
                  <a:cubicBezTo>
                    <a:pt x="219" y="520"/>
                    <a:pt x="264" y="512"/>
                    <a:pt x="321" y="455"/>
                  </a:cubicBezTo>
                  <a:cubicBezTo>
                    <a:pt x="378" y="398"/>
                    <a:pt x="375" y="343"/>
                    <a:pt x="375" y="343"/>
                  </a:cubicBezTo>
                  <a:cubicBezTo>
                    <a:pt x="375" y="343"/>
                    <a:pt x="425" y="333"/>
                    <a:pt x="413" y="221"/>
                  </a:cubicBezTo>
                  <a:close/>
                </a:path>
              </a:pathLst>
            </a:custGeom>
            <a:solidFill>
              <a:srgbClr val="FDD8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26720AA0-391A-D1F9-E439-32355D1FC4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6668" y="3660723"/>
              <a:ext cx="850185" cy="669733"/>
            </a:xfrm>
            <a:custGeom>
              <a:avLst/>
              <a:gdLst>
                <a:gd name="T0" fmla="*/ 40 w 410"/>
                <a:gd name="T1" fmla="*/ 323 h 323"/>
                <a:gd name="T2" fmla="*/ 55 w 410"/>
                <a:gd name="T3" fmla="*/ 256 h 323"/>
                <a:gd name="T4" fmla="*/ 77 w 410"/>
                <a:gd name="T5" fmla="*/ 189 h 323"/>
                <a:gd name="T6" fmla="*/ 99 w 410"/>
                <a:gd name="T7" fmla="*/ 161 h 323"/>
                <a:gd name="T8" fmla="*/ 221 w 410"/>
                <a:gd name="T9" fmla="*/ 196 h 323"/>
                <a:gd name="T10" fmla="*/ 323 w 410"/>
                <a:gd name="T11" fmla="*/ 211 h 323"/>
                <a:gd name="T12" fmla="*/ 301 w 410"/>
                <a:gd name="T13" fmla="*/ 184 h 323"/>
                <a:gd name="T14" fmla="*/ 346 w 410"/>
                <a:gd name="T15" fmla="*/ 184 h 323"/>
                <a:gd name="T16" fmla="*/ 360 w 410"/>
                <a:gd name="T17" fmla="*/ 236 h 323"/>
                <a:gd name="T18" fmla="*/ 378 w 410"/>
                <a:gd name="T19" fmla="*/ 323 h 323"/>
                <a:gd name="T20" fmla="*/ 398 w 410"/>
                <a:gd name="T21" fmla="*/ 303 h 323"/>
                <a:gd name="T22" fmla="*/ 410 w 410"/>
                <a:gd name="T23" fmla="*/ 261 h 323"/>
                <a:gd name="T24" fmla="*/ 410 w 410"/>
                <a:gd name="T25" fmla="*/ 124 h 323"/>
                <a:gd name="T26" fmla="*/ 209 w 410"/>
                <a:gd name="T27" fmla="*/ 0 h 323"/>
                <a:gd name="T28" fmla="*/ 10 w 410"/>
                <a:gd name="T29" fmla="*/ 137 h 323"/>
                <a:gd name="T30" fmla="*/ 10 w 410"/>
                <a:gd name="T31" fmla="*/ 266 h 323"/>
                <a:gd name="T32" fmla="*/ 40 w 410"/>
                <a:gd name="T33" fmla="*/ 32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0" h="323">
                  <a:moveTo>
                    <a:pt x="40" y="323"/>
                  </a:moveTo>
                  <a:cubicBezTo>
                    <a:pt x="55" y="256"/>
                    <a:pt x="55" y="256"/>
                    <a:pt x="55" y="256"/>
                  </a:cubicBezTo>
                  <a:cubicBezTo>
                    <a:pt x="55" y="256"/>
                    <a:pt x="70" y="201"/>
                    <a:pt x="77" y="189"/>
                  </a:cubicBezTo>
                  <a:cubicBezTo>
                    <a:pt x="85" y="176"/>
                    <a:pt x="99" y="161"/>
                    <a:pt x="99" y="161"/>
                  </a:cubicBezTo>
                  <a:cubicBezTo>
                    <a:pt x="99" y="161"/>
                    <a:pt x="139" y="179"/>
                    <a:pt x="221" y="196"/>
                  </a:cubicBezTo>
                  <a:cubicBezTo>
                    <a:pt x="303" y="214"/>
                    <a:pt x="323" y="211"/>
                    <a:pt x="323" y="211"/>
                  </a:cubicBezTo>
                  <a:cubicBezTo>
                    <a:pt x="301" y="184"/>
                    <a:pt x="301" y="184"/>
                    <a:pt x="301" y="184"/>
                  </a:cubicBezTo>
                  <a:cubicBezTo>
                    <a:pt x="346" y="184"/>
                    <a:pt x="346" y="184"/>
                    <a:pt x="346" y="184"/>
                  </a:cubicBezTo>
                  <a:cubicBezTo>
                    <a:pt x="346" y="184"/>
                    <a:pt x="348" y="223"/>
                    <a:pt x="360" y="236"/>
                  </a:cubicBezTo>
                  <a:cubicBezTo>
                    <a:pt x="373" y="248"/>
                    <a:pt x="378" y="323"/>
                    <a:pt x="378" y="323"/>
                  </a:cubicBezTo>
                  <a:cubicBezTo>
                    <a:pt x="398" y="303"/>
                    <a:pt x="398" y="303"/>
                    <a:pt x="398" y="303"/>
                  </a:cubicBezTo>
                  <a:cubicBezTo>
                    <a:pt x="410" y="261"/>
                    <a:pt x="410" y="261"/>
                    <a:pt x="410" y="261"/>
                  </a:cubicBezTo>
                  <a:cubicBezTo>
                    <a:pt x="410" y="124"/>
                    <a:pt x="410" y="124"/>
                    <a:pt x="410" y="124"/>
                  </a:cubicBezTo>
                  <a:cubicBezTo>
                    <a:pt x="410" y="124"/>
                    <a:pt x="358" y="0"/>
                    <a:pt x="209" y="0"/>
                  </a:cubicBezTo>
                  <a:cubicBezTo>
                    <a:pt x="60" y="0"/>
                    <a:pt x="10" y="137"/>
                    <a:pt x="10" y="137"/>
                  </a:cubicBezTo>
                  <a:cubicBezTo>
                    <a:pt x="10" y="137"/>
                    <a:pt x="0" y="253"/>
                    <a:pt x="10" y="266"/>
                  </a:cubicBezTo>
                  <a:cubicBezTo>
                    <a:pt x="20" y="278"/>
                    <a:pt x="40" y="323"/>
                    <a:pt x="40" y="323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8B88AFB5-7E38-2E66-617D-78B90040A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5743" y="5645700"/>
              <a:ext cx="752087" cy="386338"/>
            </a:xfrm>
            <a:custGeom>
              <a:avLst/>
              <a:gdLst>
                <a:gd name="T0" fmla="*/ 141 w 363"/>
                <a:gd name="T1" fmla="*/ 2 h 186"/>
                <a:gd name="T2" fmla="*/ 230 w 363"/>
                <a:gd name="T3" fmla="*/ 28 h 186"/>
                <a:gd name="T4" fmla="*/ 308 w 363"/>
                <a:gd name="T5" fmla="*/ 59 h 186"/>
                <a:gd name="T6" fmla="*/ 330 w 363"/>
                <a:gd name="T7" fmla="*/ 87 h 186"/>
                <a:gd name="T8" fmla="*/ 363 w 363"/>
                <a:gd name="T9" fmla="*/ 114 h 186"/>
                <a:gd name="T10" fmla="*/ 287 w 363"/>
                <a:gd name="T11" fmla="*/ 186 h 186"/>
                <a:gd name="T12" fmla="*/ 252 w 363"/>
                <a:gd name="T13" fmla="*/ 167 h 186"/>
                <a:gd name="T14" fmla="*/ 106 w 363"/>
                <a:gd name="T15" fmla="*/ 132 h 186"/>
                <a:gd name="T16" fmla="*/ 1 w 363"/>
                <a:gd name="T17" fmla="*/ 13 h 186"/>
                <a:gd name="T18" fmla="*/ 4 w 363"/>
                <a:gd name="T19" fmla="*/ 2 h 186"/>
                <a:gd name="T20" fmla="*/ 43 w 363"/>
                <a:gd name="T21" fmla="*/ 21 h 186"/>
                <a:gd name="T22" fmla="*/ 102 w 363"/>
                <a:gd name="T23" fmla="*/ 80 h 186"/>
                <a:gd name="T24" fmla="*/ 45 w 363"/>
                <a:gd name="T25" fmla="*/ 13 h 186"/>
                <a:gd name="T26" fmla="*/ 45 w 363"/>
                <a:gd name="T27" fmla="*/ 2 h 186"/>
                <a:gd name="T28" fmla="*/ 85 w 363"/>
                <a:gd name="T29" fmla="*/ 20 h 186"/>
                <a:gd name="T30" fmla="*/ 188 w 363"/>
                <a:gd name="T31" fmla="*/ 86 h 186"/>
                <a:gd name="T32" fmla="*/ 208 w 363"/>
                <a:gd name="T33" fmla="*/ 58 h 186"/>
                <a:gd name="T34" fmla="*/ 164 w 363"/>
                <a:gd name="T35" fmla="*/ 47 h 186"/>
                <a:gd name="T36" fmla="*/ 141 w 363"/>
                <a:gd name="T37" fmla="*/ 2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3" h="186">
                  <a:moveTo>
                    <a:pt x="141" y="2"/>
                  </a:moveTo>
                  <a:cubicBezTo>
                    <a:pt x="141" y="2"/>
                    <a:pt x="212" y="25"/>
                    <a:pt x="230" y="28"/>
                  </a:cubicBezTo>
                  <a:cubicBezTo>
                    <a:pt x="248" y="30"/>
                    <a:pt x="287" y="35"/>
                    <a:pt x="308" y="59"/>
                  </a:cubicBezTo>
                  <a:cubicBezTo>
                    <a:pt x="329" y="83"/>
                    <a:pt x="322" y="82"/>
                    <a:pt x="330" y="87"/>
                  </a:cubicBezTo>
                  <a:cubicBezTo>
                    <a:pt x="337" y="93"/>
                    <a:pt x="363" y="114"/>
                    <a:pt x="363" y="114"/>
                  </a:cubicBezTo>
                  <a:cubicBezTo>
                    <a:pt x="287" y="186"/>
                    <a:pt x="287" y="186"/>
                    <a:pt x="287" y="186"/>
                  </a:cubicBezTo>
                  <a:cubicBezTo>
                    <a:pt x="287" y="186"/>
                    <a:pt x="261" y="169"/>
                    <a:pt x="252" y="167"/>
                  </a:cubicBezTo>
                  <a:cubicBezTo>
                    <a:pt x="243" y="164"/>
                    <a:pt x="116" y="139"/>
                    <a:pt x="106" y="132"/>
                  </a:cubicBezTo>
                  <a:cubicBezTo>
                    <a:pt x="96" y="126"/>
                    <a:pt x="2" y="17"/>
                    <a:pt x="1" y="13"/>
                  </a:cubicBezTo>
                  <a:cubicBezTo>
                    <a:pt x="0" y="10"/>
                    <a:pt x="0" y="3"/>
                    <a:pt x="4" y="2"/>
                  </a:cubicBezTo>
                  <a:cubicBezTo>
                    <a:pt x="9" y="1"/>
                    <a:pt x="25" y="0"/>
                    <a:pt x="43" y="21"/>
                  </a:cubicBezTo>
                  <a:cubicBezTo>
                    <a:pt x="61" y="42"/>
                    <a:pt x="102" y="80"/>
                    <a:pt x="102" y="80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5" y="13"/>
                    <a:pt x="43" y="2"/>
                    <a:pt x="45" y="2"/>
                  </a:cubicBezTo>
                  <a:cubicBezTo>
                    <a:pt x="48" y="2"/>
                    <a:pt x="65" y="0"/>
                    <a:pt x="85" y="20"/>
                  </a:cubicBezTo>
                  <a:cubicBezTo>
                    <a:pt x="105" y="40"/>
                    <a:pt x="145" y="90"/>
                    <a:pt x="188" y="86"/>
                  </a:cubicBezTo>
                  <a:cubicBezTo>
                    <a:pt x="230" y="82"/>
                    <a:pt x="208" y="58"/>
                    <a:pt x="208" y="58"/>
                  </a:cubicBezTo>
                  <a:cubicBezTo>
                    <a:pt x="208" y="58"/>
                    <a:pt x="172" y="47"/>
                    <a:pt x="164" y="47"/>
                  </a:cubicBezTo>
                  <a:cubicBezTo>
                    <a:pt x="155" y="47"/>
                    <a:pt x="130" y="26"/>
                    <a:pt x="141" y="2"/>
                  </a:cubicBezTo>
                  <a:close/>
                </a:path>
              </a:pathLst>
            </a:custGeom>
            <a:solidFill>
              <a:srgbClr val="FDD8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E64EE4D8-C90B-351D-8DB2-55961054DB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4843" y="5645700"/>
              <a:ext cx="754509" cy="386338"/>
            </a:xfrm>
            <a:custGeom>
              <a:avLst/>
              <a:gdLst>
                <a:gd name="T0" fmla="*/ 142 w 364"/>
                <a:gd name="T1" fmla="*/ 2 h 186"/>
                <a:gd name="T2" fmla="*/ 231 w 364"/>
                <a:gd name="T3" fmla="*/ 28 h 186"/>
                <a:gd name="T4" fmla="*/ 309 w 364"/>
                <a:gd name="T5" fmla="*/ 59 h 186"/>
                <a:gd name="T6" fmla="*/ 331 w 364"/>
                <a:gd name="T7" fmla="*/ 87 h 186"/>
                <a:gd name="T8" fmla="*/ 364 w 364"/>
                <a:gd name="T9" fmla="*/ 114 h 186"/>
                <a:gd name="T10" fmla="*/ 288 w 364"/>
                <a:gd name="T11" fmla="*/ 186 h 186"/>
                <a:gd name="T12" fmla="*/ 253 w 364"/>
                <a:gd name="T13" fmla="*/ 167 h 186"/>
                <a:gd name="T14" fmla="*/ 107 w 364"/>
                <a:gd name="T15" fmla="*/ 132 h 186"/>
                <a:gd name="T16" fmla="*/ 2 w 364"/>
                <a:gd name="T17" fmla="*/ 13 h 186"/>
                <a:gd name="T18" fmla="*/ 5 w 364"/>
                <a:gd name="T19" fmla="*/ 2 h 186"/>
                <a:gd name="T20" fmla="*/ 44 w 364"/>
                <a:gd name="T21" fmla="*/ 21 h 186"/>
                <a:gd name="T22" fmla="*/ 103 w 364"/>
                <a:gd name="T23" fmla="*/ 80 h 186"/>
                <a:gd name="T24" fmla="*/ 46 w 364"/>
                <a:gd name="T25" fmla="*/ 13 h 186"/>
                <a:gd name="T26" fmla="*/ 46 w 364"/>
                <a:gd name="T27" fmla="*/ 2 h 186"/>
                <a:gd name="T28" fmla="*/ 86 w 364"/>
                <a:gd name="T29" fmla="*/ 20 h 186"/>
                <a:gd name="T30" fmla="*/ 189 w 364"/>
                <a:gd name="T31" fmla="*/ 86 h 186"/>
                <a:gd name="T32" fmla="*/ 209 w 364"/>
                <a:gd name="T33" fmla="*/ 58 h 186"/>
                <a:gd name="T34" fmla="*/ 164 w 364"/>
                <a:gd name="T35" fmla="*/ 47 h 186"/>
                <a:gd name="T36" fmla="*/ 142 w 364"/>
                <a:gd name="T37" fmla="*/ 2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4" h="186">
                  <a:moveTo>
                    <a:pt x="142" y="2"/>
                  </a:moveTo>
                  <a:cubicBezTo>
                    <a:pt x="142" y="2"/>
                    <a:pt x="213" y="25"/>
                    <a:pt x="231" y="28"/>
                  </a:cubicBezTo>
                  <a:cubicBezTo>
                    <a:pt x="248" y="30"/>
                    <a:pt x="287" y="35"/>
                    <a:pt x="309" y="59"/>
                  </a:cubicBezTo>
                  <a:cubicBezTo>
                    <a:pt x="330" y="83"/>
                    <a:pt x="323" y="82"/>
                    <a:pt x="331" y="87"/>
                  </a:cubicBezTo>
                  <a:cubicBezTo>
                    <a:pt x="338" y="93"/>
                    <a:pt x="364" y="114"/>
                    <a:pt x="364" y="114"/>
                  </a:cubicBezTo>
                  <a:cubicBezTo>
                    <a:pt x="288" y="186"/>
                    <a:pt x="288" y="186"/>
                    <a:pt x="288" y="186"/>
                  </a:cubicBezTo>
                  <a:cubicBezTo>
                    <a:pt x="288" y="186"/>
                    <a:pt x="261" y="169"/>
                    <a:pt x="253" y="167"/>
                  </a:cubicBezTo>
                  <a:cubicBezTo>
                    <a:pt x="244" y="164"/>
                    <a:pt x="117" y="139"/>
                    <a:pt x="107" y="132"/>
                  </a:cubicBezTo>
                  <a:cubicBezTo>
                    <a:pt x="97" y="126"/>
                    <a:pt x="3" y="17"/>
                    <a:pt x="2" y="13"/>
                  </a:cubicBezTo>
                  <a:cubicBezTo>
                    <a:pt x="0" y="10"/>
                    <a:pt x="1" y="3"/>
                    <a:pt x="5" y="2"/>
                  </a:cubicBezTo>
                  <a:cubicBezTo>
                    <a:pt x="9" y="1"/>
                    <a:pt x="26" y="0"/>
                    <a:pt x="44" y="21"/>
                  </a:cubicBezTo>
                  <a:cubicBezTo>
                    <a:pt x="61" y="42"/>
                    <a:pt x="103" y="80"/>
                    <a:pt x="103" y="80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6" y="13"/>
                    <a:pt x="44" y="2"/>
                    <a:pt x="46" y="2"/>
                  </a:cubicBezTo>
                  <a:cubicBezTo>
                    <a:pt x="48" y="2"/>
                    <a:pt x="65" y="0"/>
                    <a:pt x="86" y="20"/>
                  </a:cubicBezTo>
                  <a:cubicBezTo>
                    <a:pt x="106" y="40"/>
                    <a:pt x="146" y="90"/>
                    <a:pt x="189" y="86"/>
                  </a:cubicBezTo>
                  <a:cubicBezTo>
                    <a:pt x="231" y="82"/>
                    <a:pt x="209" y="58"/>
                    <a:pt x="209" y="58"/>
                  </a:cubicBezTo>
                  <a:cubicBezTo>
                    <a:pt x="209" y="58"/>
                    <a:pt x="173" y="47"/>
                    <a:pt x="164" y="47"/>
                  </a:cubicBezTo>
                  <a:cubicBezTo>
                    <a:pt x="155" y="47"/>
                    <a:pt x="131" y="26"/>
                    <a:pt x="142" y="2"/>
                  </a:cubicBezTo>
                  <a:close/>
                </a:path>
              </a:pathLst>
            </a:custGeom>
            <a:solidFill>
              <a:srgbClr val="FDD8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A2385467-722A-191C-9BC1-9C72A8AD3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6281" y="5645700"/>
              <a:ext cx="754509" cy="386338"/>
            </a:xfrm>
            <a:custGeom>
              <a:avLst/>
              <a:gdLst>
                <a:gd name="T0" fmla="*/ 222 w 364"/>
                <a:gd name="T1" fmla="*/ 2 h 186"/>
                <a:gd name="T2" fmla="*/ 133 w 364"/>
                <a:gd name="T3" fmla="*/ 28 h 186"/>
                <a:gd name="T4" fmla="*/ 55 w 364"/>
                <a:gd name="T5" fmla="*/ 59 h 186"/>
                <a:gd name="T6" fmla="*/ 33 w 364"/>
                <a:gd name="T7" fmla="*/ 87 h 186"/>
                <a:gd name="T8" fmla="*/ 0 w 364"/>
                <a:gd name="T9" fmla="*/ 114 h 186"/>
                <a:gd name="T10" fmla="*/ 76 w 364"/>
                <a:gd name="T11" fmla="*/ 186 h 186"/>
                <a:gd name="T12" fmla="*/ 111 w 364"/>
                <a:gd name="T13" fmla="*/ 167 h 186"/>
                <a:gd name="T14" fmla="*/ 257 w 364"/>
                <a:gd name="T15" fmla="*/ 132 h 186"/>
                <a:gd name="T16" fmla="*/ 362 w 364"/>
                <a:gd name="T17" fmla="*/ 13 h 186"/>
                <a:gd name="T18" fmla="*/ 359 w 364"/>
                <a:gd name="T19" fmla="*/ 2 h 186"/>
                <a:gd name="T20" fmla="*/ 320 w 364"/>
                <a:gd name="T21" fmla="*/ 21 h 186"/>
                <a:gd name="T22" fmla="*/ 261 w 364"/>
                <a:gd name="T23" fmla="*/ 80 h 186"/>
                <a:gd name="T24" fmla="*/ 318 w 364"/>
                <a:gd name="T25" fmla="*/ 13 h 186"/>
                <a:gd name="T26" fmla="*/ 318 w 364"/>
                <a:gd name="T27" fmla="*/ 2 h 186"/>
                <a:gd name="T28" fmla="*/ 278 w 364"/>
                <a:gd name="T29" fmla="*/ 20 h 186"/>
                <a:gd name="T30" fmla="*/ 175 w 364"/>
                <a:gd name="T31" fmla="*/ 86 h 186"/>
                <a:gd name="T32" fmla="*/ 155 w 364"/>
                <a:gd name="T33" fmla="*/ 58 h 186"/>
                <a:gd name="T34" fmla="*/ 200 w 364"/>
                <a:gd name="T35" fmla="*/ 47 h 186"/>
                <a:gd name="T36" fmla="*/ 222 w 364"/>
                <a:gd name="T37" fmla="*/ 2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4" h="186">
                  <a:moveTo>
                    <a:pt x="222" y="2"/>
                  </a:moveTo>
                  <a:cubicBezTo>
                    <a:pt x="222" y="2"/>
                    <a:pt x="151" y="25"/>
                    <a:pt x="133" y="28"/>
                  </a:cubicBezTo>
                  <a:cubicBezTo>
                    <a:pt x="116" y="30"/>
                    <a:pt x="77" y="35"/>
                    <a:pt x="55" y="59"/>
                  </a:cubicBezTo>
                  <a:cubicBezTo>
                    <a:pt x="34" y="83"/>
                    <a:pt x="41" y="82"/>
                    <a:pt x="33" y="87"/>
                  </a:cubicBezTo>
                  <a:cubicBezTo>
                    <a:pt x="26" y="93"/>
                    <a:pt x="0" y="114"/>
                    <a:pt x="0" y="114"/>
                  </a:cubicBezTo>
                  <a:cubicBezTo>
                    <a:pt x="76" y="186"/>
                    <a:pt x="76" y="186"/>
                    <a:pt x="76" y="186"/>
                  </a:cubicBezTo>
                  <a:cubicBezTo>
                    <a:pt x="76" y="186"/>
                    <a:pt x="103" y="169"/>
                    <a:pt x="111" y="167"/>
                  </a:cubicBezTo>
                  <a:cubicBezTo>
                    <a:pt x="120" y="164"/>
                    <a:pt x="247" y="139"/>
                    <a:pt x="257" y="132"/>
                  </a:cubicBezTo>
                  <a:cubicBezTo>
                    <a:pt x="267" y="126"/>
                    <a:pt x="361" y="17"/>
                    <a:pt x="362" y="13"/>
                  </a:cubicBezTo>
                  <a:cubicBezTo>
                    <a:pt x="364" y="10"/>
                    <a:pt x="363" y="3"/>
                    <a:pt x="359" y="2"/>
                  </a:cubicBezTo>
                  <a:cubicBezTo>
                    <a:pt x="355" y="1"/>
                    <a:pt x="338" y="0"/>
                    <a:pt x="320" y="21"/>
                  </a:cubicBezTo>
                  <a:cubicBezTo>
                    <a:pt x="303" y="42"/>
                    <a:pt x="261" y="80"/>
                    <a:pt x="261" y="80"/>
                  </a:cubicBezTo>
                  <a:cubicBezTo>
                    <a:pt x="318" y="13"/>
                    <a:pt x="318" y="13"/>
                    <a:pt x="318" y="13"/>
                  </a:cubicBezTo>
                  <a:cubicBezTo>
                    <a:pt x="318" y="13"/>
                    <a:pt x="320" y="2"/>
                    <a:pt x="318" y="2"/>
                  </a:cubicBezTo>
                  <a:cubicBezTo>
                    <a:pt x="316" y="2"/>
                    <a:pt x="299" y="0"/>
                    <a:pt x="278" y="20"/>
                  </a:cubicBezTo>
                  <a:cubicBezTo>
                    <a:pt x="258" y="40"/>
                    <a:pt x="218" y="90"/>
                    <a:pt x="175" y="86"/>
                  </a:cubicBezTo>
                  <a:cubicBezTo>
                    <a:pt x="133" y="82"/>
                    <a:pt x="155" y="58"/>
                    <a:pt x="155" y="58"/>
                  </a:cubicBezTo>
                  <a:cubicBezTo>
                    <a:pt x="155" y="58"/>
                    <a:pt x="191" y="47"/>
                    <a:pt x="200" y="47"/>
                  </a:cubicBezTo>
                  <a:cubicBezTo>
                    <a:pt x="209" y="47"/>
                    <a:pt x="233" y="26"/>
                    <a:pt x="222" y="2"/>
                  </a:cubicBezTo>
                  <a:close/>
                </a:path>
              </a:pathLst>
            </a:custGeom>
            <a:solidFill>
              <a:srgbClr val="FDD8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7E077FCB-C384-B0B5-C7B9-E8716F25F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9705" y="5801930"/>
              <a:ext cx="302773" cy="329416"/>
            </a:xfrm>
            <a:custGeom>
              <a:avLst/>
              <a:gdLst>
                <a:gd name="T0" fmla="*/ 0 w 250"/>
                <a:gd name="T1" fmla="*/ 60 h 272"/>
                <a:gd name="T2" fmla="*/ 105 w 250"/>
                <a:gd name="T3" fmla="*/ 0 h 272"/>
                <a:gd name="T4" fmla="*/ 250 w 250"/>
                <a:gd name="T5" fmla="*/ 214 h 272"/>
                <a:gd name="T6" fmla="*/ 153 w 250"/>
                <a:gd name="T7" fmla="*/ 272 h 272"/>
                <a:gd name="T8" fmla="*/ 0 w 250"/>
                <a:gd name="T9" fmla="*/ 6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272">
                  <a:moveTo>
                    <a:pt x="0" y="60"/>
                  </a:moveTo>
                  <a:lnTo>
                    <a:pt x="105" y="0"/>
                  </a:lnTo>
                  <a:lnTo>
                    <a:pt x="250" y="214"/>
                  </a:lnTo>
                  <a:lnTo>
                    <a:pt x="153" y="272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D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4576BCAE-1EC5-8C66-8091-994FB3C9D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7817" y="4894824"/>
              <a:ext cx="1582895" cy="1963177"/>
            </a:xfrm>
            <a:custGeom>
              <a:avLst/>
              <a:gdLst>
                <a:gd name="T0" fmla="*/ 109 w 763"/>
                <a:gd name="T1" fmla="*/ 0 h 946"/>
                <a:gd name="T2" fmla="*/ 375 w 763"/>
                <a:gd name="T3" fmla="*/ 115 h 946"/>
                <a:gd name="T4" fmla="*/ 541 w 763"/>
                <a:gd name="T5" fmla="*/ 506 h 946"/>
                <a:gd name="T6" fmla="*/ 663 w 763"/>
                <a:gd name="T7" fmla="*/ 437 h 946"/>
                <a:gd name="T8" fmla="*/ 763 w 763"/>
                <a:gd name="T9" fmla="*/ 594 h 946"/>
                <a:gd name="T10" fmla="*/ 525 w 763"/>
                <a:gd name="T11" fmla="*/ 721 h 946"/>
                <a:gd name="T12" fmla="*/ 482 w 763"/>
                <a:gd name="T13" fmla="*/ 696 h 946"/>
                <a:gd name="T14" fmla="*/ 307 w 763"/>
                <a:gd name="T15" fmla="*/ 483 h 946"/>
                <a:gd name="T16" fmla="*/ 307 w 763"/>
                <a:gd name="T17" fmla="*/ 946 h 946"/>
                <a:gd name="T18" fmla="*/ 0 w 763"/>
                <a:gd name="T19" fmla="*/ 946 h 946"/>
                <a:gd name="T20" fmla="*/ 0 w 763"/>
                <a:gd name="T21" fmla="*/ 437 h 946"/>
                <a:gd name="T22" fmla="*/ 109 w 763"/>
                <a:gd name="T23" fmla="*/ 0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3" h="946">
                  <a:moveTo>
                    <a:pt x="109" y="0"/>
                  </a:moveTo>
                  <a:cubicBezTo>
                    <a:pt x="375" y="115"/>
                    <a:pt x="375" y="115"/>
                    <a:pt x="375" y="115"/>
                  </a:cubicBezTo>
                  <a:cubicBezTo>
                    <a:pt x="541" y="506"/>
                    <a:pt x="541" y="506"/>
                    <a:pt x="541" y="506"/>
                  </a:cubicBezTo>
                  <a:cubicBezTo>
                    <a:pt x="663" y="437"/>
                    <a:pt x="663" y="437"/>
                    <a:pt x="663" y="437"/>
                  </a:cubicBezTo>
                  <a:cubicBezTo>
                    <a:pt x="763" y="594"/>
                    <a:pt x="763" y="594"/>
                    <a:pt x="763" y="594"/>
                  </a:cubicBezTo>
                  <a:cubicBezTo>
                    <a:pt x="763" y="594"/>
                    <a:pt x="536" y="721"/>
                    <a:pt x="525" y="721"/>
                  </a:cubicBezTo>
                  <a:cubicBezTo>
                    <a:pt x="515" y="721"/>
                    <a:pt x="515" y="726"/>
                    <a:pt x="482" y="696"/>
                  </a:cubicBezTo>
                  <a:cubicBezTo>
                    <a:pt x="450" y="665"/>
                    <a:pt x="307" y="483"/>
                    <a:pt x="307" y="483"/>
                  </a:cubicBezTo>
                  <a:cubicBezTo>
                    <a:pt x="307" y="946"/>
                    <a:pt x="307" y="946"/>
                    <a:pt x="307" y="946"/>
                  </a:cubicBezTo>
                  <a:cubicBezTo>
                    <a:pt x="0" y="946"/>
                    <a:pt x="0" y="946"/>
                    <a:pt x="0" y="946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109" y="0"/>
                    <a:pt x="109" y="0"/>
                    <a:pt x="10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3">
              <a:extLst>
                <a:ext uri="{FF2B5EF4-FFF2-40B4-BE49-F238E27FC236}">
                  <a16:creationId xmlns:a16="http://schemas.microsoft.com/office/drawing/2014/main" id="{D55CFA1F-1273-D865-054A-5F4FD026EC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6789" y="5801930"/>
              <a:ext cx="305195" cy="329416"/>
            </a:xfrm>
            <a:custGeom>
              <a:avLst/>
              <a:gdLst>
                <a:gd name="T0" fmla="*/ 252 w 252"/>
                <a:gd name="T1" fmla="*/ 60 h 272"/>
                <a:gd name="T2" fmla="*/ 147 w 252"/>
                <a:gd name="T3" fmla="*/ 0 h 272"/>
                <a:gd name="T4" fmla="*/ 0 w 252"/>
                <a:gd name="T5" fmla="*/ 214 h 272"/>
                <a:gd name="T6" fmla="*/ 98 w 252"/>
                <a:gd name="T7" fmla="*/ 272 h 272"/>
                <a:gd name="T8" fmla="*/ 252 w 252"/>
                <a:gd name="T9" fmla="*/ 6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272">
                  <a:moveTo>
                    <a:pt x="252" y="60"/>
                  </a:moveTo>
                  <a:lnTo>
                    <a:pt x="147" y="0"/>
                  </a:lnTo>
                  <a:lnTo>
                    <a:pt x="0" y="214"/>
                  </a:lnTo>
                  <a:lnTo>
                    <a:pt x="98" y="272"/>
                  </a:lnTo>
                  <a:lnTo>
                    <a:pt x="252" y="60"/>
                  </a:lnTo>
                  <a:close/>
                </a:path>
              </a:pathLst>
            </a:custGeom>
            <a:solidFill>
              <a:srgbClr val="FD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4">
              <a:extLst>
                <a:ext uri="{FF2B5EF4-FFF2-40B4-BE49-F238E27FC236}">
                  <a16:creationId xmlns:a16="http://schemas.microsoft.com/office/drawing/2014/main" id="{6D98BB99-119C-9946-7897-F4D598B40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0977" y="4894824"/>
              <a:ext cx="1576840" cy="1963177"/>
            </a:xfrm>
            <a:custGeom>
              <a:avLst/>
              <a:gdLst>
                <a:gd name="T0" fmla="*/ 651 w 760"/>
                <a:gd name="T1" fmla="*/ 0 h 946"/>
                <a:gd name="T2" fmla="*/ 376 w 760"/>
                <a:gd name="T3" fmla="*/ 120 h 946"/>
                <a:gd name="T4" fmla="*/ 221 w 760"/>
                <a:gd name="T5" fmla="*/ 506 h 946"/>
                <a:gd name="T6" fmla="*/ 100 w 760"/>
                <a:gd name="T7" fmla="*/ 437 h 946"/>
                <a:gd name="T8" fmla="*/ 0 w 760"/>
                <a:gd name="T9" fmla="*/ 594 h 946"/>
                <a:gd name="T10" fmla="*/ 237 w 760"/>
                <a:gd name="T11" fmla="*/ 721 h 946"/>
                <a:gd name="T12" fmla="*/ 280 w 760"/>
                <a:gd name="T13" fmla="*/ 696 h 946"/>
                <a:gd name="T14" fmla="*/ 455 w 760"/>
                <a:gd name="T15" fmla="*/ 483 h 946"/>
                <a:gd name="T16" fmla="*/ 455 w 760"/>
                <a:gd name="T17" fmla="*/ 946 h 946"/>
                <a:gd name="T18" fmla="*/ 760 w 760"/>
                <a:gd name="T19" fmla="*/ 946 h 946"/>
                <a:gd name="T20" fmla="*/ 760 w 760"/>
                <a:gd name="T21" fmla="*/ 437 h 946"/>
                <a:gd name="T22" fmla="*/ 651 w 760"/>
                <a:gd name="T23" fmla="*/ 0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0" h="946">
                  <a:moveTo>
                    <a:pt x="651" y="0"/>
                  </a:moveTo>
                  <a:cubicBezTo>
                    <a:pt x="376" y="120"/>
                    <a:pt x="376" y="120"/>
                    <a:pt x="376" y="120"/>
                  </a:cubicBezTo>
                  <a:cubicBezTo>
                    <a:pt x="221" y="506"/>
                    <a:pt x="221" y="506"/>
                    <a:pt x="221" y="506"/>
                  </a:cubicBezTo>
                  <a:cubicBezTo>
                    <a:pt x="100" y="437"/>
                    <a:pt x="100" y="437"/>
                    <a:pt x="100" y="437"/>
                  </a:cubicBezTo>
                  <a:cubicBezTo>
                    <a:pt x="0" y="594"/>
                    <a:pt x="0" y="594"/>
                    <a:pt x="0" y="594"/>
                  </a:cubicBezTo>
                  <a:cubicBezTo>
                    <a:pt x="0" y="594"/>
                    <a:pt x="226" y="721"/>
                    <a:pt x="237" y="721"/>
                  </a:cubicBezTo>
                  <a:cubicBezTo>
                    <a:pt x="248" y="721"/>
                    <a:pt x="248" y="726"/>
                    <a:pt x="280" y="696"/>
                  </a:cubicBezTo>
                  <a:cubicBezTo>
                    <a:pt x="312" y="665"/>
                    <a:pt x="455" y="483"/>
                    <a:pt x="455" y="483"/>
                  </a:cubicBezTo>
                  <a:cubicBezTo>
                    <a:pt x="455" y="946"/>
                    <a:pt x="455" y="946"/>
                    <a:pt x="455" y="946"/>
                  </a:cubicBezTo>
                  <a:cubicBezTo>
                    <a:pt x="760" y="946"/>
                    <a:pt x="760" y="946"/>
                    <a:pt x="760" y="946"/>
                  </a:cubicBezTo>
                  <a:cubicBezTo>
                    <a:pt x="760" y="437"/>
                    <a:pt x="760" y="437"/>
                    <a:pt x="760" y="437"/>
                  </a:cubicBezTo>
                  <a:cubicBezTo>
                    <a:pt x="651" y="0"/>
                    <a:pt x="651" y="0"/>
                    <a:pt x="651" y="0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5">
              <a:extLst>
                <a:ext uri="{FF2B5EF4-FFF2-40B4-BE49-F238E27FC236}">
                  <a16:creationId xmlns:a16="http://schemas.microsoft.com/office/drawing/2014/main" id="{FC19ACAA-1E47-A8B7-0CF9-F5B7554EE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343" y="4882713"/>
              <a:ext cx="226474" cy="919217"/>
            </a:xfrm>
            <a:custGeom>
              <a:avLst/>
              <a:gdLst>
                <a:gd name="T0" fmla="*/ 0 w 187"/>
                <a:gd name="T1" fmla="*/ 0 h 759"/>
                <a:gd name="T2" fmla="*/ 182 w 187"/>
                <a:gd name="T3" fmla="*/ 118 h 759"/>
                <a:gd name="T4" fmla="*/ 187 w 187"/>
                <a:gd name="T5" fmla="*/ 759 h 759"/>
                <a:gd name="T6" fmla="*/ 0 w 187"/>
                <a:gd name="T7" fmla="*/ 10 h 759"/>
                <a:gd name="T8" fmla="*/ 0 w 187"/>
                <a:gd name="T9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759">
                  <a:moveTo>
                    <a:pt x="0" y="0"/>
                  </a:moveTo>
                  <a:lnTo>
                    <a:pt x="182" y="118"/>
                  </a:lnTo>
                  <a:lnTo>
                    <a:pt x="187" y="759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D6F72D8E-8E2A-E56F-2FE2-1EAA94AD9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343" y="4882713"/>
              <a:ext cx="226474" cy="919217"/>
            </a:xfrm>
            <a:custGeom>
              <a:avLst/>
              <a:gdLst>
                <a:gd name="T0" fmla="*/ 0 w 187"/>
                <a:gd name="T1" fmla="*/ 0 h 759"/>
                <a:gd name="T2" fmla="*/ 182 w 187"/>
                <a:gd name="T3" fmla="*/ 118 h 759"/>
                <a:gd name="T4" fmla="*/ 187 w 187"/>
                <a:gd name="T5" fmla="*/ 759 h 759"/>
                <a:gd name="T6" fmla="*/ 0 w 187"/>
                <a:gd name="T7" fmla="*/ 10 h 759"/>
                <a:gd name="T8" fmla="*/ 0 w 187"/>
                <a:gd name="T9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759">
                  <a:moveTo>
                    <a:pt x="0" y="0"/>
                  </a:moveTo>
                  <a:lnTo>
                    <a:pt x="182" y="118"/>
                  </a:lnTo>
                  <a:lnTo>
                    <a:pt x="187" y="759"/>
                  </a:lnTo>
                  <a:lnTo>
                    <a:pt x="0" y="1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286FDAC0-DF10-5291-390E-0645C1C12B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5706" y="4886346"/>
              <a:ext cx="238585" cy="915584"/>
            </a:xfrm>
            <a:custGeom>
              <a:avLst/>
              <a:gdLst>
                <a:gd name="T0" fmla="*/ 197 w 197"/>
                <a:gd name="T1" fmla="*/ 0 h 756"/>
                <a:gd name="T2" fmla="*/ 0 w 197"/>
                <a:gd name="T3" fmla="*/ 113 h 756"/>
                <a:gd name="T4" fmla="*/ 10 w 197"/>
                <a:gd name="T5" fmla="*/ 756 h 756"/>
                <a:gd name="T6" fmla="*/ 197 w 197"/>
                <a:gd name="T7" fmla="*/ 7 h 756"/>
                <a:gd name="T8" fmla="*/ 197 w 197"/>
                <a:gd name="T9" fmla="*/ 0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756">
                  <a:moveTo>
                    <a:pt x="197" y="0"/>
                  </a:moveTo>
                  <a:lnTo>
                    <a:pt x="0" y="113"/>
                  </a:lnTo>
                  <a:lnTo>
                    <a:pt x="10" y="756"/>
                  </a:lnTo>
                  <a:lnTo>
                    <a:pt x="197" y="7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8">
              <a:extLst>
                <a:ext uri="{FF2B5EF4-FFF2-40B4-BE49-F238E27FC236}">
                  <a16:creationId xmlns:a16="http://schemas.microsoft.com/office/drawing/2014/main" id="{6B9BF76C-E297-A7BD-7B2E-0CFCA7342D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5706" y="4886346"/>
              <a:ext cx="238585" cy="915584"/>
            </a:xfrm>
            <a:custGeom>
              <a:avLst/>
              <a:gdLst>
                <a:gd name="T0" fmla="*/ 197 w 197"/>
                <a:gd name="T1" fmla="*/ 0 h 756"/>
                <a:gd name="T2" fmla="*/ 0 w 197"/>
                <a:gd name="T3" fmla="*/ 113 h 756"/>
                <a:gd name="T4" fmla="*/ 10 w 197"/>
                <a:gd name="T5" fmla="*/ 756 h 756"/>
                <a:gd name="T6" fmla="*/ 197 w 197"/>
                <a:gd name="T7" fmla="*/ 7 h 756"/>
                <a:gd name="T8" fmla="*/ 197 w 197"/>
                <a:gd name="T9" fmla="*/ 0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756">
                  <a:moveTo>
                    <a:pt x="197" y="0"/>
                  </a:moveTo>
                  <a:lnTo>
                    <a:pt x="0" y="113"/>
                  </a:lnTo>
                  <a:lnTo>
                    <a:pt x="10" y="756"/>
                  </a:lnTo>
                  <a:lnTo>
                    <a:pt x="197" y="7"/>
                  </a:lnTo>
                  <a:lnTo>
                    <a:pt x="19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9">
              <a:extLst>
                <a:ext uri="{FF2B5EF4-FFF2-40B4-BE49-F238E27FC236}">
                  <a16:creationId xmlns:a16="http://schemas.microsoft.com/office/drawing/2014/main" id="{7049093E-066D-8180-8C38-4A0C21FF66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3420" y="5106765"/>
              <a:ext cx="174397" cy="695166"/>
            </a:xfrm>
            <a:custGeom>
              <a:avLst/>
              <a:gdLst>
                <a:gd name="T0" fmla="*/ 0 w 144"/>
                <a:gd name="T1" fmla="*/ 0 h 574"/>
                <a:gd name="T2" fmla="*/ 0 w 144"/>
                <a:gd name="T3" fmla="*/ 0 h 574"/>
                <a:gd name="T4" fmla="*/ 144 w 144"/>
                <a:gd name="T5" fmla="*/ 574 h 574"/>
                <a:gd name="T6" fmla="*/ 0 w 144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574">
                  <a:moveTo>
                    <a:pt x="0" y="0"/>
                  </a:moveTo>
                  <a:lnTo>
                    <a:pt x="0" y="0"/>
                  </a:lnTo>
                  <a:lnTo>
                    <a:pt x="144" y="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18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0">
              <a:extLst>
                <a:ext uri="{FF2B5EF4-FFF2-40B4-BE49-F238E27FC236}">
                  <a16:creationId xmlns:a16="http://schemas.microsoft.com/office/drawing/2014/main" id="{98ADA81D-B3DC-DD5F-C958-5922F15A04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3420" y="5106765"/>
              <a:ext cx="174397" cy="695166"/>
            </a:xfrm>
            <a:custGeom>
              <a:avLst/>
              <a:gdLst>
                <a:gd name="T0" fmla="*/ 0 w 144"/>
                <a:gd name="T1" fmla="*/ 0 h 574"/>
                <a:gd name="T2" fmla="*/ 0 w 144"/>
                <a:gd name="T3" fmla="*/ 0 h 574"/>
                <a:gd name="T4" fmla="*/ 144 w 144"/>
                <a:gd name="T5" fmla="*/ 574 h 574"/>
                <a:gd name="T6" fmla="*/ 0 w 144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574">
                  <a:moveTo>
                    <a:pt x="0" y="0"/>
                  </a:moveTo>
                  <a:lnTo>
                    <a:pt x="0" y="0"/>
                  </a:lnTo>
                  <a:lnTo>
                    <a:pt x="144" y="57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1">
              <a:extLst>
                <a:ext uri="{FF2B5EF4-FFF2-40B4-BE49-F238E27FC236}">
                  <a16:creationId xmlns:a16="http://schemas.microsoft.com/office/drawing/2014/main" id="{506BE675-CC69-D59E-D9B3-F12D6018E0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3420" y="5023200"/>
              <a:ext cx="174397" cy="778731"/>
            </a:xfrm>
            <a:custGeom>
              <a:avLst/>
              <a:gdLst>
                <a:gd name="T0" fmla="*/ 134 w 144"/>
                <a:gd name="T1" fmla="*/ 0 h 643"/>
                <a:gd name="T2" fmla="*/ 0 w 144"/>
                <a:gd name="T3" fmla="*/ 69 h 643"/>
                <a:gd name="T4" fmla="*/ 144 w 144"/>
                <a:gd name="T5" fmla="*/ 643 h 643"/>
                <a:gd name="T6" fmla="*/ 134 w 144"/>
                <a:gd name="T7" fmla="*/ 0 h 643"/>
                <a:gd name="T8" fmla="*/ 134 w 144"/>
                <a:gd name="T9" fmla="*/ 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643">
                  <a:moveTo>
                    <a:pt x="134" y="0"/>
                  </a:moveTo>
                  <a:lnTo>
                    <a:pt x="0" y="69"/>
                  </a:lnTo>
                  <a:lnTo>
                    <a:pt x="144" y="643"/>
                  </a:lnTo>
                  <a:lnTo>
                    <a:pt x="134" y="0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2">
              <a:extLst>
                <a:ext uri="{FF2B5EF4-FFF2-40B4-BE49-F238E27FC236}">
                  <a16:creationId xmlns:a16="http://schemas.microsoft.com/office/drawing/2014/main" id="{55AD4C5C-A3A7-F2BA-5CEB-3C7FDB1FC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3420" y="5023200"/>
              <a:ext cx="174397" cy="778731"/>
            </a:xfrm>
            <a:custGeom>
              <a:avLst/>
              <a:gdLst>
                <a:gd name="T0" fmla="*/ 134 w 144"/>
                <a:gd name="T1" fmla="*/ 0 h 643"/>
                <a:gd name="T2" fmla="*/ 0 w 144"/>
                <a:gd name="T3" fmla="*/ 69 h 643"/>
                <a:gd name="T4" fmla="*/ 144 w 144"/>
                <a:gd name="T5" fmla="*/ 643 h 643"/>
                <a:gd name="T6" fmla="*/ 134 w 144"/>
                <a:gd name="T7" fmla="*/ 0 h 643"/>
                <a:gd name="T8" fmla="*/ 134 w 144"/>
                <a:gd name="T9" fmla="*/ 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643">
                  <a:moveTo>
                    <a:pt x="134" y="0"/>
                  </a:moveTo>
                  <a:lnTo>
                    <a:pt x="0" y="69"/>
                  </a:lnTo>
                  <a:lnTo>
                    <a:pt x="144" y="643"/>
                  </a:lnTo>
                  <a:lnTo>
                    <a:pt x="134" y="0"/>
                  </a:lnTo>
                  <a:lnTo>
                    <a:pt x="1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3">
              <a:extLst>
                <a:ext uri="{FF2B5EF4-FFF2-40B4-BE49-F238E27FC236}">
                  <a16:creationId xmlns:a16="http://schemas.microsoft.com/office/drawing/2014/main" id="{9502AD30-1D56-1E58-33AE-BEFD5B3745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7817" y="5093443"/>
              <a:ext cx="176819" cy="708488"/>
            </a:xfrm>
            <a:custGeom>
              <a:avLst/>
              <a:gdLst>
                <a:gd name="T0" fmla="*/ 146 w 146"/>
                <a:gd name="T1" fmla="*/ 0 h 585"/>
                <a:gd name="T2" fmla="*/ 0 w 146"/>
                <a:gd name="T3" fmla="*/ 585 h 585"/>
                <a:gd name="T4" fmla="*/ 146 w 146"/>
                <a:gd name="T5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6" h="585">
                  <a:moveTo>
                    <a:pt x="146" y="0"/>
                  </a:moveTo>
                  <a:lnTo>
                    <a:pt x="0" y="585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899C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4">
              <a:extLst>
                <a:ext uri="{FF2B5EF4-FFF2-40B4-BE49-F238E27FC236}">
                  <a16:creationId xmlns:a16="http://schemas.microsoft.com/office/drawing/2014/main" id="{754F5628-1B85-D58B-7E40-BE73A5D58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7817" y="5093443"/>
              <a:ext cx="176819" cy="708488"/>
            </a:xfrm>
            <a:custGeom>
              <a:avLst/>
              <a:gdLst>
                <a:gd name="T0" fmla="*/ 146 w 146"/>
                <a:gd name="T1" fmla="*/ 0 h 585"/>
                <a:gd name="T2" fmla="*/ 0 w 146"/>
                <a:gd name="T3" fmla="*/ 585 h 585"/>
                <a:gd name="T4" fmla="*/ 146 w 146"/>
                <a:gd name="T5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6" h="585">
                  <a:moveTo>
                    <a:pt x="146" y="0"/>
                  </a:moveTo>
                  <a:lnTo>
                    <a:pt x="0" y="585"/>
                  </a:lnTo>
                  <a:lnTo>
                    <a:pt x="1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35">
              <a:extLst>
                <a:ext uri="{FF2B5EF4-FFF2-40B4-BE49-F238E27FC236}">
                  <a16:creationId xmlns:a16="http://schemas.microsoft.com/office/drawing/2014/main" id="{F1444666-979A-A141-B465-DCD231C9C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5706" y="5023200"/>
              <a:ext cx="188930" cy="778731"/>
            </a:xfrm>
            <a:custGeom>
              <a:avLst/>
              <a:gdLst>
                <a:gd name="T0" fmla="*/ 0 w 156"/>
                <a:gd name="T1" fmla="*/ 0 h 643"/>
                <a:gd name="T2" fmla="*/ 0 w 156"/>
                <a:gd name="T3" fmla="*/ 0 h 643"/>
                <a:gd name="T4" fmla="*/ 10 w 156"/>
                <a:gd name="T5" fmla="*/ 643 h 643"/>
                <a:gd name="T6" fmla="*/ 156 w 156"/>
                <a:gd name="T7" fmla="*/ 58 h 643"/>
                <a:gd name="T8" fmla="*/ 0 w 156"/>
                <a:gd name="T9" fmla="*/ 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643">
                  <a:moveTo>
                    <a:pt x="0" y="0"/>
                  </a:moveTo>
                  <a:lnTo>
                    <a:pt x="0" y="0"/>
                  </a:lnTo>
                  <a:lnTo>
                    <a:pt x="10" y="643"/>
                  </a:lnTo>
                  <a:lnTo>
                    <a:pt x="156" y="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36">
              <a:extLst>
                <a:ext uri="{FF2B5EF4-FFF2-40B4-BE49-F238E27FC236}">
                  <a16:creationId xmlns:a16="http://schemas.microsoft.com/office/drawing/2014/main" id="{812F4C7C-CE97-075A-204B-C01A3E9D8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5706" y="5023200"/>
              <a:ext cx="188930" cy="778731"/>
            </a:xfrm>
            <a:custGeom>
              <a:avLst/>
              <a:gdLst>
                <a:gd name="T0" fmla="*/ 0 w 156"/>
                <a:gd name="T1" fmla="*/ 0 h 643"/>
                <a:gd name="T2" fmla="*/ 0 w 156"/>
                <a:gd name="T3" fmla="*/ 0 h 643"/>
                <a:gd name="T4" fmla="*/ 10 w 156"/>
                <a:gd name="T5" fmla="*/ 643 h 643"/>
                <a:gd name="T6" fmla="*/ 156 w 156"/>
                <a:gd name="T7" fmla="*/ 58 h 643"/>
                <a:gd name="T8" fmla="*/ 0 w 156"/>
                <a:gd name="T9" fmla="*/ 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643">
                  <a:moveTo>
                    <a:pt x="0" y="0"/>
                  </a:moveTo>
                  <a:lnTo>
                    <a:pt x="0" y="0"/>
                  </a:lnTo>
                  <a:lnTo>
                    <a:pt x="10" y="643"/>
                  </a:lnTo>
                  <a:lnTo>
                    <a:pt x="156" y="5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37">
              <a:extLst>
                <a:ext uri="{FF2B5EF4-FFF2-40B4-BE49-F238E27FC236}">
                  <a16:creationId xmlns:a16="http://schemas.microsoft.com/office/drawing/2014/main" id="{43A62993-A2C5-F493-0FAB-456DC3D959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4563" y="5023200"/>
              <a:ext cx="93254" cy="778731"/>
            </a:xfrm>
            <a:custGeom>
              <a:avLst/>
              <a:gdLst>
                <a:gd name="T0" fmla="*/ 77 w 77"/>
                <a:gd name="T1" fmla="*/ 643 h 643"/>
                <a:gd name="T2" fmla="*/ 67 w 77"/>
                <a:gd name="T3" fmla="*/ 127 h 643"/>
                <a:gd name="T4" fmla="*/ 67 w 77"/>
                <a:gd name="T5" fmla="*/ 0 h 643"/>
                <a:gd name="T6" fmla="*/ 0 w 77"/>
                <a:gd name="T7" fmla="*/ 35 h 643"/>
                <a:gd name="T8" fmla="*/ 41 w 77"/>
                <a:gd name="T9" fmla="*/ 93 h 643"/>
                <a:gd name="T10" fmla="*/ 10 w 77"/>
                <a:gd name="T11" fmla="*/ 391 h 643"/>
                <a:gd name="T12" fmla="*/ 77 w 77"/>
                <a:gd name="T13" fmla="*/ 643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643">
                  <a:moveTo>
                    <a:pt x="77" y="643"/>
                  </a:moveTo>
                  <a:lnTo>
                    <a:pt x="67" y="127"/>
                  </a:lnTo>
                  <a:lnTo>
                    <a:pt x="67" y="0"/>
                  </a:lnTo>
                  <a:lnTo>
                    <a:pt x="0" y="35"/>
                  </a:lnTo>
                  <a:lnTo>
                    <a:pt x="41" y="93"/>
                  </a:lnTo>
                  <a:lnTo>
                    <a:pt x="10" y="391"/>
                  </a:lnTo>
                  <a:lnTo>
                    <a:pt x="77" y="64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38">
              <a:extLst>
                <a:ext uri="{FF2B5EF4-FFF2-40B4-BE49-F238E27FC236}">
                  <a16:creationId xmlns:a16="http://schemas.microsoft.com/office/drawing/2014/main" id="{486494A1-8473-8B31-4743-07FD0C345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5706" y="5023200"/>
              <a:ext cx="88410" cy="778731"/>
            </a:xfrm>
            <a:custGeom>
              <a:avLst/>
              <a:gdLst>
                <a:gd name="T0" fmla="*/ 10 w 73"/>
                <a:gd name="T1" fmla="*/ 643 h 643"/>
                <a:gd name="T2" fmla="*/ 0 w 73"/>
                <a:gd name="T3" fmla="*/ 127 h 643"/>
                <a:gd name="T4" fmla="*/ 0 w 73"/>
                <a:gd name="T5" fmla="*/ 0 h 643"/>
                <a:gd name="T6" fmla="*/ 67 w 73"/>
                <a:gd name="T7" fmla="*/ 35 h 643"/>
                <a:gd name="T8" fmla="*/ 26 w 73"/>
                <a:gd name="T9" fmla="*/ 93 h 643"/>
                <a:gd name="T10" fmla="*/ 73 w 73"/>
                <a:gd name="T11" fmla="*/ 399 h 643"/>
                <a:gd name="T12" fmla="*/ 10 w 73"/>
                <a:gd name="T13" fmla="*/ 643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643">
                  <a:moveTo>
                    <a:pt x="10" y="643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67" y="35"/>
                  </a:lnTo>
                  <a:lnTo>
                    <a:pt x="26" y="93"/>
                  </a:lnTo>
                  <a:lnTo>
                    <a:pt x="73" y="399"/>
                  </a:lnTo>
                  <a:lnTo>
                    <a:pt x="10" y="643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9">
              <a:extLst>
                <a:ext uri="{FF2B5EF4-FFF2-40B4-BE49-F238E27FC236}">
                  <a16:creationId xmlns:a16="http://schemas.microsoft.com/office/drawing/2014/main" id="{36B7AB14-ACEA-FD57-4754-1DA8B6828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6674" y="5023200"/>
              <a:ext cx="81143" cy="778731"/>
            </a:xfrm>
            <a:custGeom>
              <a:avLst/>
              <a:gdLst>
                <a:gd name="T0" fmla="*/ 67 w 67"/>
                <a:gd name="T1" fmla="*/ 634 h 643"/>
                <a:gd name="T2" fmla="*/ 67 w 67"/>
                <a:gd name="T3" fmla="*/ 643 h 643"/>
                <a:gd name="T4" fmla="*/ 0 w 67"/>
                <a:gd name="T5" fmla="*/ 391 h 643"/>
                <a:gd name="T6" fmla="*/ 57 w 67"/>
                <a:gd name="T7" fmla="*/ 0 h 643"/>
                <a:gd name="T8" fmla="*/ 67 w 67"/>
                <a:gd name="T9" fmla="*/ 634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43">
                  <a:moveTo>
                    <a:pt x="67" y="634"/>
                  </a:moveTo>
                  <a:lnTo>
                    <a:pt x="67" y="643"/>
                  </a:lnTo>
                  <a:lnTo>
                    <a:pt x="0" y="391"/>
                  </a:lnTo>
                  <a:lnTo>
                    <a:pt x="57" y="0"/>
                  </a:lnTo>
                  <a:lnTo>
                    <a:pt x="67" y="6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0">
              <a:extLst>
                <a:ext uri="{FF2B5EF4-FFF2-40B4-BE49-F238E27FC236}">
                  <a16:creationId xmlns:a16="http://schemas.microsoft.com/office/drawing/2014/main" id="{0AB4F8AC-B865-35F6-76A3-3F6F8DDE1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7291" y="4882713"/>
              <a:ext cx="450526" cy="919217"/>
            </a:xfrm>
            <a:custGeom>
              <a:avLst/>
              <a:gdLst>
                <a:gd name="T0" fmla="*/ 185 w 372"/>
                <a:gd name="T1" fmla="*/ 0 h 759"/>
                <a:gd name="T2" fmla="*/ 0 w 372"/>
                <a:gd name="T3" fmla="*/ 84 h 759"/>
                <a:gd name="T4" fmla="*/ 112 w 372"/>
                <a:gd name="T5" fmla="*/ 202 h 759"/>
                <a:gd name="T6" fmla="*/ 60 w 372"/>
                <a:gd name="T7" fmla="*/ 303 h 759"/>
                <a:gd name="T8" fmla="*/ 372 w 372"/>
                <a:gd name="T9" fmla="*/ 759 h 759"/>
                <a:gd name="T10" fmla="*/ 185 w 372"/>
                <a:gd name="T11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759">
                  <a:moveTo>
                    <a:pt x="185" y="0"/>
                  </a:moveTo>
                  <a:lnTo>
                    <a:pt x="0" y="84"/>
                  </a:lnTo>
                  <a:lnTo>
                    <a:pt x="112" y="202"/>
                  </a:lnTo>
                  <a:lnTo>
                    <a:pt x="60" y="303"/>
                  </a:lnTo>
                  <a:lnTo>
                    <a:pt x="372" y="759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41">
              <a:extLst>
                <a:ext uri="{FF2B5EF4-FFF2-40B4-BE49-F238E27FC236}">
                  <a16:creationId xmlns:a16="http://schemas.microsoft.com/office/drawing/2014/main" id="{4A214FA3-1C77-0B4A-790D-CF268C5E5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5394" y="4886346"/>
              <a:ext cx="452948" cy="915584"/>
            </a:xfrm>
            <a:custGeom>
              <a:avLst/>
              <a:gdLst>
                <a:gd name="T0" fmla="*/ 189 w 374"/>
                <a:gd name="T1" fmla="*/ 0 h 756"/>
                <a:gd name="T2" fmla="*/ 374 w 374"/>
                <a:gd name="T3" fmla="*/ 79 h 756"/>
                <a:gd name="T4" fmla="*/ 259 w 374"/>
                <a:gd name="T5" fmla="*/ 199 h 756"/>
                <a:gd name="T6" fmla="*/ 312 w 374"/>
                <a:gd name="T7" fmla="*/ 300 h 756"/>
                <a:gd name="T8" fmla="*/ 0 w 374"/>
                <a:gd name="T9" fmla="*/ 756 h 756"/>
                <a:gd name="T10" fmla="*/ 189 w 374"/>
                <a:gd name="T11" fmla="*/ 0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4" h="756">
                  <a:moveTo>
                    <a:pt x="189" y="0"/>
                  </a:moveTo>
                  <a:lnTo>
                    <a:pt x="374" y="79"/>
                  </a:lnTo>
                  <a:lnTo>
                    <a:pt x="259" y="199"/>
                  </a:lnTo>
                  <a:lnTo>
                    <a:pt x="312" y="300"/>
                  </a:lnTo>
                  <a:lnTo>
                    <a:pt x="0" y="756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42">
              <a:extLst>
                <a:ext uri="{FF2B5EF4-FFF2-40B4-BE49-F238E27FC236}">
                  <a16:creationId xmlns:a16="http://schemas.microsoft.com/office/drawing/2014/main" id="{D4484CA0-ECA8-EA19-B175-12B9F81CA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9470" y="6366298"/>
              <a:ext cx="282184" cy="6661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43">
              <a:extLst>
                <a:ext uri="{FF2B5EF4-FFF2-40B4-BE49-F238E27FC236}">
                  <a16:creationId xmlns:a16="http://schemas.microsoft.com/office/drawing/2014/main" id="{DB914F3A-B865-9D5E-7D19-F61387C6B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3979" y="6366298"/>
              <a:ext cx="282184" cy="6661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8">
              <a:extLst>
                <a:ext uri="{FF2B5EF4-FFF2-40B4-BE49-F238E27FC236}">
                  <a16:creationId xmlns:a16="http://schemas.microsoft.com/office/drawing/2014/main" id="{11E68315-D5EB-66D6-24DA-D54855A043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19956" y="4211769"/>
              <a:ext cx="755720" cy="295506"/>
            </a:xfrm>
            <a:custGeom>
              <a:avLst/>
              <a:gdLst>
                <a:gd name="T0" fmla="*/ 336 w 364"/>
                <a:gd name="T1" fmla="*/ 7 h 142"/>
                <a:gd name="T2" fmla="*/ 258 w 364"/>
                <a:gd name="T3" fmla="*/ 5 h 142"/>
                <a:gd name="T4" fmla="*/ 192 w 364"/>
                <a:gd name="T5" fmla="*/ 16 h 142"/>
                <a:gd name="T6" fmla="*/ 182 w 364"/>
                <a:gd name="T7" fmla="*/ 16 h 142"/>
                <a:gd name="T8" fmla="*/ 172 w 364"/>
                <a:gd name="T9" fmla="*/ 16 h 142"/>
                <a:gd name="T10" fmla="*/ 106 w 364"/>
                <a:gd name="T11" fmla="*/ 5 h 142"/>
                <a:gd name="T12" fmla="*/ 28 w 364"/>
                <a:gd name="T13" fmla="*/ 7 h 142"/>
                <a:gd name="T14" fmla="*/ 0 w 364"/>
                <a:gd name="T15" fmla="*/ 11 h 142"/>
                <a:gd name="T16" fmla="*/ 0 w 364"/>
                <a:gd name="T17" fmla="*/ 38 h 142"/>
                <a:gd name="T18" fmla="*/ 9 w 364"/>
                <a:gd name="T19" fmla="*/ 47 h 142"/>
                <a:gd name="T20" fmla="*/ 27 w 364"/>
                <a:gd name="T21" fmla="*/ 104 h 142"/>
                <a:gd name="T22" fmla="*/ 109 w 364"/>
                <a:gd name="T23" fmla="*/ 132 h 142"/>
                <a:gd name="T24" fmla="*/ 172 w 364"/>
                <a:gd name="T25" fmla="*/ 53 h 142"/>
                <a:gd name="T26" fmla="*/ 182 w 364"/>
                <a:gd name="T27" fmla="*/ 48 h 142"/>
                <a:gd name="T28" fmla="*/ 192 w 364"/>
                <a:gd name="T29" fmla="*/ 53 h 142"/>
                <a:gd name="T30" fmla="*/ 255 w 364"/>
                <a:gd name="T31" fmla="*/ 132 h 142"/>
                <a:gd name="T32" fmla="*/ 337 w 364"/>
                <a:gd name="T33" fmla="*/ 104 h 142"/>
                <a:gd name="T34" fmla="*/ 355 w 364"/>
                <a:gd name="T35" fmla="*/ 47 h 142"/>
                <a:gd name="T36" fmla="*/ 364 w 364"/>
                <a:gd name="T37" fmla="*/ 38 h 142"/>
                <a:gd name="T38" fmla="*/ 364 w 364"/>
                <a:gd name="T39" fmla="*/ 11 h 142"/>
                <a:gd name="T40" fmla="*/ 336 w 364"/>
                <a:gd name="T41" fmla="*/ 7 h 142"/>
                <a:gd name="T42" fmla="*/ 128 w 364"/>
                <a:gd name="T43" fmla="*/ 120 h 142"/>
                <a:gd name="T44" fmla="*/ 81 w 364"/>
                <a:gd name="T45" fmla="*/ 126 h 142"/>
                <a:gd name="T46" fmla="*/ 25 w 364"/>
                <a:gd name="T47" fmla="*/ 83 h 142"/>
                <a:gd name="T48" fmla="*/ 25 w 364"/>
                <a:gd name="T49" fmla="*/ 31 h 142"/>
                <a:gd name="T50" fmla="*/ 85 w 364"/>
                <a:gd name="T51" fmla="*/ 14 h 142"/>
                <a:gd name="T52" fmla="*/ 154 w 364"/>
                <a:gd name="T53" fmla="*/ 37 h 142"/>
                <a:gd name="T54" fmla="*/ 128 w 364"/>
                <a:gd name="T55" fmla="*/ 120 h 142"/>
                <a:gd name="T56" fmla="*/ 339 w 364"/>
                <a:gd name="T57" fmla="*/ 83 h 142"/>
                <a:gd name="T58" fmla="*/ 283 w 364"/>
                <a:gd name="T59" fmla="*/ 126 h 142"/>
                <a:gd name="T60" fmla="*/ 236 w 364"/>
                <a:gd name="T61" fmla="*/ 120 h 142"/>
                <a:gd name="T62" fmla="*/ 210 w 364"/>
                <a:gd name="T63" fmla="*/ 37 h 142"/>
                <a:gd name="T64" fmla="*/ 279 w 364"/>
                <a:gd name="T65" fmla="*/ 14 h 142"/>
                <a:gd name="T66" fmla="*/ 339 w 364"/>
                <a:gd name="T67" fmla="*/ 31 h 142"/>
                <a:gd name="T68" fmla="*/ 339 w 364"/>
                <a:gd name="T69" fmla="*/ 8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4" h="142">
                  <a:moveTo>
                    <a:pt x="336" y="7"/>
                  </a:moveTo>
                  <a:cubicBezTo>
                    <a:pt x="336" y="7"/>
                    <a:pt x="290" y="0"/>
                    <a:pt x="258" y="5"/>
                  </a:cubicBezTo>
                  <a:cubicBezTo>
                    <a:pt x="227" y="10"/>
                    <a:pt x="200" y="17"/>
                    <a:pt x="192" y="16"/>
                  </a:cubicBezTo>
                  <a:cubicBezTo>
                    <a:pt x="184" y="16"/>
                    <a:pt x="182" y="16"/>
                    <a:pt x="182" y="16"/>
                  </a:cubicBezTo>
                  <a:cubicBezTo>
                    <a:pt x="182" y="16"/>
                    <a:pt x="180" y="16"/>
                    <a:pt x="172" y="16"/>
                  </a:cubicBezTo>
                  <a:cubicBezTo>
                    <a:pt x="164" y="17"/>
                    <a:pt x="137" y="10"/>
                    <a:pt x="106" y="5"/>
                  </a:cubicBezTo>
                  <a:cubicBezTo>
                    <a:pt x="74" y="0"/>
                    <a:pt x="28" y="7"/>
                    <a:pt x="28" y="7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7" y="44"/>
                    <a:pt x="9" y="47"/>
                  </a:cubicBezTo>
                  <a:cubicBezTo>
                    <a:pt x="10" y="51"/>
                    <a:pt x="20" y="89"/>
                    <a:pt x="27" y="104"/>
                  </a:cubicBezTo>
                  <a:cubicBezTo>
                    <a:pt x="33" y="119"/>
                    <a:pt x="55" y="142"/>
                    <a:pt x="109" y="132"/>
                  </a:cubicBezTo>
                  <a:cubicBezTo>
                    <a:pt x="162" y="123"/>
                    <a:pt x="168" y="56"/>
                    <a:pt x="172" y="53"/>
                  </a:cubicBezTo>
                  <a:cubicBezTo>
                    <a:pt x="175" y="49"/>
                    <a:pt x="182" y="48"/>
                    <a:pt x="182" y="48"/>
                  </a:cubicBezTo>
                  <a:cubicBezTo>
                    <a:pt x="182" y="48"/>
                    <a:pt x="189" y="49"/>
                    <a:pt x="192" y="53"/>
                  </a:cubicBezTo>
                  <a:cubicBezTo>
                    <a:pt x="196" y="56"/>
                    <a:pt x="202" y="123"/>
                    <a:pt x="255" y="132"/>
                  </a:cubicBezTo>
                  <a:cubicBezTo>
                    <a:pt x="309" y="142"/>
                    <a:pt x="331" y="119"/>
                    <a:pt x="337" y="104"/>
                  </a:cubicBezTo>
                  <a:cubicBezTo>
                    <a:pt x="344" y="89"/>
                    <a:pt x="354" y="51"/>
                    <a:pt x="355" y="47"/>
                  </a:cubicBezTo>
                  <a:cubicBezTo>
                    <a:pt x="357" y="44"/>
                    <a:pt x="364" y="38"/>
                    <a:pt x="364" y="38"/>
                  </a:cubicBezTo>
                  <a:cubicBezTo>
                    <a:pt x="364" y="11"/>
                    <a:pt x="364" y="11"/>
                    <a:pt x="364" y="11"/>
                  </a:cubicBezTo>
                  <a:lnTo>
                    <a:pt x="336" y="7"/>
                  </a:lnTo>
                  <a:close/>
                  <a:moveTo>
                    <a:pt x="128" y="120"/>
                  </a:moveTo>
                  <a:cubicBezTo>
                    <a:pt x="128" y="120"/>
                    <a:pt x="107" y="129"/>
                    <a:pt x="81" y="126"/>
                  </a:cubicBezTo>
                  <a:cubicBezTo>
                    <a:pt x="55" y="123"/>
                    <a:pt x="40" y="125"/>
                    <a:pt x="25" y="83"/>
                  </a:cubicBezTo>
                  <a:cubicBezTo>
                    <a:pt x="25" y="83"/>
                    <a:pt x="15" y="50"/>
                    <a:pt x="25" y="31"/>
                  </a:cubicBezTo>
                  <a:cubicBezTo>
                    <a:pt x="25" y="31"/>
                    <a:pt x="32" y="14"/>
                    <a:pt x="85" y="14"/>
                  </a:cubicBezTo>
                  <a:cubicBezTo>
                    <a:pt x="139" y="14"/>
                    <a:pt x="149" y="28"/>
                    <a:pt x="154" y="37"/>
                  </a:cubicBezTo>
                  <a:cubicBezTo>
                    <a:pt x="160" y="47"/>
                    <a:pt x="163" y="96"/>
                    <a:pt x="128" y="120"/>
                  </a:cubicBezTo>
                  <a:close/>
                  <a:moveTo>
                    <a:pt x="339" y="83"/>
                  </a:moveTo>
                  <a:cubicBezTo>
                    <a:pt x="324" y="125"/>
                    <a:pt x="309" y="123"/>
                    <a:pt x="283" y="126"/>
                  </a:cubicBezTo>
                  <a:cubicBezTo>
                    <a:pt x="257" y="129"/>
                    <a:pt x="236" y="120"/>
                    <a:pt x="236" y="120"/>
                  </a:cubicBezTo>
                  <a:cubicBezTo>
                    <a:pt x="201" y="96"/>
                    <a:pt x="204" y="47"/>
                    <a:pt x="210" y="37"/>
                  </a:cubicBezTo>
                  <a:cubicBezTo>
                    <a:pt x="215" y="28"/>
                    <a:pt x="225" y="14"/>
                    <a:pt x="279" y="14"/>
                  </a:cubicBezTo>
                  <a:cubicBezTo>
                    <a:pt x="332" y="14"/>
                    <a:pt x="339" y="31"/>
                    <a:pt x="339" y="31"/>
                  </a:cubicBezTo>
                  <a:cubicBezTo>
                    <a:pt x="349" y="50"/>
                    <a:pt x="339" y="83"/>
                    <a:pt x="339" y="83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9">
              <a:extLst>
                <a:ext uri="{FF2B5EF4-FFF2-40B4-BE49-F238E27FC236}">
                  <a16:creationId xmlns:a16="http://schemas.microsoft.com/office/drawing/2014/main" id="{340A411E-DAC8-56A0-2798-B4B63F966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1761" y="5801930"/>
              <a:ext cx="26644" cy="970083"/>
            </a:xfrm>
            <a:custGeom>
              <a:avLst/>
              <a:gdLst>
                <a:gd name="T0" fmla="*/ 3 w 22"/>
                <a:gd name="T1" fmla="*/ 0 h 801"/>
                <a:gd name="T2" fmla="*/ 0 w 22"/>
                <a:gd name="T3" fmla="*/ 801 h 801"/>
                <a:gd name="T4" fmla="*/ 22 w 22"/>
                <a:gd name="T5" fmla="*/ 801 h 801"/>
                <a:gd name="T6" fmla="*/ 3 w 22"/>
                <a:gd name="T7" fmla="*/ 0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801">
                  <a:moveTo>
                    <a:pt x="3" y="0"/>
                  </a:moveTo>
                  <a:lnTo>
                    <a:pt x="0" y="801"/>
                  </a:lnTo>
                  <a:lnTo>
                    <a:pt x="22" y="80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453515" y="4722813"/>
            <a:ext cx="4227513" cy="2136775"/>
            <a:chOff x="6453515" y="4722813"/>
            <a:chExt cx="4227513" cy="2136775"/>
          </a:xfrm>
        </p:grpSpPr>
        <p:sp>
          <p:nvSpPr>
            <p:cNvPr id="27" name="Rectangle 5"/>
            <p:cNvSpPr>
              <a:spLocks noChangeArrowheads="1"/>
            </p:cNvSpPr>
            <p:nvPr/>
          </p:nvSpPr>
          <p:spPr bwMode="auto">
            <a:xfrm>
              <a:off x="6683702" y="6292851"/>
              <a:ext cx="220663" cy="565150"/>
            </a:xfrm>
            <a:prstGeom prst="rect">
              <a:avLst/>
            </a:prstGeom>
            <a:solidFill>
              <a:srgbClr val="6B4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7174240" y="5978526"/>
              <a:ext cx="165100" cy="879475"/>
            </a:xfrm>
            <a:prstGeom prst="rect">
              <a:avLst/>
            </a:prstGeom>
            <a:solidFill>
              <a:srgbClr val="593A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7"/>
            <p:cNvSpPr>
              <a:spLocks noChangeArrowheads="1"/>
            </p:cNvSpPr>
            <p:nvPr/>
          </p:nvSpPr>
          <p:spPr bwMode="auto">
            <a:xfrm>
              <a:off x="10168265" y="6292851"/>
              <a:ext cx="220663" cy="565150"/>
            </a:xfrm>
            <a:prstGeom prst="rect">
              <a:avLst/>
            </a:prstGeom>
            <a:solidFill>
              <a:srgbClr val="6B4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8"/>
            <p:cNvSpPr>
              <a:spLocks noChangeArrowheads="1"/>
            </p:cNvSpPr>
            <p:nvPr/>
          </p:nvSpPr>
          <p:spPr bwMode="auto">
            <a:xfrm>
              <a:off x="9734877" y="5978526"/>
              <a:ext cx="165100" cy="879475"/>
            </a:xfrm>
            <a:prstGeom prst="rect">
              <a:avLst/>
            </a:prstGeom>
            <a:solidFill>
              <a:srgbClr val="593A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"/>
            <p:cNvSpPr>
              <a:spLocks/>
            </p:cNvSpPr>
            <p:nvPr/>
          </p:nvSpPr>
          <p:spPr bwMode="auto">
            <a:xfrm>
              <a:off x="6453515" y="5932488"/>
              <a:ext cx="4227513" cy="373063"/>
            </a:xfrm>
            <a:custGeom>
              <a:avLst/>
              <a:gdLst>
                <a:gd name="T0" fmla="*/ 2268 w 2663"/>
                <a:gd name="T1" fmla="*/ 0 h 235"/>
                <a:gd name="T2" fmla="*/ 1331 w 2663"/>
                <a:gd name="T3" fmla="*/ 0 h 235"/>
                <a:gd name="T4" fmla="*/ 395 w 2663"/>
                <a:gd name="T5" fmla="*/ 0 h 235"/>
                <a:gd name="T6" fmla="*/ 0 w 2663"/>
                <a:gd name="T7" fmla="*/ 235 h 235"/>
                <a:gd name="T8" fmla="*/ 1331 w 2663"/>
                <a:gd name="T9" fmla="*/ 235 h 235"/>
                <a:gd name="T10" fmla="*/ 2663 w 2663"/>
                <a:gd name="T11" fmla="*/ 235 h 235"/>
                <a:gd name="T12" fmla="*/ 2268 w 2663"/>
                <a:gd name="T13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3" h="235">
                  <a:moveTo>
                    <a:pt x="2268" y="0"/>
                  </a:moveTo>
                  <a:lnTo>
                    <a:pt x="1331" y="0"/>
                  </a:lnTo>
                  <a:lnTo>
                    <a:pt x="395" y="0"/>
                  </a:lnTo>
                  <a:lnTo>
                    <a:pt x="0" y="235"/>
                  </a:lnTo>
                  <a:lnTo>
                    <a:pt x="1331" y="235"/>
                  </a:lnTo>
                  <a:lnTo>
                    <a:pt x="2663" y="235"/>
                  </a:lnTo>
                  <a:lnTo>
                    <a:pt x="2268" y="0"/>
                  </a:lnTo>
                  <a:close/>
                </a:path>
              </a:pathLst>
            </a:custGeom>
            <a:solidFill>
              <a:srgbClr val="936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10"/>
            <p:cNvSpPr>
              <a:spLocks noChangeArrowheads="1"/>
            </p:cNvSpPr>
            <p:nvPr/>
          </p:nvSpPr>
          <p:spPr bwMode="auto">
            <a:xfrm>
              <a:off x="6458277" y="6302376"/>
              <a:ext cx="4217988" cy="68263"/>
            </a:xfrm>
            <a:prstGeom prst="rect">
              <a:avLst/>
            </a:prstGeom>
            <a:solidFill>
              <a:srgbClr val="7F56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1"/>
            <p:cNvSpPr>
              <a:spLocks/>
            </p:cNvSpPr>
            <p:nvPr/>
          </p:nvSpPr>
          <p:spPr bwMode="auto">
            <a:xfrm>
              <a:off x="7552065" y="5634038"/>
              <a:ext cx="2057400" cy="701675"/>
            </a:xfrm>
            <a:custGeom>
              <a:avLst/>
              <a:gdLst>
                <a:gd name="T0" fmla="*/ 993 w 1194"/>
                <a:gd name="T1" fmla="*/ 132 h 407"/>
                <a:gd name="T2" fmla="*/ 887 w 1194"/>
                <a:gd name="T3" fmla="*/ 41 h 407"/>
                <a:gd name="T4" fmla="*/ 871 w 1194"/>
                <a:gd name="T5" fmla="*/ 30 h 407"/>
                <a:gd name="T6" fmla="*/ 708 w 1194"/>
                <a:gd name="T7" fmla="*/ 0 h 407"/>
                <a:gd name="T8" fmla="*/ 599 w 1194"/>
                <a:gd name="T9" fmla="*/ 26 h 407"/>
                <a:gd name="T10" fmla="*/ 597 w 1194"/>
                <a:gd name="T11" fmla="*/ 26 h 407"/>
                <a:gd name="T12" fmla="*/ 595 w 1194"/>
                <a:gd name="T13" fmla="*/ 26 h 407"/>
                <a:gd name="T14" fmla="*/ 486 w 1194"/>
                <a:gd name="T15" fmla="*/ 0 h 407"/>
                <a:gd name="T16" fmla="*/ 323 w 1194"/>
                <a:gd name="T17" fmla="*/ 30 h 407"/>
                <a:gd name="T18" fmla="*/ 307 w 1194"/>
                <a:gd name="T19" fmla="*/ 41 h 407"/>
                <a:gd name="T20" fmla="*/ 201 w 1194"/>
                <a:gd name="T21" fmla="*/ 132 h 407"/>
                <a:gd name="T22" fmla="*/ 0 w 1194"/>
                <a:gd name="T23" fmla="*/ 322 h 407"/>
                <a:gd name="T24" fmla="*/ 40 w 1194"/>
                <a:gd name="T25" fmla="*/ 399 h 407"/>
                <a:gd name="T26" fmla="*/ 272 w 1194"/>
                <a:gd name="T27" fmla="*/ 314 h 407"/>
                <a:gd name="T28" fmla="*/ 597 w 1194"/>
                <a:gd name="T29" fmla="*/ 314 h 407"/>
                <a:gd name="T30" fmla="*/ 922 w 1194"/>
                <a:gd name="T31" fmla="*/ 314 h 407"/>
                <a:gd name="T32" fmla="*/ 1154 w 1194"/>
                <a:gd name="T33" fmla="*/ 399 h 407"/>
                <a:gd name="T34" fmla="*/ 1194 w 1194"/>
                <a:gd name="T35" fmla="*/ 322 h 407"/>
                <a:gd name="T36" fmla="*/ 993 w 1194"/>
                <a:gd name="T37" fmla="*/ 132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4" h="407">
                  <a:moveTo>
                    <a:pt x="993" y="132"/>
                  </a:moveTo>
                  <a:cubicBezTo>
                    <a:pt x="958" y="78"/>
                    <a:pt x="887" y="41"/>
                    <a:pt x="887" y="41"/>
                  </a:cubicBezTo>
                  <a:cubicBezTo>
                    <a:pt x="884" y="35"/>
                    <a:pt x="878" y="31"/>
                    <a:pt x="871" y="30"/>
                  </a:cubicBezTo>
                  <a:cubicBezTo>
                    <a:pt x="708" y="0"/>
                    <a:pt x="708" y="0"/>
                    <a:pt x="708" y="0"/>
                  </a:cubicBezTo>
                  <a:cubicBezTo>
                    <a:pt x="679" y="16"/>
                    <a:pt x="641" y="26"/>
                    <a:pt x="599" y="26"/>
                  </a:cubicBezTo>
                  <a:cubicBezTo>
                    <a:pt x="598" y="26"/>
                    <a:pt x="598" y="26"/>
                    <a:pt x="597" y="26"/>
                  </a:cubicBezTo>
                  <a:cubicBezTo>
                    <a:pt x="596" y="26"/>
                    <a:pt x="596" y="26"/>
                    <a:pt x="595" y="26"/>
                  </a:cubicBezTo>
                  <a:cubicBezTo>
                    <a:pt x="553" y="26"/>
                    <a:pt x="515" y="16"/>
                    <a:pt x="486" y="0"/>
                  </a:cubicBezTo>
                  <a:cubicBezTo>
                    <a:pt x="323" y="30"/>
                    <a:pt x="323" y="30"/>
                    <a:pt x="323" y="30"/>
                  </a:cubicBezTo>
                  <a:cubicBezTo>
                    <a:pt x="316" y="31"/>
                    <a:pt x="310" y="35"/>
                    <a:pt x="307" y="41"/>
                  </a:cubicBezTo>
                  <a:cubicBezTo>
                    <a:pt x="307" y="41"/>
                    <a:pt x="236" y="78"/>
                    <a:pt x="201" y="132"/>
                  </a:cubicBezTo>
                  <a:cubicBezTo>
                    <a:pt x="0" y="322"/>
                    <a:pt x="0" y="322"/>
                    <a:pt x="0" y="322"/>
                  </a:cubicBezTo>
                  <a:cubicBezTo>
                    <a:pt x="0" y="322"/>
                    <a:pt x="0" y="391"/>
                    <a:pt x="40" y="399"/>
                  </a:cubicBezTo>
                  <a:cubicBezTo>
                    <a:pt x="80" y="407"/>
                    <a:pt x="272" y="314"/>
                    <a:pt x="272" y="314"/>
                  </a:cubicBezTo>
                  <a:cubicBezTo>
                    <a:pt x="597" y="314"/>
                    <a:pt x="597" y="314"/>
                    <a:pt x="597" y="314"/>
                  </a:cubicBezTo>
                  <a:cubicBezTo>
                    <a:pt x="922" y="314"/>
                    <a:pt x="922" y="314"/>
                    <a:pt x="922" y="314"/>
                  </a:cubicBezTo>
                  <a:cubicBezTo>
                    <a:pt x="922" y="314"/>
                    <a:pt x="1114" y="407"/>
                    <a:pt x="1154" y="399"/>
                  </a:cubicBezTo>
                  <a:cubicBezTo>
                    <a:pt x="1194" y="391"/>
                    <a:pt x="1194" y="322"/>
                    <a:pt x="1194" y="322"/>
                  </a:cubicBezTo>
                  <a:lnTo>
                    <a:pt x="993" y="132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2"/>
            <p:cNvSpPr>
              <a:spLocks/>
            </p:cNvSpPr>
            <p:nvPr/>
          </p:nvSpPr>
          <p:spPr bwMode="auto">
            <a:xfrm>
              <a:off x="8402965" y="5443538"/>
              <a:ext cx="349250" cy="188913"/>
            </a:xfrm>
            <a:custGeom>
              <a:avLst/>
              <a:gdLst>
                <a:gd name="T0" fmla="*/ 196 w 202"/>
                <a:gd name="T1" fmla="*/ 0 h 109"/>
                <a:gd name="T2" fmla="*/ 101 w 202"/>
                <a:gd name="T3" fmla="*/ 19 h 109"/>
                <a:gd name="T4" fmla="*/ 9 w 202"/>
                <a:gd name="T5" fmla="*/ 0 h 109"/>
                <a:gd name="T6" fmla="*/ 0 w 202"/>
                <a:gd name="T7" fmla="*/ 75 h 109"/>
                <a:gd name="T8" fmla="*/ 101 w 202"/>
                <a:gd name="T9" fmla="*/ 98 h 109"/>
                <a:gd name="T10" fmla="*/ 202 w 202"/>
                <a:gd name="T11" fmla="*/ 75 h 109"/>
                <a:gd name="T12" fmla="*/ 196 w 202"/>
                <a:gd name="T13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2" h="109">
                  <a:moveTo>
                    <a:pt x="196" y="0"/>
                  </a:moveTo>
                  <a:cubicBezTo>
                    <a:pt x="101" y="19"/>
                    <a:pt x="101" y="19"/>
                    <a:pt x="101" y="19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17" y="109"/>
                    <a:pt x="101" y="98"/>
                    <a:pt x="101" y="98"/>
                  </a:cubicBezTo>
                  <a:cubicBezTo>
                    <a:pt x="101" y="98"/>
                    <a:pt x="186" y="109"/>
                    <a:pt x="202" y="75"/>
                  </a:cubicBezTo>
                  <a:lnTo>
                    <a:pt x="196" y="0"/>
                  </a:lnTo>
                  <a:close/>
                </a:path>
              </a:pathLst>
            </a:custGeom>
            <a:solidFill>
              <a:srgbClr val="FDD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3"/>
            <p:cNvSpPr>
              <a:spLocks/>
            </p:cNvSpPr>
            <p:nvPr/>
          </p:nvSpPr>
          <p:spPr bwMode="auto">
            <a:xfrm>
              <a:off x="8342640" y="5573713"/>
              <a:ext cx="471488" cy="134938"/>
            </a:xfrm>
            <a:custGeom>
              <a:avLst/>
              <a:gdLst>
                <a:gd name="T0" fmla="*/ 237 w 273"/>
                <a:gd name="T1" fmla="*/ 0 h 78"/>
                <a:gd name="T2" fmla="*/ 136 w 273"/>
                <a:gd name="T3" fmla="*/ 10 h 78"/>
                <a:gd name="T4" fmla="*/ 35 w 273"/>
                <a:gd name="T5" fmla="*/ 0 h 78"/>
                <a:gd name="T6" fmla="*/ 0 w 273"/>
                <a:gd name="T7" fmla="*/ 40 h 78"/>
                <a:gd name="T8" fmla="*/ 136 w 273"/>
                <a:gd name="T9" fmla="*/ 76 h 78"/>
                <a:gd name="T10" fmla="*/ 273 w 273"/>
                <a:gd name="T11" fmla="*/ 40 h 78"/>
                <a:gd name="T12" fmla="*/ 237 w 273"/>
                <a:gd name="T1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3" h="78">
                  <a:moveTo>
                    <a:pt x="237" y="0"/>
                  </a:moveTo>
                  <a:cubicBezTo>
                    <a:pt x="237" y="0"/>
                    <a:pt x="206" y="10"/>
                    <a:pt x="136" y="10"/>
                  </a:cubicBezTo>
                  <a:cubicBezTo>
                    <a:pt x="66" y="10"/>
                    <a:pt x="35" y="0"/>
                    <a:pt x="35" y="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38" y="78"/>
                    <a:pt x="136" y="76"/>
                    <a:pt x="136" y="76"/>
                  </a:cubicBezTo>
                  <a:cubicBezTo>
                    <a:pt x="136" y="76"/>
                    <a:pt x="235" y="78"/>
                    <a:pt x="273" y="40"/>
                  </a:cubicBezTo>
                  <a:lnTo>
                    <a:pt x="23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4"/>
            <p:cNvSpPr>
              <a:spLocks/>
            </p:cNvSpPr>
            <p:nvPr/>
          </p:nvSpPr>
          <p:spPr bwMode="auto">
            <a:xfrm>
              <a:off x="8248977" y="5175251"/>
              <a:ext cx="146050" cy="255588"/>
            </a:xfrm>
            <a:custGeom>
              <a:avLst/>
              <a:gdLst>
                <a:gd name="T0" fmla="*/ 45 w 84"/>
                <a:gd name="T1" fmla="*/ 29 h 148"/>
                <a:gd name="T2" fmla="*/ 23 w 84"/>
                <a:gd name="T3" fmla="*/ 74 h 148"/>
                <a:gd name="T4" fmla="*/ 84 w 84"/>
                <a:gd name="T5" fmla="*/ 84 h 148"/>
                <a:gd name="T6" fmla="*/ 45 w 84"/>
                <a:gd name="T7" fmla="*/ 29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48">
                  <a:moveTo>
                    <a:pt x="45" y="29"/>
                  </a:moveTo>
                  <a:cubicBezTo>
                    <a:pt x="45" y="29"/>
                    <a:pt x="0" y="0"/>
                    <a:pt x="23" y="74"/>
                  </a:cubicBezTo>
                  <a:cubicBezTo>
                    <a:pt x="46" y="148"/>
                    <a:pt x="84" y="84"/>
                    <a:pt x="84" y="84"/>
                  </a:cubicBezTo>
                  <a:lnTo>
                    <a:pt x="45" y="29"/>
                  </a:lnTo>
                  <a:close/>
                </a:path>
              </a:pathLst>
            </a:custGeom>
            <a:solidFill>
              <a:srgbClr val="FDD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5"/>
            <p:cNvSpPr>
              <a:spLocks/>
            </p:cNvSpPr>
            <p:nvPr/>
          </p:nvSpPr>
          <p:spPr bwMode="auto">
            <a:xfrm>
              <a:off x="8782377" y="5175251"/>
              <a:ext cx="146050" cy="255588"/>
            </a:xfrm>
            <a:custGeom>
              <a:avLst/>
              <a:gdLst>
                <a:gd name="T0" fmla="*/ 39 w 85"/>
                <a:gd name="T1" fmla="*/ 29 h 148"/>
                <a:gd name="T2" fmla="*/ 61 w 85"/>
                <a:gd name="T3" fmla="*/ 74 h 148"/>
                <a:gd name="T4" fmla="*/ 0 w 85"/>
                <a:gd name="T5" fmla="*/ 84 h 148"/>
                <a:gd name="T6" fmla="*/ 39 w 85"/>
                <a:gd name="T7" fmla="*/ 29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48">
                  <a:moveTo>
                    <a:pt x="39" y="29"/>
                  </a:moveTo>
                  <a:cubicBezTo>
                    <a:pt x="39" y="29"/>
                    <a:pt x="85" y="0"/>
                    <a:pt x="61" y="74"/>
                  </a:cubicBezTo>
                  <a:cubicBezTo>
                    <a:pt x="38" y="148"/>
                    <a:pt x="0" y="84"/>
                    <a:pt x="0" y="84"/>
                  </a:cubicBezTo>
                  <a:lnTo>
                    <a:pt x="39" y="29"/>
                  </a:lnTo>
                  <a:close/>
                </a:path>
              </a:pathLst>
            </a:custGeom>
            <a:solidFill>
              <a:srgbClr val="FDD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6"/>
            <p:cNvSpPr>
              <a:spLocks/>
            </p:cNvSpPr>
            <p:nvPr/>
          </p:nvSpPr>
          <p:spPr bwMode="auto">
            <a:xfrm>
              <a:off x="8244215" y="4722813"/>
              <a:ext cx="747713" cy="788988"/>
            </a:xfrm>
            <a:custGeom>
              <a:avLst/>
              <a:gdLst>
                <a:gd name="T0" fmla="*/ 235 w 433"/>
                <a:gd name="T1" fmla="*/ 16 h 457"/>
                <a:gd name="T2" fmla="*/ 139 w 433"/>
                <a:gd name="T3" fmla="*/ 38 h 457"/>
                <a:gd name="T4" fmla="*/ 41 w 433"/>
                <a:gd name="T5" fmla="*/ 114 h 457"/>
                <a:gd name="T6" fmla="*/ 67 w 433"/>
                <a:gd name="T7" fmla="*/ 402 h 457"/>
                <a:gd name="T8" fmla="*/ 196 w 433"/>
                <a:gd name="T9" fmla="*/ 457 h 457"/>
                <a:gd name="T10" fmla="*/ 317 w 433"/>
                <a:gd name="T11" fmla="*/ 415 h 457"/>
                <a:gd name="T12" fmla="*/ 366 w 433"/>
                <a:gd name="T13" fmla="*/ 279 h 457"/>
                <a:gd name="T14" fmla="*/ 235 w 433"/>
                <a:gd name="T15" fmla="*/ 16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3" h="457">
                  <a:moveTo>
                    <a:pt x="235" y="16"/>
                  </a:moveTo>
                  <a:cubicBezTo>
                    <a:pt x="235" y="16"/>
                    <a:pt x="187" y="0"/>
                    <a:pt x="139" y="38"/>
                  </a:cubicBezTo>
                  <a:cubicBezTo>
                    <a:pt x="112" y="59"/>
                    <a:pt x="82" y="33"/>
                    <a:pt x="41" y="114"/>
                  </a:cubicBezTo>
                  <a:cubicBezTo>
                    <a:pt x="0" y="196"/>
                    <a:pt x="52" y="373"/>
                    <a:pt x="67" y="402"/>
                  </a:cubicBezTo>
                  <a:cubicBezTo>
                    <a:pt x="81" y="431"/>
                    <a:pt x="196" y="457"/>
                    <a:pt x="196" y="457"/>
                  </a:cubicBezTo>
                  <a:cubicBezTo>
                    <a:pt x="196" y="457"/>
                    <a:pt x="307" y="430"/>
                    <a:pt x="317" y="415"/>
                  </a:cubicBezTo>
                  <a:cubicBezTo>
                    <a:pt x="328" y="399"/>
                    <a:pt x="364" y="295"/>
                    <a:pt x="366" y="279"/>
                  </a:cubicBezTo>
                  <a:cubicBezTo>
                    <a:pt x="368" y="262"/>
                    <a:pt x="433" y="40"/>
                    <a:pt x="235" y="16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7"/>
            <p:cNvSpPr>
              <a:spLocks/>
            </p:cNvSpPr>
            <p:nvPr/>
          </p:nvSpPr>
          <p:spPr bwMode="auto">
            <a:xfrm>
              <a:off x="8006090" y="6056313"/>
              <a:ext cx="1154113" cy="803275"/>
            </a:xfrm>
            <a:custGeom>
              <a:avLst/>
              <a:gdLst>
                <a:gd name="T0" fmla="*/ 669 w 669"/>
                <a:gd name="T1" fmla="*/ 466 h 466"/>
                <a:gd name="T2" fmla="*/ 0 w 669"/>
                <a:gd name="T3" fmla="*/ 466 h 466"/>
                <a:gd name="T4" fmla="*/ 0 w 669"/>
                <a:gd name="T5" fmla="*/ 80 h 466"/>
                <a:gd name="T6" fmla="*/ 80 w 669"/>
                <a:gd name="T7" fmla="*/ 0 h 466"/>
                <a:gd name="T8" fmla="*/ 589 w 669"/>
                <a:gd name="T9" fmla="*/ 0 h 466"/>
                <a:gd name="T10" fmla="*/ 669 w 669"/>
                <a:gd name="T11" fmla="*/ 80 h 466"/>
                <a:gd name="T12" fmla="*/ 669 w 669"/>
                <a:gd name="T13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9" h="466">
                  <a:moveTo>
                    <a:pt x="669" y="466"/>
                  </a:moveTo>
                  <a:cubicBezTo>
                    <a:pt x="0" y="466"/>
                    <a:pt x="0" y="466"/>
                    <a:pt x="0" y="466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589" y="0"/>
                    <a:pt x="589" y="0"/>
                    <a:pt x="589" y="0"/>
                  </a:cubicBezTo>
                  <a:cubicBezTo>
                    <a:pt x="633" y="0"/>
                    <a:pt x="669" y="36"/>
                    <a:pt x="669" y="80"/>
                  </a:cubicBezTo>
                  <a:lnTo>
                    <a:pt x="669" y="466"/>
                  </a:lnTo>
                  <a:close/>
                </a:path>
              </a:pathLst>
            </a:custGeom>
            <a:solidFill>
              <a:srgbClr val="9B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8"/>
            <p:cNvSpPr>
              <a:spLocks/>
            </p:cNvSpPr>
            <p:nvPr/>
          </p:nvSpPr>
          <p:spPr bwMode="auto">
            <a:xfrm>
              <a:off x="8241040" y="6218238"/>
              <a:ext cx="684213" cy="635000"/>
            </a:xfrm>
            <a:custGeom>
              <a:avLst/>
              <a:gdLst>
                <a:gd name="T0" fmla="*/ 397 w 397"/>
                <a:gd name="T1" fmla="*/ 368 h 368"/>
                <a:gd name="T2" fmla="*/ 0 w 397"/>
                <a:gd name="T3" fmla="*/ 368 h 368"/>
                <a:gd name="T4" fmla="*/ 0 w 397"/>
                <a:gd name="T5" fmla="*/ 33 h 368"/>
                <a:gd name="T6" fmla="*/ 32 w 397"/>
                <a:gd name="T7" fmla="*/ 0 h 368"/>
                <a:gd name="T8" fmla="*/ 365 w 397"/>
                <a:gd name="T9" fmla="*/ 0 h 368"/>
                <a:gd name="T10" fmla="*/ 397 w 397"/>
                <a:gd name="T11" fmla="*/ 33 h 368"/>
                <a:gd name="T12" fmla="*/ 397 w 397"/>
                <a:gd name="T13" fmla="*/ 368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7" h="368">
                  <a:moveTo>
                    <a:pt x="397" y="368"/>
                  </a:moveTo>
                  <a:cubicBezTo>
                    <a:pt x="0" y="368"/>
                    <a:pt x="0" y="368"/>
                    <a:pt x="0" y="368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365" y="0"/>
                    <a:pt x="365" y="0"/>
                    <a:pt x="365" y="0"/>
                  </a:cubicBezTo>
                  <a:cubicBezTo>
                    <a:pt x="383" y="0"/>
                    <a:pt x="397" y="15"/>
                    <a:pt x="397" y="33"/>
                  </a:cubicBezTo>
                  <a:lnTo>
                    <a:pt x="397" y="368"/>
                  </a:lnTo>
                  <a:close/>
                </a:path>
              </a:pathLst>
            </a:custGeom>
            <a:solidFill>
              <a:srgbClr val="8E8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94"/>
            <p:cNvSpPr>
              <a:spLocks/>
            </p:cNvSpPr>
            <p:nvPr/>
          </p:nvSpPr>
          <p:spPr bwMode="auto">
            <a:xfrm>
              <a:off x="6950402" y="6151563"/>
              <a:ext cx="96838" cy="42863"/>
            </a:xfrm>
            <a:custGeom>
              <a:avLst/>
              <a:gdLst>
                <a:gd name="T0" fmla="*/ 59 w 61"/>
                <a:gd name="T1" fmla="*/ 0 h 27"/>
                <a:gd name="T2" fmla="*/ 61 w 61"/>
                <a:gd name="T3" fmla="*/ 5 h 27"/>
                <a:gd name="T4" fmla="*/ 2 w 61"/>
                <a:gd name="T5" fmla="*/ 27 h 27"/>
                <a:gd name="T6" fmla="*/ 0 w 61"/>
                <a:gd name="T7" fmla="*/ 23 h 27"/>
                <a:gd name="T8" fmla="*/ 59 w 61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27">
                  <a:moveTo>
                    <a:pt x="59" y="0"/>
                  </a:moveTo>
                  <a:lnTo>
                    <a:pt x="61" y="5"/>
                  </a:lnTo>
                  <a:lnTo>
                    <a:pt x="2" y="27"/>
                  </a:lnTo>
                  <a:lnTo>
                    <a:pt x="0" y="2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4C50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95"/>
            <p:cNvSpPr>
              <a:spLocks/>
            </p:cNvSpPr>
            <p:nvPr/>
          </p:nvSpPr>
          <p:spPr bwMode="auto">
            <a:xfrm>
              <a:off x="6945640" y="6142038"/>
              <a:ext cx="98425" cy="46038"/>
            </a:xfrm>
            <a:custGeom>
              <a:avLst/>
              <a:gdLst>
                <a:gd name="T0" fmla="*/ 62 w 62"/>
                <a:gd name="T1" fmla="*/ 6 h 29"/>
                <a:gd name="T2" fmla="*/ 61 w 62"/>
                <a:gd name="T3" fmla="*/ 0 h 29"/>
                <a:gd name="T4" fmla="*/ 0 w 62"/>
                <a:gd name="T5" fmla="*/ 23 h 29"/>
                <a:gd name="T6" fmla="*/ 3 w 62"/>
                <a:gd name="T7" fmla="*/ 29 h 29"/>
                <a:gd name="T8" fmla="*/ 62 w 62"/>
                <a:gd name="T9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29">
                  <a:moveTo>
                    <a:pt x="62" y="6"/>
                  </a:moveTo>
                  <a:lnTo>
                    <a:pt x="61" y="0"/>
                  </a:lnTo>
                  <a:lnTo>
                    <a:pt x="0" y="23"/>
                  </a:lnTo>
                  <a:lnTo>
                    <a:pt x="3" y="29"/>
                  </a:lnTo>
                  <a:lnTo>
                    <a:pt x="62" y="6"/>
                  </a:lnTo>
                  <a:close/>
                </a:path>
              </a:pathLst>
            </a:custGeom>
            <a:solidFill>
              <a:srgbClr val="6266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96"/>
            <p:cNvSpPr>
              <a:spLocks/>
            </p:cNvSpPr>
            <p:nvPr/>
          </p:nvSpPr>
          <p:spPr bwMode="auto">
            <a:xfrm>
              <a:off x="6944052" y="6135688"/>
              <a:ext cx="98425" cy="42863"/>
            </a:xfrm>
            <a:custGeom>
              <a:avLst/>
              <a:gdLst>
                <a:gd name="T0" fmla="*/ 60 w 62"/>
                <a:gd name="T1" fmla="*/ 0 h 27"/>
                <a:gd name="T2" fmla="*/ 62 w 62"/>
                <a:gd name="T3" fmla="*/ 4 h 27"/>
                <a:gd name="T4" fmla="*/ 1 w 62"/>
                <a:gd name="T5" fmla="*/ 27 h 27"/>
                <a:gd name="T6" fmla="*/ 0 w 62"/>
                <a:gd name="T7" fmla="*/ 22 h 27"/>
                <a:gd name="T8" fmla="*/ 60 w 62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27">
                  <a:moveTo>
                    <a:pt x="60" y="0"/>
                  </a:moveTo>
                  <a:lnTo>
                    <a:pt x="62" y="4"/>
                  </a:lnTo>
                  <a:lnTo>
                    <a:pt x="1" y="27"/>
                  </a:lnTo>
                  <a:lnTo>
                    <a:pt x="0" y="2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4C50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97"/>
            <p:cNvSpPr>
              <a:spLocks/>
            </p:cNvSpPr>
            <p:nvPr/>
          </p:nvSpPr>
          <p:spPr bwMode="auto">
            <a:xfrm>
              <a:off x="6950402" y="6151563"/>
              <a:ext cx="96838" cy="42863"/>
            </a:xfrm>
            <a:custGeom>
              <a:avLst/>
              <a:gdLst>
                <a:gd name="T0" fmla="*/ 59 w 61"/>
                <a:gd name="T1" fmla="*/ 0 h 27"/>
                <a:gd name="T2" fmla="*/ 61 w 61"/>
                <a:gd name="T3" fmla="*/ 5 h 27"/>
                <a:gd name="T4" fmla="*/ 2 w 61"/>
                <a:gd name="T5" fmla="*/ 27 h 27"/>
                <a:gd name="T6" fmla="*/ 0 w 61"/>
                <a:gd name="T7" fmla="*/ 23 h 27"/>
                <a:gd name="T8" fmla="*/ 59 w 61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27">
                  <a:moveTo>
                    <a:pt x="59" y="0"/>
                  </a:moveTo>
                  <a:lnTo>
                    <a:pt x="61" y="5"/>
                  </a:lnTo>
                  <a:lnTo>
                    <a:pt x="2" y="27"/>
                  </a:lnTo>
                  <a:lnTo>
                    <a:pt x="0" y="2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D8A3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98"/>
            <p:cNvSpPr>
              <a:spLocks/>
            </p:cNvSpPr>
            <p:nvPr/>
          </p:nvSpPr>
          <p:spPr bwMode="auto">
            <a:xfrm>
              <a:off x="6945640" y="6142038"/>
              <a:ext cx="98425" cy="46038"/>
            </a:xfrm>
            <a:custGeom>
              <a:avLst/>
              <a:gdLst>
                <a:gd name="T0" fmla="*/ 62 w 62"/>
                <a:gd name="T1" fmla="*/ 6 h 29"/>
                <a:gd name="T2" fmla="*/ 61 w 62"/>
                <a:gd name="T3" fmla="*/ 0 h 29"/>
                <a:gd name="T4" fmla="*/ 0 w 62"/>
                <a:gd name="T5" fmla="*/ 23 h 29"/>
                <a:gd name="T6" fmla="*/ 3 w 62"/>
                <a:gd name="T7" fmla="*/ 29 h 29"/>
                <a:gd name="T8" fmla="*/ 62 w 62"/>
                <a:gd name="T9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29">
                  <a:moveTo>
                    <a:pt x="62" y="6"/>
                  </a:moveTo>
                  <a:lnTo>
                    <a:pt x="61" y="0"/>
                  </a:lnTo>
                  <a:lnTo>
                    <a:pt x="0" y="23"/>
                  </a:lnTo>
                  <a:lnTo>
                    <a:pt x="3" y="29"/>
                  </a:lnTo>
                  <a:lnTo>
                    <a:pt x="62" y="6"/>
                  </a:lnTo>
                  <a:close/>
                </a:path>
              </a:pathLst>
            </a:custGeom>
            <a:solidFill>
              <a:srgbClr val="EDB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99"/>
            <p:cNvSpPr>
              <a:spLocks/>
            </p:cNvSpPr>
            <p:nvPr/>
          </p:nvSpPr>
          <p:spPr bwMode="auto">
            <a:xfrm>
              <a:off x="6944052" y="6135688"/>
              <a:ext cx="98425" cy="42863"/>
            </a:xfrm>
            <a:custGeom>
              <a:avLst/>
              <a:gdLst>
                <a:gd name="T0" fmla="*/ 60 w 62"/>
                <a:gd name="T1" fmla="*/ 0 h 27"/>
                <a:gd name="T2" fmla="*/ 62 w 62"/>
                <a:gd name="T3" fmla="*/ 4 h 27"/>
                <a:gd name="T4" fmla="*/ 1 w 62"/>
                <a:gd name="T5" fmla="*/ 27 h 27"/>
                <a:gd name="T6" fmla="*/ 0 w 62"/>
                <a:gd name="T7" fmla="*/ 22 h 27"/>
                <a:gd name="T8" fmla="*/ 60 w 62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27">
                  <a:moveTo>
                    <a:pt x="60" y="0"/>
                  </a:moveTo>
                  <a:lnTo>
                    <a:pt x="62" y="4"/>
                  </a:lnTo>
                  <a:lnTo>
                    <a:pt x="1" y="27"/>
                  </a:lnTo>
                  <a:lnTo>
                    <a:pt x="0" y="2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D8A3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00"/>
            <p:cNvSpPr>
              <a:spLocks/>
            </p:cNvSpPr>
            <p:nvPr/>
          </p:nvSpPr>
          <p:spPr bwMode="auto">
            <a:xfrm>
              <a:off x="7037715" y="6135688"/>
              <a:ext cx="23813" cy="23813"/>
            </a:xfrm>
            <a:custGeom>
              <a:avLst/>
              <a:gdLst>
                <a:gd name="T0" fmla="*/ 6 w 15"/>
                <a:gd name="T1" fmla="*/ 15 h 15"/>
                <a:gd name="T2" fmla="*/ 6 w 15"/>
                <a:gd name="T3" fmla="*/ 15 h 15"/>
                <a:gd name="T4" fmla="*/ 15 w 15"/>
                <a:gd name="T5" fmla="*/ 3 h 15"/>
                <a:gd name="T6" fmla="*/ 1 w 15"/>
                <a:gd name="T7" fmla="*/ 0 h 15"/>
                <a:gd name="T8" fmla="*/ 0 w 15"/>
                <a:gd name="T9" fmla="*/ 0 h 15"/>
                <a:gd name="T10" fmla="*/ 6 w 15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5">
                  <a:moveTo>
                    <a:pt x="6" y="15"/>
                  </a:moveTo>
                  <a:lnTo>
                    <a:pt x="6" y="15"/>
                  </a:lnTo>
                  <a:lnTo>
                    <a:pt x="15" y="3"/>
                  </a:lnTo>
                  <a:lnTo>
                    <a:pt x="1" y="0"/>
                  </a:lnTo>
                  <a:lnTo>
                    <a:pt x="0" y="0"/>
                  </a:lnTo>
                  <a:lnTo>
                    <a:pt x="6" y="15"/>
                  </a:lnTo>
                  <a:close/>
                </a:path>
              </a:pathLst>
            </a:custGeom>
            <a:solidFill>
              <a:srgbClr val="E9D0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01"/>
            <p:cNvSpPr>
              <a:spLocks/>
            </p:cNvSpPr>
            <p:nvPr/>
          </p:nvSpPr>
          <p:spPr bwMode="auto">
            <a:xfrm>
              <a:off x="6934527" y="6170613"/>
              <a:ext cx="20638" cy="26988"/>
            </a:xfrm>
            <a:custGeom>
              <a:avLst/>
              <a:gdLst>
                <a:gd name="T0" fmla="*/ 2 w 12"/>
                <a:gd name="T1" fmla="*/ 10 h 16"/>
                <a:gd name="T2" fmla="*/ 2 w 12"/>
                <a:gd name="T3" fmla="*/ 10 h 16"/>
                <a:gd name="T4" fmla="*/ 12 w 12"/>
                <a:gd name="T5" fmla="*/ 14 h 16"/>
                <a:gd name="T6" fmla="*/ 12 w 12"/>
                <a:gd name="T7" fmla="*/ 14 h 16"/>
                <a:gd name="T8" fmla="*/ 7 w 12"/>
                <a:gd name="T9" fmla="*/ 0 h 16"/>
                <a:gd name="T10" fmla="*/ 6 w 12"/>
                <a:gd name="T11" fmla="*/ 0 h 16"/>
                <a:gd name="T12" fmla="*/ 2 w 12"/>
                <a:gd name="T13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6">
                  <a:moveTo>
                    <a:pt x="2" y="10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3" y="14"/>
                    <a:pt x="8" y="16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2"/>
                    <a:pt x="0" y="6"/>
                    <a:pt x="2" y="10"/>
                  </a:cubicBezTo>
                  <a:close/>
                </a:path>
              </a:pathLst>
            </a:custGeom>
            <a:solidFill>
              <a:srgbClr val="EE70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302"/>
            <p:cNvSpPr>
              <a:spLocks/>
            </p:cNvSpPr>
            <p:nvPr/>
          </p:nvSpPr>
          <p:spPr bwMode="auto">
            <a:xfrm>
              <a:off x="7058352" y="6138863"/>
              <a:ext cx="3175" cy="4763"/>
            </a:xfrm>
            <a:custGeom>
              <a:avLst/>
              <a:gdLst>
                <a:gd name="T0" fmla="*/ 1 w 2"/>
                <a:gd name="T1" fmla="*/ 3 h 3"/>
                <a:gd name="T2" fmla="*/ 2 w 2"/>
                <a:gd name="T3" fmla="*/ 1 h 3"/>
                <a:gd name="T4" fmla="*/ 0 w 2"/>
                <a:gd name="T5" fmla="*/ 0 h 3"/>
                <a:gd name="T6" fmla="*/ 1 w 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lnTo>
                    <a:pt x="2" y="1"/>
                  </a:lnTo>
                  <a:lnTo>
                    <a:pt x="0" y="0"/>
                  </a:lnTo>
                  <a:lnTo>
                    <a:pt x="1" y="3"/>
                  </a:lnTo>
                  <a:close/>
                </a:path>
              </a:pathLst>
            </a:custGeom>
            <a:solidFill>
              <a:srgbClr val="4C50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04"/>
            <p:cNvSpPr>
              <a:spLocks/>
            </p:cNvSpPr>
            <p:nvPr/>
          </p:nvSpPr>
          <p:spPr bwMode="auto">
            <a:xfrm>
              <a:off x="7167890" y="6015038"/>
              <a:ext cx="374650" cy="115888"/>
            </a:xfrm>
            <a:custGeom>
              <a:avLst/>
              <a:gdLst>
                <a:gd name="T0" fmla="*/ 108 w 236"/>
                <a:gd name="T1" fmla="*/ 0 h 73"/>
                <a:gd name="T2" fmla="*/ 0 w 236"/>
                <a:gd name="T3" fmla="*/ 73 h 73"/>
                <a:gd name="T4" fmla="*/ 147 w 236"/>
                <a:gd name="T5" fmla="*/ 73 h 73"/>
                <a:gd name="T6" fmla="*/ 236 w 236"/>
                <a:gd name="T7" fmla="*/ 0 h 73"/>
                <a:gd name="T8" fmla="*/ 108 w 236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73">
                  <a:moveTo>
                    <a:pt x="108" y="0"/>
                  </a:moveTo>
                  <a:lnTo>
                    <a:pt x="0" y="73"/>
                  </a:lnTo>
                  <a:lnTo>
                    <a:pt x="147" y="73"/>
                  </a:lnTo>
                  <a:lnTo>
                    <a:pt x="236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05"/>
            <p:cNvSpPr>
              <a:spLocks/>
            </p:cNvSpPr>
            <p:nvPr/>
          </p:nvSpPr>
          <p:spPr bwMode="auto">
            <a:xfrm>
              <a:off x="7183765" y="6030913"/>
              <a:ext cx="381000" cy="120650"/>
            </a:xfrm>
            <a:custGeom>
              <a:avLst/>
              <a:gdLst>
                <a:gd name="T0" fmla="*/ 113 w 240"/>
                <a:gd name="T1" fmla="*/ 0 h 76"/>
                <a:gd name="T2" fmla="*/ 0 w 240"/>
                <a:gd name="T3" fmla="*/ 63 h 76"/>
                <a:gd name="T4" fmla="*/ 146 w 240"/>
                <a:gd name="T5" fmla="*/ 76 h 76"/>
                <a:gd name="T6" fmla="*/ 240 w 240"/>
                <a:gd name="T7" fmla="*/ 11 h 76"/>
                <a:gd name="T8" fmla="*/ 113 w 240"/>
                <a:gd name="T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76">
                  <a:moveTo>
                    <a:pt x="113" y="0"/>
                  </a:moveTo>
                  <a:lnTo>
                    <a:pt x="0" y="63"/>
                  </a:lnTo>
                  <a:lnTo>
                    <a:pt x="146" y="76"/>
                  </a:lnTo>
                  <a:lnTo>
                    <a:pt x="240" y="11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1" name="Title 1"/>
          <p:cNvSpPr txBox="1">
            <a:spLocks/>
          </p:cNvSpPr>
          <p:nvPr/>
        </p:nvSpPr>
        <p:spPr>
          <a:xfrm>
            <a:off x="1372233" y="2682723"/>
            <a:ext cx="9144000" cy="746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gnika" panose="02010003020600000004" pitchFamily="50" charset="0"/>
                <a:ea typeface="Fira Sans ExtraBold Italic" panose="00000900000000000000" pitchFamily="50" charset="0"/>
                <a:cs typeface="Clear Sans Light" panose="020B0303030202020304" pitchFamily="34" charset="0"/>
              </a:rPr>
              <a:t>감사합니다</a:t>
            </a:r>
            <a:endParaRPr lang="en-GB" sz="3800" b="1" dirty="0">
              <a:solidFill>
                <a:schemeClr val="tx1">
                  <a:lumMod val="75000"/>
                  <a:lumOff val="25000"/>
                </a:schemeClr>
              </a:solidFill>
              <a:latin typeface="Signika" panose="02010003020600000004" pitchFamily="50" charset="0"/>
              <a:ea typeface="Fira Sans ExtraBold Italic" panose="00000900000000000000" pitchFamily="50" charset="0"/>
              <a:cs typeface="Clear Sans Light" panose="020B0303030202020304" pitchFamily="34" charset="0"/>
            </a:endParaRPr>
          </a:p>
        </p:txBody>
      </p:sp>
      <p:sp>
        <p:nvSpPr>
          <p:cNvPr id="92" name="Subtitle 2"/>
          <p:cNvSpPr txBox="1">
            <a:spLocks/>
          </p:cNvSpPr>
          <p:nvPr/>
        </p:nvSpPr>
        <p:spPr>
          <a:xfrm>
            <a:off x="2289808" y="3330059"/>
            <a:ext cx="7308850" cy="369332"/>
          </a:xfrm>
          <a:prstGeom prst="rect">
            <a:avLst/>
          </a:prstGeom>
        </p:spPr>
        <p:txBody>
          <a:bodyPr vert="horz" wrap="square" lIns="121920" tIns="60960" rIns="121920" bIns="60960" rtlCol="0">
            <a:spAutoFit/>
          </a:bodyPr>
          <a:lstStyle/>
          <a:p>
            <a:pPr algn="ctr" defTabSz="1219050">
              <a:spcBef>
                <a:spcPct val="20000"/>
              </a:spcBef>
              <a:defRPr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lear Sans Light" panose="020B0303030202020304" pitchFamily="34" charset="0"/>
              </a:rPr>
              <a:t>Share note</a:t>
            </a:r>
          </a:p>
        </p:txBody>
      </p:sp>
      <p:sp>
        <p:nvSpPr>
          <p:cNvPr id="95" name="Freeform 34">
            <a:extLst>
              <a:ext uri="{FF2B5EF4-FFF2-40B4-BE49-F238E27FC236}">
                <a16:creationId xmlns:a16="http://schemas.microsoft.com/office/drawing/2014/main" id="{89A3C301-3043-A375-C6BF-9C45BC963915}"/>
              </a:ext>
            </a:extLst>
          </p:cNvPr>
          <p:cNvSpPr>
            <a:spLocks/>
          </p:cNvSpPr>
          <p:nvPr/>
        </p:nvSpPr>
        <p:spPr bwMode="auto">
          <a:xfrm>
            <a:off x="9449275" y="3587750"/>
            <a:ext cx="736304" cy="560693"/>
          </a:xfrm>
          <a:custGeom>
            <a:avLst/>
            <a:gdLst>
              <a:gd name="T0" fmla="*/ 1556 w 1601"/>
              <a:gd name="T1" fmla="*/ 452 h 1147"/>
              <a:gd name="T2" fmla="*/ 1348 w 1601"/>
              <a:gd name="T3" fmla="*/ 361 h 1147"/>
              <a:gd name="T4" fmla="*/ 1318 w 1601"/>
              <a:gd name="T5" fmla="*/ 362 h 1147"/>
              <a:gd name="T6" fmla="*/ 1232 w 1601"/>
              <a:gd name="T7" fmla="*/ 166 h 1147"/>
              <a:gd name="T8" fmla="*/ 1084 w 1601"/>
              <a:gd name="T9" fmla="*/ 111 h 1147"/>
              <a:gd name="T10" fmla="*/ 964 w 1601"/>
              <a:gd name="T11" fmla="*/ 135 h 1147"/>
              <a:gd name="T12" fmla="*/ 706 w 1601"/>
              <a:gd name="T13" fmla="*/ 0 h 1147"/>
              <a:gd name="T14" fmla="*/ 691 w 1601"/>
              <a:gd name="T15" fmla="*/ 1 h 1147"/>
              <a:gd name="T16" fmla="*/ 426 w 1601"/>
              <a:gd name="T17" fmla="*/ 223 h 1147"/>
              <a:gd name="T18" fmla="*/ 378 w 1601"/>
              <a:gd name="T19" fmla="*/ 218 h 1147"/>
              <a:gd name="T20" fmla="*/ 226 w 1601"/>
              <a:gd name="T21" fmla="*/ 331 h 1147"/>
              <a:gd name="T22" fmla="*/ 208 w 1601"/>
              <a:gd name="T23" fmla="*/ 330 h 1147"/>
              <a:gd name="T24" fmla="*/ 47 w 1601"/>
              <a:gd name="T25" fmla="*/ 433 h 1147"/>
              <a:gd name="T26" fmla="*/ 41 w 1601"/>
              <a:gd name="T27" fmla="*/ 672 h 1147"/>
              <a:gd name="T28" fmla="*/ 264 w 1601"/>
              <a:gd name="T29" fmla="*/ 794 h 1147"/>
              <a:gd name="T30" fmla="*/ 349 w 1601"/>
              <a:gd name="T31" fmla="*/ 785 h 1147"/>
              <a:gd name="T32" fmla="*/ 499 w 1601"/>
              <a:gd name="T33" fmla="*/ 927 h 1147"/>
              <a:gd name="T34" fmla="*/ 538 w 1601"/>
              <a:gd name="T35" fmla="*/ 930 h 1147"/>
              <a:gd name="T36" fmla="*/ 710 w 1601"/>
              <a:gd name="T37" fmla="*/ 849 h 1147"/>
              <a:gd name="T38" fmla="*/ 872 w 1601"/>
              <a:gd name="T39" fmla="*/ 962 h 1147"/>
              <a:gd name="T40" fmla="*/ 741 w 1601"/>
              <a:gd name="T41" fmla="*/ 1147 h 1147"/>
              <a:gd name="T42" fmla="*/ 1211 w 1601"/>
              <a:gd name="T43" fmla="*/ 839 h 1147"/>
              <a:gd name="T44" fmla="*/ 1213 w 1601"/>
              <a:gd name="T45" fmla="*/ 834 h 1147"/>
              <a:gd name="T46" fmla="*/ 1280 w 1601"/>
              <a:gd name="T47" fmla="*/ 844 h 1147"/>
              <a:gd name="T48" fmla="*/ 1415 w 1601"/>
              <a:gd name="T49" fmla="*/ 771 h 1147"/>
              <a:gd name="T50" fmla="*/ 1564 w 1601"/>
              <a:gd name="T51" fmla="*/ 663 h 1147"/>
              <a:gd name="T52" fmla="*/ 1556 w 1601"/>
              <a:gd name="T53" fmla="*/ 452 h 1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601" h="1147">
                <a:moveTo>
                  <a:pt x="1556" y="452"/>
                </a:moveTo>
                <a:cubicBezTo>
                  <a:pt x="1496" y="373"/>
                  <a:pt x="1400" y="361"/>
                  <a:pt x="1348" y="361"/>
                </a:cubicBezTo>
                <a:cubicBezTo>
                  <a:pt x="1336" y="361"/>
                  <a:pt x="1326" y="362"/>
                  <a:pt x="1318" y="362"/>
                </a:cubicBezTo>
                <a:cubicBezTo>
                  <a:pt x="1323" y="328"/>
                  <a:pt x="1321" y="247"/>
                  <a:pt x="1232" y="166"/>
                </a:cubicBezTo>
                <a:cubicBezTo>
                  <a:pt x="1192" y="130"/>
                  <a:pt x="1142" y="111"/>
                  <a:pt x="1084" y="111"/>
                </a:cubicBezTo>
                <a:cubicBezTo>
                  <a:pt x="1030" y="111"/>
                  <a:pt x="984" y="127"/>
                  <a:pt x="964" y="135"/>
                </a:cubicBezTo>
                <a:cubicBezTo>
                  <a:pt x="946" y="101"/>
                  <a:pt x="880" y="0"/>
                  <a:pt x="706" y="0"/>
                </a:cubicBezTo>
                <a:cubicBezTo>
                  <a:pt x="701" y="0"/>
                  <a:pt x="696" y="0"/>
                  <a:pt x="691" y="1"/>
                </a:cubicBezTo>
                <a:cubicBezTo>
                  <a:pt x="481" y="7"/>
                  <a:pt x="435" y="175"/>
                  <a:pt x="426" y="223"/>
                </a:cubicBezTo>
                <a:cubicBezTo>
                  <a:pt x="409" y="220"/>
                  <a:pt x="393" y="218"/>
                  <a:pt x="378" y="218"/>
                </a:cubicBezTo>
                <a:cubicBezTo>
                  <a:pt x="271" y="218"/>
                  <a:pt x="235" y="301"/>
                  <a:pt x="226" y="331"/>
                </a:cubicBezTo>
                <a:cubicBezTo>
                  <a:pt x="220" y="331"/>
                  <a:pt x="214" y="330"/>
                  <a:pt x="208" y="330"/>
                </a:cubicBezTo>
                <a:cubicBezTo>
                  <a:pt x="146" y="330"/>
                  <a:pt x="84" y="370"/>
                  <a:pt x="47" y="433"/>
                </a:cubicBezTo>
                <a:cubicBezTo>
                  <a:pt x="2" y="509"/>
                  <a:pt x="0" y="598"/>
                  <a:pt x="41" y="672"/>
                </a:cubicBezTo>
                <a:cubicBezTo>
                  <a:pt x="97" y="773"/>
                  <a:pt x="193" y="794"/>
                  <a:pt x="264" y="794"/>
                </a:cubicBezTo>
                <a:cubicBezTo>
                  <a:pt x="301" y="794"/>
                  <a:pt x="332" y="789"/>
                  <a:pt x="349" y="785"/>
                </a:cubicBezTo>
                <a:cubicBezTo>
                  <a:pt x="355" y="819"/>
                  <a:pt x="382" y="907"/>
                  <a:pt x="499" y="927"/>
                </a:cubicBezTo>
                <a:cubicBezTo>
                  <a:pt x="512" y="929"/>
                  <a:pt x="525" y="930"/>
                  <a:pt x="538" y="930"/>
                </a:cubicBezTo>
                <a:cubicBezTo>
                  <a:pt x="626" y="930"/>
                  <a:pt x="684" y="878"/>
                  <a:pt x="710" y="849"/>
                </a:cubicBezTo>
                <a:cubicBezTo>
                  <a:pt x="722" y="881"/>
                  <a:pt x="758" y="933"/>
                  <a:pt x="872" y="962"/>
                </a:cubicBezTo>
                <a:cubicBezTo>
                  <a:pt x="856" y="1023"/>
                  <a:pt x="822" y="1105"/>
                  <a:pt x="741" y="1147"/>
                </a:cubicBezTo>
                <a:cubicBezTo>
                  <a:pt x="741" y="1147"/>
                  <a:pt x="1064" y="1147"/>
                  <a:pt x="1211" y="839"/>
                </a:cubicBezTo>
                <a:cubicBezTo>
                  <a:pt x="1212" y="837"/>
                  <a:pt x="1212" y="835"/>
                  <a:pt x="1213" y="834"/>
                </a:cubicBezTo>
                <a:cubicBezTo>
                  <a:pt x="1236" y="841"/>
                  <a:pt x="1259" y="844"/>
                  <a:pt x="1280" y="844"/>
                </a:cubicBezTo>
                <a:cubicBezTo>
                  <a:pt x="1364" y="844"/>
                  <a:pt x="1403" y="791"/>
                  <a:pt x="1415" y="771"/>
                </a:cubicBezTo>
                <a:cubicBezTo>
                  <a:pt x="1474" y="770"/>
                  <a:pt x="1531" y="728"/>
                  <a:pt x="1564" y="663"/>
                </a:cubicBezTo>
                <a:cubicBezTo>
                  <a:pt x="1601" y="589"/>
                  <a:pt x="1598" y="508"/>
                  <a:pt x="1556" y="452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9" name="Google Shape;9441;p74">
            <a:extLst>
              <a:ext uri="{FF2B5EF4-FFF2-40B4-BE49-F238E27FC236}">
                <a16:creationId xmlns:a16="http://schemas.microsoft.com/office/drawing/2014/main" id="{8EDD1164-0F85-5977-D07C-0810FF72ED7F}"/>
              </a:ext>
            </a:extLst>
          </p:cNvPr>
          <p:cNvGrpSpPr/>
          <p:nvPr/>
        </p:nvGrpSpPr>
        <p:grpSpPr>
          <a:xfrm>
            <a:off x="9691104" y="3724278"/>
            <a:ext cx="281380" cy="228455"/>
            <a:chOff x="-6690625" y="3631325"/>
            <a:chExt cx="307225" cy="292225"/>
          </a:xfrm>
        </p:grpSpPr>
        <p:sp>
          <p:nvSpPr>
            <p:cNvPr id="100" name="Google Shape;9442;p74">
              <a:extLst>
                <a:ext uri="{FF2B5EF4-FFF2-40B4-BE49-F238E27FC236}">
                  <a16:creationId xmlns:a16="http://schemas.microsoft.com/office/drawing/2014/main" id="{209B4402-8EDD-5632-7867-41FC78439BF0}"/>
                </a:ext>
              </a:extLst>
            </p:cNvPr>
            <p:cNvSpPr/>
            <p:nvPr/>
          </p:nvSpPr>
          <p:spPr>
            <a:xfrm>
              <a:off x="-6690625" y="3631325"/>
              <a:ext cx="222925" cy="292225"/>
            </a:xfrm>
            <a:custGeom>
              <a:avLst/>
              <a:gdLst/>
              <a:ahLst/>
              <a:cxnLst/>
              <a:rect l="l" t="t" r="r" b="b"/>
              <a:pathLst>
                <a:path w="8917" h="11689" extrusionOk="0">
                  <a:moveTo>
                    <a:pt x="5861" y="2773"/>
                  </a:moveTo>
                  <a:cubicBezTo>
                    <a:pt x="6270" y="2773"/>
                    <a:pt x="6333" y="3435"/>
                    <a:pt x="5861" y="3435"/>
                  </a:cubicBezTo>
                  <a:lnTo>
                    <a:pt x="3813" y="3435"/>
                  </a:lnTo>
                  <a:cubicBezTo>
                    <a:pt x="3372" y="3435"/>
                    <a:pt x="3340" y="2773"/>
                    <a:pt x="3813" y="2773"/>
                  </a:cubicBezTo>
                  <a:close/>
                  <a:moveTo>
                    <a:pt x="2742" y="0"/>
                  </a:moveTo>
                  <a:lnTo>
                    <a:pt x="2742" y="2395"/>
                  </a:lnTo>
                  <a:cubicBezTo>
                    <a:pt x="2742" y="2584"/>
                    <a:pt x="2584" y="2741"/>
                    <a:pt x="2395" y="2741"/>
                  </a:cubicBezTo>
                  <a:lnTo>
                    <a:pt x="1" y="2741"/>
                  </a:lnTo>
                  <a:lnTo>
                    <a:pt x="1" y="10649"/>
                  </a:lnTo>
                  <a:cubicBezTo>
                    <a:pt x="1" y="11216"/>
                    <a:pt x="473" y="11689"/>
                    <a:pt x="1009" y="11689"/>
                  </a:cubicBezTo>
                  <a:lnTo>
                    <a:pt x="7909" y="11689"/>
                  </a:lnTo>
                  <a:cubicBezTo>
                    <a:pt x="8444" y="11689"/>
                    <a:pt x="8917" y="11248"/>
                    <a:pt x="8917" y="10649"/>
                  </a:cubicBezTo>
                  <a:lnTo>
                    <a:pt x="8917" y="7751"/>
                  </a:lnTo>
                  <a:lnTo>
                    <a:pt x="6491" y="10177"/>
                  </a:lnTo>
                  <a:cubicBezTo>
                    <a:pt x="6491" y="10271"/>
                    <a:pt x="6428" y="10303"/>
                    <a:pt x="6365" y="10303"/>
                  </a:cubicBezTo>
                  <a:lnTo>
                    <a:pt x="4317" y="10901"/>
                  </a:lnTo>
                  <a:cubicBezTo>
                    <a:pt x="4198" y="10938"/>
                    <a:pt x="4080" y="10955"/>
                    <a:pt x="3967" y="10955"/>
                  </a:cubicBezTo>
                  <a:cubicBezTo>
                    <a:pt x="3209" y="10955"/>
                    <a:pt x="2625" y="10192"/>
                    <a:pt x="2899" y="9452"/>
                  </a:cubicBezTo>
                  <a:lnTo>
                    <a:pt x="3057" y="8979"/>
                  </a:lnTo>
                  <a:lnTo>
                    <a:pt x="1765" y="8979"/>
                  </a:lnTo>
                  <a:cubicBezTo>
                    <a:pt x="1324" y="8979"/>
                    <a:pt x="1293" y="8255"/>
                    <a:pt x="1765" y="8255"/>
                  </a:cubicBezTo>
                  <a:lnTo>
                    <a:pt x="3277" y="8255"/>
                  </a:lnTo>
                  <a:lnTo>
                    <a:pt x="3529" y="7593"/>
                  </a:lnTo>
                  <a:lnTo>
                    <a:pt x="1797" y="7593"/>
                  </a:lnTo>
                  <a:cubicBezTo>
                    <a:pt x="1356" y="7593"/>
                    <a:pt x="1324" y="6869"/>
                    <a:pt x="1797" y="6869"/>
                  </a:cubicBezTo>
                  <a:lnTo>
                    <a:pt x="4034" y="6869"/>
                  </a:lnTo>
                  <a:lnTo>
                    <a:pt x="4695" y="6207"/>
                  </a:lnTo>
                  <a:lnTo>
                    <a:pt x="1765" y="6207"/>
                  </a:lnTo>
                  <a:cubicBezTo>
                    <a:pt x="1324" y="6207"/>
                    <a:pt x="1293" y="5514"/>
                    <a:pt x="1765" y="5514"/>
                  </a:cubicBezTo>
                  <a:lnTo>
                    <a:pt x="5388" y="5514"/>
                  </a:lnTo>
                  <a:lnTo>
                    <a:pt x="6050" y="4821"/>
                  </a:lnTo>
                  <a:lnTo>
                    <a:pt x="1734" y="4821"/>
                  </a:lnTo>
                  <a:cubicBezTo>
                    <a:pt x="1293" y="4821"/>
                    <a:pt x="1261" y="4128"/>
                    <a:pt x="1734" y="4128"/>
                  </a:cubicBezTo>
                  <a:lnTo>
                    <a:pt x="6711" y="4128"/>
                  </a:lnTo>
                  <a:cubicBezTo>
                    <a:pt x="6963" y="3876"/>
                    <a:pt x="8696" y="2080"/>
                    <a:pt x="8917" y="1891"/>
                  </a:cubicBezTo>
                  <a:lnTo>
                    <a:pt x="8917" y="1009"/>
                  </a:lnTo>
                  <a:cubicBezTo>
                    <a:pt x="8917" y="473"/>
                    <a:pt x="8507" y="0"/>
                    <a:pt x="790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9443;p74">
              <a:extLst>
                <a:ext uri="{FF2B5EF4-FFF2-40B4-BE49-F238E27FC236}">
                  <a16:creationId xmlns:a16="http://schemas.microsoft.com/office/drawing/2014/main" id="{BF03CA8C-BDF2-EC2F-98D7-B1D811C29984}"/>
                </a:ext>
              </a:extLst>
            </p:cNvPr>
            <p:cNvSpPr/>
            <p:nvPr/>
          </p:nvSpPr>
          <p:spPr>
            <a:xfrm>
              <a:off x="-6604350" y="3832175"/>
              <a:ext cx="58675" cy="56550"/>
            </a:xfrm>
            <a:custGeom>
              <a:avLst/>
              <a:gdLst/>
              <a:ahLst/>
              <a:cxnLst/>
              <a:rect l="l" t="t" r="r" b="b"/>
              <a:pathLst>
                <a:path w="2347" h="2262" extrusionOk="0">
                  <a:moveTo>
                    <a:pt x="614" y="0"/>
                  </a:moveTo>
                  <a:lnTo>
                    <a:pt x="110" y="1607"/>
                  </a:lnTo>
                  <a:cubicBezTo>
                    <a:pt x="1" y="1934"/>
                    <a:pt x="222" y="2262"/>
                    <a:pt x="550" y="2262"/>
                  </a:cubicBezTo>
                  <a:cubicBezTo>
                    <a:pt x="600" y="2262"/>
                    <a:pt x="654" y="2254"/>
                    <a:pt x="709" y="2237"/>
                  </a:cubicBezTo>
                  <a:lnTo>
                    <a:pt x="2347" y="1701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9444;p74">
              <a:extLst>
                <a:ext uri="{FF2B5EF4-FFF2-40B4-BE49-F238E27FC236}">
                  <a16:creationId xmlns:a16="http://schemas.microsoft.com/office/drawing/2014/main" id="{2E77316D-52D9-A805-0B46-F44BB8F8318E}"/>
                </a:ext>
              </a:extLst>
            </p:cNvPr>
            <p:cNvSpPr/>
            <p:nvPr/>
          </p:nvSpPr>
          <p:spPr>
            <a:xfrm>
              <a:off x="-6470875" y="3684775"/>
              <a:ext cx="87475" cy="71800"/>
            </a:xfrm>
            <a:custGeom>
              <a:avLst/>
              <a:gdLst/>
              <a:ahLst/>
              <a:cxnLst/>
              <a:rect l="l" t="t" r="r" b="b"/>
              <a:pathLst>
                <a:path w="3499" h="2872" extrusionOk="0">
                  <a:moveTo>
                    <a:pt x="1479" y="1"/>
                  </a:moveTo>
                  <a:cubicBezTo>
                    <a:pt x="1176" y="1"/>
                    <a:pt x="868" y="114"/>
                    <a:pt x="599" y="383"/>
                  </a:cubicBezTo>
                  <a:lnTo>
                    <a:pt x="1" y="950"/>
                  </a:lnTo>
                  <a:lnTo>
                    <a:pt x="1954" y="2872"/>
                  </a:lnTo>
                  <a:lnTo>
                    <a:pt x="2521" y="2305"/>
                  </a:lnTo>
                  <a:cubicBezTo>
                    <a:pt x="3498" y="1352"/>
                    <a:pt x="2524" y="1"/>
                    <a:pt x="147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9445;p74">
              <a:extLst>
                <a:ext uri="{FF2B5EF4-FFF2-40B4-BE49-F238E27FC236}">
                  <a16:creationId xmlns:a16="http://schemas.microsoft.com/office/drawing/2014/main" id="{D1594A86-8055-DFEB-6826-C1496CCA44B2}"/>
                </a:ext>
              </a:extLst>
            </p:cNvPr>
            <p:cNvSpPr/>
            <p:nvPr/>
          </p:nvSpPr>
          <p:spPr>
            <a:xfrm>
              <a:off x="-6578775" y="3721900"/>
              <a:ext cx="143375" cy="143375"/>
            </a:xfrm>
            <a:custGeom>
              <a:avLst/>
              <a:gdLst/>
              <a:ahLst/>
              <a:cxnLst/>
              <a:rect l="l" t="t" r="r" b="b"/>
              <a:pathLst>
                <a:path w="5735" h="5735" extrusionOk="0">
                  <a:moveTo>
                    <a:pt x="3813" y="1"/>
                  </a:moveTo>
                  <a:lnTo>
                    <a:pt x="1" y="3813"/>
                  </a:lnTo>
                  <a:lnTo>
                    <a:pt x="1922" y="5734"/>
                  </a:lnTo>
                  <a:lnTo>
                    <a:pt x="4474" y="3183"/>
                  </a:lnTo>
                  <a:lnTo>
                    <a:pt x="5734" y="1922"/>
                  </a:lnTo>
                  <a:lnTo>
                    <a:pt x="381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9446;p74">
              <a:extLst>
                <a:ext uri="{FF2B5EF4-FFF2-40B4-BE49-F238E27FC236}">
                  <a16:creationId xmlns:a16="http://schemas.microsoft.com/office/drawing/2014/main" id="{D958CD77-38E1-EC05-8E03-03C68AB8B989}"/>
                </a:ext>
              </a:extLst>
            </p:cNvPr>
            <p:cNvSpPr/>
            <p:nvPr/>
          </p:nvSpPr>
          <p:spPr>
            <a:xfrm>
              <a:off x="-6685100" y="3636850"/>
              <a:ext cx="47275" cy="46475"/>
            </a:xfrm>
            <a:custGeom>
              <a:avLst/>
              <a:gdLst/>
              <a:ahLst/>
              <a:cxnLst/>
              <a:rect l="l" t="t" r="r" b="b"/>
              <a:pathLst>
                <a:path w="1891" h="1859" extrusionOk="0">
                  <a:moveTo>
                    <a:pt x="1891" y="0"/>
                  </a:moveTo>
                  <a:lnTo>
                    <a:pt x="0" y="1859"/>
                  </a:lnTo>
                  <a:lnTo>
                    <a:pt x="1891" y="1859"/>
                  </a:lnTo>
                  <a:lnTo>
                    <a:pt x="189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99A1B9-3823-0C51-1A9F-0FD54817F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71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restig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3506603" y="396236"/>
            <a:ext cx="6335755" cy="788150"/>
            <a:chOff x="3018452" y="1923519"/>
            <a:chExt cx="6207018" cy="39472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018452" y="2134327"/>
              <a:ext cx="6207018" cy="5707"/>
            </a:xfrm>
            <a:prstGeom prst="line">
              <a:avLst/>
            </a:prstGeom>
            <a:ln w="53975">
              <a:solidFill>
                <a:srgbClr val="445468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ounded Rectangle 13"/>
            <p:cNvSpPr/>
            <p:nvPr/>
          </p:nvSpPr>
          <p:spPr>
            <a:xfrm>
              <a:off x="3693349" y="1992249"/>
              <a:ext cx="4818640" cy="238101"/>
            </a:xfrm>
            <a:prstGeom prst="roundRect">
              <a:avLst>
                <a:gd name="adj" fmla="val 36386"/>
              </a:avLst>
            </a:prstGeom>
            <a:solidFill>
              <a:srgbClr val="9378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itle 1"/>
            <p:cNvSpPr txBox="1">
              <a:spLocks/>
            </p:cNvSpPr>
            <p:nvPr/>
          </p:nvSpPr>
          <p:spPr>
            <a:xfrm>
              <a:off x="4085611" y="1923519"/>
              <a:ext cx="4061010" cy="3947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Signika" panose="02010003020600000004" pitchFamily="50" charset="0"/>
                  <a:ea typeface="Fira Sans ExtraBold Italic" panose="00000900000000000000" pitchFamily="50" charset="0"/>
                  <a:cs typeface="Clear Sans Light" panose="020B0303030202020304" pitchFamily="34" charset="0"/>
                </a:rPr>
                <a:t>주제 및 개요</a:t>
              </a:r>
              <a:endParaRPr lang="en-GB" sz="1600" b="1" dirty="0">
                <a:solidFill>
                  <a:schemeClr val="bg1"/>
                </a:solidFill>
                <a:latin typeface="Signika" panose="02010003020600000004" pitchFamily="50" charset="0"/>
                <a:ea typeface="Fira Sans ExtraBold Italic" panose="00000900000000000000" pitchFamily="50" charset="0"/>
                <a:cs typeface="Clear Sans Light" panose="020B0303030202020304" pitchFamily="34" charset="0"/>
              </a:endParaRPr>
            </a:p>
          </p:txBody>
        </p:sp>
      </p:grpSp>
      <p:sp>
        <p:nvSpPr>
          <p:cNvPr id="47" name="Subtitle 2">
            <a:extLst>
              <a:ext uri="{FF2B5EF4-FFF2-40B4-BE49-F238E27FC236}">
                <a16:creationId xmlns:a16="http://schemas.microsoft.com/office/drawing/2014/main" id="{D040C523-0E0A-D4A8-5ADD-54A4AEDA4C4A}"/>
              </a:ext>
            </a:extLst>
          </p:cNvPr>
          <p:cNvSpPr txBox="1">
            <a:spLocks/>
          </p:cNvSpPr>
          <p:nvPr/>
        </p:nvSpPr>
        <p:spPr>
          <a:xfrm>
            <a:off x="1227684" y="1255429"/>
            <a:ext cx="10223184" cy="1190903"/>
          </a:xfrm>
          <a:prstGeom prst="rect">
            <a:avLst/>
          </a:prstGeom>
        </p:spPr>
        <p:txBody>
          <a:bodyPr vert="horz" wrap="square" lIns="121920" tIns="60960" rIns="121920" bIns="60960" rtlCol="0">
            <a:spAutoFit/>
          </a:bodyPr>
          <a:lstStyle/>
          <a:p>
            <a:pPr algn="ctr" defTabSz="121905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lear Sans Light" panose="020B0303030202020304" pitchFamily="34" charset="0"/>
              </a:rPr>
              <a:t>Share note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lear Sans Light" panose="020B0303030202020304" pitchFamily="34" charset="0"/>
              </a:rPr>
              <a:t>를 통해 필기하는 과정에서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lear Sans Light" panose="020B0303030202020304" pitchFamily="34" charset="0"/>
              </a:rPr>
              <a:t>칠판에 그려진 중요한 그림을 기록하는 과정을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lear Sans Light" panose="020B0303030202020304" pitchFamily="34" charset="0"/>
              </a:rPr>
              <a:t>AI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lear Sans Light" panose="020B0303030202020304" pitchFamily="34" charset="0"/>
              </a:rPr>
              <a:t>를 활용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lear Sans Light" panose="020B0303030202020304" pitchFamily="34" charset="0"/>
              </a:rPr>
              <a:t>하여 그림을 잘 그리지 못하는 사람도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lear Sans Light" panose="020B0303030202020304" pitchFamily="34" charset="0"/>
              </a:rPr>
              <a:t>쉽게 노트를 꾸밀 수 있게 도와주고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lear Sans Light" panose="020B0303030202020304" pitchFamily="34" charset="0"/>
              </a:rPr>
              <a:t>,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lear Sans Light" panose="020B0303030202020304" pitchFamily="34" charset="0"/>
              </a:rPr>
              <a:t>수업을 들으면서 생길 수 있는 의문점을 공유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lear Sans Light" panose="020B0303030202020304" pitchFamily="34" charset="0"/>
              </a:rPr>
              <a:t>하고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lear Sans Light" panose="020B0303030202020304" pitchFamily="34" charset="0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lear Sans Light" panose="020B0303030202020304" pitchFamily="34" charset="0"/>
              </a:rPr>
              <a:t>수업 때 놓칠 수 있는 부분을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lear Sans Light" panose="020B0303030202020304" pitchFamily="34" charset="0"/>
              </a:rPr>
              <a:t>팀원들끼리 보완해 나가며 학습함으로써 학습 능률 향상을 기대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lear Sans Light" panose="020B0303030202020304" pitchFamily="34" charset="0"/>
              </a:rPr>
              <a:t>할 수 있습니다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lear Sans Light" panose="020B03030302020203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Clear Sans Light" panose="020B0303030202020304" pitchFamily="34" charset="0"/>
            </a:endParaRPr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6EF984C6-2E77-63C9-E13A-DA9D6DD13C8D}"/>
              </a:ext>
            </a:extLst>
          </p:cNvPr>
          <p:cNvGrpSpPr/>
          <p:nvPr/>
        </p:nvGrpSpPr>
        <p:grpSpPr>
          <a:xfrm>
            <a:off x="1227684" y="3168579"/>
            <a:ext cx="10025042" cy="3394235"/>
            <a:chOff x="1653669" y="1883736"/>
            <a:chExt cx="10915391" cy="4051786"/>
          </a:xfrm>
        </p:grpSpPr>
        <p:sp>
          <p:nvSpPr>
            <p:cNvPr id="107" name="Freeform 5">
              <a:extLst>
                <a:ext uri="{FF2B5EF4-FFF2-40B4-BE49-F238E27FC236}">
                  <a16:creationId xmlns:a16="http://schemas.microsoft.com/office/drawing/2014/main" id="{547D6254-1300-3B2F-75B8-B4AF489B51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0102" y="1883736"/>
              <a:ext cx="2064062" cy="4051786"/>
            </a:xfrm>
            <a:custGeom>
              <a:avLst/>
              <a:gdLst>
                <a:gd name="T0" fmla="*/ 0 w 1594"/>
                <a:gd name="T1" fmla="*/ 3017 h 3017"/>
                <a:gd name="T2" fmla="*/ 1594 w 1594"/>
                <a:gd name="T3" fmla="*/ 1509 h 3017"/>
                <a:gd name="T4" fmla="*/ 0 w 1594"/>
                <a:gd name="T5" fmla="*/ 0 h 3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4" h="3017">
                  <a:moveTo>
                    <a:pt x="0" y="3017"/>
                  </a:moveTo>
                  <a:cubicBezTo>
                    <a:pt x="880" y="3017"/>
                    <a:pt x="1594" y="2342"/>
                    <a:pt x="1594" y="1509"/>
                  </a:cubicBezTo>
                  <a:cubicBezTo>
                    <a:pt x="1594" y="676"/>
                    <a:pt x="880" y="0"/>
                    <a:pt x="0" y="0"/>
                  </a:cubicBezTo>
                </a:path>
              </a:pathLst>
            </a:custGeom>
            <a:noFill/>
            <a:ln w="57150" cap="flat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8" name="Oval 2">
              <a:extLst>
                <a:ext uri="{FF2B5EF4-FFF2-40B4-BE49-F238E27FC236}">
                  <a16:creationId xmlns:a16="http://schemas.microsoft.com/office/drawing/2014/main" id="{E513A330-563B-5D5C-16A2-D7ABDF0CBC0F}"/>
                </a:ext>
              </a:extLst>
            </p:cNvPr>
            <p:cNvSpPr/>
            <p:nvPr/>
          </p:nvSpPr>
          <p:spPr>
            <a:xfrm>
              <a:off x="3808275" y="2078029"/>
              <a:ext cx="428507" cy="431198"/>
            </a:xfrm>
            <a:prstGeom prst="ellipse">
              <a:avLst/>
            </a:prstGeom>
            <a:solidFill>
              <a:srgbClr val="00BBD6"/>
            </a:solidFill>
            <a:ln w="762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733">
                <a:solidFill>
                  <a:schemeClr val="bg1"/>
                </a:solidFill>
              </a:endParaRPr>
            </a:p>
          </p:txBody>
        </p:sp>
        <p:sp>
          <p:nvSpPr>
            <p:cNvPr id="109" name="Oval 3">
              <a:extLst>
                <a:ext uri="{FF2B5EF4-FFF2-40B4-BE49-F238E27FC236}">
                  <a16:creationId xmlns:a16="http://schemas.microsoft.com/office/drawing/2014/main" id="{1AD29C7A-3310-9E5F-E826-E4FB39968086}"/>
                </a:ext>
              </a:extLst>
            </p:cNvPr>
            <p:cNvSpPr/>
            <p:nvPr/>
          </p:nvSpPr>
          <p:spPr>
            <a:xfrm>
              <a:off x="4468750" y="3049485"/>
              <a:ext cx="428507" cy="431198"/>
            </a:xfrm>
            <a:prstGeom prst="ellipse">
              <a:avLst/>
            </a:prstGeom>
            <a:solidFill>
              <a:srgbClr val="0EBEA9"/>
            </a:solidFill>
            <a:ln w="762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733">
                <a:solidFill>
                  <a:schemeClr val="bg1"/>
                </a:solidFill>
              </a:endParaRPr>
            </a:p>
          </p:txBody>
        </p:sp>
        <p:sp>
          <p:nvSpPr>
            <p:cNvPr id="110" name="Oval 4">
              <a:extLst>
                <a:ext uri="{FF2B5EF4-FFF2-40B4-BE49-F238E27FC236}">
                  <a16:creationId xmlns:a16="http://schemas.microsoft.com/office/drawing/2014/main" id="{A60786E4-34E5-3C73-E69E-665CAED8D03D}"/>
                </a:ext>
              </a:extLst>
            </p:cNvPr>
            <p:cNvSpPr/>
            <p:nvPr/>
          </p:nvSpPr>
          <p:spPr>
            <a:xfrm>
              <a:off x="4468750" y="4291072"/>
              <a:ext cx="428507" cy="431198"/>
            </a:xfrm>
            <a:prstGeom prst="ellipse">
              <a:avLst/>
            </a:prstGeom>
            <a:solidFill>
              <a:srgbClr val="F49D15"/>
            </a:solidFill>
            <a:ln w="762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733">
                <a:solidFill>
                  <a:schemeClr val="bg1"/>
                </a:solidFill>
              </a:endParaRPr>
            </a:p>
          </p:txBody>
        </p:sp>
        <p:sp>
          <p:nvSpPr>
            <p:cNvPr id="111" name="Oval 5">
              <a:extLst>
                <a:ext uri="{FF2B5EF4-FFF2-40B4-BE49-F238E27FC236}">
                  <a16:creationId xmlns:a16="http://schemas.microsoft.com/office/drawing/2014/main" id="{2BE54C52-CC19-6DAD-D544-6D587404FFD7}"/>
                </a:ext>
              </a:extLst>
            </p:cNvPr>
            <p:cNvSpPr/>
            <p:nvPr/>
          </p:nvSpPr>
          <p:spPr>
            <a:xfrm>
              <a:off x="3808275" y="5338367"/>
              <a:ext cx="428507" cy="431198"/>
            </a:xfrm>
            <a:prstGeom prst="ellipse">
              <a:avLst/>
            </a:prstGeom>
            <a:solidFill>
              <a:srgbClr val="9BC319"/>
            </a:solidFill>
            <a:ln w="762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733">
                <a:solidFill>
                  <a:schemeClr val="bg1"/>
                </a:solidFill>
              </a:endParaRPr>
            </a:p>
          </p:txBody>
        </p:sp>
        <p:grpSp>
          <p:nvGrpSpPr>
            <p:cNvPr id="112" name="Group 9">
              <a:extLst>
                <a:ext uri="{FF2B5EF4-FFF2-40B4-BE49-F238E27FC236}">
                  <a16:creationId xmlns:a16="http://schemas.microsoft.com/office/drawing/2014/main" id="{8D3D7F23-0CB1-AE21-F45E-234096224D5C}"/>
                </a:ext>
              </a:extLst>
            </p:cNvPr>
            <p:cNvGrpSpPr/>
            <p:nvPr/>
          </p:nvGrpSpPr>
          <p:grpSpPr>
            <a:xfrm>
              <a:off x="4318000" y="2061600"/>
              <a:ext cx="1962150" cy="453439"/>
              <a:chOff x="6038850" y="5485397"/>
              <a:chExt cx="1216539" cy="453439"/>
            </a:xfrm>
          </p:grpSpPr>
          <p:sp>
            <p:nvSpPr>
              <p:cNvPr id="113" name="Shape 2175">
                <a:extLst>
                  <a:ext uri="{FF2B5EF4-FFF2-40B4-BE49-F238E27FC236}">
                    <a16:creationId xmlns:a16="http://schemas.microsoft.com/office/drawing/2014/main" id="{228B5828-5FF6-A031-2E1B-3074B4AB718D}"/>
                  </a:ext>
                </a:extLst>
              </p:cNvPr>
              <p:cNvSpPr/>
              <p:nvPr/>
            </p:nvSpPr>
            <p:spPr>
              <a:xfrm flipV="1">
                <a:off x="7250933" y="5485397"/>
                <a:ext cx="0" cy="453439"/>
              </a:xfrm>
              <a:prstGeom prst="line">
                <a:avLst/>
              </a:prstGeom>
              <a:noFill/>
              <a:ln w="19050" cap="flat">
                <a:solidFill>
                  <a:schemeClr val="bg1">
                    <a:lumMod val="50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114" name="Shape 2176">
                <a:extLst>
                  <a:ext uri="{FF2B5EF4-FFF2-40B4-BE49-F238E27FC236}">
                    <a16:creationId xmlns:a16="http://schemas.microsoft.com/office/drawing/2014/main" id="{43E2B963-7617-31AE-89DB-72175DB2B4F1}"/>
                  </a:ext>
                </a:extLst>
              </p:cNvPr>
              <p:cNvSpPr/>
              <p:nvPr/>
            </p:nvSpPr>
            <p:spPr>
              <a:xfrm flipH="1" flipV="1">
                <a:off x="6038850" y="5719205"/>
                <a:ext cx="1216539" cy="1"/>
              </a:xfrm>
              <a:prstGeom prst="line">
                <a:avLst/>
              </a:prstGeom>
              <a:noFill/>
              <a:ln w="19050" cap="flat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tailEnd type="oval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  <p:grpSp>
          <p:nvGrpSpPr>
            <p:cNvPr id="115" name="Group 12">
              <a:extLst>
                <a:ext uri="{FF2B5EF4-FFF2-40B4-BE49-F238E27FC236}">
                  <a16:creationId xmlns:a16="http://schemas.microsoft.com/office/drawing/2014/main" id="{D1D4BC9B-16E4-5475-C814-AE4DACA5208A}"/>
                </a:ext>
              </a:extLst>
            </p:cNvPr>
            <p:cNvGrpSpPr/>
            <p:nvPr/>
          </p:nvGrpSpPr>
          <p:grpSpPr>
            <a:xfrm>
              <a:off x="4978400" y="3019506"/>
              <a:ext cx="3559960" cy="453439"/>
              <a:chOff x="6038850" y="5485397"/>
              <a:chExt cx="1216539" cy="453439"/>
            </a:xfrm>
          </p:grpSpPr>
          <p:sp>
            <p:nvSpPr>
              <p:cNvPr id="116" name="Shape 2175">
                <a:extLst>
                  <a:ext uri="{FF2B5EF4-FFF2-40B4-BE49-F238E27FC236}">
                    <a16:creationId xmlns:a16="http://schemas.microsoft.com/office/drawing/2014/main" id="{242E281D-62F8-946A-5CBE-0068345444FA}"/>
                  </a:ext>
                </a:extLst>
              </p:cNvPr>
              <p:cNvSpPr/>
              <p:nvPr/>
            </p:nvSpPr>
            <p:spPr>
              <a:xfrm flipV="1">
                <a:off x="7250933" y="5485397"/>
                <a:ext cx="0" cy="453439"/>
              </a:xfrm>
              <a:prstGeom prst="line">
                <a:avLst/>
              </a:prstGeom>
              <a:noFill/>
              <a:ln w="19050" cap="flat">
                <a:solidFill>
                  <a:schemeClr val="bg1">
                    <a:lumMod val="50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117" name="Shape 2176">
                <a:extLst>
                  <a:ext uri="{FF2B5EF4-FFF2-40B4-BE49-F238E27FC236}">
                    <a16:creationId xmlns:a16="http://schemas.microsoft.com/office/drawing/2014/main" id="{56DDF212-9542-5365-005F-268554EA4FDB}"/>
                  </a:ext>
                </a:extLst>
              </p:cNvPr>
              <p:cNvSpPr/>
              <p:nvPr/>
            </p:nvSpPr>
            <p:spPr>
              <a:xfrm flipH="1" flipV="1">
                <a:off x="6038850" y="5719205"/>
                <a:ext cx="1216539" cy="1"/>
              </a:xfrm>
              <a:prstGeom prst="line">
                <a:avLst/>
              </a:prstGeom>
              <a:noFill/>
              <a:ln w="19050" cap="flat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tailEnd type="oval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  <p:grpSp>
          <p:nvGrpSpPr>
            <p:cNvPr id="118" name="Group 15">
              <a:extLst>
                <a:ext uri="{FF2B5EF4-FFF2-40B4-BE49-F238E27FC236}">
                  <a16:creationId xmlns:a16="http://schemas.microsoft.com/office/drawing/2014/main" id="{65F13221-E6BB-9C09-9EA7-B0FEA46FE104}"/>
                </a:ext>
              </a:extLst>
            </p:cNvPr>
            <p:cNvGrpSpPr/>
            <p:nvPr/>
          </p:nvGrpSpPr>
          <p:grpSpPr>
            <a:xfrm>
              <a:off x="4318000" y="5324867"/>
              <a:ext cx="1962150" cy="453439"/>
              <a:chOff x="6038850" y="5485397"/>
              <a:chExt cx="1216539" cy="453439"/>
            </a:xfrm>
          </p:grpSpPr>
          <p:sp>
            <p:nvSpPr>
              <p:cNvPr id="119" name="Shape 2175">
                <a:extLst>
                  <a:ext uri="{FF2B5EF4-FFF2-40B4-BE49-F238E27FC236}">
                    <a16:creationId xmlns:a16="http://schemas.microsoft.com/office/drawing/2014/main" id="{740737DD-AF51-3BA7-3D76-324BABFAE12F}"/>
                  </a:ext>
                </a:extLst>
              </p:cNvPr>
              <p:cNvSpPr/>
              <p:nvPr/>
            </p:nvSpPr>
            <p:spPr>
              <a:xfrm flipV="1">
                <a:off x="7250933" y="5485397"/>
                <a:ext cx="0" cy="453439"/>
              </a:xfrm>
              <a:prstGeom prst="line">
                <a:avLst/>
              </a:prstGeom>
              <a:noFill/>
              <a:ln w="19050" cap="flat">
                <a:solidFill>
                  <a:schemeClr val="bg1">
                    <a:lumMod val="50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120" name="Shape 2176">
                <a:extLst>
                  <a:ext uri="{FF2B5EF4-FFF2-40B4-BE49-F238E27FC236}">
                    <a16:creationId xmlns:a16="http://schemas.microsoft.com/office/drawing/2014/main" id="{511CA0A6-74F8-1CAE-81D7-02ABEF078A6B}"/>
                  </a:ext>
                </a:extLst>
              </p:cNvPr>
              <p:cNvSpPr/>
              <p:nvPr/>
            </p:nvSpPr>
            <p:spPr>
              <a:xfrm flipH="1" flipV="1">
                <a:off x="6038850" y="5719205"/>
                <a:ext cx="1216539" cy="1"/>
              </a:xfrm>
              <a:prstGeom prst="line">
                <a:avLst/>
              </a:prstGeom>
              <a:noFill/>
              <a:ln w="19050" cap="flat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tailEnd type="oval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  <p:grpSp>
          <p:nvGrpSpPr>
            <p:cNvPr id="121" name="Group 18">
              <a:extLst>
                <a:ext uri="{FF2B5EF4-FFF2-40B4-BE49-F238E27FC236}">
                  <a16:creationId xmlns:a16="http://schemas.microsoft.com/office/drawing/2014/main" id="{BFE1858B-1328-6919-DB4D-9649270C7FE6}"/>
                </a:ext>
              </a:extLst>
            </p:cNvPr>
            <p:cNvGrpSpPr/>
            <p:nvPr/>
          </p:nvGrpSpPr>
          <p:grpSpPr>
            <a:xfrm>
              <a:off x="4978400" y="4286460"/>
              <a:ext cx="3559960" cy="453439"/>
              <a:chOff x="6038850" y="5485397"/>
              <a:chExt cx="1216539" cy="453439"/>
            </a:xfrm>
          </p:grpSpPr>
          <p:sp>
            <p:nvSpPr>
              <p:cNvPr id="122" name="Shape 2175">
                <a:extLst>
                  <a:ext uri="{FF2B5EF4-FFF2-40B4-BE49-F238E27FC236}">
                    <a16:creationId xmlns:a16="http://schemas.microsoft.com/office/drawing/2014/main" id="{AF5A412A-5BD7-8568-1374-8FBF49053C77}"/>
                  </a:ext>
                </a:extLst>
              </p:cNvPr>
              <p:cNvSpPr/>
              <p:nvPr/>
            </p:nvSpPr>
            <p:spPr>
              <a:xfrm flipV="1">
                <a:off x="7250933" y="5485397"/>
                <a:ext cx="0" cy="453439"/>
              </a:xfrm>
              <a:prstGeom prst="line">
                <a:avLst/>
              </a:prstGeom>
              <a:noFill/>
              <a:ln w="19050" cap="flat">
                <a:solidFill>
                  <a:schemeClr val="bg1">
                    <a:lumMod val="50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123" name="Shape 2176">
                <a:extLst>
                  <a:ext uri="{FF2B5EF4-FFF2-40B4-BE49-F238E27FC236}">
                    <a16:creationId xmlns:a16="http://schemas.microsoft.com/office/drawing/2014/main" id="{3AB8654A-606A-1875-CF35-974BBB57D71D}"/>
                  </a:ext>
                </a:extLst>
              </p:cNvPr>
              <p:cNvSpPr/>
              <p:nvPr/>
            </p:nvSpPr>
            <p:spPr>
              <a:xfrm flipH="1" flipV="1">
                <a:off x="6038850" y="5719205"/>
                <a:ext cx="1216539" cy="1"/>
              </a:xfrm>
              <a:prstGeom prst="line">
                <a:avLst/>
              </a:prstGeom>
              <a:noFill/>
              <a:ln w="19050" cap="flat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tailEnd type="oval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4D69449-75FC-A7A4-2E04-9F7D9818EC4B}"/>
                </a:ext>
              </a:extLst>
            </p:cNvPr>
            <p:cNvSpPr txBox="1"/>
            <p:nvPr/>
          </p:nvSpPr>
          <p:spPr>
            <a:xfrm>
              <a:off x="6280150" y="2090676"/>
              <a:ext cx="6015591" cy="404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수업 중 그린 그림을 따로 웹 노트로 옮기는 작업이 번거로움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gnika" panose="02010003020600000004" pitchFamily="50" charset="0"/>
                <a:cs typeface="Clear Sans" panose="020B0503030202020304" pitchFamily="34" charset="0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E5FBA940-B5E6-2244-94A7-918363D21BDD}"/>
                </a:ext>
              </a:extLst>
            </p:cNvPr>
            <p:cNvSpPr txBox="1"/>
            <p:nvPr/>
          </p:nvSpPr>
          <p:spPr>
            <a:xfrm>
              <a:off x="8552864" y="3076541"/>
              <a:ext cx="4016196" cy="404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친구들과 수업 내용을 공유하고 싶음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gnika" panose="02010003020600000004" pitchFamily="50" charset="0"/>
                <a:cs typeface="Clear Sans" panose="020B0503030202020304" pitchFamily="34" charset="0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6108E24E-AF2F-65FB-2F34-56796F472F33}"/>
                </a:ext>
              </a:extLst>
            </p:cNvPr>
            <p:cNvSpPr txBox="1"/>
            <p:nvPr/>
          </p:nvSpPr>
          <p:spPr>
            <a:xfrm>
              <a:off x="6280151" y="5365424"/>
              <a:ext cx="6015590" cy="404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주제별로 필기를 정리해두고 싶음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gnika" panose="02010003020600000004" pitchFamily="50" charset="0"/>
                <a:cs typeface="Clear Sans" panose="020B0503030202020304" pitchFamily="34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7431015E-4F08-8EE2-42E1-2F7CB18B1B8C}"/>
                </a:ext>
              </a:extLst>
            </p:cNvPr>
            <p:cNvSpPr txBox="1"/>
            <p:nvPr/>
          </p:nvSpPr>
          <p:spPr>
            <a:xfrm>
              <a:off x="8636607" y="4172610"/>
              <a:ext cx="3865829" cy="6318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서로 간단한 문제를 내며 </a:t>
              </a:r>
              <a:endPara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복습을 곁들일 수 있도록 도움을 줌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gnika" panose="02010003020600000004" pitchFamily="50" charset="0"/>
                <a:cs typeface="Clear Sans" panose="020B0503030202020304" pitchFamily="34" charset="0"/>
              </a:endParaRPr>
            </a:p>
          </p:txBody>
        </p:sp>
        <p:grpSp>
          <p:nvGrpSpPr>
            <p:cNvPr id="136" name="Group 34">
              <a:extLst>
                <a:ext uri="{FF2B5EF4-FFF2-40B4-BE49-F238E27FC236}">
                  <a16:creationId xmlns:a16="http://schemas.microsoft.com/office/drawing/2014/main" id="{BF9E9254-2CB4-E1C9-2E1E-C6F2E19AEC28}"/>
                </a:ext>
              </a:extLst>
            </p:cNvPr>
            <p:cNvGrpSpPr/>
            <p:nvPr/>
          </p:nvGrpSpPr>
          <p:grpSpPr>
            <a:xfrm flipH="1">
              <a:off x="1653669" y="2703520"/>
              <a:ext cx="2481316" cy="2485583"/>
              <a:chOff x="2660884" y="2992368"/>
              <a:chExt cx="1847849" cy="1851026"/>
            </a:xfrm>
          </p:grpSpPr>
          <p:sp>
            <p:nvSpPr>
              <p:cNvPr id="137" name="Freeform 12">
                <a:extLst>
                  <a:ext uri="{FF2B5EF4-FFF2-40B4-BE49-F238E27FC236}">
                    <a16:creationId xmlns:a16="http://schemas.microsoft.com/office/drawing/2014/main" id="{9049AD3C-3F07-816E-C0FE-8BE261C40C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7520" y="4032181"/>
                <a:ext cx="811213" cy="811213"/>
              </a:xfrm>
              <a:custGeom>
                <a:avLst/>
                <a:gdLst>
                  <a:gd name="T0" fmla="*/ 464 w 501"/>
                  <a:gd name="T1" fmla="*/ 465 h 502"/>
                  <a:gd name="T2" fmla="*/ 464 w 501"/>
                  <a:gd name="T3" fmla="*/ 465 h 502"/>
                  <a:gd name="T4" fmla="*/ 329 w 501"/>
                  <a:gd name="T5" fmla="*/ 465 h 502"/>
                  <a:gd name="T6" fmla="*/ 38 w 501"/>
                  <a:gd name="T7" fmla="*/ 172 h 502"/>
                  <a:gd name="T8" fmla="*/ 38 w 501"/>
                  <a:gd name="T9" fmla="*/ 37 h 502"/>
                  <a:gd name="T10" fmla="*/ 38 w 501"/>
                  <a:gd name="T11" fmla="*/ 37 h 502"/>
                  <a:gd name="T12" fmla="*/ 173 w 501"/>
                  <a:gd name="T13" fmla="*/ 37 h 502"/>
                  <a:gd name="T14" fmla="*/ 464 w 501"/>
                  <a:gd name="T15" fmla="*/ 330 h 502"/>
                  <a:gd name="T16" fmla="*/ 464 w 501"/>
                  <a:gd name="T17" fmla="*/ 465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1" h="502">
                    <a:moveTo>
                      <a:pt x="464" y="465"/>
                    </a:moveTo>
                    <a:cubicBezTo>
                      <a:pt x="464" y="465"/>
                      <a:pt x="464" y="465"/>
                      <a:pt x="464" y="465"/>
                    </a:cubicBezTo>
                    <a:cubicBezTo>
                      <a:pt x="426" y="502"/>
                      <a:pt x="366" y="502"/>
                      <a:pt x="329" y="465"/>
                    </a:cubicBezTo>
                    <a:cubicBezTo>
                      <a:pt x="38" y="172"/>
                      <a:pt x="38" y="172"/>
                      <a:pt x="38" y="172"/>
                    </a:cubicBezTo>
                    <a:cubicBezTo>
                      <a:pt x="0" y="135"/>
                      <a:pt x="1" y="74"/>
                      <a:pt x="38" y="37"/>
                    </a:cubicBezTo>
                    <a:cubicBezTo>
                      <a:pt x="38" y="37"/>
                      <a:pt x="38" y="37"/>
                      <a:pt x="38" y="37"/>
                    </a:cubicBezTo>
                    <a:cubicBezTo>
                      <a:pt x="75" y="0"/>
                      <a:pt x="136" y="0"/>
                      <a:pt x="173" y="37"/>
                    </a:cubicBezTo>
                    <a:cubicBezTo>
                      <a:pt x="464" y="330"/>
                      <a:pt x="464" y="330"/>
                      <a:pt x="464" y="330"/>
                    </a:cubicBezTo>
                    <a:cubicBezTo>
                      <a:pt x="501" y="367"/>
                      <a:pt x="501" y="428"/>
                      <a:pt x="464" y="465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13">
                <a:extLst>
                  <a:ext uri="{FF2B5EF4-FFF2-40B4-BE49-F238E27FC236}">
                    <a16:creationId xmlns:a16="http://schemas.microsoft.com/office/drawing/2014/main" id="{8999A5D9-1781-867E-6911-520D7E38C4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2295" y="4200456"/>
                <a:ext cx="603250" cy="603250"/>
              </a:xfrm>
              <a:custGeom>
                <a:avLst/>
                <a:gdLst>
                  <a:gd name="T0" fmla="*/ 357 w 372"/>
                  <a:gd name="T1" fmla="*/ 359 h 373"/>
                  <a:gd name="T2" fmla="*/ 305 w 372"/>
                  <a:gd name="T3" fmla="*/ 359 h 373"/>
                  <a:gd name="T4" fmla="*/ 14 w 372"/>
                  <a:gd name="T5" fmla="*/ 66 h 373"/>
                  <a:gd name="T6" fmla="*/ 14 w 372"/>
                  <a:gd name="T7" fmla="*/ 14 h 373"/>
                  <a:gd name="T8" fmla="*/ 66 w 372"/>
                  <a:gd name="T9" fmla="*/ 14 h 373"/>
                  <a:gd name="T10" fmla="*/ 358 w 372"/>
                  <a:gd name="T11" fmla="*/ 307 h 373"/>
                  <a:gd name="T12" fmla="*/ 358 w 372"/>
                  <a:gd name="T13" fmla="*/ 359 h 373"/>
                  <a:gd name="T14" fmla="*/ 357 w 372"/>
                  <a:gd name="T15" fmla="*/ 359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2" h="373">
                    <a:moveTo>
                      <a:pt x="357" y="359"/>
                    </a:moveTo>
                    <a:cubicBezTo>
                      <a:pt x="343" y="373"/>
                      <a:pt x="320" y="373"/>
                      <a:pt x="305" y="359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0" y="52"/>
                      <a:pt x="0" y="28"/>
                      <a:pt x="14" y="14"/>
                    </a:cubicBezTo>
                    <a:cubicBezTo>
                      <a:pt x="29" y="0"/>
                      <a:pt x="52" y="0"/>
                      <a:pt x="66" y="14"/>
                    </a:cubicBezTo>
                    <a:cubicBezTo>
                      <a:pt x="358" y="307"/>
                      <a:pt x="358" y="307"/>
                      <a:pt x="358" y="307"/>
                    </a:cubicBezTo>
                    <a:cubicBezTo>
                      <a:pt x="372" y="321"/>
                      <a:pt x="372" y="344"/>
                      <a:pt x="358" y="359"/>
                    </a:cubicBezTo>
                    <a:lnTo>
                      <a:pt x="357" y="359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14">
                <a:extLst>
                  <a:ext uri="{FF2B5EF4-FFF2-40B4-BE49-F238E27FC236}">
                    <a16:creationId xmlns:a16="http://schemas.microsoft.com/office/drawing/2014/main" id="{6088389C-F899-D3E0-D614-46DBBC05E5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0884" y="2992368"/>
                <a:ext cx="1209675" cy="1209675"/>
              </a:xfrm>
              <a:custGeom>
                <a:avLst/>
                <a:gdLst>
                  <a:gd name="T0" fmla="*/ 109 w 747"/>
                  <a:gd name="T1" fmla="*/ 110 h 747"/>
                  <a:gd name="T2" fmla="*/ 109 w 747"/>
                  <a:gd name="T3" fmla="*/ 110 h 747"/>
                  <a:gd name="T4" fmla="*/ 374 w 747"/>
                  <a:gd name="T5" fmla="*/ 0 h 747"/>
                  <a:gd name="T6" fmla="*/ 747 w 747"/>
                  <a:gd name="T7" fmla="*/ 374 h 747"/>
                  <a:gd name="T8" fmla="*/ 637 w 747"/>
                  <a:gd name="T9" fmla="*/ 637 h 747"/>
                  <a:gd name="T10" fmla="*/ 373 w 747"/>
                  <a:gd name="T11" fmla="*/ 747 h 747"/>
                  <a:gd name="T12" fmla="*/ 109 w 747"/>
                  <a:gd name="T13" fmla="*/ 637 h 747"/>
                  <a:gd name="T14" fmla="*/ 0 w 747"/>
                  <a:gd name="T15" fmla="*/ 373 h 747"/>
                  <a:gd name="T16" fmla="*/ 109 w 747"/>
                  <a:gd name="T17" fmla="*/ 110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47" h="747">
                    <a:moveTo>
                      <a:pt x="109" y="110"/>
                    </a:moveTo>
                    <a:cubicBezTo>
                      <a:pt x="109" y="110"/>
                      <a:pt x="109" y="110"/>
                      <a:pt x="109" y="110"/>
                    </a:cubicBezTo>
                    <a:cubicBezTo>
                      <a:pt x="180" y="39"/>
                      <a:pt x="274" y="0"/>
                      <a:pt x="374" y="0"/>
                    </a:cubicBezTo>
                    <a:cubicBezTo>
                      <a:pt x="580" y="1"/>
                      <a:pt x="747" y="168"/>
                      <a:pt x="747" y="374"/>
                    </a:cubicBezTo>
                    <a:cubicBezTo>
                      <a:pt x="747" y="473"/>
                      <a:pt x="708" y="567"/>
                      <a:pt x="637" y="637"/>
                    </a:cubicBezTo>
                    <a:cubicBezTo>
                      <a:pt x="567" y="708"/>
                      <a:pt x="473" y="747"/>
                      <a:pt x="373" y="747"/>
                    </a:cubicBezTo>
                    <a:cubicBezTo>
                      <a:pt x="273" y="747"/>
                      <a:pt x="180" y="708"/>
                      <a:pt x="109" y="637"/>
                    </a:cubicBezTo>
                    <a:cubicBezTo>
                      <a:pt x="39" y="566"/>
                      <a:pt x="0" y="472"/>
                      <a:pt x="0" y="373"/>
                    </a:cubicBezTo>
                    <a:cubicBezTo>
                      <a:pt x="0" y="274"/>
                      <a:pt x="39" y="180"/>
                      <a:pt x="109" y="110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15">
                <a:extLst>
                  <a:ext uri="{FF2B5EF4-FFF2-40B4-BE49-F238E27FC236}">
                    <a16:creationId xmlns:a16="http://schemas.microsoft.com/office/drawing/2014/main" id="{AF736BE3-22F9-D497-BD0C-C2EE77FEEA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4870" y="3147943"/>
                <a:ext cx="900113" cy="898525"/>
              </a:xfrm>
              <a:custGeom>
                <a:avLst/>
                <a:gdLst>
                  <a:gd name="T0" fmla="*/ 82 w 556"/>
                  <a:gd name="T1" fmla="*/ 81 h 555"/>
                  <a:gd name="T2" fmla="*/ 1 w 556"/>
                  <a:gd name="T3" fmla="*/ 277 h 555"/>
                  <a:gd name="T4" fmla="*/ 278 w 556"/>
                  <a:gd name="T5" fmla="*/ 555 h 555"/>
                  <a:gd name="T6" fmla="*/ 475 w 556"/>
                  <a:gd name="T7" fmla="*/ 474 h 555"/>
                  <a:gd name="T8" fmla="*/ 475 w 556"/>
                  <a:gd name="T9" fmla="*/ 474 h 555"/>
                  <a:gd name="T10" fmla="*/ 556 w 556"/>
                  <a:gd name="T11" fmla="*/ 278 h 555"/>
                  <a:gd name="T12" fmla="*/ 475 w 556"/>
                  <a:gd name="T13" fmla="*/ 82 h 555"/>
                  <a:gd name="T14" fmla="*/ 279 w 556"/>
                  <a:gd name="T15" fmla="*/ 0 h 555"/>
                  <a:gd name="T16" fmla="*/ 82 w 556"/>
                  <a:gd name="T17" fmla="*/ 81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56" h="555">
                    <a:moveTo>
                      <a:pt x="82" y="81"/>
                    </a:moveTo>
                    <a:cubicBezTo>
                      <a:pt x="30" y="134"/>
                      <a:pt x="1" y="203"/>
                      <a:pt x="1" y="277"/>
                    </a:cubicBezTo>
                    <a:cubicBezTo>
                      <a:pt x="0" y="430"/>
                      <a:pt x="125" y="555"/>
                      <a:pt x="278" y="555"/>
                    </a:cubicBezTo>
                    <a:cubicBezTo>
                      <a:pt x="352" y="555"/>
                      <a:pt x="422" y="526"/>
                      <a:pt x="475" y="474"/>
                    </a:cubicBezTo>
                    <a:cubicBezTo>
                      <a:pt x="475" y="474"/>
                      <a:pt x="475" y="474"/>
                      <a:pt x="475" y="474"/>
                    </a:cubicBezTo>
                    <a:cubicBezTo>
                      <a:pt x="527" y="421"/>
                      <a:pt x="556" y="352"/>
                      <a:pt x="556" y="278"/>
                    </a:cubicBezTo>
                    <a:cubicBezTo>
                      <a:pt x="556" y="204"/>
                      <a:pt x="528" y="134"/>
                      <a:pt x="475" y="82"/>
                    </a:cubicBezTo>
                    <a:cubicBezTo>
                      <a:pt x="423" y="29"/>
                      <a:pt x="353" y="0"/>
                      <a:pt x="279" y="0"/>
                    </a:cubicBezTo>
                    <a:cubicBezTo>
                      <a:pt x="205" y="0"/>
                      <a:pt x="135" y="29"/>
                      <a:pt x="82" y="81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16">
                <a:extLst>
                  <a:ext uri="{FF2B5EF4-FFF2-40B4-BE49-F238E27FC236}">
                    <a16:creationId xmlns:a16="http://schemas.microsoft.com/office/drawing/2014/main" id="{F84105C5-C69B-1F4E-8395-47E669CF84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2183" y="3147943"/>
                <a:ext cx="812800" cy="869950"/>
              </a:xfrm>
              <a:custGeom>
                <a:avLst/>
                <a:gdLst>
                  <a:gd name="T0" fmla="*/ 421 w 502"/>
                  <a:gd name="T1" fmla="*/ 82 h 538"/>
                  <a:gd name="T2" fmla="*/ 225 w 502"/>
                  <a:gd name="T3" fmla="*/ 0 h 538"/>
                  <a:gd name="T4" fmla="*/ 164 w 502"/>
                  <a:gd name="T5" fmla="*/ 6 h 538"/>
                  <a:gd name="T6" fmla="*/ 81 w 502"/>
                  <a:gd name="T7" fmla="*/ 64 h 538"/>
                  <a:gd name="T8" fmla="*/ 0 w 502"/>
                  <a:gd name="T9" fmla="*/ 259 h 538"/>
                  <a:gd name="T10" fmla="*/ 277 w 502"/>
                  <a:gd name="T11" fmla="*/ 538 h 538"/>
                  <a:gd name="T12" fmla="*/ 338 w 502"/>
                  <a:gd name="T13" fmla="*/ 531 h 538"/>
                  <a:gd name="T14" fmla="*/ 421 w 502"/>
                  <a:gd name="T15" fmla="*/ 474 h 538"/>
                  <a:gd name="T16" fmla="*/ 421 w 502"/>
                  <a:gd name="T17" fmla="*/ 474 h 538"/>
                  <a:gd name="T18" fmla="*/ 502 w 502"/>
                  <a:gd name="T19" fmla="*/ 278 h 538"/>
                  <a:gd name="T20" fmla="*/ 421 w 502"/>
                  <a:gd name="T21" fmla="*/ 82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2" h="538">
                    <a:moveTo>
                      <a:pt x="421" y="82"/>
                    </a:moveTo>
                    <a:cubicBezTo>
                      <a:pt x="369" y="29"/>
                      <a:pt x="299" y="0"/>
                      <a:pt x="225" y="0"/>
                    </a:cubicBezTo>
                    <a:cubicBezTo>
                      <a:pt x="204" y="0"/>
                      <a:pt x="183" y="2"/>
                      <a:pt x="164" y="6"/>
                    </a:cubicBezTo>
                    <a:cubicBezTo>
                      <a:pt x="133" y="20"/>
                      <a:pt x="106" y="39"/>
                      <a:pt x="81" y="64"/>
                    </a:cubicBezTo>
                    <a:cubicBezTo>
                      <a:pt x="29" y="116"/>
                      <a:pt x="0" y="185"/>
                      <a:pt x="0" y="259"/>
                    </a:cubicBezTo>
                    <a:cubicBezTo>
                      <a:pt x="0" y="412"/>
                      <a:pt x="124" y="537"/>
                      <a:pt x="277" y="538"/>
                    </a:cubicBezTo>
                    <a:cubicBezTo>
                      <a:pt x="298" y="538"/>
                      <a:pt x="318" y="535"/>
                      <a:pt x="338" y="531"/>
                    </a:cubicBezTo>
                    <a:cubicBezTo>
                      <a:pt x="369" y="517"/>
                      <a:pt x="397" y="498"/>
                      <a:pt x="421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73" y="421"/>
                      <a:pt x="502" y="352"/>
                      <a:pt x="502" y="278"/>
                    </a:cubicBezTo>
                    <a:cubicBezTo>
                      <a:pt x="502" y="204"/>
                      <a:pt x="474" y="134"/>
                      <a:pt x="421" y="8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17">
                <a:extLst>
                  <a:ext uri="{FF2B5EF4-FFF2-40B4-BE49-F238E27FC236}">
                    <a16:creationId xmlns:a16="http://schemas.microsoft.com/office/drawing/2014/main" id="{56675577-1270-9B59-638C-E7A38F50C1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4808" y="3916294"/>
                <a:ext cx="265113" cy="268288"/>
              </a:xfrm>
              <a:custGeom>
                <a:avLst/>
                <a:gdLst>
                  <a:gd name="T0" fmla="*/ 145 w 164"/>
                  <a:gd name="T1" fmla="*/ 147 h 166"/>
                  <a:gd name="T2" fmla="*/ 78 w 164"/>
                  <a:gd name="T3" fmla="*/ 147 h 166"/>
                  <a:gd name="T4" fmla="*/ 18 w 164"/>
                  <a:gd name="T5" fmla="*/ 86 h 166"/>
                  <a:gd name="T6" fmla="*/ 18 w 164"/>
                  <a:gd name="T7" fmla="*/ 18 h 166"/>
                  <a:gd name="T8" fmla="*/ 18 w 164"/>
                  <a:gd name="T9" fmla="*/ 18 h 166"/>
                  <a:gd name="T10" fmla="*/ 86 w 164"/>
                  <a:gd name="T11" fmla="*/ 18 h 166"/>
                  <a:gd name="T12" fmla="*/ 145 w 164"/>
                  <a:gd name="T13" fmla="*/ 80 h 166"/>
                  <a:gd name="T14" fmla="*/ 145 w 164"/>
                  <a:gd name="T15" fmla="*/ 147 h 166"/>
                  <a:gd name="T16" fmla="*/ 145 w 164"/>
                  <a:gd name="T17" fmla="*/ 14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4" h="166">
                    <a:moveTo>
                      <a:pt x="145" y="147"/>
                    </a:moveTo>
                    <a:cubicBezTo>
                      <a:pt x="127" y="166"/>
                      <a:pt x="96" y="166"/>
                      <a:pt x="78" y="147"/>
                    </a:cubicBezTo>
                    <a:cubicBezTo>
                      <a:pt x="18" y="86"/>
                      <a:pt x="18" y="86"/>
                      <a:pt x="18" y="86"/>
                    </a:cubicBezTo>
                    <a:cubicBezTo>
                      <a:pt x="0" y="67"/>
                      <a:pt x="0" y="37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37" y="0"/>
                      <a:pt x="67" y="0"/>
                      <a:pt x="86" y="18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64" y="98"/>
                      <a:pt x="164" y="129"/>
                      <a:pt x="145" y="147"/>
                    </a:cubicBezTo>
                    <a:cubicBezTo>
                      <a:pt x="145" y="147"/>
                      <a:pt x="145" y="147"/>
                      <a:pt x="145" y="147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18">
                <a:extLst>
                  <a:ext uri="{FF2B5EF4-FFF2-40B4-BE49-F238E27FC236}">
                    <a16:creationId xmlns:a16="http://schemas.microsoft.com/office/drawing/2014/main" id="{8A1CDB19-5FB7-C40F-2E8B-7398B8C0F6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5720" y="3025706"/>
                <a:ext cx="571500" cy="1141413"/>
              </a:xfrm>
              <a:custGeom>
                <a:avLst/>
                <a:gdLst>
                  <a:gd name="T0" fmla="*/ 1 w 353"/>
                  <a:gd name="T1" fmla="*/ 0 h 705"/>
                  <a:gd name="T2" fmla="*/ 353 w 353"/>
                  <a:gd name="T3" fmla="*/ 353 h 705"/>
                  <a:gd name="T4" fmla="*/ 249 w 353"/>
                  <a:gd name="T5" fmla="*/ 601 h 705"/>
                  <a:gd name="T6" fmla="*/ 1 w 353"/>
                  <a:gd name="T7" fmla="*/ 705 h 705"/>
                  <a:gd name="T8" fmla="*/ 0 w 353"/>
                  <a:gd name="T9" fmla="*/ 705 h 705"/>
                  <a:gd name="T10" fmla="*/ 0 w 353"/>
                  <a:gd name="T11" fmla="*/ 658 h 705"/>
                  <a:gd name="T12" fmla="*/ 1 w 353"/>
                  <a:gd name="T13" fmla="*/ 658 h 705"/>
                  <a:gd name="T14" fmla="*/ 216 w 353"/>
                  <a:gd name="T15" fmla="*/ 568 h 705"/>
                  <a:gd name="T16" fmla="*/ 306 w 353"/>
                  <a:gd name="T17" fmla="*/ 353 h 705"/>
                  <a:gd name="T18" fmla="*/ 1 w 353"/>
                  <a:gd name="T19" fmla="*/ 47 h 705"/>
                  <a:gd name="T20" fmla="*/ 1 w 353"/>
                  <a:gd name="T21" fmla="*/ 0 h 7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3" h="705">
                    <a:moveTo>
                      <a:pt x="1" y="0"/>
                    </a:moveTo>
                    <a:cubicBezTo>
                      <a:pt x="195" y="1"/>
                      <a:pt x="353" y="159"/>
                      <a:pt x="353" y="353"/>
                    </a:cubicBezTo>
                    <a:cubicBezTo>
                      <a:pt x="352" y="447"/>
                      <a:pt x="316" y="535"/>
                      <a:pt x="249" y="601"/>
                    </a:cubicBezTo>
                    <a:cubicBezTo>
                      <a:pt x="183" y="668"/>
                      <a:pt x="94" y="705"/>
                      <a:pt x="1" y="705"/>
                    </a:cubicBezTo>
                    <a:cubicBezTo>
                      <a:pt x="0" y="705"/>
                      <a:pt x="0" y="705"/>
                      <a:pt x="0" y="705"/>
                    </a:cubicBezTo>
                    <a:cubicBezTo>
                      <a:pt x="0" y="658"/>
                      <a:pt x="0" y="658"/>
                      <a:pt x="0" y="658"/>
                    </a:cubicBezTo>
                    <a:cubicBezTo>
                      <a:pt x="0" y="658"/>
                      <a:pt x="0" y="658"/>
                      <a:pt x="1" y="658"/>
                    </a:cubicBezTo>
                    <a:cubicBezTo>
                      <a:pt x="82" y="658"/>
                      <a:pt x="158" y="626"/>
                      <a:pt x="216" y="568"/>
                    </a:cubicBezTo>
                    <a:cubicBezTo>
                      <a:pt x="274" y="511"/>
                      <a:pt x="305" y="434"/>
                      <a:pt x="306" y="353"/>
                    </a:cubicBezTo>
                    <a:cubicBezTo>
                      <a:pt x="306" y="185"/>
                      <a:pt x="169" y="48"/>
                      <a:pt x="1" y="47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20">
                <a:extLst>
                  <a:ext uri="{FF2B5EF4-FFF2-40B4-BE49-F238E27FC236}">
                    <a16:creationId xmlns:a16="http://schemas.microsoft.com/office/drawing/2014/main" id="{A97C9570-460F-B53D-1EC1-DAA9965FB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7895" y="3836918"/>
                <a:ext cx="339725" cy="207963"/>
              </a:xfrm>
              <a:custGeom>
                <a:avLst/>
                <a:gdLst>
                  <a:gd name="T0" fmla="*/ 65 w 210"/>
                  <a:gd name="T1" fmla="*/ 0 h 128"/>
                  <a:gd name="T2" fmla="*/ 64 w 210"/>
                  <a:gd name="T3" fmla="*/ 0 h 128"/>
                  <a:gd name="T4" fmla="*/ 10 w 210"/>
                  <a:gd name="T5" fmla="*/ 0 h 128"/>
                  <a:gd name="T6" fmla="*/ 0 w 210"/>
                  <a:gd name="T7" fmla="*/ 2 h 128"/>
                  <a:gd name="T8" fmla="*/ 7 w 210"/>
                  <a:gd name="T9" fmla="*/ 13 h 128"/>
                  <a:gd name="T10" fmla="*/ 13 w 210"/>
                  <a:gd name="T11" fmla="*/ 20 h 128"/>
                  <a:gd name="T12" fmla="*/ 25 w 210"/>
                  <a:gd name="T13" fmla="*/ 35 h 128"/>
                  <a:gd name="T14" fmla="*/ 31 w 210"/>
                  <a:gd name="T15" fmla="*/ 41 h 128"/>
                  <a:gd name="T16" fmla="*/ 44 w 210"/>
                  <a:gd name="T17" fmla="*/ 54 h 128"/>
                  <a:gd name="T18" fmla="*/ 52 w 210"/>
                  <a:gd name="T19" fmla="*/ 61 h 128"/>
                  <a:gd name="T20" fmla="*/ 62 w 210"/>
                  <a:gd name="T21" fmla="*/ 70 h 128"/>
                  <a:gd name="T22" fmla="*/ 69 w 210"/>
                  <a:gd name="T23" fmla="*/ 75 h 128"/>
                  <a:gd name="T24" fmla="*/ 85 w 210"/>
                  <a:gd name="T25" fmla="*/ 86 h 128"/>
                  <a:gd name="T26" fmla="*/ 93 w 210"/>
                  <a:gd name="T27" fmla="*/ 91 h 128"/>
                  <a:gd name="T28" fmla="*/ 110 w 210"/>
                  <a:gd name="T29" fmla="*/ 100 h 128"/>
                  <a:gd name="T30" fmla="*/ 119 w 210"/>
                  <a:gd name="T31" fmla="*/ 104 h 128"/>
                  <a:gd name="T32" fmla="*/ 130 w 210"/>
                  <a:gd name="T33" fmla="*/ 109 h 128"/>
                  <a:gd name="T34" fmla="*/ 142 w 210"/>
                  <a:gd name="T35" fmla="*/ 113 h 128"/>
                  <a:gd name="T36" fmla="*/ 158 w 210"/>
                  <a:gd name="T37" fmla="*/ 119 h 128"/>
                  <a:gd name="T38" fmla="*/ 167 w 210"/>
                  <a:gd name="T39" fmla="*/ 121 h 128"/>
                  <a:gd name="T40" fmla="*/ 187 w 210"/>
                  <a:gd name="T41" fmla="*/ 125 h 128"/>
                  <a:gd name="T42" fmla="*/ 196 w 210"/>
                  <a:gd name="T43" fmla="*/ 127 h 128"/>
                  <a:gd name="T44" fmla="*/ 210 w 210"/>
                  <a:gd name="T45" fmla="*/ 128 h 128"/>
                  <a:gd name="T46" fmla="*/ 204 w 210"/>
                  <a:gd name="T47" fmla="*/ 99 h 128"/>
                  <a:gd name="T48" fmla="*/ 65 w 210"/>
                  <a:gd name="T49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0" h="128">
                    <a:moveTo>
                      <a:pt x="65" y="0"/>
                    </a:moveTo>
                    <a:cubicBezTo>
                      <a:pt x="64" y="0"/>
                      <a:pt x="64" y="0"/>
                      <a:pt x="64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6" y="0"/>
                      <a:pt x="3" y="1"/>
                      <a:pt x="0" y="2"/>
                    </a:cubicBezTo>
                    <a:cubicBezTo>
                      <a:pt x="3" y="6"/>
                      <a:pt x="5" y="9"/>
                      <a:pt x="7" y="13"/>
                    </a:cubicBezTo>
                    <a:cubicBezTo>
                      <a:pt x="9" y="15"/>
                      <a:pt x="11" y="17"/>
                      <a:pt x="13" y="20"/>
                    </a:cubicBezTo>
                    <a:cubicBezTo>
                      <a:pt x="17" y="25"/>
                      <a:pt x="21" y="30"/>
                      <a:pt x="25" y="35"/>
                    </a:cubicBezTo>
                    <a:cubicBezTo>
                      <a:pt x="27" y="37"/>
                      <a:pt x="29" y="39"/>
                      <a:pt x="31" y="41"/>
                    </a:cubicBezTo>
                    <a:cubicBezTo>
                      <a:pt x="35" y="46"/>
                      <a:pt x="40" y="50"/>
                      <a:pt x="44" y="54"/>
                    </a:cubicBezTo>
                    <a:cubicBezTo>
                      <a:pt x="47" y="57"/>
                      <a:pt x="49" y="59"/>
                      <a:pt x="52" y="61"/>
                    </a:cubicBezTo>
                    <a:cubicBezTo>
                      <a:pt x="55" y="64"/>
                      <a:pt x="58" y="67"/>
                      <a:pt x="62" y="70"/>
                    </a:cubicBezTo>
                    <a:cubicBezTo>
                      <a:pt x="64" y="72"/>
                      <a:pt x="67" y="73"/>
                      <a:pt x="69" y="75"/>
                    </a:cubicBezTo>
                    <a:cubicBezTo>
                      <a:pt x="75" y="79"/>
                      <a:pt x="80" y="83"/>
                      <a:pt x="85" y="86"/>
                    </a:cubicBezTo>
                    <a:cubicBezTo>
                      <a:pt x="88" y="88"/>
                      <a:pt x="90" y="89"/>
                      <a:pt x="93" y="91"/>
                    </a:cubicBezTo>
                    <a:cubicBezTo>
                      <a:pt x="99" y="94"/>
                      <a:pt x="104" y="97"/>
                      <a:pt x="110" y="100"/>
                    </a:cubicBezTo>
                    <a:cubicBezTo>
                      <a:pt x="113" y="101"/>
                      <a:pt x="116" y="103"/>
                      <a:pt x="119" y="104"/>
                    </a:cubicBezTo>
                    <a:cubicBezTo>
                      <a:pt x="122" y="106"/>
                      <a:pt x="126" y="108"/>
                      <a:pt x="130" y="109"/>
                    </a:cubicBezTo>
                    <a:cubicBezTo>
                      <a:pt x="134" y="111"/>
                      <a:pt x="138" y="112"/>
                      <a:pt x="142" y="113"/>
                    </a:cubicBezTo>
                    <a:cubicBezTo>
                      <a:pt x="147" y="115"/>
                      <a:pt x="153" y="117"/>
                      <a:pt x="158" y="119"/>
                    </a:cubicBezTo>
                    <a:cubicBezTo>
                      <a:pt x="161" y="120"/>
                      <a:pt x="164" y="120"/>
                      <a:pt x="167" y="121"/>
                    </a:cubicBezTo>
                    <a:cubicBezTo>
                      <a:pt x="174" y="123"/>
                      <a:pt x="180" y="124"/>
                      <a:pt x="187" y="125"/>
                    </a:cubicBezTo>
                    <a:cubicBezTo>
                      <a:pt x="190" y="126"/>
                      <a:pt x="193" y="126"/>
                      <a:pt x="196" y="127"/>
                    </a:cubicBezTo>
                    <a:cubicBezTo>
                      <a:pt x="201" y="127"/>
                      <a:pt x="205" y="128"/>
                      <a:pt x="210" y="128"/>
                    </a:cubicBezTo>
                    <a:cubicBezTo>
                      <a:pt x="207" y="119"/>
                      <a:pt x="205" y="109"/>
                      <a:pt x="204" y="99"/>
                    </a:cubicBezTo>
                    <a:cubicBezTo>
                      <a:pt x="147" y="81"/>
                      <a:pt x="99" y="46"/>
                      <a:pt x="65" y="0"/>
                    </a:cubicBez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3BE1BBB-B64F-2EA3-88A7-64636C15AE77}"/>
              </a:ext>
            </a:extLst>
          </p:cNvPr>
          <p:cNvGrpSpPr/>
          <p:nvPr/>
        </p:nvGrpSpPr>
        <p:grpSpPr>
          <a:xfrm>
            <a:off x="0" y="0"/>
            <a:ext cx="2406138" cy="1184359"/>
            <a:chOff x="0" y="0"/>
            <a:chExt cx="2406138" cy="1184359"/>
          </a:xfrm>
        </p:grpSpPr>
        <p:sp>
          <p:nvSpPr>
            <p:cNvPr id="29" name="Folded Corner 1">
              <a:extLst>
                <a:ext uri="{FF2B5EF4-FFF2-40B4-BE49-F238E27FC236}">
                  <a16:creationId xmlns:a16="http://schemas.microsoft.com/office/drawing/2014/main" id="{44D80A50-2838-5B1C-19E1-C596A13FBD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2406138" cy="1184359"/>
            </a:xfrm>
            <a:prstGeom prst="foldedCorne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33745"/>
                </a:solidFill>
                <a:latin typeface="FontAwesome" pitchFamily="2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CCA59F2-312A-6EC0-563B-148463DE27FF}"/>
                </a:ext>
              </a:extLst>
            </p:cNvPr>
            <p:cNvSpPr txBox="1"/>
            <p:nvPr/>
          </p:nvSpPr>
          <p:spPr>
            <a:xfrm>
              <a:off x="339945" y="196782"/>
              <a:ext cx="1726247" cy="790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>
                  <a:latin typeface="Signika" panose="02010003020600000004" pitchFamily="50" charset="0"/>
                </a:rPr>
                <a:t>1. </a:t>
              </a:r>
              <a:r>
                <a:rPr lang="ko-KR" altLang="en-US" sz="1600" b="1" dirty="0">
                  <a:latin typeface="Signika" panose="02010003020600000004" pitchFamily="50" charset="0"/>
                </a:rPr>
                <a:t>주제 개요</a:t>
              </a:r>
              <a:endParaRPr lang="en-US" altLang="ko-KR" sz="1600" b="1" dirty="0">
                <a:latin typeface="Signika" panose="02010003020600000004" pitchFamily="50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600" b="1" dirty="0">
                  <a:solidFill>
                    <a:schemeClr val="bg1"/>
                  </a:solidFill>
                  <a:latin typeface="Signika" panose="02010003020600000004" pitchFamily="50" charset="0"/>
                </a:rPr>
                <a:t>- </a:t>
              </a:r>
              <a:r>
                <a:rPr lang="ko-KR" altLang="en-US" sz="1600" b="1" dirty="0">
                  <a:solidFill>
                    <a:schemeClr val="bg1"/>
                  </a:solidFill>
                  <a:latin typeface="Signika" panose="02010003020600000004" pitchFamily="50" charset="0"/>
                </a:rPr>
                <a:t>주제 및 개요</a:t>
              </a:r>
              <a:endParaRPr lang="en-US" altLang="ko-KR" sz="1600" b="1" dirty="0">
                <a:solidFill>
                  <a:schemeClr val="bg1"/>
                </a:solidFill>
                <a:latin typeface="Signika" panose="02010003020600000004" pitchFamily="50" charset="0"/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561283D-2F20-EB62-31B4-25981B42EA5A}"/>
              </a:ext>
            </a:extLst>
          </p:cNvPr>
          <p:cNvCxnSpPr>
            <a:cxnSpLocks/>
          </p:cNvCxnSpPr>
          <p:nvPr/>
        </p:nvCxnSpPr>
        <p:spPr>
          <a:xfrm>
            <a:off x="615415" y="2681989"/>
            <a:ext cx="11323825" cy="28786"/>
          </a:xfrm>
          <a:prstGeom prst="line">
            <a:avLst/>
          </a:prstGeom>
          <a:ln w="57150"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A277E7C-86A5-DD3F-955D-75A2F5D03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147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eelOff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3762031" y="322218"/>
            <a:ext cx="6335755" cy="788150"/>
            <a:chOff x="3018452" y="1923519"/>
            <a:chExt cx="6207018" cy="39472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018452" y="2134327"/>
              <a:ext cx="6207018" cy="5707"/>
            </a:xfrm>
            <a:prstGeom prst="line">
              <a:avLst/>
            </a:prstGeom>
            <a:ln w="53975">
              <a:solidFill>
                <a:srgbClr val="445468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ounded Rectangle 13"/>
            <p:cNvSpPr/>
            <p:nvPr/>
          </p:nvSpPr>
          <p:spPr>
            <a:xfrm>
              <a:off x="3693349" y="1992249"/>
              <a:ext cx="4818640" cy="238101"/>
            </a:xfrm>
            <a:prstGeom prst="roundRect">
              <a:avLst>
                <a:gd name="adj" fmla="val 36386"/>
              </a:avLst>
            </a:prstGeom>
            <a:solidFill>
              <a:srgbClr val="9378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itle 1"/>
            <p:cNvSpPr txBox="1">
              <a:spLocks/>
            </p:cNvSpPr>
            <p:nvPr/>
          </p:nvSpPr>
          <p:spPr>
            <a:xfrm>
              <a:off x="4085611" y="1923519"/>
              <a:ext cx="4061010" cy="3947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Signika" panose="02010003020600000004" pitchFamily="50" charset="0"/>
                  <a:ea typeface="Fira Sans ExtraBold Italic" panose="00000900000000000000" pitchFamily="50" charset="0"/>
                  <a:cs typeface="Clear Sans Light" panose="020B0303030202020304" pitchFamily="34" charset="0"/>
                </a:rPr>
                <a:t>주제 선정 배경</a:t>
              </a:r>
              <a:endParaRPr lang="en-GB" sz="1600" b="1" dirty="0">
                <a:solidFill>
                  <a:schemeClr val="bg1"/>
                </a:solidFill>
                <a:latin typeface="Signika" panose="02010003020600000004" pitchFamily="50" charset="0"/>
                <a:ea typeface="Fira Sans ExtraBold Italic" panose="00000900000000000000" pitchFamily="50" charset="0"/>
                <a:cs typeface="Clear Sans Light" panose="020B0303030202020304" pitchFamily="34" charset="0"/>
              </a:endParaRPr>
            </a:p>
          </p:txBody>
        </p:sp>
      </p:grpSp>
      <p:sp>
        <p:nvSpPr>
          <p:cNvPr id="44" name="Subtitle 2">
            <a:extLst>
              <a:ext uri="{FF2B5EF4-FFF2-40B4-BE49-F238E27FC236}">
                <a16:creationId xmlns:a16="http://schemas.microsoft.com/office/drawing/2014/main" id="{2A59BA4E-3C3F-F8F3-CDA3-09BDAB829C9C}"/>
              </a:ext>
            </a:extLst>
          </p:cNvPr>
          <p:cNvSpPr txBox="1">
            <a:spLocks/>
          </p:cNvSpPr>
          <p:nvPr/>
        </p:nvSpPr>
        <p:spPr>
          <a:xfrm>
            <a:off x="3276332" y="997436"/>
            <a:ext cx="7188664" cy="821572"/>
          </a:xfrm>
          <a:prstGeom prst="rect">
            <a:avLst/>
          </a:prstGeom>
        </p:spPr>
        <p:txBody>
          <a:bodyPr vert="horz" wrap="square" lIns="121920" tIns="60960" rIns="121920" bIns="60960" rtlCol="0">
            <a:spAutoFit/>
          </a:bodyPr>
          <a:lstStyle/>
          <a:p>
            <a:pPr defTabSz="1219050">
              <a:lnSpc>
                <a:spcPct val="150000"/>
              </a:lnSpc>
              <a:spcBef>
                <a:spcPct val="20000"/>
              </a:spcBef>
              <a:defRPr/>
            </a:pPr>
            <a:r>
              <a:rPr lang="ko-KR" altLang="en-US" sz="1600" dirty="0"/>
              <a:t>종이로 된 노트를 대체하여 </a:t>
            </a:r>
            <a:r>
              <a:rPr lang="ko-KR" altLang="en-US" sz="1600" b="1" dirty="0"/>
              <a:t>웹 상의 노트를 사용</a:t>
            </a:r>
            <a:r>
              <a:rPr lang="ko-KR" altLang="en-US" sz="1600" dirty="0"/>
              <a:t>하고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ko-KR" altLang="en-US" sz="1600" b="1" dirty="0"/>
              <a:t>수업 시간에 칠판에 있는 그림을 곧바로 웹 상의 노트에 띄울 수 있는 소프트웨어</a:t>
            </a:r>
            <a:r>
              <a:rPr lang="ko-KR" altLang="en-US" sz="1600" dirty="0"/>
              <a:t>를 만들기로 했습니다</a:t>
            </a:r>
            <a:r>
              <a:rPr lang="en-US" altLang="ko-KR" sz="1600" dirty="0"/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Clear Sans Light" panose="020B0303030202020304" pitchFamily="34" charset="0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C3B5C0D-563D-8D3E-2FC2-2572DABD6704}"/>
              </a:ext>
            </a:extLst>
          </p:cNvPr>
          <p:cNvGrpSpPr/>
          <p:nvPr/>
        </p:nvGrpSpPr>
        <p:grpSpPr>
          <a:xfrm>
            <a:off x="0" y="0"/>
            <a:ext cx="2406138" cy="1184359"/>
            <a:chOff x="0" y="0"/>
            <a:chExt cx="2406138" cy="1184359"/>
          </a:xfrm>
        </p:grpSpPr>
        <p:sp>
          <p:nvSpPr>
            <p:cNvPr id="53" name="Folded Corner 1">
              <a:extLst>
                <a:ext uri="{FF2B5EF4-FFF2-40B4-BE49-F238E27FC236}">
                  <a16:creationId xmlns:a16="http://schemas.microsoft.com/office/drawing/2014/main" id="{C92C9A49-0EEA-059E-373B-AC39AB07E9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2406138" cy="1184359"/>
            </a:xfrm>
            <a:prstGeom prst="foldedCorne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33745"/>
                </a:solidFill>
                <a:latin typeface="FontAwesome" pitchFamily="2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15813EC-B26E-85B9-E314-20A19CDD8508}"/>
                </a:ext>
              </a:extLst>
            </p:cNvPr>
            <p:cNvSpPr txBox="1"/>
            <p:nvPr/>
          </p:nvSpPr>
          <p:spPr>
            <a:xfrm>
              <a:off x="339945" y="196782"/>
              <a:ext cx="1726247" cy="790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>
                  <a:latin typeface="Signika" panose="02010003020600000004" pitchFamily="50" charset="0"/>
                </a:rPr>
                <a:t>1. </a:t>
              </a:r>
              <a:r>
                <a:rPr lang="ko-KR" altLang="en-US" sz="1600" b="1" dirty="0">
                  <a:latin typeface="Signika" panose="02010003020600000004" pitchFamily="50" charset="0"/>
                </a:rPr>
                <a:t>주제 개요</a:t>
              </a:r>
              <a:endParaRPr lang="en-US" altLang="ko-KR" sz="1600" b="1" dirty="0">
                <a:latin typeface="Signika" panose="02010003020600000004" pitchFamily="50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600" b="1" dirty="0">
                  <a:solidFill>
                    <a:schemeClr val="bg1"/>
                  </a:solidFill>
                  <a:latin typeface="Signika" panose="02010003020600000004" pitchFamily="50" charset="0"/>
                </a:rPr>
                <a:t>- </a:t>
              </a:r>
              <a:r>
                <a:rPr lang="ko-KR" altLang="en-US" sz="1600" b="1" dirty="0">
                  <a:solidFill>
                    <a:schemeClr val="bg1"/>
                  </a:solidFill>
                  <a:latin typeface="Signika" panose="02010003020600000004" pitchFamily="50" charset="0"/>
                </a:rPr>
                <a:t>주제 선정 배경</a:t>
              </a:r>
              <a:endParaRPr lang="en-US" altLang="ko-KR" sz="1600" b="1" dirty="0">
                <a:solidFill>
                  <a:schemeClr val="bg1"/>
                </a:solidFill>
                <a:latin typeface="Signika" panose="02010003020600000004" pitchFamily="50" charset="0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5D8D54F-681C-182B-6059-642C3C71F0E4}"/>
              </a:ext>
            </a:extLst>
          </p:cNvPr>
          <p:cNvGrpSpPr/>
          <p:nvPr/>
        </p:nvGrpSpPr>
        <p:grpSpPr>
          <a:xfrm>
            <a:off x="2709394" y="2242686"/>
            <a:ext cx="7892009" cy="4482098"/>
            <a:chOff x="260597" y="2086870"/>
            <a:chExt cx="6145996" cy="3973313"/>
          </a:xfrm>
        </p:grpSpPr>
        <p:pic>
          <p:nvPicPr>
            <p:cNvPr id="1028" name="Picture 4" descr="서류 더미와 함께 스트레스를 받는 남자 | 프리미엄 벡터">
              <a:extLst>
                <a:ext uri="{FF2B5EF4-FFF2-40B4-BE49-F238E27FC236}">
                  <a16:creationId xmlns:a16="http://schemas.microsoft.com/office/drawing/2014/main" id="{FC70A973-F3CE-CFC6-6AF6-51E34948E3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5374" y="2542827"/>
              <a:ext cx="4042076" cy="2975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Group 73">
              <a:extLst>
                <a:ext uri="{FF2B5EF4-FFF2-40B4-BE49-F238E27FC236}">
                  <a16:creationId xmlns:a16="http://schemas.microsoft.com/office/drawing/2014/main" id="{AF5B7C78-6A51-A30C-D4AB-52B293AC5F3B}"/>
                </a:ext>
              </a:extLst>
            </p:cNvPr>
            <p:cNvGrpSpPr/>
            <p:nvPr/>
          </p:nvGrpSpPr>
          <p:grpSpPr>
            <a:xfrm rot="20192379">
              <a:off x="260597" y="2200947"/>
              <a:ext cx="3486573" cy="1184359"/>
              <a:chOff x="3007829" y="1803405"/>
              <a:chExt cx="3685800" cy="2642970"/>
            </a:xfrm>
          </p:grpSpPr>
          <p:sp>
            <p:nvSpPr>
              <p:cNvPr id="4" name="Freeform 34">
                <a:extLst>
                  <a:ext uri="{FF2B5EF4-FFF2-40B4-BE49-F238E27FC236}">
                    <a16:creationId xmlns:a16="http://schemas.microsoft.com/office/drawing/2014/main" id="{03FA9100-6891-F3F9-F306-DBBB7A1BA1C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07829" y="1803405"/>
                <a:ext cx="3685800" cy="2642970"/>
              </a:xfrm>
              <a:custGeom>
                <a:avLst/>
                <a:gdLst>
                  <a:gd name="T0" fmla="*/ 1556 w 1601"/>
                  <a:gd name="T1" fmla="*/ 452 h 1147"/>
                  <a:gd name="T2" fmla="*/ 1348 w 1601"/>
                  <a:gd name="T3" fmla="*/ 361 h 1147"/>
                  <a:gd name="T4" fmla="*/ 1318 w 1601"/>
                  <a:gd name="T5" fmla="*/ 362 h 1147"/>
                  <a:gd name="T6" fmla="*/ 1232 w 1601"/>
                  <a:gd name="T7" fmla="*/ 166 h 1147"/>
                  <a:gd name="T8" fmla="*/ 1084 w 1601"/>
                  <a:gd name="T9" fmla="*/ 111 h 1147"/>
                  <a:gd name="T10" fmla="*/ 964 w 1601"/>
                  <a:gd name="T11" fmla="*/ 135 h 1147"/>
                  <a:gd name="T12" fmla="*/ 706 w 1601"/>
                  <a:gd name="T13" fmla="*/ 0 h 1147"/>
                  <a:gd name="T14" fmla="*/ 691 w 1601"/>
                  <a:gd name="T15" fmla="*/ 1 h 1147"/>
                  <a:gd name="T16" fmla="*/ 426 w 1601"/>
                  <a:gd name="T17" fmla="*/ 223 h 1147"/>
                  <a:gd name="T18" fmla="*/ 378 w 1601"/>
                  <a:gd name="T19" fmla="*/ 218 h 1147"/>
                  <a:gd name="T20" fmla="*/ 226 w 1601"/>
                  <a:gd name="T21" fmla="*/ 331 h 1147"/>
                  <a:gd name="T22" fmla="*/ 208 w 1601"/>
                  <a:gd name="T23" fmla="*/ 330 h 1147"/>
                  <a:gd name="T24" fmla="*/ 47 w 1601"/>
                  <a:gd name="T25" fmla="*/ 433 h 1147"/>
                  <a:gd name="T26" fmla="*/ 41 w 1601"/>
                  <a:gd name="T27" fmla="*/ 672 h 1147"/>
                  <a:gd name="T28" fmla="*/ 264 w 1601"/>
                  <a:gd name="T29" fmla="*/ 794 h 1147"/>
                  <a:gd name="T30" fmla="*/ 349 w 1601"/>
                  <a:gd name="T31" fmla="*/ 785 h 1147"/>
                  <a:gd name="T32" fmla="*/ 499 w 1601"/>
                  <a:gd name="T33" fmla="*/ 927 h 1147"/>
                  <a:gd name="T34" fmla="*/ 538 w 1601"/>
                  <a:gd name="T35" fmla="*/ 930 h 1147"/>
                  <a:gd name="T36" fmla="*/ 710 w 1601"/>
                  <a:gd name="T37" fmla="*/ 849 h 1147"/>
                  <a:gd name="T38" fmla="*/ 872 w 1601"/>
                  <a:gd name="T39" fmla="*/ 962 h 1147"/>
                  <a:gd name="T40" fmla="*/ 741 w 1601"/>
                  <a:gd name="T41" fmla="*/ 1147 h 1147"/>
                  <a:gd name="T42" fmla="*/ 1211 w 1601"/>
                  <a:gd name="T43" fmla="*/ 839 h 1147"/>
                  <a:gd name="T44" fmla="*/ 1213 w 1601"/>
                  <a:gd name="T45" fmla="*/ 834 h 1147"/>
                  <a:gd name="T46" fmla="*/ 1280 w 1601"/>
                  <a:gd name="T47" fmla="*/ 844 h 1147"/>
                  <a:gd name="T48" fmla="*/ 1415 w 1601"/>
                  <a:gd name="T49" fmla="*/ 771 h 1147"/>
                  <a:gd name="T50" fmla="*/ 1564 w 1601"/>
                  <a:gd name="T51" fmla="*/ 663 h 1147"/>
                  <a:gd name="T52" fmla="*/ 1556 w 1601"/>
                  <a:gd name="T53" fmla="*/ 452 h 1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01" h="1147">
                    <a:moveTo>
                      <a:pt x="1556" y="452"/>
                    </a:moveTo>
                    <a:cubicBezTo>
                      <a:pt x="1496" y="373"/>
                      <a:pt x="1400" y="361"/>
                      <a:pt x="1348" y="361"/>
                    </a:cubicBezTo>
                    <a:cubicBezTo>
                      <a:pt x="1336" y="361"/>
                      <a:pt x="1326" y="362"/>
                      <a:pt x="1318" y="362"/>
                    </a:cubicBezTo>
                    <a:cubicBezTo>
                      <a:pt x="1323" y="328"/>
                      <a:pt x="1321" y="247"/>
                      <a:pt x="1232" y="166"/>
                    </a:cubicBezTo>
                    <a:cubicBezTo>
                      <a:pt x="1192" y="130"/>
                      <a:pt x="1142" y="111"/>
                      <a:pt x="1084" y="111"/>
                    </a:cubicBezTo>
                    <a:cubicBezTo>
                      <a:pt x="1030" y="111"/>
                      <a:pt x="984" y="127"/>
                      <a:pt x="964" y="135"/>
                    </a:cubicBezTo>
                    <a:cubicBezTo>
                      <a:pt x="946" y="101"/>
                      <a:pt x="880" y="0"/>
                      <a:pt x="706" y="0"/>
                    </a:cubicBezTo>
                    <a:cubicBezTo>
                      <a:pt x="701" y="0"/>
                      <a:pt x="696" y="0"/>
                      <a:pt x="691" y="1"/>
                    </a:cubicBezTo>
                    <a:cubicBezTo>
                      <a:pt x="481" y="7"/>
                      <a:pt x="435" y="175"/>
                      <a:pt x="426" y="223"/>
                    </a:cubicBezTo>
                    <a:cubicBezTo>
                      <a:pt x="409" y="220"/>
                      <a:pt x="393" y="218"/>
                      <a:pt x="378" y="218"/>
                    </a:cubicBezTo>
                    <a:cubicBezTo>
                      <a:pt x="271" y="218"/>
                      <a:pt x="235" y="301"/>
                      <a:pt x="226" y="331"/>
                    </a:cubicBezTo>
                    <a:cubicBezTo>
                      <a:pt x="220" y="331"/>
                      <a:pt x="214" y="330"/>
                      <a:pt x="208" y="330"/>
                    </a:cubicBezTo>
                    <a:cubicBezTo>
                      <a:pt x="146" y="330"/>
                      <a:pt x="84" y="370"/>
                      <a:pt x="47" y="433"/>
                    </a:cubicBezTo>
                    <a:cubicBezTo>
                      <a:pt x="2" y="509"/>
                      <a:pt x="0" y="598"/>
                      <a:pt x="41" y="672"/>
                    </a:cubicBezTo>
                    <a:cubicBezTo>
                      <a:pt x="97" y="773"/>
                      <a:pt x="193" y="794"/>
                      <a:pt x="264" y="794"/>
                    </a:cubicBezTo>
                    <a:cubicBezTo>
                      <a:pt x="301" y="794"/>
                      <a:pt x="332" y="789"/>
                      <a:pt x="349" y="785"/>
                    </a:cubicBezTo>
                    <a:cubicBezTo>
                      <a:pt x="355" y="819"/>
                      <a:pt x="382" y="907"/>
                      <a:pt x="499" y="927"/>
                    </a:cubicBezTo>
                    <a:cubicBezTo>
                      <a:pt x="512" y="929"/>
                      <a:pt x="525" y="930"/>
                      <a:pt x="538" y="930"/>
                    </a:cubicBezTo>
                    <a:cubicBezTo>
                      <a:pt x="626" y="930"/>
                      <a:pt x="684" y="878"/>
                      <a:pt x="710" y="849"/>
                    </a:cubicBezTo>
                    <a:cubicBezTo>
                      <a:pt x="722" y="881"/>
                      <a:pt x="758" y="933"/>
                      <a:pt x="872" y="962"/>
                    </a:cubicBezTo>
                    <a:cubicBezTo>
                      <a:pt x="856" y="1023"/>
                      <a:pt x="822" y="1105"/>
                      <a:pt x="741" y="1147"/>
                    </a:cubicBezTo>
                    <a:cubicBezTo>
                      <a:pt x="741" y="1147"/>
                      <a:pt x="1064" y="1147"/>
                      <a:pt x="1211" y="839"/>
                    </a:cubicBezTo>
                    <a:cubicBezTo>
                      <a:pt x="1212" y="837"/>
                      <a:pt x="1212" y="835"/>
                      <a:pt x="1213" y="834"/>
                    </a:cubicBezTo>
                    <a:cubicBezTo>
                      <a:pt x="1236" y="841"/>
                      <a:pt x="1259" y="844"/>
                      <a:pt x="1280" y="844"/>
                    </a:cubicBezTo>
                    <a:cubicBezTo>
                      <a:pt x="1364" y="844"/>
                      <a:pt x="1403" y="791"/>
                      <a:pt x="1415" y="771"/>
                    </a:cubicBezTo>
                    <a:cubicBezTo>
                      <a:pt x="1474" y="770"/>
                      <a:pt x="1531" y="728"/>
                      <a:pt x="1564" y="663"/>
                    </a:cubicBezTo>
                    <a:cubicBezTo>
                      <a:pt x="1601" y="589"/>
                      <a:pt x="1598" y="508"/>
                      <a:pt x="1556" y="452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rgbClr val="0EBEA9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D93E8E79-E1A2-DE49-616A-C801652A5C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32595" y="2626269"/>
                <a:ext cx="2174633" cy="77014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defPPr>
                  <a:defRPr lang="en-US"/>
                </a:defPPr>
                <a:lvl1pPr marL="0" algn="ctr" defTabSz="914400" rtl="0" eaLnBrk="1" latinLnBrk="0" hangingPunct="1">
                  <a:defRPr sz="1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ignika" panose="02010003020600000004" pitchFamily="50" charset="0"/>
                    <a:ea typeface="Fira Sans SemiBold Italic" panose="00000700000000000000" pitchFamily="50" charset="0"/>
                    <a:cs typeface="Clear Sans" panose="020B0503030202020304" pitchFamily="34" charset="0"/>
                  </a:rPr>
                  <a:t>그 내용이 어디 있지</a:t>
                </a:r>
                <a:r>
                  <a:rPr lang="en-US" altLang="ko-KR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ignika" panose="02010003020600000004" pitchFamily="50" charset="0"/>
                    <a:ea typeface="Fira Sans SemiBold Italic" panose="00000700000000000000" pitchFamily="50" charset="0"/>
                    <a:cs typeface="Clear Sans" panose="020B0503030202020304" pitchFamily="34" charset="0"/>
                  </a:rPr>
                  <a:t>?</a:t>
                </a:r>
                <a:endParaRPr lang="en-GB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ignika" panose="02010003020600000004" pitchFamily="50" charset="0"/>
                  <a:ea typeface="Fira Sans SemiBold Italic" panose="00000700000000000000" pitchFamily="50" charset="0"/>
                  <a:cs typeface="Clear Sans" panose="020B0503030202020304" pitchFamily="34" charset="0"/>
                </a:endParaRPr>
              </a:p>
            </p:txBody>
          </p:sp>
        </p:grpSp>
        <p:grpSp>
          <p:nvGrpSpPr>
            <p:cNvPr id="7" name="Group 69">
              <a:extLst>
                <a:ext uri="{FF2B5EF4-FFF2-40B4-BE49-F238E27FC236}">
                  <a16:creationId xmlns:a16="http://schemas.microsoft.com/office/drawing/2014/main" id="{B7ED3F64-1EB5-6935-9243-513775F3BDD5}"/>
                </a:ext>
              </a:extLst>
            </p:cNvPr>
            <p:cNvGrpSpPr/>
            <p:nvPr/>
          </p:nvGrpSpPr>
          <p:grpSpPr>
            <a:xfrm rot="1312485">
              <a:off x="2868559" y="2086870"/>
              <a:ext cx="3538034" cy="1118844"/>
              <a:chOff x="5553898" y="1790534"/>
              <a:chExt cx="3685800" cy="2642970"/>
            </a:xfrm>
          </p:grpSpPr>
          <p:sp>
            <p:nvSpPr>
              <p:cNvPr id="9" name="Freeform 34">
                <a:extLst>
                  <a:ext uri="{FF2B5EF4-FFF2-40B4-BE49-F238E27FC236}">
                    <a16:creationId xmlns:a16="http://schemas.microsoft.com/office/drawing/2014/main" id="{467425D5-1C6A-C92B-26B0-F9BDA9817A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3898" y="1790534"/>
                <a:ext cx="3685800" cy="2642970"/>
              </a:xfrm>
              <a:custGeom>
                <a:avLst/>
                <a:gdLst>
                  <a:gd name="T0" fmla="*/ 1556 w 1601"/>
                  <a:gd name="T1" fmla="*/ 452 h 1147"/>
                  <a:gd name="T2" fmla="*/ 1348 w 1601"/>
                  <a:gd name="T3" fmla="*/ 361 h 1147"/>
                  <a:gd name="T4" fmla="*/ 1318 w 1601"/>
                  <a:gd name="T5" fmla="*/ 362 h 1147"/>
                  <a:gd name="T6" fmla="*/ 1232 w 1601"/>
                  <a:gd name="T7" fmla="*/ 166 h 1147"/>
                  <a:gd name="T8" fmla="*/ 1084 w 1601"/>
                  <a:gd name="T9" fmla="*/ 111 h 1147"/>
                  <a:gd name="T10" fmla="*/ 964 w 1601"/>
                  <a:gd name="T11" fmla="*/ 135 h 1147"/>
                  <a:gd name="T12" fmla="*/ 706 w 1601"/>
                  <a:gd name="T13" fmla="*/ 0 h 1147"/>
                  <a:gd name="T14" fmla="*/ 691 w 1601"/>
                  <a:gd name="T15" fmla="*/ 1 h 1147"/>
                  <a:gd name="T16" fmla="*/ 426 w 1601"/>
                  <a:gd name="T17" fmla="*/ 223 h 1147"/>
                  <a:gd name="T18" fmla="*/ 378 w 1601"/>
                  <a:gd name="T19" fmla="*/ 218 h 1147"/>
                  <a:gd name="T20" fmla="*/ 226 w 1601"/>
                  <a:gd name="T21" fmla="*/ 331 h 1147"/>
                  <a:gd name="T22" fmla="*/ 208 w 1601"/>
                  <a:gd name="T23" fmla="*/ 330 h 1147"/>
                  <a:gd name="T24" fmla="*/ 47 w 1601"/>
                  <a:gd name="T25" fmla="*/ 433 h 1147"/>
                  <a:gd name="T26" fmla="*/ 41 w 1601"/>
                  <a:gd name="T27" fmla="*/ 672 h 1147"/>
                  <a:gd name="T28" fmla="*/ 264 w 1601"/>
                  <a:gd name="T29" fmla="*/ 794 h 1147"/>
                  <a:gd name="T30" fmla="*/ 349 w 1601"/>
                  <a:gd name="T31" fmla="*/ 785 h 1147"/>
                  <a:gd name="T32" fmla="*/ 499 w 1601"/>
                  <a:gd name="T33" fmla="*/ 927 h 1147"/>
                  <a:gd name="T34" fmla="*/ 538 w 1601"/>
                  <a:gd name="T35" fmla="*/ 930 h 1147"/>
                  <a:gd name="T36" fmla="*/ 710 w 1601"/>
                  <a:gd name="T37" fmla="*/ 849 h 1147"/>
                  <a:gd name="T38" fmla="*/ 872 w 1601"/>
                  <a:gd name="T39" fmla="*/ 962 h 1147"/>
                  <a:gd name="T40" fmla="*/ 741 w 1601"/>
                  <a:gd name="T41" fmla="*/ 1147 h 1147"/>
                  <a:gd name="T42" fmla="*/ 1211 w 1601"/>
                  <a:gd name="T43" fmla="*/ 839 h 1147"/>
                  <a:gd name="T44" fmla="*/ 1213 w 1601"/>
                  <a:gd name="T45" fmla="*/ 834 h 1147"/>
                  <a:gd name="T46" fmla="*/ 1280 w 1601"/>
                  <a:gd name="T47" fmla="*/ 844 h 1147"/>
                  <a:gd name="T48" fmla="*/ 1415 w 1601"/>
                  <a:gd name="T49" fmla="*/ 771 h 1147"/>
                  <a:gd name="T50" fmla="*/ 1564 w 1601"/>
                  <a:gd name="T51" fmla="*/ 663 h 1147"/>
                  <a:gd name="T52" fmla="*/ 1556 w 1601"/>
                  <a:gd name="T53" fmla="*/ 452 h 1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01" h="1147">
                    <a:moveTo>
                      <a:pt x="1556" y="452"/>
                    </a:moveTo>
                    <a:cubicBezTo>
                      <a:pt x="1496" y="373"/>
                      <a:pt x="1400" y="361"/>
                      <a:pt x="1348" y="361"/>
                    </a:cubicBezTo>
                    <a:cubicBezTo>
                      <a:pt x="1336" y="361"/>
                      <a:pt x="1326" y="362"/>
                      <a:pt x="1318" y="362"/>
                    </a:cubicBezTo>
                    <a:cubicBezTo>
                      <a:pt x="1323" y="328"/>
                      <a:pt x="1321" y="247"/>
                      <a:pt x="1232" y="166"/>
                    </a:cubicBezTo>
                    <a:cubicBezTo>
                      <a:pt x="1192" y="130"/>
                      <a:pt x="1142" y="111"/>
                      <a:pt x="1084" y="111"/>
                    </a:cubicBezTo>
                    <a:cubicBezTo>
                      <a:pt x="1030" y="111"/>
                      <a:pt x="984" y="127"/>
                      <a:pt x="964" y="135"/>
                    </a:cubicBezTo>
                    <a:cubicBezTo>
                      <a:pt x="946" y="101"/>
                      <a:pt x="880" y="0"/>
                      <a:pt x="706" y="0"/>
                    </a:cubicBezTo>
                    <a:cubicBezTo>
                      <a:pt x="701" y="0"/>
                      <a:pt x="696" y="0"/>
                      <a:pt x="691" y="1"/>
                    </a:cubicBezTo>
                    <a:cubicBezTo>
                      <a:pt x="481" y="7"/>
                      <a:pt x="435" y="175"/>
                      <a:pt x="426" y="223"/>
                    </a:cubicBezTo>
                    <a:cubicBezTo>
                      <a:pt x="409" y="220"/>
                      <a:pt x="393" y="218"/>
                      <a:pt x="378" y="218"/>
                    </a:cubicBezTo>
                    <a:cubicBezTo>
                      <a:pt x="271" y="218"/>
                      <a:pt x="235" y="301"/>
                      <a:pt x="226" y="331"/>
                    </a:cubicBezTo>
                    <a:cubicBezTo>
                      <a:pt x="220" y="331"/>
                      <a:pt x="214" y="330"/>
                      <a:pt x="208" y="330"/>
                    </a:cubicBezTo>
                    <a:cubicBezTo>
                      <a:pt x="146" y="330"/>
                      <a:pt x="84" y="370"/>
                      <a:pt x="47" y="433"/>
                    </a:cubicBezTo>
                    <a:cubicBezTo>
                      <a:pt x="2" y="509"/>
                      <a:pt x="0" y="598"/>
                      <a:pt x="41" y="672"/>
                    </a:cubicBezTo>
                    <a:cubicBezTo>
                      <a:pt x="97" y="773"/>
                      <a:pt x="193" y="794"/>
                      <a:pt x="264" y="794"/>
                    </a:cubicBezTo>
                    <a:cubicBezTo>
                      <a:pt x="301" y="794"/>
                      <a:pt x="332" y="789"/>
                      <a:pt x="349" y="785"/>
                    </a:cubicBezTo>
                    <a:cubicBezTo>
                      <a:pt x="355" y="819"/>
                      <a:pt x="382" y="907"/>
                      <a:pt x="499" y="927"/>
                    </a:cubicBezTo>
                    <a:cubicBezTo>
                      <a:pt x="512" y="929"/>
                      <a:pt x="525" y="930"/>
                      <a:pt x="538" y="930"/>
                    </a:cubicBezTo>
                    <a:cubicBezTo>
                      <a:pt x="626" y="930"/>
                      <a:pt x="684" y="878"/>
                      <a:pt x="710" y="849"/>
                    </a:cubicBezTo>
                    <a:cubicBezTo>
                      <a:pt x="722" y="881"/>
                      <a:pt x="758" y="933"/>
                      <a:pt x="872" y="962"/>
                    </a:cubicBezTo>
                    <a:cubicBezTo>
                      <a:pt x="856" y="1023"/>
                      <a:pt x="822" y="1105"/>
                      <a:pt x="741" y="1147"/>
                    </a:cubicBezTo>
                    <a:cubicBezTo>
                      <a:pt x="741" y="1147"/>
                      <a:pt x="1064" y="1147"/>
                      <a:pt x="1211" y="839"/>
                    </a:cubicBezTo>
                    <a:cubicBezTo>
                      <a:pt x="1212" y="837"/>
                      <a:pt x="1212" y="835"/>
                      <a:pt x="1213" y="834"/>
                    </a:cubicBezTo>
                    <a:cubicBezTo>
                      <a:pt x="1236" y="841"/>
                      <a:pt x="1259" y="844"/>
                      <a:pt x="1280" y="844"/>
                    </a:cubicBezTo>
                    <a:cubicBezTo>
                      <a:pt x="1364" y="844"/>
                      <a:pt x="1403" y="791"/>
                      <a:pt x="1415" y="771"/>
                    </a:cubicBezTo>
                    <a:cubicBezTo>
                      <a:pt x="1474" y="770"/>
                      <a:pt x="1531" y="728"/>
                      <a:pt x="1564" y="663"/>
                    </a:cubicBezTo>
                    <a:cubicBezTo>
                      <a:pt x="1601" y="589"/>
                      <a:pt x="1598" y="508"/>
                      <a:pt x="1556" y="452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rgbClr val="F13B48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Text Placeholder 2">
                <a:extLst>
                  <a:ext uri="{FF2B5EF4-FFF2-40B4-BE49-F238E27FC236}">
                    <a16:creationId xmlns:a16="http://schemas.microsoft.com/office/drawing/2014/main" id="{A5802639-93BF-9BDE-AC15-3A0CD54C9D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60786" y="2719973"/>
                <a:ext cx="2681386" cy="64685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defPPr>
                  <a:defRPr lang="en-US"/>
                </a:defPPr>
                <a:lvl1pPr marL="0" algn="ctr" defTabSz="914400" rtl="0" eaLnBrk="1" latinLnBrk="0" hangingPunct="1">
                  <a:defRPr sz="1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ignika" panose="02010003020600000004" pitchFamily="50" charset="0"/>
                    <a:ea typeface="Fira Sans SemiBold Italic" panose="00000700000000000000" pitchFamily="50" charset="0"/>
                    <a:cs typeface="Clear Sans" panose="020B0503030202020304" pitchFamily="34" charset="0"/>
                  </a:rPr>
                  <a:t>필기한 내용이 너무 많아</a:t>
                </a:r>
                <a:r>
                  <a:rPr lang="en-US" altLang="ko-KR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ignika" panose="02010003020600000004" pitchFamily="50" charset="0"/>
                    <a:ea typeface="Fira Sans SemiBold Italic" panose="00000700000000000000" pitchFamily="50" charset="0"/>
                    <a:cs typeface="Clear Sans" panose="020B0503030202020304" pitchFamily="34" charset="0"/>
                  </a:rPr>
                  <a:t>…</a:t>
                </a:r>
                <a:endParaRPr lang="en-GB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ignika" panose="02010003020600000004" pitchFamily="50" charset="0"/>
                  <a:ea typeface="Fira Sans SemiBold Italic" panose="00000700000000000000" pitchFamily="50" charset="0"/>
                  <a:cs typeface="Clear Sans" panose="020B0503030202020304" pitchFamily="34" charset="0"/>
                </a:endParaRPr>
              </a:p>
            </p:txBody>
          </p:sp>
        </p:grpSp>
        <p:sp>
          <p:nvSpPr>
            <p:cNvPr id="24" name="Subtitle 2">
              <a:extLst>
                <a:ext uri="{FF2B5EF4-FFF2-40B4-BE49-F238E27FC236}">
                  <a16:creationId xmlns:a16="http://schemas.microsoft.com/office/drawing/2014/main" id="{80B7136E-B71B-2285-07D1-654A1A336A1E}"/>
                </a:ext>
              </a:extLst>
            </p:cNvPr>
            <p:cNvSpPr txBox="1">
              <a:spLocks/>
            </p:cNvSpPr>
            <p:nvPr/>
          </p:nvSpPr>
          <p:spPr>
            <a:xfrm>
              <a:off x="2787498" y="5690851"/>
              <a:ext cx="1140754" cy="369332"/>
            </a:xfrm>
            <a:prstGeom prst="rect">
              <a:avLst/>
            </a:prstGeom>
          </p:spPr>
          <p:txBody>
            <a:bodyPr vert="horz" wrap="square" lIns="121920" tIns="60960" rIns="121920" bIns="60960" rtlCol="0">
              <a:spAutoFit/>
            </a:bodyPr>
            <a:lstStyle/>
            <a:p>
              <a:pPr algn="ctr" defTabSz="1219050">
                <a:spcBef>
                  <a:spcPct val="20000"/>
                </a:spcBef>
                <a:defRPr/>
              </a:pPr>
              <a:r>
                <a:rPr lang="ko-KR" altLang="en-US" sz="1600" b="1" dirty="0"/>
                <a:t>문제 배경</a:t>
              </a:r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lear Sans Light" panose="020B0303030202020304" pitchFamily="34" charset="0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D411716-4C3F-86CA-19A7-9E3930FFCD7A}"/>
              </a:ext>
            </a:extLst>
          </p:cNvPr>
          <p:cNvGrpSpPr/>
          <p:nvPr/>
        </p:nvGrpSpPr>
        <p:grpSpPr>
          <a:xfrm>
            <a:off x="2672103" y="2283010"/>
            <a:ext cx="8028946" cy="3718294"/>
            <a:chOff x="6411425" y="2999375"/>
            <a:chExt cx="4745989" cy="2291934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79F0AB90-E557-AE8B-2E1A-CD5772E98F74}"/>
                </a:ext>
              </a:extLst>
            </p:cNvPr>
            <p:cNvGrpSpPr/>
            <p:nvPr/>
          </p:nvGrpSpPr>
          <p:grpSpPr>
            <a:xfrm>
              <a:off x="6411425" y="2999375"/>
              <a:ext cx="4745989" cy="2291934"/>
              <a:chOff x="6411425" y="2999375"/>
              <a:chExt cx="4745989" cy="2291934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2AE32E14-BAA2-E56B-87DE-B472C616863A}"/>
                  </a:ext>
                </a:extLst>
              </p:cNvPr>
              <p:cNvGrpSpPr/>
              <p:nvPr/>
            </p:nvGrpSpPr>
            <p:grpSpPr>
              <a:xfrm>
                <a:off x="8748991" y="3310459"/>
                <a:ext cx="2408423" cy="1934435"/>
                <a:chOff x="7330370" y="4707802"/>
                <a:chExt cx="2626392" cy="1852391"/>
              </a:xfrm>
            </p:grpSpPr>
            <p:pic>
              <p:nvPicPr>
                <p:cNvPr id="12" name="Picture 2" descr="Application browser internet page web window icon - download free icons">
                  <a:extLst>
                    <a:ext uri="{FF2B5EF4-FFF2-40B4-BE49-F238E27FC236}">
                      <a16:creationId xmlns:a16="http://schemas.microsoft.com/office/drawing/2014/main" id="{C0AC0DF4-A67C-CCC6-873B-075180DA857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69" t="16003" b="15203"/>
                <a:stretch/>
              </p:blipFill>
              <p:spPr bwMode="auto">
                <a:xfrm>
                  <a:off x="7330370" y="4707802"/>
                  <a:ext cx="2626392" cy="185239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2" name="그룹 21">
                  <a:extLst>
                    <a:ext uri="{FF2B5EF4-FFF2-40B4-BE49-F238E27FC236}">
                      <a16:creationId xmlns:a16="http://schemas.microsoft.com/office/drawing/2014/main" id="{FC737EC1-2849-5290-E12C-6B0C3BC5328C}"/>
                    </a:ext>
                  </a:extLst>
                </p:cNvPr>
                <p:cNvGrpSpPr/>
                <p:nvPr/>
              </p:nvGrpSpPr>
              <p:grpSpPr>
                <a:xfrm>
                  <a:off x="7787585" y="5382331"/>
                  <a:ext cx="1550432" cy="826245"/>
                  <a:chOff x="7817322" y="5390074"/>
                  <a:chExt cx="1550432" cy="826245"/>
                </a:xfrm>
              </p:grpSpPr>
              <p:pic>
                <p:nvPicPr>
                  <p:cNvPr id="1032" name="Picture 8" descr="노트 - 무료 도구 및기구개 아이콘">
                    <a:extLst>
                      <a:ext uri="{FF2B5EF4-FFF2-40B4-BE49-F238E27FC236}">
                        <a16:creationId xmlns:a16="http://schemas.microsoft.com/office/drawing/2014/main" id="{570B8E7D-6DB0-30D8-CE33-C05B786164E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541510" y="5390075"/>
                    <a:ext cx="826244" cy="82624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3" name="Picture 8" descr="노트 - 무료 도구 및기구개 아이콘">
                    <a:extLst>
                      <a:ext uri="{FF2B5EF4-FFF2-40B4-BE49-F238E27FC236}">
                        <a16:creationId xmlns:a16="http://schemas.microsoft.com/office/drawing/2014/main" id="{7BD5532E-C233-0EDE-8717-8771B2CE81F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0800000">
                    <a:off x="7817322" y="5390074"/>
                    <a:ext cx="826244" cy="82624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pic>
            <p:nvPicPr>
              <p:cNvPr id="15" name="Picture 10" descr="Smartphone - Free technology icons">
                <a:extLst>
                  <a:ext uri="{FF2B5EF4-FFF2-40B4-BE49-F238E27FC236}">
                    <a16:creationId xmlns:a16="http://schemas.microsoft.com/office/drawing/2014/main" id="{FFE0E3C4-5CC5-D57F-E734-EBCFE2F972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793" r="21947" b="-3601"/>
              <a:stretch/>
            </p:blipFill>
            <p:spPr bwMode="auto">
              <a:xfrm>
                <a:off x="6411425" y="3259933"/>
                <a:ext cx="1226107" cy="20313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7" name="연결선: 구부러짐 16">
                <a:extLst>
                  <a:ext uri="{FF2B5EF4-FFF2-40B4-BE49-F238E27FC236}">
                    <a16:creationId xmlns:a16="http://schemas.microsoft.com/office/drawing/2014/main" id="{886690BC-B169-A40C-8BF7-96E3B06B5832}"/>
                  </a:ext>
                </a:extLst>
              </p:cNvPr>
              <p:cNvCxnSpPr>
                <a:stCxn id="15" idx="3"/>
                <a:endCxn id="12" idx="0"/>
              </p:cNvCxnSpPr>
              <p:nvPr/>
            </p:nvCxnSpPr>
            <p:spPr>
              <a:xfrm flipV="1">
                <a:off x="7637532" y="3310459"/>
                <a:ext cx="2315671" cy="965162"/>
              </a:xfrm>
              <a:prstGeom prst="curvedConnector4">
                <a:avLst>
                  <a:gd name="adj1" fmla="val 23999"/>
                  <a:gd name="adj2" fmla="val 128920"/>
                </a:avLst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Subtitle 2">
                <a:extLst>
                  <a:ext uri="{FF2B5EF4-FFF2-40B4-BE49-F238E27FC236}">
                    <a16:creationId xmlns:a16="http://schemas.microsoft.com/office/drawing/2014/main" id="{922CF041-676B-676C-89F0-377F389CC2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75181" y="2999375"/>
                <a:ext cx="831312" cy="369332"/>
              </a:xfrm>
              <a:prstGeom prst="rect">
                <a:avLst/>
              </a:prstGeom>
            </p:spPr>
            <p:txBody>
              <a:bodyPr vert="horz" wrap="square" lIns="121920" tIns="60960" rIns="121920" bIns="60960" rtlCol="0">
                <a:spAutoFit/>
              </a:bodyPr>
              <a:lstStyle/>
              <a:p>
                <a:pPr algn="ctr" defTabSz="1219050">
                  <a:spcBef>
                    <a:spcPct val="20000"/>
                  </a:spcBef>
                  <a:defRPr/>
                </a:pPr>
                <a:r>
                  <a:rPr lang="ko-KR" altLang="en-US" sz="1600" b="1" dirty="0"/>
                  <a:t>전송</a:t>
                </a:r>
                <a:endPara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endParaRPr>
              </a:p>
            </p:txBody>
          </p:sp>
        </p:grpSp>
        <p:pic>
          <p:nvPicPr>
            <p:cNvPr id="1034" name="Picture 10" descr="전구 - 무료 교육개 아이콘">
              <a:extLst>
                <a:ext uri="{FF2B5EF4-FFF2-40B4-BE49-F238E27FC236}">
                  <a16:creationId xmlns:a16="http://schemas.microsoft.com/office/drawing/2014/main" id="{6084ABA6-C53C-23BD-6EE9-BFD9D9A122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2693" y="3823231"/>
              <a:ext cx="763205" cy="7632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A98E463-E5ED-07AF-DDC3-F2709B9CD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1876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3327515" y="404355"/>
            <a:ext cx="6335755" cy="788150"/>
            <a:chOff x="3018452" y="1923519"/>
            <a:chExt cx="6207018" cy="39472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018452" y="2134327"/>
              <a:ext cx="6207018" cy="5707"/>
            </a:xfrm>
            <a:prstGeom prst="line">
              <a:avLst/>
            </a:prstGeom>
            <a:ln w="53975">
              <a:solidFill>
                <a:srgbClr val="445468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ounded Rectangle 13"/>
            <p:cNvSpPr/>
            <p:nvPr/>
          </p:nvSpPr>
          <p:spPr>
            <a:xfrm>
              <a:off x="3693349" y="1992249"/>
              <a:ext cx="4818640" cy="238101"/>
            </a:xfrm>
            <a:prstGeom prst="roundRect">
              <a:avLst>
                <a:gd name="adj" fmla="val 36386"/>
              </a:avLst>
            </a:prstGeom>
            <a:solidFill>
              <a:srgbClr val="9378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itle 1"/>
            <p:cNvSpPr txBox="1">
              <a:spLocks/>
            </p:cNvSpPr>
            <p:nvPr/>
          </p:nvSpPr>
          <p:spPr>
            <a:xfrm>
              <a:off x="4085611" y="1923519"/>
              <a:ext cx="4061010" cy="3947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Signika" panose="02010003020600000004" pitchFamily="50" charset="0"/>
                  <a:ea typeface="Fira Sans ExtraBold Italic" panose="00000900000000000000" pitchFamily="50" charset="0"/>
                  <a:cs typeface="Clear Sans Light" panose="020B0303030202020304" pitchFamily="34" charset="0"/>
                </a:rPr>
                <a:t>필요성</a:t>
              </a:r>
              <a:endParaRPr lang="en-GB" sz="1600" b="1" dirty="0">
                <a:solidFill>
                  <a:schemeClr val="bg1"/>
                </a:solidFill>
                <a:latin typeface="Signika" panose="02010003020600000004" pitchFamily="50" charset="0"/>
                <a:ea typeface="Fira Sans ExtraBold Italic" panose="00000900000000000000" pitchFamily="50" charset="0"/>
                <a:cs typeface="Clear Sans Light" panose="020B0303030202020304" pitchFamily="34" charset="0"/>
              </a:endParaRPr>
            </a:p>
          </p:txBody>
        </p:sp>
      </p:grpSp>
      <p:sp>
        <p:nvSpPr>
          <p:cNvPr id="44" name="Subtitle 2">
            <a:extLst>
              <a:ext uri="{FF2B5EF4-FFF2-40B4-BE49-F238E27FC236}">
                <a16:creationId xmlns:a16="http://schemas.microsoft.com/office/drawing/2014/main" id="{2A59BA4E-3C3F-F8F3-CDA3-09BDAB829C9C}"/>
              </a:ext>
            </a:extLst>
          </p:cNvPr>
          <p:cNvSpPr txBox="1">
            <a:spLocks/>
          </p:cNvSpPr>
          <p:nvPr/>
        </p:nvSpPr>
        <p:spPr>
          <a:xfrm>
            <a:off x="1096036" y="2235906"/>
            <a:ext cx="10368600" cy="1324402"/>
          </a:xfrm>
          <a:prstGeom prst="rect">
            <a:avLst/>
          </a:prstGeom>
        </p:spPr>
        <p:txBody>
          <a:bodyPr vert="horz" wrap="square" lIns="121920" tIns="60960" rIns="121920" bIns="60960" rtlCol="0">
            <a:spAutoFit/>
          </a:bodyPr>
          <a:lstStyle/>
          <a:p>
            <a:pPr defTabSz="1219050">
              <a:lnSpc>
                <a:spcPct val="150000"/>
              </a:lnSpc>
              <a:spcBef>
                <a:spcPct val="20000"/>
              </a:spcBef>
              <a:defRPr/>
            </a:pPr>
            <a:r>
              <a:rPr lang="ko-KR" altLang="en-US" dirty="0"/>
              <a:t>→ 기존의 노트 앱들은 필기에는 최적화가 되어 있지만 그림을 그리기에는 간단한 도형들만 제공하고 있어 다소 부족하게 느껴질 수 있다</a:t>
            </a:r>
            <a:r>
              <a:rPr lang="en-US" altLang="ko-KR" dirty="0"/>
              <a:t>. </a:t>
            </a:r>
            <a:r>
              <a:rPr lang="ko-KR" altLang="en-US" b="1" dirty="0"/>
              <a:t>시각적인 자료</a:t>
            </a:r>
            <a:r>
              <a:rPr lang="ko-KR" altLang="en-US" dirty="0"/>
              <a:t>들이 공부를 하는데 있어 매우 중요하기 때문에 이러한 부족함을 개선하도록 하여 보다 </a:t>
            </a:r>
            <a:r>
              <a:rPr lang="ko-KR" altLang="en-US" b="1" dirty="0"/>
              <a:t>효율적인 학습</a:t>
            </a:r>
            <a:r>
              <a:rPr lang="ko-KR" altLang="en-US" dirty="0"/>
              <a:t>을 할 수 있게 한다</a:t>
            </a:r>
            <a:r>
              <a:rPr lang="en-US" altLang="ko-KR" dirty="0"/>
              <a:t>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Clear Sans Light" panose="020B0303030202020304" pitchFamily="34" charset="0"/>
            </a:endParaRPr>
          </a:p>
        </p:txBody>
      </p:sp>
      <p:grpSp>
        <p:nvGrpSpPr>
          <p:cNvPr id="3" name="Group 17">
            <a:extLst>
              <a:ext uri="{FF2B5EF4-FFF2-40B4-BE49-F238E27FC236}">
                <a16:creationId xmlns:a16="http://schemas.microsoft.com/office/drawing/2014/main" id="{5F86B9AB-8FFB-4D3C-9072-43DE66380F4B}"/>
              </a:ext>
            </a:extLst>
          </p:cNvPr>
          <p:cNvGrpSpPr/>
          <p:nvPr/>
        </p:nvGrpSpPr>
        <p:grpSpPr>
          <a:xfrm>
            <a:off x="940875" y="1490278"/>
            <a:ext cx="2930526" cy="788150"/>
            <a:chOff x="3693349" y="1923519"/>
            <a:chExt cx="4818640" cy="394721"/>
          </a:xfrm>
        </p:grpSpPr>
        <p:sp>
          <p:nvSpPr>
            <p:cNvPr id="5" name="Rounded Rectangle 13">
              <a:extLst>
                <a:ext uri="{FF2B5EF4-FFF2-40B4-BE49-F238E27FC236}">
                  <a16:creationId xmlns:a16="http://schemas.microsoft.com/office/drawing/2014/main" id="{C1002991-FFDC-3452-6980-AF326BF07B5A}"/>
                </a:ext>
              </a:extLst>
            </p:cNvPr>
            <p:cNvSpPr/>
            <p:nvPr/>
          </p:nvSpPr>
          <p:spPr>
            <a:xfrm>
              <a:off x="3693349" y="1992249"/>
              <a:ext cx="4818640" cy="238101"/>
            </a:xfrm>
            <a:prstGeom prst="roundRect">
              <a:avLst>
                <a:gd name="adj" fmla="val 36386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B83CC26B-F279-F13A-DC6C-B18674EA7176}"/>
                </a:ext>
              </a:extLst>
            </p:cNvPr>
            <p:cNvSpPr txBox="1">
              <a:spLocks/>
            </p:cNvSpPr>
            <p:nvPr/>
          </p:nvSpPr>
          <p:spPr>
            <a:xfrm>
              <a:off x="4085611" y="1923519"/>
              <a:ext cx="4061010" cy="3947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Signika" panose="02010003020600000004" pitchFamily="50" charset="0"/>
                  <a:ea typeface="Fira Sans ExtraBold Italic" panose="00000900000000000000" pitchFamily="50" charset="0"/>
                  <a:cs typeface="Clear Sans Light" panose="020B0303030202020304" pitchFamily="34" charset="0"/>
                </a:rPr>
                <a:t>Q. </a:t>
              </a:r>
              <a:r>
                <a:rPr lang="ko-KR" altLang="en-US" sz="1600" b="1" dirty="0">
                  <a:solidFill>
                    <a:schemeClr val="bg1"/>
                  </a:solidFill>
                  <a:latin typeface="Signika" panose="02010003020600000004" pitchFamily="50" charset="0"/>
                  <a:ea typeface="Fira Sans ExtraBold Italic" panose="00000900000000000000" pitchFamily="50" charset="0"/>
                  <a:cs typeface="Clear Sans Light" panose="020B0303030202020304" pitchFamily="34" charset="0"/>
                </a:rPr>
                <a:t>왜 중요한가</a:t>
              </a:r>
              <a:r>
                <a:rPr lang="en-US" altLang="ko-KR" sz="1600" b="1" dirty="0">
                  <a:solidFill>
                    <a:schemeClr val="bg1"/>
                  </a:solidFill>
                  <a:latin typeface="Signika" panose="02010003020600000004" pitchFamily="50" charset="0"/>
                  <a:ea typeface="Fira Sans ExtraBold Italic" panose="00000900000000000000" pitchFamily="50" charset="0"/>
                  <a:cs typeface="Clear Sans Light" panose="020B0303030202020304" pitchFamily="34" charset="0"/>
                </a:rPr>
                <a:t>?</a:t>
              </a:r>
              <a:endParaRPr lang="en-GB" sz="1600" b="1" dirty="0">
                <a:solidFill>
                  <a:schemeClr val="bg1"/>
                </a:solidFill>
                <a:latin typeface="Signika" panose="02010003020600000004" pitchFamily="50" charset="0"/>
                <a:ea typeface="Fira Sans ExtraBold Italic" panose="00000900000000000000" pitchFamily="50" charset="0"/>
                <a:cs typeface="Clear Sans Light" panose="020B0303030202020304" pitchFamily="34" charset="0"/>
              </a:endParaRPr>
            </a:p>
          </p:txBody>
        </p:sp>
      </p:grpSp>
      <p:grpSp>
        <p:nvGrpSpPr>
          <p:cNvPr id="7" name="Group 17">
            <a:extLst>
              <a:ext uri="{FF2B5EF4-FFF2-40B4-BE49-F238E27FC236}">
                <a16:creationId xmlns:a16="http://schemas.microsoft.com/office/drawing/2014/main" id="{9E2C8575-F3C0-AEB0-E045-7845B8665AB8}"/>
              </a:ext>
            </a:extLst>
          </p:cNvPr>
          <p:cNvGrpSpPr/>
          <p:nvPr/>
        </p:nvGrpSpPr>
        <p:grpSpPr>
          <a:xfrm>
            <a:off x="949053" y="4070004"/>
            <a:ext cx="2930526" cy="788150"/>
            <a:chOff x="3693349" y="1923519"/>
            <a:chExt cx="4818640" cy="394721"/>
          </a:xfrm>
        </p:grpSpPr>
        <p:sp>
          <p:nvSpPr>
            <p:cNvPr id="10" name="Rounded Rectangle 13">
              <a:extLst>
                <a:ext uri="{FF2B5EF4-FFF2-40B4-BE49-F238E27FC236}">
                  <a16:creationId xmlns:a16="http://schemas.microsoft.com/office/drawing/2014/main" id="{49960D7E-F231-3866-2660-2F7221DB72B3}"/>
                </a:ext>
              </a:extLst>
            </p:cNvPr>
            <p:cNvSpPr/>
            <p:nvPr/>
          </p:nvSpPr>
          <p:spPr>
            <a:xfrm>
              <a:off x="3693349" y="1992249"/>
              <a:ext cx="4818640" cy="238101"/>
            </a:xfrm>
            <a:prstGeom prst="roundRect">
              <a:avLst>
                <a:gd name="adj" fmla="val 36386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9BAA7F5-BD2B-CBA8-6533-568C333F520C}"/>
                </a:ext>
              </a:extLst>
            </p:cNvPr>
            <p:cNvSpPr txBox="1">
              <a:spLocks/>
            </p:cNvSpPr>
            <p:nvPr/>
          </p:nvSpPr>
          <p:spPr>
            <a:xfrm>
              <a:off x="4085611" y="1923519"/>
              <a:ext cx="4061010" cy="3947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Signika" panose="02010003020600000004" pitchFamily="50" charset="0"/>
                  <a:ea typeface="Fira Sans ExtraBold Italic" panose="00000900000000000000" pitchFamily="50" charset="0"/>
                  <a:cs typeface="Clear Sans Light" panose="020B0303030202020304" pitchFamily="34" charset="0"/>
                </a:rPr>
                <a:t>Q. </a:t>
              </a:r>
              <a:r>
                <a:rPr lang="ko-KR" altLang="en-US" sz="1600" b="1" dirty="0">
                  <a:solidFill>
                    <a:schemeClr val="bg1"/>
                  </a:solidFill>
                  <a:latin typeface="Signika" panose="02010003020600000004" pitchFamily="50" charset="0"/>
                  <a:ea typeface="Fira Sans ExtraBold Italic" panose="00000900000000000000" pitchFamily="50" charset="0"/>
                  <a:cs typeface="Clear Sans Light" panose="020B0303030202020304" pitchFamily="34" charset="0"/>
                </a:rPr>
                <a:t>무엇을 얻고자 하는가</a:t>
              </a:r>
              <a:r>
                <a:rPr lang="en-US" altLang="ko-KR" sz="1600" b="1" dirty="0">
                  <a:solidFill>
                    <a:schemeClr val="bg1"/>
                  </a:solidFill>
                  <a:latin typeface="Signika" panose="02010003020600000004" pitchFamily="50" charset="0"/>
                  <a:ea typeface="Fira Sans ExtraBold Italic" panose="00000900000000000000" pitchFamily="50" charset="0"/>
                  <a:cs typeface="Clear Sans Light" panose="020B0303030202020304" pitchFamily="34" charset="0"/>
                </a:rPr>
                <a:t>?</a:t>
              </a:r>
              <a:endParaRPr lang="en-GB" sz="1600" b="1" dirty="0">
                <a:solidFill>
                  <a:schemeClr val="bg1"/>
                </a:solidFill>
                <a:latin typeface="Signika" panose="02010003020600000004" pitchFamily="50" charset="0"/>
                <a:ea typeface="Fira Sans ExtraBold Italic" panose="00000900000000000000" pitchFamily="50" charset="0"/>
                <a:cs typeface="Clear Sans Light" panose="020B0303030202020304" pitchFamily="34" charset="0"/>
              </a:endParaRPr>
            </a:p>
          </p:txBody>
        </p:sp>
      </p:grpSp>
      <p:sp>
        <p:nvSpPr>
          <p:cNvPr id="12" name="Subtitle 2">
            <a:extLst>
              <a:ext uri="{FF2B5EF4-FFF2-40B4-BE49-F238E27FC236}">
                <a16:creationId xmlns:a16="http://schemas.microsoft.com/office/drawing/2014/main" id="{A9AFD7CB-B507-20B6-D2D1-DC2A60F70F51}"/>
              </a:ext>
            </a:extLst>
          </p:cNvPr>
          <p:cNvSpPr txBox="1">
            <a:spLocks/>
          </p:cNvSpPr>
          <p:nvPr/>
        </p:nvSpPr>
        <p:spPr>
          <a:xfrm>
            <a:off x="1043603" y="4858154"/>
            <a:ext cx="10310197" cy="1324402"/>
          </a:xfrm>
          <a:prstGeom prst="rect">
            <a:avLst/>
          </a:prstGeom>
        </p:spPr>
        <p:txBody>
          <a:bodyPr vert="horz" wrap="square" lIns="121920" tIns="60960" rIns="121920" bIns="60960" rtlCol="0">
            <a:spAutoFit/>
          </a:bodyPr>
          <a:lstStyle/>
          <a:p>
            <a:pPr defTabSz="1219050">
              <a:lnSpc>
                <a:spcPct val="150000"/>
              </a:lnSpc>
              <a:spcBef>
                <a:spcPct val="20000"/>
              </a:spcBef>
              <a:defRPr/>
            </a:pPr>
            <a:r>
              <a:rPr lang="ko-KR" altLang="en-US" dirty="0"/>
              <a:t>→ </a:t>
            </a:r>
            <a:r>
              <a:rPr lang="en-US" altLang="ko-KR" b="1" dirty="0"/>
              <a:t>AI </a:t>
            </a:r>
            <a:r>
              <a:rPr lang="ko-KR" altLang="en-US" b="1" dirty="0"/>
              <a:t>드로잉 기술</a:t>
            </a:r>
            <a:r>
              <a:rPr lang="ko-KR" altLang="en-US" dirty="0"/>
              <a:t>을 통해 사용자가 그린 선을 감지하고 특징을 추출하여 미리 학습한 이미지들 중 유사한 이미지들을 추천해주고</a:t>
            </a:r>
            <a:r>
              <a:rPr lang="en-US" altLang="ko-KR" dirty="0"/>
              <a:t>, </a:t>
            </a:r>
            <a:r>
              <a:rPr lang="ko-KR" altLang="en-US" dirty="0"/>
              <a:t>웹과 앱을 실시간으로 연동하여 </a:t>
            </a:r>
            <a:r>
              <a:rPr lang="ko-KR" altLang="en-US" b="1" dirty="0"/>
              <a:t>팀원들과 실시간으로 해당 자료를 보고 소통 및 학습</a:t>
            </a:r>
            <a:r>
              <a:rPr lang="ko-KR" altLang="en-US" dirty="0"/>
              <a:t>을 할 수 있어서 </a:t>
            </a:r>
            <a:r>
              <a:rPr lang="ko-KR" altLang="en-US" b="1" dirty="0"/>
              <a:t>스터디나 협업을 하는데 효율적</a:t>
            </a:r>
            <a:r>
              <a:rPr lang="ko-KR" altLang="en-US" dirty="0"/>
              <a:t>으로 진행할 수 있을 것이다</a:t>
            </a:r>
            <a:r>
              <a:rPr lang="en-US" altLang="ko-KR" dirty="0"/>
              <a:t>.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Clear Sans Light" panose="020B0303030202020304" pitchFamily="34" charset="0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4DD5288-E19D-6688-C016-EF203BE89939}"/>
              </a:ext>
            </a:extLst>
          </p:cNvPr>
          <p:cNvGrpSpPr/>
          <p:nvPr/>
        </p:nvGrpSpPr>
        <p:grpSpPr>
          <a:xfrm>
            <a:off x="0" y="0"/>
            <a:ext cx="2406138" cy="1184359"/>
            <a:chOff x="0" y="0"/>
            <a:chExt cx="2406138" cy="1184359"/>
          </a:xfrm>
        </p:grpSpPr>
        <p:sp>
          <p:nvSpPr>
            <p:cNvPr id="24" name="Folded Corner 1">
              <a:extLst>
                <a:ext uri="{FF2B5EF4-FFF2-40B4-BE49-F238E27FC236}">
                  <a16:creationId xmlns:a16="http://schemas.microsoft.com/office/drawing/2014/main" id="{BE28FEF2-00FD-8A27-AF35-77E65A8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2406138" cy="1184359"/>
            </a:xfrm>
            <a:prstGeom prst="foldedCorne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33745"/>
                </a:solidFill>
                <a:latin typeface="FontAwesome" pitchFamily="2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154D7A2-D63E-32E3-0499-ECF5A42524CB}"/>
                </a:ext>
              </a:extLst>
            </p:cNvPr>
            <p:cNvSpPr txBox="1"/>
            <p:nvPr/>
          </p:nvSpPr>
          <p:spPr>
            <a:xfrm>
              <a:off x="339945" y="196782"/>
              <a:ext cx="1726247" cy="790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>
                  <a:latin typeface="Signika" panose="02010003020600000004" pitchFamily="50" charset="0"/>
                </a:rPr>
                <a:t>1. </a:t>
              </a:r>
              <a:r>
                <a:rPr lang="ko-KR" altLang="en-US" sz="1600" b="1" dirty="0">
                  <a:latin typeface="Signika" panose="02010003020600000004" pitchFamily="50" charset="0"/>
                </a:rPr>
                <a:t>주제 개요</a:t>
              </a:r>
              <a:endParaRPr lang="en-US" altLang="ko-KR" sz="1600" b="1" dirty="0">
                <a:latin typeface="Signika" panose="02010003020600000004" pitchFamily="50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600" b="1" dirty="0">
                  <a:solidFill>
                    <a:schemeClr val="bg1"/>
                  </a:solidFill>
                  <a:latin typeface="Signika" panose="02010003020600000004" pitchFamily="50" charset="0"/>
                </a:rPr>
                <a:t>- </a:t>
              </a:r>
              <a:r>
                <a:rPr lang="ko-KR" altLang="en-US" sz="1600" b="1" dirty="0">
                  <a:solidFill>
                    <a:schemeClr val="bg1"/>
                  </a:solidFill>
                  <a:latin typeface="Signika" panose="02010003020600000004" pitchFamily="50" charset="0"/>
                </a:rPr>
                <a:t>필요성</a:t>
              </a:r>
              <a:endParaRPr lang="en-US" altLang="ko-KR" sz="1600" b="1" dirty="0">
                <a:solidFill>
                  <a:schemeClr val="bg1"/>
                </a:solidFill>
                <a:latin typeface="Signika" panose="02010003020600000004" pitchFamily="50" charset="0"/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B47C834-EED3-885E-9816-E211ECCB9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49157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3759906" y="318685"/>
            <a:ext cx="6335755" cy="788150"/>
            <a:chOff x="3018452" y="1923519"/>
            <a:chExt cx="6207018" cy="39472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018452" y="2134327"/>
              <a:ext cx="6207018" cy="5707"/>
            </a:xfrm>
            <a:prstGeom prst="line">
              <a:avLst/>
            </a:prstGeom>
            <a:ln w="53975">
              <a:solidFill>
                <a:srgbClr val="445468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ounded Rectangle 13"/>
            <p:cNvSpPr/>
            <p:nvPr/>
          </p:nvSpPr>
          <p:spPr>
            <a:xfrm>
              <a:off x="3693349" y="1992249"/>
              <a:ext cx="4818640" cy="238101"/>
            </a:xfrm>
            <a:prstGeom prst="roundRect">
              <a:avLst>
                <a:gd name="adj" fmla="val 36386"/>
              </a:avLst>
            </a:prstGeom>
            <a:solidFill>
              <a:srgbClr val="9378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itle 1"/>
            <p:cNvSpPr txBox="1">
              <a:spLocks/>
            </p:cNvSpPr>
            <p:nvPr/>
          </p:nvSpPr>
          <p:spPr>
            <a:xfrm>
              <a:off x="4085611" y="1923519"/>
              <a:ext cx="4061010" cy="3947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Signika" panose="02010003020600000004" pitchFamily="50" charset="0"/>
                  <a:ea typeface="Fira Sans ExtraBold Italic" panose="00000900000000000000" pitchFamily="50" charset="0"/>
                  <a:cs typeface="Clear Sans Light" panose="020B0303030202020304" pitchFamily="34" charset="0"/>
                </a:rPr>
                <a:t>Notion</a:t>
              </a:r>
              <a:endParaRPr lang="en-GB" sz="1600" b="1" dirty="0">
                <a:solidFill>
                  <a:schemeClr val="bg1"/>
                </a:solidFill>
                <a:latin typeface="Signika" panose="02010003020600000004" pitchFamily="50" charset="0"/>
                <a:ea typeface="Fira Sans ExtraBold Italic" panose="00000900000000000000" pitchFamily="50" charset="0"/>
                <a:cs typeface="Clear Sans Light" panose="020B0303030202020304" pitchFamily="34" charset="0"/>
              </a:endParaRPr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80DC5723-96C7-699D-7AD0-C2E4F73F2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778" y="1184359"/>
            <a:ext cx="6486883" cy="3889596"/>
          </a:xfrm>
          <a:prstGeom prst="rect">
            <a:avLst/>
          </a:prstGeom>
        </p:spPr>
      </p:pic>
      <p:sp>
        <p:nvSpPr>
          <p:cNvPr id="29" name="Subtitle 2">
            <a:extLst>
              <a:ext uri="{FF2B5EF4-FFF2-40B4-BE49-F238E27FC236}">
                <a16:creationId xmlns:a16="http://schemas.microsoft.com/office/drawing/2014/main" id="{14F36121-3146-9CDC-54FB-BBC10B1B0374}"/>
              </a:ext>
            </a:extLst>
          </p:cNvPr>
          <p:cNvSpPr txBox="1">
            <a:spLocks/>
          </p:cNvSpPr>
          <p:nvPr/>
        </p:nvSpPr>
        <p:spPr>
          <a:xfrm>
            <a:off x="2858083" y="5369764"/>
            <a:ext cx="8818910" cy="1169551"/>
          </a:xfrm>
          <a:prstGeom prst="rect">
            <a:avLst/>
          </a:prstGeom>
        </p:spPr>
        <p:txBody>
          <a:bodyPr vert="horz" wrap="square" lIns="121920" tIns="60960" rIns="121920" bIns="60960" rtlCol="0">
            <a:spAutoFit/>
          </a:bodyPr>
          <a:lstStyle/>
          <a:p>
            <a:pPr defTabSz="1219050">
              <a:spcBef>
                <a:spcPct val="20000"/>
              </a:spcBef>
              <a:defRPr/>
            </a:pPr>
            <a:r>
              <a:rPr lang="ko-KR" altLang="en-US" sz="2000" dirty="0">
                <a:latin typeface="+mj-lt"/>
                <a:cs typeface="Clear Sans Light" panose="020B0303030202020304" pitchFamily="34" charset="0"/>
              </a:rPr>
              <a:t>▷ 스마트폰 앱이 존재하지만 웹</a:t>
            </a:r>
            <a:r>
              <a:rPr lang="en-US" altLang="ko-KR" sz="2000" dirty="0">
                <a:latin typeface="+mj-lt"/>
                <a:cs typeface="Clear Sans Light" panose="020B0303030202020304" pitchFamily="34" charset="0"/>
              </a:rPr>
              <a:t>(PC)</a:t>
            </a:r>
            <a:r>
              <a:rPr lang="ko-KR" altLang="en-US" sz="2000" dirty="0">
                <a:latin typeface="+mj-lt"/>
                <a:cs typeface="Clear Sans Light" panose="020B0303030202020304" pitchFamily="34" charset="0"/>
              </a:rPr>
              <a:t>에 최적화된 협업 플랫폼이다</a:t>
            </a:r>
            <a:r>
              <a:rPr lang="en-US" altLang="ko-KR" sz="2000" dirty="0">
                <a:latin typeface="+mj-lt"/>
                <a:cs typeface="Clear Sans Light" panose="020B0303030202020304" pitchFamily="34" charset="0"/>
              </a:rPr>
              <a:t>.</a:t>
            </a:r>
          </a:p>
          <a:p>
            <a:pPr defTabSz="1219050">
              <a:spcBef>
                <a:spcPct val="20000"/>
              </a:spcBef>
              <a:defRPr/>
            </a:pPr>
            <a:r>
              <a:rPr lang="ko-KR" altLang="en-US" sz="2000" dirty="0">
                <a:latin typeface="+mj-lt"/>
                <a:cs typeface="Clear Sans Light" panose="020B0303030202020304" pitchFamily="34" charset="0"/>
              </a:rPr>
              <a:t>▷ </a:t>
            </a:r>
            <a:r>
              <a:rPr lang="ko-KR" altLang="en-US" sz="2000" dirty="0"/>
              <a:t>펜을 통해 그린 그림을 </a:t>
            </a:r>
            <a:r>
              <a:rPr lang="ko-KR" altLang="en-US" sz="2000" dirty="0" err="1"/>
              <a:t>노션</a:t>
            </a:r>
            <a:r>
              <a:rPr lang="ko-KR" altLang="en-US" sz="2000" dirty="0"/>
              <a:t> 페이지에 바로 업로드 할 수 없다</a:t>
            </a:r>
            <a:r>
              <a:rPr lang="en-US" altLang="ko-KR" sz="2000" dirty="0"/>
              <a:t>.</a:t>
            </a:r>
            <a:endParaRPr lang="en-US" altLang="ko-KR" sz="2000" dirty="0">
              <a:latin typeface="+mj-lt"/>
              <a:cs typeface="Clear Sans Light" panose="020B0303030202020304" pitchFamily="34" charset="0"/>
            </a:endParaRPr>
          </a:p>
          <a:p>
            <a:pPr defTabSz="1219050">
              <a:spcBef>
                <a:spcPct val="20000"/>
              </a:spcBef>
              <a:defRPr/>
            </a:pPr>
            <a:r>
              <a:rPr lang="ko-KR" altLang="en-US" sz="2000" dirty="0">
                <a:latin typeface="+mj-lt"/>
                <a:cs typeface="Clear Sans Light" panose="020B0303030202020304" pitchFamily="34" charset="0"/>
              </a:rPr>
              <a:t>▷ 검색 기능이 있지만 타 협업 플랫폼</a:t>
            </a:r>
            <a:r>
              <a:rPr lang="en-US" altLang="ko-KR" sz="2000" dirty="0">
                <a:latin typeface="+mj-lt"/>
                <a:cs typeface="Clear Sans Light" panose="020B0303030202020304" pitchFamily="34" charset="0"/>
              </a:rPr>
              <a:t>(ex) Evernote)</a:t>
            </a:r>
            <a:r>
              <a:rPr lang="ko-KR" altLang="en-US" sz="2000" dirty="0">
                <a:latin typeface="+mj-lt"/>
                <a:cs typeface="Clear Sans Light" panose="020B0303030202020304" pitchFamily="34" charset="0"/>
              </a:rPr>
              <a:t>보다 성능이 좋지 않다</a:t>
            </a:r>
            <a:r>
              <a:rPr lang="en-US" altLang="ko-KR" sz="2000" dirty="0">
                <a:latin typeface="+mj-lt"/>
                <a:cs typeface="Clear Sans Light" panose="020B0303030202020304" pitchFamily="34" charset="0"/>
              </a:rPr>
              <a:t>.</a:t>
            </a:r>
          </a:p>
        </p:txBody>
      </p:sp>
      <p:sp>
        <p:nvSpPr>
          <p:cNvPr id="33" name="Folded Corner 1">
            <a:extLst>
              <a:ext uri="{FF2B5EF4-FFF2-40B4-BE49-F238E27FC236}">
                <a16:creationId xmlns:a16="http://schemas.microsoft.com/office/drawing/2014/main" id="{3B531571-AD5D-F6F7-0778-FBC353682DF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2406138" cy="1184359"/>
          </a:xfrm>
          <a:prstGeom prst="foldedCorner">
            <a:avLst/>
          </a:prstGeom>
          <a:solidFill>
            <a:srgbClr val="B2D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33745"/>
              </a:solidFill>
              <a:latin typeface="FontAwesome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34945F-CF77-5814-3F1F-783A8DA721E4}"/>
              </a:ext>
            </a:extLst>
          </p:cNvPr>
          <p:cNvSpPr txBox="1"/>
          <p:nvPr/>
        </p:nvSpPr>
        <p:spPr>
          <a:xfrm>
            <a:off x="205590" y="219189"/>
            <a:ext cx="1994957" cy="1162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Signika" panose="02010003020600000004" pitchFamily="50" charset="0"/>
              </a:rPr>
              <a:t>2. </a:t>
            </a:r>
            <a:r>
              <a:rPr lang="ko-KR" altLang="en-US" sz="1600" b="1" dirty="0">
                <a:latin typeface="Signika" panose="02010003020600000004" pitchFamily="50" charset="0"/>
              </a:rPr>
              <a:t>관련 연구 및 사례</a:t>
            </a:r>
            <a:endParaRPr lang="en-US" altLang="ko-KR" sz="1600" b="1" dirty="0">
              <a:latin typeface="Signika" panose="02010003020600000004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Signika" panose="02010003020600000004" pitchFamily="50" charset="0"/>
              </a:rPr>
              <a:t>- Notion</a:t>
            </a:r>
            <a:endParaRPr lang="en-US" altLang="ko-KR" sz="1600" b="1" dirty="0">
              <a:solidFill>
                <a:schemeClr val="bg1"/>
              </a:solidFill>
              <a:latin typeface="Signika" panose="02010003020600000004" pitchFamily="50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397C1B6-CFEB-6276-D3D1-C8081BA89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279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eelOff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lded Corner 1">
            <a:extLst>
              <a:ext uri="{FF2B5EF4-FFF2-40B4-BE49-F238E27FC236}">
                <a16:creationId xmlns:a16="http://schemas.microsoft.com/office/drawing/2014/main" id="{24F41B54-EF05-CE36-56AB-0107E1ABE778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2406138" cy="1184359"/>
          </a:xfrm>
          <a:prstGeom prst="foldedCorner">
            <a:avLst/>
          </a:prstGeom>
          <a:solidFill>
            <a:srgbClr val="B2D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33745"/>
              </a:solidFill>
              <a:latin typeface="FontAwesome" pitchFamily="2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31384" y="474350"/>
            <a:ext cx="6335755" cy="788150"/>
            <a:chOff x="3018452" y="1923519"/>
            <a:chExt cx="6207018" cy="39472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018452" y="2134327"/>
              <a:ext cx="6207018" cy="5707"/>
            </a:xfrm>
            <a:prstGeom prst="line">
              <a:avLst/>
            </a:prstGeom>
            <a:ln w="53975">
              <a:solidFill>
                <a:srgbClr val="445468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ounded Rectangle 13"/>
            <p:cNvSpPr/>
            <p:nvPr/>
          </p:nvSpPr>
          <p:spPr>
            <a:xfrm>
              <a:off x="3693349" y="1992249"/>
              <a:ext cx="4818640" cy="238101"/>
            </a:xfrm>
            <a:prstGeom prst="roundRect">
              <a:avLst>
                <a:gd name="adj" fmla="val 36386"/>
              </a:avLst>
            </a:prstGeom>
            <a:solidFill>
              <a:srgbClr val="9378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itle 1"/>
            <p:cNvSpPr txBox="1">
              <a:spLocks/>
            </p:cNvSpPr>
            <p:nvPr/>
          </p:nvSpPr>
          <p:spPr>
            <a:xfrm>
              <a:off x="4085611" y="1923519"/>
              <a:ext cx="4061010" cy="3947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Signika" panose="02010003020600000004" pitchFamily="50" charset="0"/>
                  <a:ea typeface="Fira Sans ExtraBold Italic" panose="00000900000000000000" pitchFamily="50" charset="0"/>
                  <a:cs typeface="Clear Sans Light" panose="020B0303030202020304" pitchFamily="34" charset="0"/>
                </a:rPr>
                <a:t>Evernote</a:t>
              </a:r>
              <a:endParaRPr lang="en-GB" sz="1600" b="1" dirty="0">
                <a:solidFill>
                  <a:schemeClr val="bg1"/>
                </a:solidFill>
                <a:latin typeface="Signika" panose="02010003020600000004" pitchFamily="50" charset="0"/>
                <a:ea typeface="Fira Sans ExtraBold Italic" panose="00000900000000000000" pitchFamily="50" charset="0"/>
                <a:cs typeface="Clear Sans Light" panose="020B0303030202020304" pitchFamily="34" charset="0"/>
              </a:endParaRPr>
            </a:p>
          </p:txBody>
        </p:sp>
      </p:grpSp>
      <p:sp>
        <p:nvSpPr>
          <p:cNvPr id="29" name="Subtitle 2">
            <a:extLst>
              <a:ext uri="{FF2B5EF4-FFF2-40B4-BE49-F238E27FC236}">
                <a16:creationId xmlns:a16="http://schemas.microsoft.com/office/drawing/2014/main" id="{14F36121-3146-9CDC-54FB-BBC10B1B0374}"/>
              </a:ext>
            </a:extLst>
          </p:cNvPr>
          <p:cNvSpPr txBox="1">
            <a:spLocks/>
          </p:cNvSpPr>
          <p:nvPr/>
        </p:nvSpPr>
        <p:spPr>
          <a:xfrm>
            <a:off x="2489968" y="5189248"/>
            <a:ext cx="10111105" cy="1169551"/>
          </a:xfrm>
          <a:prstGeom prst="rect">
            <a:avLst/>
          </a:prstGeom>
        </p:spPr>
        <p:txBody>
          <a:bodyPr vert="horz" wrap="square" lIns="121920" tIns="60960" rIns="121920" bIns="60960" rtlCol="0">
            <a:spAutoFit/>
          </a:bodyPr>
          <a:lstStyle/>
          <a:p>
            <a:pPr defTabSz="1219050">
              <a:spcBef>
                <a:spcPct val="20000"/>
              </a:spcBef>
              <a:defRPr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lear Sans Light" panose="020B0303030202020304" pitchFamily="34" charset="0"/>
              </a:rPr>
              <a:t>▷ 무료 버전은 주된 플랫폼으로 사용하기에 아쉬울 정도로 기능이 제한적이다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lear Sans Light" panose="020B0303030202020304" pitchFamily="34" charset="0"/>
              </a:rPr>
              <a:t>.</a:t>
            </a:r>
          </a:p>
          <a:p>
            <a:pPr defTabSz="1219050">
              <a:spcBef>
                <a:spcPct val="20000"/>
              </a:spcBef>
              <a:defRPr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lear Sans Light" panose="020B0303030202020304" pitchFamily="34" charset="0"/>
              </a:rPr>
              <a:t>▷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lear Sans Light" panose="020B0303030202020304" pitchFamily="34" charset="0"/>
              </a:rPr>
              <a:t>손 글씨를 넣을 수 있으나 페이지에 적용하는데 속도가 느리다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lear Sans Light" panose="020B0303030202020304" pitchFamily="34" charset="0"/>
              </a:rPr>
              <a:t>.</a:t>
            </a:r>
          </a:p>
          <a:p>
            <a:pPr defTabSz="1219050">
              <a:spcBef>
                <a:spcPct val="20000"/>
              </a:spcBef>
              <a:defRPr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lear Sans Light" panose="020B0303030202020304" pitchFamily="34" charset="0"/>
              </a:rPr>
              <a:t>▷ 앱에서 그린 그림에 대한 보정 기능이 적다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lear Sans Light" panose="020B0303030202020304" pitchFamily="34" charset="0"/>
              </a:rPr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34945F-CF77-5814-3F1F-783A8DA721E4}"/>
              </a:ext>
            </a:extLst>
          </p:cNvPr>
          <p:cNvSpPr txBox="1"/>
          <p:nvPr/>
        </p:nvSpPr>
        <p:spPr>
          <a:xfrm>
            <a:off x="165168" y="195788"/>
            <a:ext cx="2075802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Signika" panose="02010003020600000004" pitchFamily="50" charset="0"/>
              </a:rPr>
              <a:t>2. </a:t>
            </a:r>
            <a:r>
              <a:rPr lang="ko-KR" altLang="en-US" sz="1600" b="1" dirty="0">
                <a:latin typeface="Signika" panose="02010003020600000004" pitchFamily="50" charset="0"/>
              </a:rPr>
              <a:t>관련 연구 및 사례</a:t>
            </a:r>
            <a:endParaRPr lang="en-US" altLang="ko-KR" sz="1600" b="1" dirty="0">
              <a:latin typeface="Signika" panose="02010003020600000004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Signika" panose="02010003020600000004" pitchFamily="50" charset="0"/>
              </a:rPr>
              <a:t>- Evernote</a:t>
            </a:r>
            <a:endParaRPr lang="en-US" altLang="ko-KR" sz="1600" b="1" dirty="0">
              <a:solidFill>
                <a:schemeClr val="bg1"/>
              </a:solidFill>
              <a:latin typeface="Signika" panose="02010003020600000004" pitchFamily="50" charset="0"/>
            </a:endParaRPr>
          </a:p>
        </p:txBody>
      </p:sp>
      <p:pic>
        <p:nvPicPr>
          <p:cNvPr id="1026" name="Picture 2" descr="CEO 노트북 : 새로워진 Evernote 브랜드를 소개합니다">
            <a:extLst>
              <a:ext uri="{FF2B5EF4-FFF2-40B4-BE49-F238E27FC236}">
                <a16:creationId xmlns:a16="http://schemas.microsoft.com/office/drawing/2014/main" id="{F0AB8B53-1035-F503-6936-C84E22CB5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481" y="1474267"/>
            <a:ext cx="8651627" cy="3327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E0955C5-BE87-041D-87D1-F54722E5C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93761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lded Corner 1">
            <a:extLst>
              <a:ext uri="{FF2B5EF4-FFF2-40B4-BE49-F238E27FC236}">
                <a16:creationId xmlns:a16="http://schemas.microsoft.com/office/drawing/2014/main" id="{24F41B54-EF05-CE36-56AB-0107E1ABE778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2406138" cy="1184359"/>
          </a:xfrm>
          <a:prstGeom prst="foldedCorner">
            <a:avLst/>
          </a:prstGeom>
          <a:solidFill>
            <a:srgbClr val="B2D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33745"/>
              </a:solidFill>
              <a:latin typeface="FontAwesome" pitchFamily="2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52166" y="380323"/>
            <a:ext cx="6335755" cy="788150"/>
            <a:chOff x="3018452" y="1923519"/>
            <a:chExt cx="6207018" cy="39472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018452" y="2134327"/>
              <a:ext cx="6207018" cy="5707"/>
            </a:xfrm>
            <a:prstGeom prst="line">
              <a:avLst/>
            </a:prstGeom>
            <a:ln w="53975">
              <a:solidFill>
                <a:srgbClr val="445468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ounded Rectangle 13"/>
            <p:cNvSpPr/>
            <p:nvPr/>
          </p:nvSpPr>
          <p:spPr>
            <a:xfrm>
              <a:off x="3693349" y="1992249"/>
              <a:ext cx="4818640" cy="238101"/>
            </a:xfrm>
            <a:prstGeom prst="roundRect">
              <a:avLst>
                <a:gd name="adj" fmla="val 36386"/>
              </a:avLst>
            </a:prstGeom>
            <a:solidFill>
              <a:srgbClr val="9378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itle 1"/>
            <p:cNvSpPr txBox="1">
              <a:spLocks/>
            </p:cNvSpPr>
            <p:nvPr/>
          </p:nvSpPr>
          <p:spPr>
            <a:xfrm>
              <a:off x="4085611" y="1923519"/>
              <a:ext cx="4061010" cy="3947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Signika" panose="02010003020600000004" pitchFamily="50" charset="0"/>
                  <a:ea typeface="Fira Sans ExtraBold Italic" panose="00000900000000000000" pitchFamily="50" charset="0"/>
                  <a:cs typeface="Clear Sans Light" panose="020B0303030202020304" pitchFamily="34" charset="0"/>
                </a:rPr>
                <a:t>서비스 비교</a:t>
              </a:r>
              <a:endParaRPr lang="en-GB" sz="1600" b="1" dirty="0">
                <a:solidFill>
                  <a:schemeClr val="bg1"/>
                </a:solidFill>
                <a:latin typeface="Signika" panose="02010003020600000004" pitchFamily="50" charset="0"/>
                <a:ea typeface="Fira Sans ExtraBold Italic" panose="00000900000000000000" pitchFamily="50" charset="0"/>
                <a:cs typeface="Clear Sans Light" panose="020B0303030202020304" pitchFamily="34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834945F-CF77-5814-3F1F-783A8DA721E4}"/>
              </a:ext>
            </a:extLst>
          </p:cNvPr>
          <p:cNvSpPr txBox="1"/>
          <p:nvPr/>
        </p:nvSpPr>
        <p:spPr>
          <a:xfrm>
            <a:off x="165168" y="195788"/>
            <a:ext cx="2075802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Signika" panose="02010003020600000004" pitchFamily="50" charset="0"/>
              </a:rPr>
              <a:t>2. </a:t>
            </a:r>
            <a:r>
              <a:rPr lang="ko-KR" altLang="en-US" sz="1600" b="1" dirty="0">
                <a:latin typeface="Signika" panose="02010003020600000004" pitchFamily="50" charset="0"/>
              </a:rPr>
              <a:t>관련 연구 및 사례</a:t>
            </a:r>
            <a:endParaRPr lang="en-US" altLang="ko-KR" sz="1600" b="1" dirty="0">
              <a:latin typeface="Signika" panose="02010003020600000004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Signika" panose="02010003020600000004" pitchFamily="50" charset="0"/>
              </a:rPr>
              <a:t>- </a:t>
            </a:r>
            <a:r>
              <a:rPr lang="ko-KR" altLang="en-US" sz="1600" b="1" dirty="0">
                <a:solidFill>
                  <a:schemeClr val="bg1"/>
                </a:solidFill>
                <a:latin typeface="Signika" panose="02010003020600000004" pitchFamily="50" charset="0"/>
              </a:rPr>
              <a:t>서비스 비교</a:t>
            </a:r>
            <a:endParaRPr lang="en-US" altLang="ko-KR" sz="1600" b="1" dirty="0">
              <a:solidFill>
                <a:schemeClr val="bg1"/>
              </a:solidFill>
              <a:latin typeface="Signika" panose="02010003020600000004" pitchFamily="50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E0955C5-BE87-041D-87D1-F54722E5C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DA047C7-EF18-9FCA-9704-0147455459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679893"/>
              </p:ext>
            </p:extLst>
          </p:nvPr>
        </p:nvGraphicFramePr>
        <p:xfrm>
          <a:off x="1350818" y="1787236"/>
          <a:ext cx="9753600" cy="432954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48557696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00475363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89176610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632017780"/>
                    </a:ext>
                  </a:extLst>
                </a:gridCol>
              </a:tblGrid>
              <a:tr h="72159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Share note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6164"/>
                  </a:ext>
                </a:extLst>
              </a:tr>
              <a:tr h="721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AI </a:t>
                      </a:r>
                      <a:r>
                        <a:rPr lang="ko-KR" altLang="en-US" dirty="0"/>
                        <a:t>그림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51115499"/>
                  </a:ext>
                </a:extLst>
              </a:tr>
              <a:tr h="721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문서 스캐닝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6267854"/>
                  </a:ext>
                </a:extLst>
              </a:tr>
              <a:tr h="721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 기여도 파악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547774"/>
                  </a:ext>
                </a:extLst>
              </a:tr>
              <a:tr h="721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퀴즈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113133"/>
                  </a:ext>
                </a:extLst>
              </a:tr>
              <a:tr h="721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문서 내용 요약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8865131"/>
                  </a:ext>
                </a:extLst>
              </a:tr>
            </a:tbl>
          </a:graphicData>
        </a:graphic>
      </p:graphicFrame>
      <p:pic>
        <p:nvPicPr>
          <p:cNvPr id="4" name="Picture 2" descr="성장의 법칙! 메가스터디아카데미">
            <a:extLst>
              <a:ext uri="{FF2B5EF4-FFF2-40B4-BE49-F238E27FC236}">
                <a16:creationId xmlns:a16="http://schemas.microsoft.com/office/drawing/2014/main" id="{08BDF8B9-B40C-BFF8-D331-FE40F6B46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960" y="1840805"/>
            <a:ext cx="1337395" cy="604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EO 노트북 : 새로워진 Evernote 브랜드를 소개합니다">
            <a:extLst>
              <a:ext uri="{FF2B5EF4-FFF2-40B4-BE49-F238E27FC236}">
                <a16:creationId xmlns:a16="http://schemas.microsoft.com/office/drawing/2014/main" id="{DFCB2329-FF50-EAE1-1EDF-98FDE90AD4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9" t="29182" r="17375" b="30017"/>
          <a:stretch/>
        </p:blipFill>
        <p:spPr bwMode="auto">
          <a:xfrm>
            <a:off x="6353247" y="1881801"/>
            <a:ext cx="2202062" cy="52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x 아이콘 무료 다운로드 아이콘 | FreeImages">
            <a:extLst>
              <a:ext uri="{FF2B5EF4-FFF2-40B4-BE49-F238E27FC236}">
                <a16:creationId xmlns:a16="http://schemas.microsoft.com/office/drawing/2014/main" id="{B78920D9-229C-7778-5742-CE5F2E0A3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252" y="2625435"/>
            <a:ext cx="520411" cy="52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x 아이콘 무료 다운로드 아이콘 | FreeImages">
            <a:extLst>
              <a:ext uri="{FF2B5EF4-FFF2-40B4-BE49-F238E27FC236}">
                <a16:creationId xmlns:a16="http://schemas.microsoft.com/office/drawing/2014/main" id="{689974FA-7A62-2B7C-10E1-6BDF67CEA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252" y="3351115"/>
            <a:ext cx="520411" cy="52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x 아이콘 무료 다운로드 아이콘 | FreeImages">
            <a:extLst>
              <a:ext uri="{FF2B5EF4-FFF2-40B4-BE49-F238E27FC236}">
                <a16:creationId xmlns:a16="http://schemas.microsoft.com/office/drawing/2014/main" id="{64F591FB-032E-DAF1-AB89-7DF40EB9E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252" y="4075949"/>
            <a:ext cx="520411" cy="52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x 아이콘 무료 다운로드 아이콘 | FreeImages">
            <a:extLst>
              <a:ext uri="{FF2B5EF4-FFF2-40B4-BE49-F238E27FC236}">
                <a16:creationId xmlns:a16="http://schemas.microsoft.com/office/drawing/2014/main" id="{D062125C-822E-0B0B-8165-6D39EFCC0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252" y="4780096"/>
            <a:ext cx="520411" cy="52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문자 o - 무료 모양과 기호개 아이콘">
            <a:extLst>
              <a:ext uri="{FF2B5EF4-FFF2-40B4-BE49-F238E27FC236}">
                <a16:creationId xmlns:a16="http://schemas.microsoft.com/office/drawing/2014/main" id="{E25C1B78-4976-A5CA-CEA2-FF9571959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010" y="5484243"/>
            <a:ext cx="566893" cy="566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x 아이콘 무료 다운로드 아이콘 | FreeImages">
            <a:extLst>
              <a:ext uri="{FF2B5EF4-FFF2-40B4-BE49-F238E27FC236}">
                <a16:creationId xmlns:a16="http://schemas.microsoft.com/office/drawing/2014/main" id="{5A13A212-2F7E-DCF2-CA17-17FA01677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072" y="2625434"/>
            <a:ext cx="520411" cy="52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x 아이콘 무료 다운로드 아이콘 | FreeImages">
            <a:extLst>
              <a:ext uri="{FF2B5EF4-FFF2-40B4-BE49-F238E27FC236}">
                <a16:creationId xmlns:a16="http://schemas.microsoft.com/office/drawing/2014/main" id="{5EDAAB53-5160-825F-8DB4-87A66E4B9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071" y="4075948"/>
            <a:ext cx="520411" cy="52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x 아이콘 무료 다운로드 아이콘 | FreeImages">
            <a:extLst>
              <a:ext uri="{FF2B5EF4-FFF2-40B4-BE49-F238E27FC236}">
                <a16:creationId xmlns:a16="http://schemas.microsoft.com/office/drawing/2014/main" id="{31D3574F-D035-022B-0E39-AB4B1D3A0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071" y="4780095"/>
            <a:ext cx="520411" cy="52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x 아이콘 무료 다운로드 아이콘 | FreeImages">
            <a:extLst>
              <a:ext uri="{FF2B5EF4-FFF2-40B4-BE49-F238E27FC236}">
                <a16:creationId xmlns:a16="http://schemas.microsoft.com/office/drawing/2014/main" id="{4EF6F463-3F49-1572-7B1D-2845ED6E3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070" y="5526462"/>
            <a:ext cx="520411" cy="52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문자 o - 무료 모양과 기호개 아이콘">
            <a:extLst>
              <a:ext uri="{FF2B5EF4-FFF2-40B4-BE49-F238E27FC236}">
                <a16:creationId xmlns:a16="http://schemas.microsoft.com/office/drawing/2014/main" id="{8D86320A-D94E-D293-1D68-AED17B6DD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828" y="3304633"/>
            <a:ext cx="566893" cy="566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문자 o - 무료 모양과 기호개 아이콘">
            <a:extLst>
              <a:ext uri="{FF2B5EF4-FFF2-40B4-BE49-F238E27FC236}">
                <a16:creationId xmlns:a16="http://schemas.microsoft.com/office/drawing/2014/main" id="{A2B1075B-329A-1CBF-1D4C-BC22E93F4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1028" y="2578952"/>
            <a:ext cx="566893" cy="566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문자 o - 무료 모양과 기호개 아이콘">
            <a:extLst>
              <a:ext uri="{FF2B5EF4-FFF2-40B4-BE49-F238E27FC236}">
                <a16:creationId xmlns:a16="http://schemas.microsoft.com/office/drawing/2014/main" id="{C2F9CC7F-ADC4-D614-5FD3-8EC4918C3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1028" y="3303507"/>
            <a:ext cx="566893" cy="566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문자 o - 무료 모양과 기호개 아이콘">
            <a:extLst>
              <a:ext uri="{FF2B5EF4-FFF2-40B4-BE49-F238E27FC236}">
                <a16:creationId xmlns:a16="http://schemas.microsoft.com/office/drawing/2014/main" id="{078E8E28-2ABF-24F1-4D17-90E341E73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1028" y="4028062"/>
            <a:ext cx="566893" cy="566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문자 o - 무료 모양과 기호개 아이콘">
            <a:extLst>
              <a:ext uri="{FF2B5EF4-FFF2-40B4-BE49-F238E27FC236}">
                <a16:creationId xmlns:a16="http://schemas.microsoft.com/office/drawing/2014/main" id="{86068947-8085-6A67-3F46-5E25BF1F9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1027" y="4752617"/>
            <a:ext cx="566893" cy="566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문자 o - 무료 모양과 기호개 아이콘">
            <a:extLst>
              <a:ext uri="{FF2B5EF4-FFF2-40B4-BE49-F238E27FC236}">
                <a16:creationId xmlns:a16="http://schemas.microsoft.com/office/drawing/2014/main" id="{8CB697BB-6C11-70BC-4551-388970F29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1028" y="5479980"/>
            <a:ext cx="566893" cy="566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440679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lded Corner 1">
            <a:extLst>
              <a:ext uri="{FF2B5EF4-FFF2-40B4-BE49-F238E27FC236}">
                <a16:creationId xmlns:a16="http://schemas.microsoft.com/office/drawing/2014/main" id="{24F41B54-EF05-CE36-56AB-0107E1ABE778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2406138" cy="1184359"/>
          </a:xfrm>
          <a:prstGeom prst="foldedCorner">
            <a:avLst/>
          </a:prstGeom>
          <a:solidFill>
            <a:srgbClr val="B2D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33745"/>
              </a:solidFill>
              <a:latin typeface="FontAwesome" pitchFamily="2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52166" y="380323"/>
            <a:ext cx="6335755" cy="788150"/>
            <a:chOff x="3018452" y="1923519"/>
            <a:chExt cx="6207018" cy="39472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018452" y="2134327"/>
              <a:ext cx="6207018" cy="5707"/>
            </a:xfrm>
            <a:prstGeom prst="line">
              <a:avLst/>
            </a:prstGeom>
            <a:ln w="53975">
              <a:solidFill>
                <a:srgbClr val="445468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ounded Rectangle 13"/>
            <p:cNvSpPr/>
            <p:nvPr/>
          </p:nvSpPr>
          <p:spPr>
            <a:xfrm>
              <a:off x="3693349" y="1992249"/>
              <a:ext cx="4818640" cy="238101"/>
            </a:xfrm>
            <a:prstGeom prst="roundRect">
              <a:avLst>
                <a:gd name="adj" fmla="val 36386"/>
              </a:avLst>
            </a:prstGeom>
            <a:solidFill>
              <a:srgbClr val="9378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itle 1"/>
            <p:cNvSpPr txBox="1">
              <a:spLocks/>
            </p:cNvSpPr>
            <p:nvPr/>
          </p:nvSpPr>
          <p:spPr>
            <a:xfrm>
              <a:off x="4085611" y="1923519"/>
              <a:ext cx="4061010" cy="3947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Signika" panose="02010003020600000004" pitchFamily="50" charset="0"/>
                  <a:ea typeface="Fira Sans ExtraBold Italic" panose="00000900000000000000" pitchFamily="50" charset="0"/>
                  <a:cs typeface="Clear Sans Light" panose="020B0303030202020304" pitchFamily="34" charset="0"/>
                </a:rPr>
                <a:t>서비스 비교</a:t>
              </a:r>
              <a:endParaRPr lang="en-GB" sz="1600" b="1" dirty="0">
                <a:solidFill>
                  <a:schemeClr val="bg1"/>
                </a:solidFill>
                <a:latin typeface="Signika" panose="02010003020600000004" pitchFamily="50" charset="0"/>
                <a:ea typeface="Fira Sans ExtraBold Italic" panose="00000900000000000000" pitchFamily="50" charset="0"/>
                <a:cs typeface="Clear Sans Light" panose="020B0303030202020304" pitchFamily="34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834945F-CF77-5814-3F1F-783A8DA721E4}"/>
              </a:ext>
            </a:extLst>
          </p:cNvPr>
          <p:cNvSpPr txBox="1"/>
          <p:nvPr/>
        </p:nvSpPr>
        <p:spPr>
          <a:xfrm>
            <a:off x="165168" y="195788"/>
            <a:ext cx="2075802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Signika" panose="02010003020600000004" pitchFamily="50" charset="0"/>
              </a:rPr>
              <a:t>2. </a:t>
            </a:r>
            <a:r>
              <a:rPr lang="ko-KR" altLang="en-US" sz="1600" b="1" dirty="0">
                <a:latin typeface="Signika" panose="02010003020600000004" pitchFamily="50" charset="0"/>
              </a:rPr>
              <a:t>관련 연구 및 사례</a:t>
            </a:r>
            <a:endParaRPr lang="en-US" altLang="ko-KR" sz="1600" b="1" dirty="0">
              <a:latin typeface="Signika" panose="02010003020600000004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Signika" panose="02010003020600000004" pitchFamily="50" charset="0"/>
              </a:rPr>
              <a:t>- </a:t>
            </a:r>
            <a:r>
              <a:rPr lang="ko-KR" altLang="en-US" sz="1600" b="1" dirty="0">
                <a:solidFill>
                  <a:schemeClr val="bg1"/>
                </a:solidFill>
                <a:latin typeface="Signika" panose="02010003020600000004" pitchFamily="50" charset="0"/>
              </a:rPr>
              <a:t>서비스 비교</a:t>
            </a:r>
            <a:endParaRPr lang="en-US" altLang="ko-KR" sz="1600" b="1" dirty="0">
              <a:solidFill>
                <a:schemeClr val="bg1"/>
              </a:solidFill>
              <a:latin typeface="Signika" panose="02010003020600000004" pitchFamily="50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E0955C5-BE87-041D-87D1-F54722E5C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DA047C7-EF18-9FCA-9704-0147455459A1}"/>
              </a:ext>
            </a:extLst>
          </p:cNvPr>
          <p:cNvGraphicFramePr>
            <a:graphicFrameLocks noGrp="1"/>
          </p:cNvGraphicFramePr>
          <p:nvPr/>
        </p:nvGraphicFramePr>
        <p:xfrm>
          <a:off x="1350818" y="1787236"/>
          <a:ext cx="9753600" cy="432954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48557696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00475363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89176610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632017780"/>
                    </a:ext>
                  </a:extLst>
                </a:gridCol>
              </a:tblGrid>
              <a:tr h="72159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Share note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6164"/>
                  </a:ext>
                </a:extLst>
              </a:tr>
              <a:tr h="721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AI </a:t>
                      </a:r>
                      <a:r>
                        <a:rPr lang="ko-KR" altLang="en-US" dirty="0"/>
                        <a:t>그림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51115499"/>
                  </a:ext>
                </a:extLst>
              </a:tr>
              <a:tr h="721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문서 스캐닝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6267854"/>
                  </a:ext>
                </a:extLst>
              </a:tr>
              <a:tr h="721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 기여도 파악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547774"/>
                  </a:ext>
                </a:extLst>
              </a:tr>
              <a:tr h="721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퀴즈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113133"/>
                  </a:ext>
                </a:extLst>
              </a:tr>
              <a:tr h="721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문서 내용 요약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8865131"/>
                  </a:ext>
                </a:extLst>
              </a:tr>
            </a:tbl>
          </a:graphicData>
        </a:graphic>
      </p:graphicFrame>
      <p:pic>
        <p:nvPicPr>
          <p:cNvPr id="4" name="Picture 2" descr="성장의 법칙! 메가스터디아카데미">
            <a:extLst>
              <a:ext uri="{FF2B5EF4-FFF2-40B4-BE49-F238E27FC236}">
                <a16:creationId xmlns:a16="http://schemas.microsoft.com/office/drawing/2014/main" id="{08BDF8B9-B40C-BFF8-D331-FE40F6B46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960" y="1840805"/>
            <a:ext cx="1337395" cy="604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EO 노트북 : 새로워진 Evernote 브랜드를 소개합니다">
            <a:extLst>
              <a:ext uri="{FF2B5EF4-FFF2-40B4-BE49-F238E27FC236}">
                <a16:creationId xmlns:a16="http://schemas.microsoft.com/office/drawing/2014/main" id="{DFCB2329-FF50-EAE1-1EDF-98FDE90AD4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9" t="29182" r="17375" b="30017"/>
          <a:stretch/>
        </p:blipFill>
        <p:spPr bwMode="auto">
          <a:xfrm>
            <a:off x="6353247" y="1881801"/>
            <a:ext cx="2202062" cy="52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x 아이콘 무료 다운로드 아이콘 | FreeImages">
            <a:extLst>
              <a:ext uri="{FF2B5EF4-FFF2-40B4-BE49-F238E27FC236}">
                <a16:creationId xmlns:a16="http://schemas.microsoft.com/office/drawing/2014/main" id="{B78920D9-229C-7778-5742-CE5F2E0A3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252" y="2625435"/>
            <a:ext cx="520411" cy="52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x 아이콘 무료 다운로드 아이콘 | FreeImages">
            <a:extLst>
              <a:ext uri="{FF2B5EF4-FFF2-40B4-BE49-F238E27FC236}">
                <a16:creationId xmlns:a16="http://schemas.microsoft.com/office/drawing/2014/main" id="{689974FA-7A62-2B7C-10E1-6BDF67CEA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252" y="3351115"/>
            <a:ext cx="520411" cy="52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x 아이콘 무료 다운로드 아이콘 | FreeImages">
            <a:extLst>
              <a:ext uri="{FF2B5EF4-FFF2-40B4-BE49-F238E27FC236}">
                <a16:creationId xmlns:a16="http://schemas.microsoft.com/office/drawing/2014/main" id="{64F591FB-032E-DAF1-AB89-7DF40EB9E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252" y="4075949"/>
            <a:ext cx="520411" cy="52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x 아이콘 무료 다운로드 아이콘 | FreeImages">
            <a:extLst>
              <a:ext uri="{FF2B5EF4-FFF2-40B4-BE49-F238E27FC236}">
                <a16:creationId xmlns:a16="http://schemas.microsoft.com/office/drawing/2014/main" id="{D062125C-822E-0B0B-8165-6D39EFCC0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252" y="4780096"/>
            <a:ext cx="520411" cy="52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문자 o - 무료 모양과 기호개 아이콘">
            <a:extLst>
              <a:ext uri="{FF2B5EF4-FFF2-40B4-BE49-F238E27FC236}">
                <a16:creationId xmlns:a16="http://schemas.microsoft.com/office/drawing/2014/main" id="{E25C1B78-4976-A5CA-CEA2-FF9571959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010" y="5484243"/>
            <a:ext cx="566893" cy="566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x 아이콘 무료 다운로드 아이콘 | FreeImages">
            <a:extLst>
              <a:ext uri="{FF2B5EF4-FFF2-40B4-BE49-F238E27FC236}">
                <a16:creationId xmlns:a16="http://schemas.microsoft.com/office/drawing/2014/main" id="{5A13A212-2F7E-DCF2-CA17-17FA01677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072" y="2625434"/>
            <a:ext cx="520411" cy="52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x 아이콘 무료 다운로드 아이콘 | FreeImages">
            <a:extLst>
              <a:ext uri="{FF2B5EF4-FFF2-40B4-BE49-F238E27FC236}">
                <a16:creationId xmlns:a16="http://schemas.microsoft.com/office/drawing/2014/main" id="{5EDAAB53-5160-825F-8DB4-87A66E4B9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071" y="4075948"/>
            <a:ext cx="520411" cy="52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x 아이콘 무료 다운로드 아이콘 | FreeImages">
            <a:extLst>
              <a:ext uri="{FF2B5EF4-FFF2-40B4-BE49-F238E27FC236}">
                <a16:creationId xmlns:a16="http://schemas.microsoft.com/office/drawing/2014/main" id="{31D3574F-D035-022B-0E39-AB4B1D3A0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071" y="4780095"/>
            <a:ext cx="520411" cy="52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x 아이콘 무료 다운로드 아이콘 | FreeImages">
            <a:extLst>
              <a:ext uri="{FF2B5EF4-FFF2-40B4-BE49-F238E27FC236}">
                <a16:creationId xmlns:a16="http://schemas.microsoft.com/office/drawing/2014/main" id="{4EF6F463-3F49-1572-7B1D-2845ED6E3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070" y="5526462"/>
            <a:ext cx="520411" cy="52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문자 o - 무료 모양과 기호개 아이콘">
            <a:extLst>
              <a:ext uri="{FF2B5EF4-FFF2-40B4-BE49-F238E27FC236}">
                <a16:creationId xmlns:a16="http://schemas.microsoft.com/office/drawing/2014/main" id="{8D86320A-D94E-D293-1D68-AED17B6DD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828" y="3304633"/>
            <a:ext cx="566893" cy="566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문자 o - 무료 모양과 기호개 아이콘">
            <a:extLst>
              <a:ext uri="{FF2B5EF4-FFF2-40B4-BE49-F238E27FC236}">
                <a16:creationId xmlns:a16="http://schemas.microsoft.com/office/drawing/2014/main" id="{A2B1075B-329A-1CBF-1D4C-BC22E93F4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1028" y="2578952"/>
            <a:ext cx="566893" cy="566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문자 o - 무료 모양과 기호개 아이콘">
            <a:extLst>
              <a:ext uri="{FF2B5EF4-FFF2-40B4-BE49-F238E27FC236}">
                <a16:creationId xmlns:a16="http://schemas.microsoft.com/office/drawing/2014/main" id="{C2F9CC7F-ADC4-D614-5FD3-8EC4918C3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1028" y="3303507"/>
            <a:ext cx="566893" cy="566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문자 o - 무료 모양과 기호개 아이콘">
            <a:extLst>
              <a:ext uri="{FF2B5EF4-FFF2-40B4-BE49-F238E27FC236}">
                <a16:creationId xmlns:a16="http://schemas.microsoft.com/office/drawing/2014/main" id="{078E8E28-2ABF-24F1-4D17-90E341E73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1028" y="4028062"/>
            <a:ext cx="566893" cy="566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문자 o - 무료 모양과 기호개 아이콘">
            <a:extLst>
              <a:ext uri="{FF2B5EF4-FFF2-40B4-BE49-F238E27FC236}">
                <a16:creationId xmlns:a16="http://schemas.microsoft.com/office/drawing/2014/main" id="{86068947-8085-6A67-3F46-5E25BF1F9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1027" y="4752617"/>
            <a:ext cx="566893" cy="566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문자 o - 무료 모양과 기호개 아이콘">
            <a:extLst>
              <a:ext uri="{FF2B5EF4-FFF2-40B4-BE49-F238E27FC236}">
                <a16:creationId xmlns:a16="http://schemas.microsoft.com/office/drawing/2014/main" id="{8CB697BB-6C11-70BC-4551-388970F29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1028" y="5479980"/>
            <a:ext cx="566893" cy="566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040E2032-6264-86F8-328A-DC55BC0FF858}"/>
              </a:ext>
            </a:extLst>
          </p:cNvPr>
          <p:cNvSpPr/>
          <p:nvPr/>
        </p:nvSpPr>
        <p:spPr>
          <a:xfrm>
            <a:off x="-111280" y="-170196"/>
            <a:ext cx="18508274" cy="10551134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CB0FB786-17B5-5212-8B22-317BF0475C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8918" y="476250"/>
            <a:ext cx="967740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44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9aff35c3-007d-4d27-80ba-8001e4f55b72" Revision="1" Stencil="System.MyShapes" StencilVersion="1.0"/>
</Control>
</file>

<file path=customXml/itemProps1.xml><?xml version="1.0" encoding="utf-8"?>
<ds:datastoreItem xmlns:ds="http://schemas.openxmlformats.org/officeDocument/2006/customXml" ds:itemID="{38889FEE-AD2B-4177-A48B-9B53F5FB5277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11207</TotalTime>
  <Words>1409</Words>
  <Application>Microsoft Office PowerPoint</Application>
  <PresentationFormat>와이드스크린</PresentationFormat>
  <Paragraphs>275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5" baseType="lpstr">
      <vt:lpstr>FontAwesome</vt:lpstr>
      <vt:lpstr>Helvetica Light</vt:lpstr>
      <vt:lpstr>Signika</vt:lpstr>
      <vt:lpstr>나눔고딕</vt:lpstr>
      <vt:lpstr>나눔고딕 ExtraBold</vt:lpstr>
      <vt:lpstr>한컴 고딕</vt:lpstr>
      <vt:lpstr>휴먼엑스포</vt:lpstr>
      <vt:lpstr>Arial</vt:lpstr>
      <vt:lpstr>Calibri</vt:lpstr>
      <vt:lpstr>Calibri Light</vt:lpstr>
      <vt:lpstr>Roboto condensed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AKNA</dc:creator>
  <cp:lastModifiedBy>신혁준(2019152030)</cp:lastModifiedBy>
  <cp:revision>2958</cp:revision>
  <dcterms:created xsi:type="dcterms:W3CDTF">2015-06-05T10:23:02Z</dcterms:created>
  <dcterms:modified xsi:type="dcterms:W3CDTF">2023-11-29T10:11:20Z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