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1"/>
    <p:restoredTop sz="95701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5BFDB-A552-2746-A2C1-32F6EF88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B1BE74-C529-AD4F-A894-2E5741DD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3B8C4-21A2-054A-88A7-0AFA2A5C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809C47-98F0-3644-AB11-44C058EA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91454-F7A1-914D-98E0-ECB1713F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5BD4D-3C6C-9045-B085-4488E9A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2BE1C-2EE4-314E-813C-BB72C1C16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A2BC8-390C-9E4D-87DB-D4D6298E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8A46A-48F4-6041-BAE4-83A0CA7B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70C6A-1000-C642-ACB7-C89D6DBA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5BD527-EB68-0546-9BB4-2A70176B8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B611D8-5399-B942-93B7-6AA8A4F4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5BCF7-B7C9-5C4C-86FF-2597A5A1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A87CD-C879-9B43-8F34-0F80029B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65943-7203-3B4B-A089-CCAAD496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060EA-F258-6040-A137-656A7D9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DFA8D-D7B1-D04B-B9A0-C2CCB4B3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FD430-C9EE-C342-86DD-51DE5D1C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9AB611-0D50-CA48-BD49-C6F7F852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14E9-D9BA-E54C-9EDF-46B26DBA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5EED0-645A-6D4F-9D73-1CA596E9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305B94-5970-5D45-8EAB-202E9E4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80666-B29E-5646-8467-BCCEA4A2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084EC4-A689-7C4D-ADAA-873AE09F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0B30C8-0C1B-5540-BB2F-8744F2B3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22A23-670B-794D-A54D-BCB6E1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AE6C79-39D6-894E-9FD6-AF7EC551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53C5E-5FB4-1748-B9C9-43425ED9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2972B-D04A-4842-A8F6-301371E8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951CB6-136E-7849-81F4-E5F25410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4462EF-5836-4F43-92AC-93906A31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B1B5F-10B7-764D-A5EE-ACBA5725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E78D2-03B3-554C-9A2D-1E33DD5B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68CD6-BD9F-C64D-BEC5-28759F28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C9CEB0-F5C8-7F43-BEDF-B193D1919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AB8E95-5929-E04A-9107-E4F31009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3D3ED3-20AF-A64A-A86C-94BCE15C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CC20D1-A5E9-F14E-89B2-774A1946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3411F6-BD87-E74E-9BAB-DAF2C4D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0142-B9A0-8B4D-BEC7-C1EF1B7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62D2C-265A-F341-BD75-91A00FEF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998C04-2F57-874A-9FC9-A59B96A5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729CAE-802C-6047-98A8-AB781561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AE64F-B0C2-7841-AF72-A26C7C41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E578CF-6C0F-5441-AB8E-3B22E4A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6218C7-5FFE-9A4B-9344-188155C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3C58C-B389-264A-9EBA-CD296478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07784-65F6-ED41-A6FA-902E24F7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3373C-D22B-A846-BCC5-3E9DEE8B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4241CC-2305-0A43-BED9-47B210D1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43675-BD07-4A4F-BCBD-7CC2C3A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BC485E-12E3-0541-B868-2112F791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022C6-1EFF-104A-AC45-20A90D0B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93E094-1C4A-C840-9186-1685DE7A1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96E5FC-19A2-7E49-8A80-B274E9F0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FDF70-13A5-B94B-87E6-40D87D02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5441ED-59E4-0F42-BB70-B6B68942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73CDE-229F-B84F-BC12-10DF953F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E3A99A-B6FE-B24F-9365-3C4EB267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143C3-A883-F84D-AB4F-8F1E6A58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C5013-CCD1-D34F-9E81-E38B47308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381B-B92A-1444-B2B0-AFDBB0DC1AD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1406C6-6F46-A043-B2EB-88F9A6F9F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6698E-44DB-F642-849A-B30D636B8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B903-A8AD-7547-A84D-6D6D5FB827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D3BE4EE-8E3F-9A49-90E7-5CEA7B951895}"/>
              </a:ext>
            </a:extLst>
          </p:cNvPr>
          <p:cNvGrpSpPr/>
          <p:nvPr/>
        </p:nvGrpSpPr>
        <p:grpSpPr>
          <a:xfrm>
            <a:off x="449824" y="1236101"/>
            <a:ext cx="7004692" cy="1537991"/>
            <a:chOff x="449824" y="1236101"/>
            <a:chExt cx="7004692" cy="1537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EFE29AFF-8B0E-934B-86BF-40749F088EF0}"/>
                    </a:ext>
                  </a:extLst>
                </p:cNvPr>
                <p:cNvSpPr/>
                <p:nvPr/>
              </p:nvSpPr>
              <p:spPr>
                <a:xfrm>
                  <a:off x="449824" y="1677627"/>
                  <a:ext cx="401877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de-DE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2000" i="1" dirty="0">
                    <a:latin typeface="Cambria Math" panose="02040503050406030204" pitchFamily="18" charset="0"/>
                  </a:endParaRPr>
                </a:p>
                <a:p>
                  <a:r>
                    <a:rPr lang="de-DE" sz="2000" dirty="0"/>
                    <a:t>          </a:t>
                  </a:r>
                  <a14:m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dirty="0" smtClean="0">
                          <a:latin typeface="Cambria Math" panose="02040503050406030204" pitchFamily="18" charset="0"/>
                        </a:rPr>
                        <m:t>𝐼𝑇𝐸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0" b="0" i="1" dirty="0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000" b="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EFE29AFF-8B0E-934B-86BF-40749F088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24" y="1677627"/>
                  <a:ext cx="4018779" cy="707886"/>
                </a:xfrm>
                <a:prstGeom prst="rect">
                  <a:avLst/>
                </a:prstGeom>
                <a:blipFill>
                  <a:blip r:embed="rId2"/>
                  <a:stretch>
                    <a:fillRect l="-6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1BCA2942-204E-7B41-9882-F4F7760E0BB6}"/>
                </a:ext>
              </a:extLst>
            </p:cNvPr>
            <p:cNvSpPr/>
            <p:nvPr/>
          </p:nvSpPr>
          <p:spPr>
            <a:xfrm>
              <a:off x="6651812" y="2353720"/>
              <a:ext cx="802704" cy="4203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FALSE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21581C21-9063-DC40-A75F-424CA5A7CA3E}"/>
                </a:ext>
              </a:extLst>
            </p:cNvPr>
            <p:cNvSpPr/>
            <p:nvPr/>
          </p:nvSpPr>
          <p:spPr>
            <a:xfrm>
              <a:off x="5304321" y="2353720"/>
              <a:ext cx="802704" cy="4203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TRUE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292A1E-A505-D048-8EFB-5B4302D5F609}"/>
                </a:ext>
              </a:extLst>
            </p:cNvPr>
            <p:cNvSpPr/>
            <p:nvPr/>
          </p:nvSpPr>
          <p:spPr>
            <a:xfrm>
              <a:off x="6096000" y="1236101"/>
              <a:ext cx="555812" cy="58243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65C6F760-2B8D-354A-93CF-13383AF6FD9E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5705673" y="1733239"/>
              <a:ext cx="471724" cy="6204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00DBED0-F73E-1348-A738-FC4FA333947F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6570415" y="1733239"/>
              <a:ext cx="482749" cy="620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A561A3-9DAA-874E-AB32-3B79BCD758CC}"/>
                </a:ext>
              </a:extLst>
            </p:cNvPr>
            <p:cNvSpPr txBox="1"/>
            <p:nvPr/>
          </p:nvSpPr>
          <p:spPr>
            <a:xfrm>
              <a:off x="6222262" y="134265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B268F0A6-B180-B14C-A5EE-4EB5F14B5202}"/>
              </a:ext>
            </a:extLst>
          </p:cNvPr>
          <p:cNvSpPr txBox="1"/>
          <p:nvPr/>
        </p:nvSpPr>
        <p:spPr>
          <a:xfrm>
            <a:off x="6816016" y="171198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(a=true)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77BF61-9A13-1C40-987E-21B8184E6D2F}"/>
              </a:ext>
            </a:extLst>
          </p:cNvPr>
          <p:cNvSpPr txBox="1"/>
          <p:nvPr/>
        </p:nvSpPr>
        <p:spPr>
          <a:xfrm>
            <a:off x="4928604" y="1711983"/>
            <a:ext cx="98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(a=false)</a:t>
            </a:r>
          </a:p>
        </p:txBody>
      </p:sp>
    </p:spTree>
    <p:extLst>
      <p:ext uri="{BB962C8B-B14F-4D97-AF65-F5344CB8AC3E}">
        <p14:creationId xmlns:p14="http://schemas.microsoft.com/office/powerpoint/2010/main" val="219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90924C15-D3DE-9149-9E0B-30ABA59AB9AA}"/>
              </a:ext>
            </a:extLst>
          </p:cNvPr>
          <p:cNvGrpSpPr/>
          <p:nvPr/>
        </p:nvGrpSpPr>
        <p:grpSpPr>
          <a:xfrm>
            <a:off x="1255058" y="1188685"/>
            <a:ext cx="6991137" cy="3691854"/>
            <a:chOff x="1255058" y="1188685"/>
            <a:chExt cx="6991137" cy="3691854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C70FEBD7-AB94-4444-8718-D8F0DBA49C38}"/>
                </a:ext>
              </a:extLst>
            </p:cNvPr>
            <p:cNvGrpSpPr/>
            <p:nvPr/>
          </p:nvGrpSpPr>
          <p:grpSpPr>
            <a:xfrm>
              <a:off x="6084975" y="1188685"/>
              <a:ext cx="2161220" cy="3691854"/>
              <a:chOff x="6084975" y="1188685"/>
              <a:chExt cx="2161220" cy="36918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9D4A47B-EAF6-AA4B-A160-AEF7D5F6799C}"/>
                  </a:ext>
                </a:extLst>
              </p:cNvPr>
              <p:cNvSpPr/>
              <p:nvPr/>
            </p:nvSpPr>
            <p:spPr>
              <a:xfrm>
                <a:off x="6084975" y="2231368"/>
                <a:ext cx="555812" cy="58243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50A75288-14C4-3743-A5E6-87184FB2C1CD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>
                <a:off x="6362881" y="2813801"/>
                <a:ext cx="0" cy="1646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5D2F6C16-343E-A343-8241-55A579172CF7}"/>
                  </a:ext>
                </a:extLst>
              </p:cNvPr>
              <p:cNvCxnSpPr>
                <a:cxnSpLocks/>
                <a:stCxn id="8" idx="5"/>
              </p:cNvCxnSpPr>
              <p:nvPr/>
            </p:nvCxnSpPr>
            <p:spPr>
              <a:xfrm>
                <a:off x="6559390" y="2728506"/>
                <a:ext cx="482749" cy="620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01983B1-E482-6D4E-AEA8-E2ABAE9C3598}"/>
                  </a:ext>
                </a:extLst>
              </p:cNvPr>
              <p:cNvSpPr txBox="1"/>
              <p:nvPr/>
            </p:nvSpPr>
            <p:spPr>
              <a:xfrm>
                <a:off x="6211237" y="2337918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b</a:t>
                </a:r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07DEB5E3-D689-3B40-9388-3834C9EF68CA}"/>
                  </a:ext>
                </a:extLst>
              </p:cNvPr>
              <p:cNvGrpSpPr/>
              <p:nvPr/>
            </p:nvGrpSpPr>
            <p:grpSpPr>
              <a:xfrm>
                <a:off x="6096000" y="3342548"/>
                <a:ext cx="2150195" cy="1537991"/>
                <a:chOff x="5304321" y="1236101"/>
                <a:chExt cx="2150195" cy="1537991"/>
              </a:xfrm>
            </p:grpSpPr>
            <p:sp>
              <p:nvSpPr>
                <p:cNvPr id="18" name="Abgerundetes Rechteck 17">
                  <a:extLst>
                    <a:ext uri="{FF2B5EF4-FFF2-40B4-BE49-F238E27FC236}">
                      <a16:creationId xmlns:a16="http://schemas.microsoft.com/office/drawing/2014/main" id="{61F1B2FC-6712-A94B-A2B8-7F77C254949B}"/>
                    </a:ext>
                  </a:extLst>
                </p:cNvPr>
                <p:cNvSpPr/>
                <p:nvPr/>
              </p:nvSpPr>
              <p:spPr>
                <a:xfrm>
                  <a:off x="6651812" y="2353720"/>
                  <a:ext cx="802704" cy="4203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TRUE</a:t>
                  </a:r>
                </a:p>
              </p:txBody>
            </p:sp>
            <p:sp>
              <p:nvSpPr>
                <p:cNvPr id="19" name="Abgerundetes Rechteck 18">
                  <a:extLst>
                    <a:ext uri="{FF2B5EF4-FFF2-40B4-BE49-F238E27FC236}">
                      <a16:creationId xmlns:a16="http://schemas.microsoft.com/office/drawing/2014/main" id="{2D638D12-E451-074C-BED9-1D59E3D200A5}"/>
                    </a:ext>
                  </a:extLst>
                </p:cNvPr>
                <p:cNvSpPr/>
                <p:nvPr/>
              </p:nvSpPr>
              <p:spPr>
                <a:xfrm>
                  <a:off x="5304321" y="2353720"/>
                  <a:ext cx="802704" cy="4203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FALSE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3E20B96-57F7-1B4B-8E88-11D9571F0286}"/>
                    </a:ext>
                  </a:extLst>
                </p:cNvPr>
                <p:cNvSpPr/>
                <p:nvPr/>
              </p:nvSpPr>
              <p:spPr>
                <a:xfrm>
                  <a:off x="6096000" y="1236101"/>
                  <a:ext cx="555812" cy="58243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Gerade Verbindung mit Pfeil 20">
                  <a:extLst>
                    <a:ext uri="{FF2B5EF4-FFF2-40B4-BE49-F238E27FC236}">
                      <a16:creationId xmlns:a16="http://schemas.microsoft.com/office/drawing/2014/main" id="{4D2A3E08-0A5D-3740-ADD6-79FE513BF504}"/>
                    </a:ext>
                  </a:extLst>
                </p:cNvPr>
                <p:cNvCxnSpPr>
                  <a:cxnSpLocks/>
                  <a:stCxn id="20" idx="3"/>
                  <a:endCxn id="19" idx="0"/>
                </p:cNvCxnSpPr>
                <p:nvPr/>
              </p:nvCxnSpPr>
              <p:spPr>
                <a:xfrm flipH="1">
                  <a:off x="5705673" y="1733239"/>
                  <a:ext cx="471724" cy="62048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mit Pfeil 21">
                  <a:extLst>
                    <a:ext uri="{FF2B5EF4-FFF2-40B4-BE49-F238E27FC236}">
                      <a16:creationId xmlns:a16="http://schemas.microsoft.com/office/drawing/2014/main" id="{E68B3A5C-03E6-944A-8A74-A04DD28F622D}"/>
                    </a:ext>
                  </a:extLst>
                </p:cNvPr>
                <p:cNvCxnSpPr>
                  <a:cxnSpLocks/>
                  <a:stCxn id="20" idx="5"/>
                  <a:endCxn id="18" idx="0"/>
                </p:cNvCxnSpPr>
                <p:nvPr/>
              </p:nvCxnSpPr>
              <p:spPr>
                <a:xfrm>
                  <a:off x="6570415" y="1733239"/>
                  <a:ext cx="482749" cy="62048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85BE355-CADC-CB46-ACDD-2B8526E28725}"/>
                    </a:ext>
                  </a:extLst>
                </p:cNvPr>
                <p:cNvSpPr txBox="1"/>
                <p:nvPr/>
              </p:nvSpPr>
              <p:spPr>
                <a:xfrm>
                  <a:off x="6222262" y="1342651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a</a:t>
                  </a: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8C4912-9F33-1246-A6ED-EC9590529C26}"/>
                  </a:ext>
                </a:extLst>
              </p:cNvPr>
              <p:cNvSpPr/>
              <p:nvPr/>
            </p:nvSpPr>
            <p:spPr>
              <a:xfrm>
                <a:off x="6931199" y="1188685"/>
                <a:ext cx="555812" cy="58243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68A3BC86-46D4-B243-AD89-AB8C90F016E6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H="1">
                <a:off x="6540872" y="1685823"/>
                <a:ext cx="471724" cy="620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61E0FA73-9FCF-D94E-8094-6E0176D31DFD}"/>
                  </a:ext>
                </a:extLst>
              </p:cNvPr>
              <p:cNvCxnSpPr>
                <a:cxnSpLocks/>
                <a:stCxn id="27" idx="5"/>
              </p:cNvCxnSpPr>
              <p:nvPr/>
            </p:nvCxnSpPr>
            <p:spPr>
              <a:xfrm>
                <a:off x="7405614" y="1685823"/>
                <a:ext cx="608833" cy="27743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402A9D0-DF18-A749-BA4E-39D8BB1BFD4C}"/>
                  </a:ext>
                </a:extLst>
              </p:cNvPr>
              <p:cNvSpPr txBox="1"/>
              <p:nvPr/>
            </p:nvSpPr>
            <p:spPr>
              <a:xfrm>
                <a:off x="7057461" y="1295235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D314766E-03CA-5643-B9A3-218B64C3761E}"/>
                    </a:ext>
                  </a:extLst>
                </p:cNvPr>
                <p:cNvSpPr txBox="1"/>
                <p:nvPr/>
              </p:nvSpPr>
              <p:spPr>
                <a:xfrm>
                  <a:off x="1255058" y="2858335"/>
                  <a:ext cx="22685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D314766E-03CA-5643-B9A3-218B64C37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58" y="2858335"/>
                  <a:ext cx="2268506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4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475D614-2279-6B44-8986-794C3FA2D467}"/>
              </a:ext>
            </a:extLst>
          </p:cNvPr>
          <p:cNvGrpSpPr/>
          <p:nvPr/>
        </p:nvGrpSpPr>
        <p:grpSpPr>
          <a:xfrm>
            <a:off x="1326775" y="1188685"/>
            <a:ext cx="7482911" cy="3691854"/>
            <a:chOff x="1326775" y="1188685"/>
            <a:chExt cx="7482911" cy="3691854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BFE1393-2F4E-4B4B-946A-2A02B66EF8AF}"/>
                </a:ext>
              </a:extLst>
            </p:cNvPr>
            <p:cNvGrpSpPr/>
            <p:nvPr/>
          </p:nvGrpSpPr>
          <p:grpSpPr>
            <a:xfrm>
              <a:off x="1326775" y="1188685"/>
              <a:ext cx="6919420" cy="3691854"/>
              <a:chOff x="1326775" y="1188685"/>
              <a:chExt cx="6919420" cy="3691854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F7D767B8-EEA0-1646-85D9-68A3E2DAC868}"/>
                  </a:ext>
                </a:extLst>
              </p:cNvPr>
              <p:cNvGrpSpPr/>
              <p:nvPr/>
            </p:nvGrpSpPr>
            <p:grpSpPr>
              <a:xfrm>
                <a:off x="6084975" y="1188685"/>
                <a:ext cx="2161220" cy="3691854"/>
                <a:chOff x="6084975" y="1188685"/>
                <a:chExt cx="2161220" cy="3691854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948E435-EA43-634F-A61E-EEE6F92F2A9C}"/>
                    </a:ext>
                  </a:extLst>
                </p:cNvPr>
                <p:cNvSpPr/>
                <p:nvPr/>
              </p:nvSpPr>
              <p:spPr>
                <a:xfrm>
                  <a:off x="6084975" y="2231368"/>
                  <a:ext cx="555812" cy="58243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" name="Gerade Verbindung mit Pfeil 7">
                  <a:extLst>
                    <a:ext uri="{FF2B5EF4-FFF2-40B4-BE49-F238E27FC236}">
                      <a16:creationId xmlns:a16="http://schemas.microsoft.com/office/drawing/2014/main" id="{0F776916-C850-4C43-91D7-4BA1FB985A1A}"/>
                    </a:ext>
                  </a:extLst>
                </p:cNvPr>
                <p:cNvCxnSpPr>
                  <a:cxnSpLocks/>
                  <a:stCxn id="7" idx="4"/>
                </p:cNvCxnSpPr>
                <p:nvPr/>
              </p:nvCxnSpPr>
              <p:spPr>
                <a:xfrm>
                  <a:off x="6362881" y="2813801"/>
                  <a:ext cx="0" cy="16463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 Verbindung mit Pfeil 8">
                  <a:extLst>
                    <a:ext uri="{FF2B5EF4-FFF2-40B4-BE49-F238E27FC236}">
                      <a16:creationId xmlns:a16="http://schemas.microsoft.com/office/drawing/2014/main" id="{18C8667C-0AFA-6147-9DC9-5709E0722927}"/>
                    </a:ext>
                  </a:extLst>
                </p:cNvPr>
                <p:cNvCxnSpPr>
                  <a:cxnSpLocks/>
                  <a:stCxn id="7" idx="5"/>
                </p:cNvCxnSpPr>
                <p:nvPr/>
              </p:nvCxnSpPr>
              <p:spPr>
                <a:xfrm>
                  <a:off x="6559390" y="2728506"/>
                  <a:ext cx="482749" cy="62048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uppieren 10">
                  <a:extLst>
                    <a:ext uri="{FF2B5EF4-FFF2-40B4-BE49-F238E27FC236}">
                      <a16:creationId xmlns:a16="http://schemas.microsoft.com/office/drawing/2014/main" id="{1AD0EBFF-739F-E045-BF1A-202E23CC5952}"/>
                    </a:ext>
                  </a:extLst>
                </p:cNvPr>
                <p:cNvGrpSpPr/>
                <p:nvPr/>
              </p:nvGrpSpPr>
              <p:grpSpPr>
                <a:xfrm>
                  <a:off x="6096000" y="3342548"/>
                  <a:ext cx="2150195" cy="1537991"/>
                  <a:chOff x="5304321" y="1236101"/>
                  <a:chExt cx="2150195" cy="1537991"/>
                </a:xfrm>
              </p:grpSpPr>
              <p:sp>
                <p:nvSpPr>
                  <p:cNvPr id="16" name="Abgerundetes Rechteck 15">
                    <a:extLst>
                      <a:ext uri="{FF2B5EF4-FFF2-40B4-BE49-F238E27FC236}">
                        <a16:creationId xmlns:a16="http://schemas.microsoft.com/office/drawing/2014/main" id="{5047F08B-4D69-304D-9047-8C7B6CA5788D}"/>
                      </a:ext>
                    </a:extLst>
                  </p:cNvPr>
                  <p:cNvSpPr/>
                  <p:nvPr/>
                </p:nvSpPr>
                <p:spPr>
                  <a:xfrm>
                    <a:off x="6651812" y="2353720"/>
                    <a:ext cx="802704" cy="42037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TRUE</a:t>
                    </a:r>
                  </a:p>
                </p:txBody>
              </p:sp>
              <p:sp>
                <p:nvSpPr>
                  <p:cNvPr id="17" name="Abgerundetes Rechteck 16">
                    <a:extLst>
                      <a:ext uri="{FF2B5EF4-FFF2-40B4-BE49-F238E27FC236}">
                        <a16:creationId xmlns:a16="http://schemas.microsoft.com/office/drawing/2014/main" id="{D39CA692-32F0-AC4F-983F-E65DD0D1F29B}"/>
                      </a:ext>
                    </a:extLst>
                  </p:cNvPr>
                  <p:cNvSpPr/>
                  <p:nvPr/>
                </p:nvSpPr>
                <p:spPr>
                  <a:xfrm>
                    <a:off x="5304321" y="2353720"/>
                    <a:ext cx="802704" cy="42037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FALSE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713A6C32-0F92-9045-8CDF-716EEE448E39}"/>
                      </a:ext>
                    </a:extLst>
                  </p:cNvPr>
                  <p:cNvSpPr/>
                  <p:nvPr/>
                </p:nvSpPr>
                <p:spPr>
                  <a:xfrm>
                    <a:off x="6096000" y="1236101"/>
                    <a:ext cx="555812" cy="582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Gerade Verbindung mit Pfeil 18">
                    <a:extLst>
                      <a:ext uri="{FF2B5EF4-FFF2-40B4-BE49-F238E27FC236}">
                        <a16:creationId xmlns:a16="http://schemas.microsoft.com/office/drawing/2014/main" id="{5D3E0FA5-ECC9-4440-A7C8-2245AB01FA73}"/>
                      </a:ext>
                    </a:extLst>
                  </p:cNvPr>
                  <p:cNvCxnSpPr>
                    <a:cxnSpLocks/>
                    <a:stCxn id="18" idx="3"/>
                    <a:endCxn id="17" idx="0"/>
                  </p:cNvCxnSpPr>
                  <p:nvPr/>
                </p:nvCxnSpPr>
                <p:spPr>
                  <a:xfrm flipH="1">
                    <a:off x="5705673" y="1733239"/>
                    <a:ext cx="471724" cy="62048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Gerade Verbindung mit Pfeil 19">
                    <a:extLst>
                      <a:ext uri="{FF2B5EF4-FFF2-40B4-BE49-F238E27FC236}">
                        <a16:creationId xmlns:a16="http://schemas.microsoft.com/office/drawing/2014/main" id="{C2CE4EAB-9FDD-9240-8247-7144AFFB0293}"/>
                      </a:ext>
                    </a:extLst>
                  </p:cNvPr>
                  <p:cNvCxnSpPr>
                    <a:cxnSpLocks/>
                    <a:stCxn id="18" idx="5"/>
                    <a:endCxn id="16" idx="0"/>
                  </p:cNvCxnSpPr>
                  <p:nvPr/>
                </p:nvCxnSpPr>
                <p:spPr>
                  <a:xfrm>
                    <a:off x="6570415" y="1733239"/>
                    <a:ext cx="482749" cy="62048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8F0CE6B-E90E-F64E-9B57-8AD471E225E8}"/>
                    </a:ext>
                  </a:extLst>
                </p:cNvPr>
                <p:cNvSpPr/>
                <p:nvPr/>
              </p:nvSpPr>
              <p:spPr>
                <a:xfrm>
                  <a:off x="6931199" y="1188685"/>
                  <a:ext cx="555812" cy="582433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Gerade Verbindung mit Pfeil 12">
                  <a:extLst>
                    <a:ext uri="{FF2B5EF4-FFF2-40B4-BE49-F238E27FC236}">
                      <a16:creationId xmlns:a16="http://schemas.microsoft.com/office/drawing/2014/main" id="{00FC9F0F-694B-5241-99C8-DC950CD78961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H="1">
                  <a:off x="6540872" y="1685823"/>
                  <a:ext cx="471724" cy="62048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7CCA5BA6-461E-D74A-A7C1-AE3982C19418}"/>
                    </a:ext>
                  </a:extLst>
                </p:cNvPr>
                <p:cNvCxnSpPr>
                  <a:cxnSpLocks/>
                  <a:stCxn id="12" idx="5"/>
                </p:cNvCxnSpPr>
                <p:nvPr/>
              </p:nvCxnSpPr>
              <p:spPr>
                <a:xfrm>
                  <a:off x="7405614" y="1685823"/>
                  <a:ext cx="608833" cy="27743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4EC4EB4-10E8-2B4A-B938-348207BAD823}"/>
                    </a:ext>
                  </a:extLst>
                </p:cNvPr>
                <p:cNvSpPr txBox="1"/>
                <p:nvPr/>
              </p:nvSpPr>
              <p:spPr>
                <a:xfrm>
                  <a:off x="7057461" y="1295235"/>
                  <a:ext cx="29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c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62FCB289-BE22-2143-8BDB-4DCE8D31B0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775" y="2441046"/>
                    <a:ext cx="2532616" cy="19389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𝔹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i="1" dirty="0"/>
                      <a:t> </a:t>
                    </a:r>
                  </a:p>
                  <a:p>
                    <a:endParaRPr lang="en-US" sz="2000" i="1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=(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&gt;0)</m:t>
                          </m:r>
                        </m:oMath>
                      </m:oMathPara>
                    </a14:m>
                    <a:endParaRPr lang="de-DE" sz="20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)&gt;0)</m:t>
                          </m:r>
                        </m:oMath>
                      </m:oMathPara>
                    </a14:m>
                    <a:endParaRPr lang="de-DE" sz="2000" b="0" i="1" dirty="0">
                      <a:latin typeface="Cambria Math" panose="02040503050406030204" pitchFamily="18" charset="0"/>
                    </a:endParaRPr>
                  </a:p>
                  <a:p>
                    <a:endParaRPr lang="de-DE" sz="20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62FCB289-BE22-2143-8BDB-4DCE8D31B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775" y="2441046"/>
                    <a:ext cx="2532616" cy="19389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84634AD1-FC71-3444-BB85-0AC074F6F621}"/>
                    </a:ext>
                  </a:extLst>
                </p:cNvPr>
                <p:cNvSpPr/>
                <p:nvPr/>
              </p:nvSpPr>
              <p:spPr>
                <a:xfrm>
                  <a:off x="7343194" y="3089420"/>
                  <a:ext cx="14664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de-DE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84634AD1-FC71-3444-BB85-0AC074F6F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94" y="3089420"/>
                  <a:ext cx="146649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812A36EB-D439-494A-A4EE-87B14CB7C07F}"/>
                    </a:ext>
                  </a:extLst>
                </p:cNvPr>
                <p:cNvSpPr/>
                <p:nvPr/>
              </p:nvSpPr>
              <p:spPr>
                <a:xfrm>
                  <a:off x="4796480" y="1936972"/>
                  <a:ext cx="14477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812A36EB-D439-494A-A4EE-87B14CB7C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480" y="1936972"/>
                  <a:ext cx="144770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3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8D93861-86EA-E747-8839-218143AB0B5D}"/>
                  </a:ext>
                </a:extLst>
              </p:cNvPr>
              <p:cNvSpPr/>
              <p:nvPr/>
            </p:nvSpPr>
            <p:spPr>
              <a:xfrm>
                <a:off x="449824" y="1677627"/>
                <a:ext cx="401877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r>
                  <a:rPr lang="de-DE" sz="2000" dirty="0"/>
                  <a:t>          </a:t>
                </a:r>
                <a14:m>
                  <m:oMath xmlns:m="http://schemas.openxmlformats.org/officeDocument/2006/math"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dirty="0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i="1" dirty="0" err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de-DE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8D93861-86EA-E747-8839-218143AB0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" y="1677627"/>
                <a:ext cx="4018779" cy="707886"/>
              </a:xfrm>
              <a:prstGeom prst="rect">
                <a:avLst/>
              </a:prstGeom>
              <a:blipFill>
                <a:blip r:embed="rId2"/>
                <a:stretch>
                  <a:fillRect l="-31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AA7112C-4EBD-9246-B404-BAE9624799E3}"/>
              </a:ext>
            </a:extLst>
          </p:cNvPr>
          <p:cNvGrpSpPr/>
          <p:nvPr/>
        </p:nvGrpSpPr>
        <p:grpSpPr>
          <a:xfrm>
            <a:off x="4806779" y="1236101"/>
            <a:ext cx="3169993" cy="1537991"/>
            <a:chOff x="4794422" y="1236101"/>
            <a:chExt cx="3169993" cy="1537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Abgerundetes Rechteck 5">
                  <a:extLst>
                    <a:ext uri="{FF2B5EF4-FFF2-40B4-BE49-F238E27FC236}">
                      <a16:creationId xmlns:a16="http://schemas.microsoft.com/office/drawing/2014/main" id="{4A600DC8-C072-F442-B5EC-D90F93E206A2}"/>
                    </a:ext>
                  </a:extLst>
                </p:cNvPr>
                <p:cNvSpPr/>
                <p:nvPr/>
              </p:nvSpPr>
              <p:spPr>
                <a:xfrm>
                  <a:off x="6651811" y="2353720"/>
                  <a:ext cx="1312604" cy="4203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</a:p>
              </p:txBody>
            </p:sp>
          </mc:Choice>
          <mc:Fallback xmlns="">
            <p:sp>
              <p:nvSpPr>
                <p:cNvPr id="6" name="Abgerundetes Rechteck 5">
                  <a:extLst>
                    <a:ext uri="{FF2B5EF4-FFF2-40B4-BE49-F238E27FC236}">
                      <a16:creationId xmlns:a16="http://schemas.microsoft.com/office/drawing/2014/main" id="{4A600DC8-C072-F442-B5EC-D90F93E206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811" y="2353720"/>
                  <a:ext cx="1312604" cy="420372"/>
                </a:xfrm>
                <a:prstGeom prst="roundRect">
                  <a:avLst/>
                </a:prstGeom>
                <a:blipFill>
                  <a:blip r:embed="rId3"/>
                  <a:stretch>
                    <a:fillRect b="-1714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bgerundetes Rechteck 6">
                  <a:extLst>
                    <a:ext uri="{FF2B5EF4-FFF2-40B4-BE49-F238E27FC236}">
                      <a16:creationId xmlns:a16="http://schemas.microsoft.com/office/drawing/2014/main" id="{EC0D08A9-87F0-2045-BED1-FDE3393A87CF}"/>
                    </a:ext>
                  </a:extLst>
                </p:cNvPr>
                <p:cNvSpPr/>
                <p:nvPr/>
              </p:nvSpPr>
              <p:spPr>
                <a:xfrm>
                  <a:off x="4794422" y="2353720"/>
                  <a:ext cx="1312604" cy="420372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−100+</m:t>
                        </m:r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</a:rPr>
                          <m:t>,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Abgerundetes Rechteck 6">
                  <a:extLst>
                    <a:ext uri="{FF2B5EF4-FFF2-40B4-BE49-F238E27FC236}">
                      <a16:creationId xmlns:a16="http://schemas.microsoft.com/office/drawing/2014/main" id="{EC0D08A9-87F0-2045-BED1-FDE3393A8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422" y="2353720"/>
                  <a:ext cx="1312604" cy="42037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8A44C4-CD4E-D34D-88F4-D37E1DCA6A36}"/>
                </a:ext>
              </a:extLst>
            </p:cNvPr>
            <p:cNvSpPr/>
            <p:nvPr/>
          </p:nvSpPr>
          <p:spPr>
            <a:xfrm>
              <a:off x="6096000" y="1236101"/>
              <a:ext cx="555812" cy="58243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B70D703E-A7FC-AB40-8CAE-46965561F770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5450724" y="1733239"/>
              <a:ext cx="726673" cy="6204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635F304-5F92-4640-9994-C683F6D08AEC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6570415" y="1733239"/>
              <a:ext cx="737698" cy="620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0CBFA37-552D-EC49-B190-496881E62E17}"/>
                    </a:ext>
                  </a:extLst>
                </p:cNvPr>
                <p:cNvSpPr txBox="1"/>
                <p:nvPr/>
              </p:nvSpPr>
              <p:spPr>
                <a:xfrm>
                  <a:off x="6009864" y="1344384"/>
                  <a:ext cx="728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0CBFA37-552D-EC49-B190-496881E62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864" y="1344384"/>
                  <a:ext cx="72808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71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ms001353@mslic.uni-kl.de</cp:lastModifiedBy>
  <cp:revision>13</cp:revision>
  <dcterms:created xsi:type="dcterms:W3CDTF">2020-05-14T12:50:08Z</dcterms:created>
  <dcterms:modified xsi:type="dcterms:W3CDTF">2022-06-02T07:46:45Z</dcterms:modified>
</cp:coreProperties>
</file>