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315" r:id="rId5"/>
    <p:sldId id="266" r:id="rId6"/>
    <p:sldId id="314" r:id="rId7"/>
    <p:sldId id="271" r:id="rId8"/>
    <p:sldId id="309" r:id="rId9"/>
    <p:sldId id="318" r:id="rId10"/>
    <p:sldId id="317" r:id="rId11"/>
    <p:sldId id="305" r:id="rId12"/>
    <p:sldId id="312" r:id="rId13"/>
    <p:sldId id="319" r:id="rId14"/>
    <p:sldId id="313" r:id="rId15"/>
    <p:sldId id="310" r:id="rId16"/>
    <p:sldId id="295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XEL JERONIMO MONTECINOS SUAZO" initials="AM" lastIdx="2" clrIdx="0">
    <p:extLst>
      <p:ext uri="{19B8F6BF-5375-455C-9EA6-DF929625EA0E}">
        <p15:presenceInfo xmlns:p15="http://schemas.microsoft.com/office/powerpoint/2012/main" userId="S::axel.montecinos@unah.hn::45378470-5871-401b-afca-579ba99c04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5388" autoAdjust="0"/>
  </p:normalViewPr>
  <p:slideViewPr>
    <p:cSldViewPr snapToGrid="0">
      <p:cViewPr varScale="1">
        <p:scale>
          <a:sx n="70" d="100"/>
          <a:sy n="70" d="100"/>
        </p:scale>
        <p:origin x="61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90" d="100"/>
          <a:sy n="90" d="100"/>
        </p:scale>
        <p:origin x="3024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C6F1FC1-69CE-4E3D-BA8C-3DC6CB62F9AF}" type="datetime1">
              <a:rPr lang="es-ES" smtClean="0"/>
              <a:t>18/08/2024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7AF8A362-CAFC-4987-9A50-47570528395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059CF2A2-3E56-4C42-A6B0-7512E4A0DB9E}" type="datetime1">
              <a:rPr lang="es-ES" smtClean="0"/>
              <a:t>18/08/2024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54EEB602-95FC-483A-B12D-216A7AD7EA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4EEB602-95FC-483A-B12D-216A7AD7EA24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4EEB602-95FC-483A-B12D-216A7AD7EA24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1363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4EEB602-95FC-483A-B12D-216A7AD7EA24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6912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4EEB602-95FC-483A-B12D-216A7AD7EA24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1603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07F282E-55F5-4803-B60F-09BA4600E538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07F282E-55F5-4803-B60F-09BA4600E538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4EEB602-95FC-483A-B12D-216A7AD7EA24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3899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07F282E-55F5-4803-B60F-09BA4600E538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4EEB602-95FC-483A-B12D-216A7AD7EA24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1268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4EEB602-95FC-483A-B12D-216A7AD7EA24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6934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07F282E-55F5-4803-B60F-09BA4600E538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368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4EEB602-95FC-483A-B12D-216A7AD7EA24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4327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4EEB602-95FC-483A-B12D-216A7AD7EA24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255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ángulo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54" name="Título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rtlCol="0" anchor="ctr" anchorCtr="0">
            <a:noAutofit/>
          </a:bodyPr>
          <a:lstStyle>
            <a:lvl1pPr algn="l">
              <a:lnSpc>
                <a:spcPct val="100000"/>
              </a:lnSpc>
              <a:defRPr lang="es-ES" sz="4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sz="4400">
                <a:solidFill>
                  <a:schemeClr val="bg1"/>
                </a:solidFill>
              </a:rPr>
              <a:t>HAGA CLIC PARA AGREGAR UN TÍTULO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ítulo y 2 contenido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30FB3D5A-25E2-453F-A78E-0A20BDCE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8796342-0E80-4F8E-9563-9F5EDFC0D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9B2F5D-C3BA-453E-8F4D-97074F48C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tIns="182880" rtlCol="0" anchor="ctr" anchorCtr="0">
            <a:noAutofit/>
          </a:bodyPr>
          <a:lstStyle>
            <a:lvl1pPr>
              <a:lnSpc>
                <a:spcPct val="100000"/>
              </a:lnSpc>
              <a:defRPr lang="es-ES"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Haga clic para agregar un título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874FDF0-F4BE-433D-86EE-9E1832D43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5DFCD07-1301-45ED-B326-449ECFAD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F875EEC-3E6C-5B97-FFE8-0D1ECAAAE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535372" y="462243"/>
            <a:ext cx="3098425" cy="3866324"/>
          </a:xfrm>
        </p:spPr>
        <p:txBody>
          <a:bodyPr rtlCol="0"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lang="es-ES" sz="1800" b="0"/>
            </a:lvl1pPr>
            <a:lvl2pPr marL="281178" indent="0">
              <a:lnSpc>
                <a:spcPct val="125000"/>
              </a:lnSpc>
              <a:spcAft>
                <a:spcPts val="600"/>
              </a:spcAft>
              <a:buNone/>
              <a:defRPr lang="es-ES" sz="1800"/>
            </a:lvl2pPr>
            <a:lvl3pPr marL="566928" indent="0">
              <a:lnSpc>
                <a:spcPct val="125000"/>
              </a:lnSpc>
              <a:spcAft>
                <a:spcPts val="600"/>
              </a:spcAft>
              <a:buNone/>
              <a:defRPr lang="es-ES" sz="1800"/>
            </a:lvl3pPr>
            <a:lvl4pPr marL="850392" indent="0">
              <a:lnSpc>
                <a:spcPct val="125000"/>
              </a:lnSpc>
              <a:spcAft>
                <a:spcPts val="600"/>
              </a:spcAft>
              <a:buNone/>
              <a:defRPr lang="es-ES" sz="1800"/>
            </a:lvl4pPr>
            <a:lvl5pPr marL="1133856" indent="0">
              <a:lnSpc>
                <a:spcPct val="125000"/>
              </a:lnSpc>
              <a:spcAft>
                <a:spcPts val="600"/>
              </a:spcAft>
              <a:buNone/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3" name="Marcador de posición de tabla 7">
            <a:extLst>
              <a:ext uri="{FF2B5EF4-FFF2-40B4-BE49-F238E27FC236}">
                <a16:creationId xmlns:a16="http://schemas.microsoft.com/office/drawing/2014/main" id="{0C5070DA-50C2-065D-00B0-3B12070D77E7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5075238" y="461735"/>
            <a:ext cx="6473842" cy="3867150"/>
          </a:xfrm>
        </p:spPr>
        <p:txBody>
          <a:bodyPr rtlCol="0" anchor="t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en el icono para agregar una tabla</a:t>
            </a:r>
            <a:endParaRPr lang="es-ES" dirty="0"/>
          </a:p>
        </p:txBody>
      </p:sp>
      <p:sp>
        <p:nvSpPr>
          <p:cNvPr id="15" name="Marcador de fecha 3">
            <a:extLst>
              <a:ext uri="{FF2B5EF4-FFF2-40B4-BE49-F238E27FC236}">
                <a16:creationId xmlns:a16="http://schemas.microsoft.com/office/drawing/2014/main" id="{2F8DD265-980F-4708-EDDF-3130F434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 rtlCol="0"/>
          <a:lstStyle>
            <a:lvl1pPr algn="l">
              <a:defRPr lang="es-ES"/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 lang="es-ES" sz="1200" b="0"/>
            </a:lvl1pPr>
          </a:lstStyle>
          <a:p>
            <a:pPr rtl="0"/>
            <a:fld id="{FAEF9944-A4F6-4C59-AEBD-678D6480B8EA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093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rtlCol="0" anchor="ctr" anchorCtr="0">
            <a:noAutofit/>
          </a:bodyPr>
          <a:lstStyle>
            <a:lvl1pPr>
              <a:lnSpc>
                <a:spcPct val="100000"/>
              </a:lnSpc>
              <a:defRPr lang="es-ES"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rtlCol="0"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lang="es-ES" sz="1800" b="0"/>
            </a:lvl1pPr>
            <a:lvl2pPr>
              <a:lnSpc>
                <a:spcPct val="125000"/>
              </a:lnSpc>
              <a:spcAft>
                <a:spcPts val="600"/>
              </a:spcAft>
              <a:defRPr lang="es-ES" sz="1800"/>
            </a:lvl2pPr>
            <a:lvl3pPr>
              <a:lnSpc>
                <a:spcPct val="125000"/>
              </a:lnSpc>
              <a:spcAft>
                <a:spcPts val="600"/>
              </a:spcAft>
              <a:defRPr lang="es-ES" sz="1800"/>
            </a:lvl3pPr>
            <a:lvl4pPr>
              <a:lnSpc>
                <a:spcPct val="125000"/>
              </a:lnSpc>
              <a:spcAft>
                <a:spcPts val="600"/>
              </a:spcAft>
              <a:defRPr lang="es-ES" sz="1800"/>
            </a:lvl4pPr>
            <a:lvl5pPr>
              <a:lnSpc>
                <a:spcPct val="125000"/>
              </a:lnSpc>
              <a:spcAft>
                <a:spcPts val="600"/>
              </a:spcAft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1" name="Marcador de pie de página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Marcador de fecha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 lang="es-ES">
                <a:solidFill>
                  <a:schemeClr val="tx2"/>
                </a:solidFill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2" name="Marcador de número de diapositiva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 lang="es-ES" sz="1200" b="0"/>
            </a:lvl1pPr>
          </a:lstStyle>
          <a:p>
            <a:pPr rtl="0"/>
            <a:fld id="{FAEF9944-A4F6-4C59-AEBD-678D6480B8E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rtlCol="0"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lang="es-ES"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lang="es-ES" sz="1800"/>
            </a:lvl2pPr>
            <a:lvl3pPr marL="566928">
              <a:lnSpc>
                <a:spcPct val="125000"/>
              </a:lnSpc>
              <a:spcAft>
                <a:spcPts val="600"/>
              </a:spcAft>
              <a:defRPr lang="es-ES" sz="1800"/>
            </a:lvl3pPr>
            <a:lvl4pPr marL="850392">
              <a:lnSpc>
                <a:spcPct val="125000"/>
              </a:lnSpc>
              <a:spcAft>
                <a:spcPts val="600"/>
              </a:spcAft>
              <a:defRPr lang="es-ES"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877516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ángulo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rtlCol="0" anchor="ctr" anchorCtr="0">
            <a:noAutofit/>
          </a:bodyPr>
          <a:lstStyle>
            <a:lvl1pPr>
              <a:lnSpc>
                <a:spcPct val="100000"/>
              </a:lnSpc>
              <a:defRPr lang="es-ES"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Haga clic para agregar un título</a:t>
            </a:r>
          </a:p>
        </p:txBody>
      </p:sp>
      <p:sp>
        <p:nvSpPr>
          <p:cNvPr id="4" name="Marcador de posición de tabla 3">
            <a:extLst>
              <a:ext uri="{FF2B5EF4-FFF2-40B4-BE49-F238E27FC236}">
                <a16:creationId xmlns:a16="http://schemas.microsoft.com/office/drawing/2014/main" id="{74D0E84D-2B51-9F8D-82CE-C086143DC605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630363" y="2757951"/>
            <a:ext cx="9918700" cy="3387579"/>
          </a:xfrm>
        </p:spPr>
        <p:txBody>
          <a:bodyPr rtlCol="0" anchor="t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en el icono para agregar una tabla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0DB9557B-D9D3-4FA9-2D64-D2F91957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3BC3F5B3-7690-C0DA-4084-5EFE50E8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 lang="es-ES" sz="1200" b="0"/>
            </a:lvl1pPr>
          </a:lstStyle>
          <a:p>
            <a:pPr rtl="0"/>
            <a:fld id="{FAEF9944-A4F6-4C59-AEBD-678D6480B8E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17" name="Marcador de fecha 3">
            <a:extLst>
              <a:ext uri="{FF2B5EF4-FFF2-40B4-BE49-F238E27FC236}">
                <a16:creationId xmlns:a16="http://schemas.microsoft.com/office/drawing/2014/main" id="{99E56FFE-09D7-3078-C9E8-DFE8CF68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 rtlCol="0"/>
          <a:lstStyle>
            <a:lvl1pPr algn="l">
              <a:defRPr lang="es-ES"/>
            </a:lvl1pPr>
          </a:lstStyle>
          <a:p>
            <a:pPr rtl="0"/>
            <a:r>
              <a:rPr lang="es-ES"/>
              <a:t>8/9/20XX</a:t>
            </a:r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ángulo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rtlCol="0" anchor="ctr" anchorCtr="0">
            <a:noAutofit/>
          </a:bodyPr>
          <a:lstStyle>
            <a:lvl1pPr>
              <a:lnSpc>
                <a:spcPct val="100000"/>
              </a:lnSpc>
              <a:defRPr lang="es-ES" sz="3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HAGA CLIC PARA AGREGAR UN TÍTULO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lang="es-ES" sz="1800" b="0"/>
            </a:lvl1pPr>
          </a:lstStyle>
          <a:p>
            <a:pPr rtl="0"/>
            <a:r>
              <a:rPr lang="es-ES"/>
              <a:t>Haga clic para agregar texto</a:t>
            </a:r>
          </a:p>
        </p:txBody>
      </p:sp>
      <p:sp>
        <p:nvSpPr>
          <p:cNvPr id="17" name="Marcador de pie de página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 rtlCol="0"/>
          <a:lstStyle>
            <a:lvl1pPr>
              <a:defRPr lang="es-ES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9" name="Marcador de fecha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20" name="Marcador de número de diapositiva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 lang="es-ES" sz="1200" b="0"/>
            </a:lvl1pPr>
          </a:lstStyle>
          <a:p>
            <a:pPr rtl="0"/>
            <a:fld id="{FAEF9944-A4F6-4C59-AEBD-678D6480B8E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0557ABF-B75C-BD78-1A04-E483A57A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ángulo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rtlCol="0" anchor="b" anchorCtr="0">
            <a:noAutofit/>
          </a:bodyPr>
          <a:lstStyle>
            <a:lvl1pPr>
              <a:lnSpc>
                <a:spcPct val="100000"/>
              </a:lnSpc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rtlCol="0"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lang="es-ES" sz="2000" b="0"/>
            </a:lvl1pPr>
            <a:lvl2pPr>
              <a:lnSpc>
                <a:spcPct val="125000"/>
              </a:lnSpc>
              <a:spcAft>
                <a:spcPts val="600"/>
              </a:spcAft>
              <a:defRPr lang="es-ES"/>
            </a:lvl2pPr>
            <a:lvl3pPr>
              <a:lnSpc>
                <a:spcPct val="125000"/>
              </a:lnSpc>
              <a:spcAft>
                <a:spcPts val="600"/>
              </a:spcAft>
              <a:defRPr lang="es-ES"/>
            </a:lvl3pPr>
            <a:lvl4pPr>
              <a:lnSpc>
                <a:spcPct val="125000"/>
              </a:lnSpc>
              <a:spcAft>
                <a:spcPts val="600"/>
              </a:spcAft>
              <a:defRPr lang="es-ES"/>
            </a:lvl4pPr>
            <a:lvl5pPr>
              <a:lnSpc>
                <a:spcPct val="125000"/>
              </a:lnSpc>
              <a:spcAft>
                <a:spcPts val="600"/>
              </a:spcAft>
              <a:defRPr lang="es-ES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7" name="Marcador de pie de página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9" name="Marcador de fecha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20" name="Marcador de número de diapositiva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 lang="es-ES" sz="1200" b="0"/>
            </a:lvl1pPr>
          </a:lstStyle>
          <a:p>
            <a:pPr rtl="0"/>
            <a:fld id="{FAEF9944-A4F6-4C59-AEBD-678D6480B8E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+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ángulo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25689"/>
            <a:ext cx="7685728" cy="3741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54" name="Título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30" y="825687"/>
            <a:ext cx="5957384" cy="3741551"/>
          </a:xfrm>
        </p:spPr>
        <p:txBody>
          <a:bodyPr tIns="182880" rtlCol="0" anchor="ctr" anchorCtr="0">
            <a:noAutofit/>
          </a:bodyPr>
          <a:lstStyle>
            <a:lvl1pPr>
              <a:lnSpc>
                <a:spcPct val="100000"/>
              </a:lnSpc>
              <a:defRPr lang="es-ES" sz="4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sz="4400">
                <a:solidFill>
                  <a:schemeClr val="bg1"/>
                </a:solidFill>
              </a:rPr>
              <a:t>HAGA CLIC PARA AGREGAR UN TÍTULO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36013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65" name="Marcador de posición de imagen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10836" y="-2"/>
            <a:ext cx="44811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s-ES" sz="14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2498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3026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ángulo 23">
            <a:extLst>
              <a:ext uri="{FF2B5EF4-FFF2-40B4-BE49-F238E27FC236}">
                <a16:creationId xmlns:a16="http://schemas.microsoft.com/office/drawing/2014/main" id="{E7E77A60-3019-43AE-AA38-E130C04CF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FDBF0FB-88D2-4271-BFAF-D129CF8C2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0325" y="-4078"/>
            <a:ext cx="5787773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62B807B-6DFA-471C-B675-016416207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1031500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555D4C0-9882-489D-AD77-A9F38B378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1095508"/>
            <a:ext cx="5742273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8EC5ED-FCAE-682A-C050-58786819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16" y="1316736"/>
            <a:ext cx="5120640" cy="3392424"/>
          </a:xfrm>
        </p:spPr>
        <p:txBody>
          <a:bodyPr rtlCol="0" anchor="b"/>
          <a:lstStyle>
            <a:lvl1pPr>
              <a:lnSpc>
                <a:spcPct val="100000"/>
              </a:lnSpc>
              <a:defRPr lang="es-ES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0" name="Subtítulo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49828" y="4816366"/>
            <a:ext cx="5125300" cy="1068929"/>
          </a:xfrm>
        </p:spPr>
        <p:txBody>
          <a:bodyPr rtlCol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s-ES" sz="2000" b="0"/>
            </a:lvl1pPr>
          </a:lstStyle>
          <a:p>
            <a:pPr rtl="0"/>
            <a:r>
              <a:rPr lang="es-ES" sz="2000">
                <a:solidFill>
                  <a:schemeClr val="tx2"/>
                </a:solidFill>
              </a:rPr>
              <a:t>Haga clic para agregar un subtítulo</a:t>
            </a:r>
          </a:p>
        </p:txBody>
      </p:sp>
      <p:sp>
        <p:nvSpPr>
          <p:cNvPr id="40" name="Marcador de posición de imagen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6099" y="1095509"/>
            <a:ext cx="6391656" cy="501689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es-ES" sz="14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247A5DB4-1ED7-4630-89AF-F1802E44E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44405"/>
            <a:ext cx="644667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E5D4012-4107-490F-A369-EA7063242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6167615"/>
            <a:ext cx="5742273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795C79E2-9EA5-4713-B4AF-0E4572CFF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12249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74C09E2-06F0-4230-8DAD-A0DBF01F8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7949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+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ángulo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1023" y="167463"/>
            <a:ext cx="6408058" cy="1580890"/>
          </a:xfrm>
        </p:spPr>
        <p:txBody>
          <a:bodyPr rtlCol="0" anchor="b" anchorCtr="0">
            <a:noAutofit/>
          </a:bodyPr>
          <a:lstStyle>
            <a:lvl1pPr>
              <a:lnSpc>
                <a:spcPct val="100000"/>
              </a:lnSpc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D78806-0532-B92A-4326-73941B4232E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0" y="0"/>
            <a:ext cx="4613275" cy="6858000"/>
          </a:xfrm>
        </p:spPr>
        <p:txBody>
          <a:bodyPr rtlCol="0"/>
          <a:lstStyle>
            <a:lvl1pPr>
              <a:defRPr lang="es-ES"/>
            </a:lvl1pPr>
          </a:lstStyle>
          <a:p>
            <a:pPr lvl="0" rtl="0"/>
            <a:r>
              <a:rPr lang="es-ES" dirty="0"/>
              <a:t>Haga clic para agregar contenido</a:t>
            </a:r>
          </a:p>
          <a:p>
            <a:pPr lvl="1" rtl="0"/>
            <a:r>
              <a:rPr lang="es-ES" dirty="0"/>
              <a:t>Segundo nivel</a:t>
            </a:r>
          </a:p>
          <a:p>
            <a:pPr lvl="2" rtl="0"/>
            <a:r>
              <a:rPr lang="es-ES" dirty="0"/>
              <a:t>Tercer nivel</a:t>
            </a:r>
          </a:p>
          <a:p>
            <a:pPr lvl="3" rtl="0"/>
            <a:r>
              <a:rPr lang="es-ES" dirty="0"/>
              <a:t>Cuarto nivel</a:t>
            </a:r>
          </a:p>
          <a:p>
            <a:pPr lvl="4" rtl="0"/>
            <a:r>
              <a:rPr lang="es-ES" dirty="0"/>
              <a:t>Quinto nivel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DEB24183-BE19-B810-4EF4-D9959CAD15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40405" y="1959427"/>
            <a:ext cx="6408665" cy="4161653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lang="es-ES" sz="1800" b="0"/>
            </a:lvl1pPr>
            <a:lvl2pPr>
              <a:lnSpc>
                <a:spcPct val="100000"/>
              </a:lnSpc>
              <a:spcAft>
                <a:spcPts val="600"/>
              </a:spcAft>
              <a:defRPr lang="es-ES" sz="1800"/>
            </a:lvl2pPr>
            <a:lvl3pPr>
              <a:lnSpc>
                <a:spcPct val="100000"/>
              </a:lnSpc>
              <a:spcAft>
                <a:spcPts val="600"/>
              </a:spcAft>
              <a:defRPr lang="es-ES" sz="1800"/>
            </a:lvl3pPr>
            <a:lvl4pPr>
              <a:lnSpc>
                <a:spcPct val="100000"/>
              </a:lnSpc>
              <a:spcAft>
                <a:spcPts val="600"/>
              </a:spcAft>
              <a:defRPr lang="es-ES" sz="1800"/>
            </a:lvl4pPr>
            <a:lvl5pPr>
              <a:lnSpc>
                <a:spcPct val="100000"/>
              </a:lnSpc>
              <a:spcAft>
                <a:spcPts val="600"/>
              </a:spcAft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CD15B6AB-EFBA-3087-EC3D-8DA945B7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405" y="6309360"/>
            <a:ext cx="3982428" cy="457200"/>
          </a:xfrm>
        </p:spPr>
        <p:txBody>
          <a:bodyPr rtlCol="0"/>
          <a:lstStyle>
            <a:lvl1pPr algn="ctr">
              <a:defRPr lang="es-ES">
                <a:effectLst/>
              </a:defRPr>
            </a:lvl1pPr>
          </a:lstStyle>
          <a:p>
            <a:pPr algn="l" rtl="0"/>
            <a:r>
              <a:rPr lang="es-ES"/>
              <a:t>Título de la presentación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6A3371A6-1409-7906-744F-59D906DF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8415" y="6309360"/>
            <a:ext cx="1215204" cy="457200"/>
          </a:xfrm>
        </p:spPr>
        <p:txBody>
          <a:bodyPr rtlCol="0"/>
          <a:lstStyle>
            <a:lvl1pPr algn="ctr">
              <a:defRPr lang="es-ES">
                <a:effectLst/>
              </a:defRPr>
            </a:lvl1pPr>
          </a:lstStyle>
          <a:p>
            <a:pPr rtl="0"/>
            <a:r>
              <a:rPr lang="es-ES">
                <a:solidFill>
                  <a:schemeClr val="tx2"/>
                </a:solidFill>
              </a:rPr>
              <a:t>8/9/20XX</a:t>
            </a:r>
            <a:endParaRPr lang="es-ES" dirty="0"/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8546652F-6212-09E9-1A75-28F7C8E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 lang="es-ES" sz="1200" b="0"/>
            </a:lvl1pPr>
          </a:lstStyle>
          <a:p>
            <a:pPr rtl="0"/>
            <a:fld id="{FAEF9944-A4F6-4C59-AEBD-678D6480B8EA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500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+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ángulo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54" name="Título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8" y="1034477"/>
            <a:ext cx="9380431" cy="2614551"/>
          </a:xfrm>
        </p:spPr>
        <p:txBody>
          <a:bodyPr rtlCol="0" anchor="b" anchorCtr="0">
            <a:noAutofit/>
          </a:bodyPr>
          <a:lstStyle>
            <a:lvl1pPr algn="l">
              <a:lnSpc>
                <a:spcPct val="100000"/>
              </a:lnSpc>
              <a:defRPr lang="es-ES" sz="4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sz="4400">
                <a:solidFill>
                  <a:schemeClr val="bg1"/>
                </a:solidFill>
              </a:rPr>
              <a:t>HAGA CLIC PARA AGREGAR UN TÍTULO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94ADB5-E70F-B672-CBEB-D8194AEA79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86177" y="3649028"/>
            <a:ext cx="9380431" cy="2164715"/>
          </a:xfrm>
        </p:spPr>
        <p:txBody>
          <a:bodyPr rtlCol="0" anchor="t"/>
          <a:lstStyle>
            <a:lvl1pPr marL="0" indent="0">
              <a:lnSpc>
                <a:spcPct val="125000"/>
              </a:lnSpc>
              <a:buNone/>
              <a:defRPr lang="es-E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s-E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s-E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s-E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s-ES" sz="2400" b="0" kern="1200" spc="15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2 contenido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30FB3D5A-25E2-453F-A78E-0A20BDCE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8796342-0E80-4F8E-9563-9F5EDFC0D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9B2F5D-C3BA-453E-8F4D-97074F48C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tIns="182880" rtlCol="0" anchor="ctr" anchorCtr="0">
            <a:noAutofit/>
          </a:bodyPr>
          <a:lstStyle>
            <a:lvl1pPr>
              <a:lnSpc>
                <a:spcPct val="100000"/>
              </a:lnSpc>
              <a:defRPr lang="es-ES"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Haga clic para agregar un título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5778233C-CCEC-FC64-A709-616569B37D2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502269"/>
            <a:ext cx="4753581" cy="3718557"/>
          </a:xfrm>
        </p:spPr>
        <p:txBody>
          <a:bodyPr rtlCol="0"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lang="es-ES"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lang="es-ES" sz="1800"/>
            </a:lvl2pPr>
            <a:lvl3pPr marL="566928">
              <a:lnSpc>
                <a:spcPct val="125000"/>
              </a:lnSpc>
              <a:spcAft>
                <a:spcPts val="600"/>
              </a:spcAft>
              <a:defRPr lang="es-ES" sz="1800"/>
            </a:lvl3pPr>
            <a:lvl4pPr marL="850392">
              <a:lnSpc>
                <a:spcPct val="125000"/>
              </a:lnSpc>
              <a:spcAft>
                <a:spcPts val="600"/>
              </a:spcAft>
              <a:defRPr lang="es-ES"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67FEFA15-354D-6389-9102-922A664A73A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66630" y="502269"/>
            <a:ext cx="4753581" cy="3718557"/>
          </a:xfrm>
        </p:spPr>
        <p:txBody>
          <a:bodyPr rtlCol="0"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lang="es-ES"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lang="es-ES" sz="1800"/>
            </a:lvl2pPr>
            <a:lvl3pPr marL="566928">
              <a:lnSpc>
                <a:spcPct val="125000"/>
              </a:lnSpc>
              <a:spcAft>
                <a:spcPts val="600"/>
              </a:spcAft>
              <a:defRPr lang="es-ES" sz="1800"/>
            </a:lvl3pPr>
            <a:lvl4pPr marL="850392">
              <a:lnSpc>
                <a:spcPct val="125000"/>
              </a:lnSpc>
              <a:spcAft>
                <a:spcPts val="600"/>
              </a:spcAft>
              <a:defRPr lang="es-ES"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874FDF0-F4BE-433D-86EE-9E1832D43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5DFCD07-1301-45ED-B326-449ECFAD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fecha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 rtlCol="0"/>
          <a:lstStyle>
            <a:lvl1pPr algn="l">
              <a:defRPr lang="es-ES"/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 lang="es-ES" sz="1200" b="0"/>
            </a:lvl1pPr>
          </a:lstStyle>
          <a:p>
            <a:pPr rtl="0"/>
            <a:fld id="{FAEF9944-A4F6-4C59-AEBD-678D6480B8EA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494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ángulo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rtlCol="0" anchor="ctr" anchorCtr="0">
            <a:noAutofit/>
          </a:bodyPr>
          <a:lstStyle>
            <a:lvl1pPr>
              <a:lnSpc>
                <a:spcPct val="100000"/>
              </a:lnSpc>
              <a:defRPr lang="es-ES"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Haga clic para agregar un título</a:t>
            </a: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rtlCol="0"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lang="es-ES"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lang="es-ES" sz="1800"/>
            </a:lvl2pPr>
            <a:lvl3pPr marL="566928">
              <a:lnSpc>
                <a:spcPct val="125000"/>
              </a:lnSpc>
              <a:spcAft>
                <a:spcPts val="600"/>
              </a:spcAft>
              <a:defRPr lang="es-ES" sz="1800"/>
            </a:lvl3pPr>
            <a:lvl4pPr marL="850392">
              <a:lnSpc>
                <a:spcPct val="125000"/>
              </a:lnSpc>
              <a:spcAft>
                <a:spcPts val="600"/>
              </a:spcAft>
              <a:defRPr lang="es-ES"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rtlCol="0"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lang="es-ES" sz="1800" b="0"/>
            </a:lvl1pPr>
            <a:lvl2pPr>
              <a:lnSpc>
                <a:spcPct val="125000"/>
              </a:lnSpc>
              <a:spcAft>
                <a:spcPts val="600"/>
              </a:spcAft>
              <a:defRPr lang="es-ES" sz="1800"/>
            </a:lvl2pPr>
            <a:lvl3pPr>
              <a:lnSpc>
                <a:spcPct val="125000"/>
              </a:lnSpc>
              <a:spcAft>
                <a:spcPts val="600"/>
              </a:spcAft>
              <a:defRPr lang="es-ES" sz="1800"/>
            </a:lvl3pPr>
            <a:lvl4pPr>
              <a:lnSpc>
                <a:spcPct val="125000"/>
              </a:lnSpc>
              <a:spcAft>
                <a:spcPts val="600"/>
              </a:spcAft>
              <a:defRPr lang="es-ES" sz="1800"/>
            </a:lvl4pPr>
            <a:lvl5pPr>
              <a:lnSpc>
                <a:spcPct val="125000"/>
              </a:lnSpc>
              <a:spcAft>
                <a:spcPts val="600"/>
              </a:spcAft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 lang="es-ES" sz="1200" b="0"/>
            </a:lvl1pPr>
          </a:lstStyle>
          <a:p>
            <a:pPr rtl="0"/>
            <a:fld id="{FAEF9944-A4F6-4C59-AEBD-678D6480B8E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 rtlCol="0"/>
          <a:lstStyle>
            <a:lvl1pPr algn="l">
              <a:defRPr lang="es-ES"/>
            </a:lvl1pPr>
          </a:lstStyle>
          <a:p>
            <a:pPr rtl="0"/>
            <a:r>
              <a:rPr lang="es-ES"/>
              <a:t>8/9/20XX</a:t>
            </a:r>
          </a:p>
        </p:txBody>
      </p:sp>
    </p:spTree>
    <p:extLst>
      <p:ext uri="{BB962C8B-B14F-4D97-AF65-F5344CB8AC3E}">
        <p14:creationId xmlns:p14="http://schemas.microsoft.com/office/powerpoint/2010/main" val="318977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ángulo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16188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8518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511" y="1393926"/>
            <a:ext cx="7042570" cy="1626225"/>
          </a:xfrm>
        </p:spPr>
        <p:txBody>
          <a:bodyPr rtlCol="0" anchor="b" anchorCtr="0">
            <a:noAutofit/>
          </a:bodyPr>
          <a:lstStyle>
            <a:lvl1pPr>
              <a:lnSpc>
                <a:spcPct val="100000"/>
              </a:lnSpc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FEF27B53-079D-232F-8AA5-ED461B34E8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06741" y="3153103"/>
            <a:ext cx="7042335" cy="2648312"/>
          </a:xfrm>
        </p:spPr>
        <p:txBody>
          <a:bodyPr rtlCol="0"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lang="es-ES" sz="1800" b="0"/>
            </a:lvl1pPr>
            <a:lvl2pPr>
              <a:lnSpc>
                <a:spcPct val="125000"/>
              </a:lnSpc>
              <a:spcAft>
                <a:spcPts val="600"/>
              </a:spcAft>
              <a:defRPr lang="es-ES" sz="1800"/>
            </a:lvl2pPr>
            <a:lvl3pPr>
              <a:lnSpc>
                <a:spcPct val="125000"/>
              </a:lnSpc>
              <a:spcAft>
                <a:spcPts val="600"/>
              </a:spcAft>
              <a:defRPr lang="es-ES" sz="1800"/>
            </a:lvl3pPr>
            <a:lvl4pPr>
              <a:lnSpc>
                <a:spcPct val="125000"/>
              </a:lnSpc>
              <a:spcAft>
                <a:spcPts val="600"/>
              </a:spcAft>
              <a:defRPr lang="es-ES" sz="1800"/>
            </a:lvl4pPr>
            <a:lvl5pPr>
              <a:lnSpc>
                <a:spcPct val="125000"/>
              </a:lnSpc>
              <a:spcAft>
                <a:spcPts val="600"/>
              </a:spcAft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41913" y="6144405"/>
            <a:ext cx="8150087" cy="713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6412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3" name="Marcador de pie de página 4">
            <a:extLst>
              <a:ext uri="{FF2B5EF4-FFF2-40B4-BE49-F238E27FC236}">
                <a16:creationId xmlns:a16="http://schemas.microsoft.com/office/drawing/2014/main" id="{4F4FDF97-2780-775F-9416-96F7A906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202" y="6309360"/>
            <a:ext cx="4280135" cy="457200"/>
          </a:xfrm>
        </p:spPr>
        <p:txBody>
          <a:bodyPr rtlCol="0"/>
          <a:lstStyle>
            <a:lvl1pPr algn="ctr">
              <a:defRPr lang="es-ES">
                <a:effectLst/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4" name="Marcador de fecha 3">
            <a:extLst>
              <a:ext uri="{FF2B5EF4-FFF2-40B4-BE49-F238E27FC236}">
                <a16:creationId xmlns:a16="http://schemas.microsoft.com/office/drawing/2014/main" id="{A03787D1-4AB7-2166-D4DB-A3878CBB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6511" y="6309360"/>
            <a:ext cx="1513289" cy="457200"/>
          </a:xfrm>
        </p:spPr>
        <p:txBody>
          <a:bodyPr rtlCol="0"/>
          <a:lstStyle>
            <a:lvl1pPr>
              <a:defRPr lang="es-ES">
                <a:effectLst/>
              </a:defRPr>
            </a:lvl1pPr>
          </a:lstStyle>
          <a:p>
            <a:pPr rtl="0"/>
            <a:r>
              <a:rPr lang="es-ES">
                <a:solidFill>
                  <a:schemeClr val="tx2"/>
                </a:solidFill>
              </a:rPr>
              <a:t>8/9/20XX</a:t>
            </a:r>
            <a:endParaRPr lang="es-ES" dirty="0"/>
          </a:p>
        </p:txBody>
      </p:sp>
      <p:sp>
        <p:nvSpPr>
          <p:cNvPr id="25" name="Marcador de número de diapositiva 5">
            <a:extLst>
              <a:ext uri="{FF2B5EF4-FFF2-40B4-BE49-F238E27FC236}">
                <a16:creationId xmlns:a16="http://schemas.microsoft.com/office/drawing/2014/main" id="{4F8C5CD2-BF99-0846-2E4A-179E6C45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 lang="es-ES" sz="1200" b="0"/>
            </a:lvl1pPr>
          </a:lstStyle>
          <a:p>
            <a:pPr rtl="0"/>
            <a:fld id="{FAEF9944-A4F6-4C59-AEBD-678D6480B8EA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520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lang="es-ES"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lang="es-ES"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lang="es-ES"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fld id="{FAEF9944-A4F6-4C59-AEBD-678D6480B8E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62" r:id="rId2"/>
    <p:sldLayoutId id="2147483681" r:id="rId3"/>
    <p:sldLayoutId id="2147483664" r:id="rId4"/>
    <p:sldLayoutId id="2147483678" r:id="rId5"/>
    <p:sldLayoutId id="2147483661" r:id="rId6"/>
    <p:sldLayoutId id="2147483676" r:id="rId7"/>
    <p:sldLayoutId id="2147483677" r:id="rId8"/>
    <p:sldLayoutId id="2147483679" r:id="rId9"/>
    <p:sldLayoutId id="2147483685" r:id="rId10"/>
    <p:sldLayoutId id="2147483675" r:id="rId11"/>
    <p:sldLayoutId id="2147483666" r:id="rId12"/>
    <p:sldLayoutId id="2147483674" r:id="rId13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lang="es-ES"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5750" algn="l" defTabSz="914400" rtl="0" eaLnBrk="1" latinLnBrk="0" hangingPunct="1">
        <a:lnSpc>
          <a:spcPct val="140000"/>
        </a:lnSpc>
        <a:spcBef>
          <a:spcPts val="930"/>
        </a:spcBef>
        <a:buFont typeface="Wingdings" panose="05000000000000000000" pitchFamily="2" charset="2"/>
        <a:buChar char="§"/>
        <a:defRPr lang="es-ES"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66928" indent="-285750" algn="l" defTabSz="914400" rtl="0" eaLnBrk="1" latinLnBrk="0" hangingPunct="1">
        <a:lnSpc>
          <a:spcPct val="140000"/>
        </a:lnSpc>
        <a:spcBef>
          <a:spcPts val="930"/>
        </a:spcBef>
        <a:buFont typeface="Wingdings" panose="05000000000000000000" pitchFamily="2" charset="2"/>
        <a:buChar char="§"/>
        <a:defRPr lang="es-ES" sz="1600" i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0392" indent="-283464" algn="l" defTabSz="914400" rtl="0" eaLnBrk="1" latinLnBrk="0" hangingPunct="1">
        <a:lnSpc>
          <a:spcPct val="100000"/>
        </a:lnSpc>
        <a:spcBef>
          <a:spcPts val="930"/>
        </a:spcBef>
        <a:buFont typeface="Wingdings" panose="05000000000000000000" pitchFamily="2" charset="2"/>
        <a:buChar char="§"/>
        <a:defRPr lang="es-ES" sz="1400" i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33856" indent="-283464" algn="l" defTabSz="914400" rtl="0" eaLnBrk="1" latinLnBrk="0" hangingPunct="1">
        <a:lnSpc>
          <a:spcPct val="140000"/>
        </a:lnSpc>
        <a:spcBef>
          <a:spcPts val="930"/>
        </a:spcBef>
        <a:buFont typeface="Wingdings" panose="05000000000000000000" pitchFamily="2" charset="2"/>
        <a:buChar char="§"/>
        <a:defRPr lang="es-ES" sz="1400" i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283464" algn="l" defTabSz="914400" rtl="0" eaLnBrk="1" latinLnBrk="0" hangingPunct="1">
        <a:lnSpc>
          <a:spcPct val="140000"/>
        </a:lnSpc>
        <a:spcBef>
          <a:spcPts val="930"/>
        </a:spcBef>
        <a:buFont typeface="Wingdings" panose="05000000000000000000" pitchFamily="2" charset="2"/>
        <a:buChar char="§"/>
        <a:defRPr lang="es-ES" sz="1400" i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lang="es-ES"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lang="es-ES"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lang="es-ES"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lang="es-ES"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629" y="825687"/>
            <a:ext cx="9643772" cy="5201730"/>
          </a:xfrm>
        </p:spPr>
        <p:txBody>
          <a:bodyPr vert="horz" lIns="109728" tIns="109728" rIns="109728" bIns="9144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5400" dirty="0"/>
              <a:t>Proyecto</a:t>
            </a:r>
            <a:r>
              <a:rPr lang="es-ES" dirty="0"/>
              <a:t> Lenguajes de programación</a:t>
            </a:r>
            <a:br>
              <a:rPr lang="es-ES" dirty="0"/>
            </a:br>
            <a:r>
              <a:rPr lang="es-ES" sz="1400" b="0" dirty="0"/>
              <a:t>POR. Axel JERONIMO MONTECINOS SUAZO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91439"/>
            <a:ext cx="10900146" cy="116873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4800" dirty="0"/>
              <a:t>PARADIGMA ESTRUCTURADO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F0211FF-A123-8FA5-426F-482DCF3FED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275"/>
          <a:stretch/>
        </p:blipFill>
        <p:spPr>
          <a:xfrm>
            <a:off x="0" y="1325335"/>
            <a:ext cx="5489734" cy="536889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5AF8B73-6469-4E8D-7845-E3B09A87A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089" y="1422181"/>
            <a:ext cx="7048458" cy="298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0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00146" cy="116873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5400" dirty="0">
                <a:solidFill>
                  <a:schemeClr val="tx1"/>
                </a:solidFill>
              </a:rPr>
              <a:t>PARADIGMA POO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564D341-70E5-D2DA-835E-DF9D1FEF2E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0" b="-1"/>
          <a:stretch/>
        </p:blipFill>
        <p:spPr>
          <a:xfrm>
            <a:off x="-1" y="1105468"/>
            <a:ext cx="12278218" cy="575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4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D2880063-F127-42FF-93EB-0C8FF16659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0" r="1" b="1297"/>
          <a:stretch/>
        </p:blipFill>
        <p:spPr>
          <a:xfrm>
            <a:off x="4002339" y="-1"/>
            <a:ext cx="8189661" cy="61141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A0D2769-08DE-E62F-163A-27A5442A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255595"/>
            <a:ext cx="4217159" cy="2197290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HN" sz="4400" dirty="0">
                <a:solidFill>
                  <a:schemeClr val="tx2">
                    <a:lumMod val="75000"/>
                  </a:schemeClr>
                </a:solidFill>
              </a:rPr>
              <a:t>PARADIGMA LOGICO</a:t>
            </a:r>
            <a:br>
              <a:rPr lang="es-HN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s-H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057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848455"/>
            <a:ext cx="5102365" cy="26019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6000" dirty="0"/>
              <a:t>GRACIAS!!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4824" y="3480179"/>
            <a:ext cx="5327176" cy="3084393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2400" b="1" dirty="0"/>
              <a:t>AXEL SUAZO</a:t>
            </a:r>
          </a:p>
          <a:p>
            <a:pPr rtl="0"/>
            <a:r>
              <a:rPr lang="es-ES" sz="2400" b="1" dirty="0"/>
              <a:t>32637729</a:t>
            </a:r>
          </a:p>
          <a:p>
            <a:pPr rtl="0"/>
            <a:r>
              <a:rPr lang="es-ES" sz="2000" b="1" dirty="0"/>
              <a:t>axel.montecinos@unah.hn</a:t>
            </a:r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00" y="1389218"/>
            <a:ext cx="6623040" cy="1421898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4400" dirty="0"/>
              <a:t>Agenda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7399" y="2657465"/>
            <a:ext cx="6622819" cy="2852639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3200" b="1" dirty="0"/>
              <a:t>Ejercicios</a:t>
            </a:r>
          </a:p>
          <a:p>
            <a:pPr marL="342900" indent="-342900" rtl="0">
              <a:buFont typeface="+mj-lt"/>
              <a:buAutoNum type="arabicPeriod"/>
            </a:pPr>
            <a:r>
              <a:rPr lang="es-ES" sz="2400" dirty="0"/>
              <a:t>Paradigma Estructurado</a:t>
            </a:r>
          </a:p>
          <a:p>
            <a:pPr marL="342900" indent="-342900" rtl="0">
              <a:buFont typeface="+mj-lt"/>
              <a:buAutoNum type="arabicPeriod"/>
            </a:pPr>
            <a:r>
              <a:rPr lang="es-ES" sz="2400" dirty="0"/>
              <a:t>Paradigma POO</a:t>
            </a:r>
          </a:p>
          <a:p>
            <a:pPr marL="342900" indent="-342900" rtl="0">
              <a:buFont typeface="+mj-lt"/>
              <a:buAutoNum type="arabicPeriod"/>
            </a:pPr>
            <a:r>
              <a:rPr lang="es-ES" sz="2400" dirty="0"/>
              <a:t>Paradigma Lógico</a:t>
            </a:r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630" y="825687"/>
            <a:ext cx="5957384" cy="3741551"/>
          </a:xfrm>
        </p:spPr>
        <p:txBody>
          <a:bodyPr vert="horz" lIns="109728" tIns="109728" rIns="109728" bIns="9144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4800" dirty="0"/>
              <a:t>Parte 1 </a:t>
            </a:r>
            <a:br>
              <a:rPr lang="es-ES" sz="4800" dirty="0"/>
            </a:br>
            <a:r>
              <a:rPr lang="es-ES" sz="4800" dirty="0"/>
              <a:t>MULTI PARADIGMAS</a:t>
            </a:r>
          </a:p>
        </p:txBody>
      </p:sp>
      <p:pic>
        <p:nvPicPr>
          <p:cNvPr id="41" name="Marcador de posición de imagen 40" descr="Una sala amplia con paredes de cristal&#10;">
            <a:extLst>
              <a:ext uri="{FF2B5EF4-FFF2-40B4-BE49-F238E27FC236}">
                <a16:creationId xmlns:a16="http://schemas.microsoft.com/office/drawing/2014/main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80" r="7980"/>
          <a:stretch/>
        </p:blipFill>
        <p:spPr>
          <a:xfrm>
            <a:off x="7710836" y="-2"/>
            <a:ext cx="4481164" cy="6858002"/>
          </a:xfrm>
        </p:spPr>
      </p:pic>
    </p:spTree>
    <p:extLst>
      <p:ext uri="{BB962C8B-B14F-4D97-AF65-F5344CB8AC3E}">
        <p14:creationId xmlns:p14="http://schemas.microsoft.com/office/powerpoint/2010/main" val="291602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06270E11-08F6-E715-DBE8-1977A979D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0617957" cy="6898863"/>
          </a:xfrm>
          <a:prstGeom prst="rect">
            <a:avLst/>
          </a:prstGeom>
        </p:spPr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305" y="4496937"/>
            <a:ext cx="5513695" cy="2361063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sz="4000" dirty="0"/>
              <a:t>PARADIGMA ESTRUCTURADO</a:t>
            </a:r>
            <a:br>
              <a:rPr lang="es-ES" sz="4000" dirty="0"/>
            </a:br>
            <a:r>
              <a:rPr lang="es-ES" sz="4000" dirty="0"/>
              <a:t>(Pseint)</a:t>
            </a:r>
          </a:p>
        </p:txBody>
      </p:sp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63E738A6-6B33-1935-4DFA-B1BC7CB7A223}"/>
              </a:ext>
            </a:extLst>
          </p:cNvPr>
          <p:cNvSpPr/>
          <p:nvPr/>
        </p:nvSpPr>
        <p:spPr>
          <a:xfrm>
            <a:off x="7564583" y="0"/>
            <a:ext cx="4627417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8390617-DC63-7FFD-E870-44AB3D52D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39716" cy="37940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8C0DC09-EBE4-A0DD-BCCB-EA22AA4D89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742"/>
          <a:stretch/>
        </p:blipFill>
        <p:spPr>
          <a:xfrm>
            <a:off x="0" y="3798586"/>
            <a:ext cx="9744502" cy="30594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FAB65A9-1ACB-EE49-7672-A927F8F3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028" y="723330"/>
            <a:ext cx="6408058" cy="213776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7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PARAD</a:t>
            </a:r>
            <a:r>
              <a:rPr lang="es-ES" sz="7200" dirty="0">
                <a:solidFill>
                  <a:schemeClr val="tx1"/>
                </a:solidFill>
              </a:rPr>
              <a:t>IGMA </a:t>
            </a:r>
            <a:r>
              <a:rPr lang="es-ES" sz="7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POO C </a:t>
            </a:r>
            <a:r>
              <a:rPr lang="es-ES" sz="7200" dirty="0">
                <a:solidFill>
                  <a:schemeClr val="tx1"/>
                </a:solidFill>
              </a:rPr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117010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45280095-4E0C-1FF1-3FDB-96D1F8985494}"/>
              </a:ext>
            </a:extLst>
          </p:cNvPr>
          <p:cNvSpPr/>
          <p:nvPr/>
        </p:nvSpPr>
        <p:spPr>
          <a:xfrm>
            <a:off x="7689273" y="0"/>
            <a:ext cx="450272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990728D-53A3-4810-5332-797C4C43EE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6" t="3068"/>
          <a:stretch/>
        </p:blipFill>
        <p:spPr>
          <a:xfrm>
            <a:off x="0" y="0"/>
            <a:ext cx="10058400" cy="688534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18CBC9A-2608-2AE7-4C53-A01E9F1BB9AA}"/>
              </a:ext>
            </a:extLst>
          </p:cNvPr>
          <p:cNvSpPr txBox="1"/>
          <p:nvPr/>
        </p:nvSpPr>
        <p:spPr>
          <a:xfrm>
            <a:off x="7160034" y="2572288"/>
            <a:ext cx="57818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5400" b="1" dirty="0">
                <a:solidFill>
                  <a:schemeClr val="accent1">
                    <a:lumMod val="75000"/>
                  </a:schemeClr>
                </a:solidFill>
              </a:rPr>
              <a:t>PARADI</a:t>
            </a:r>
            <a:r>
              <a:rPr lang="es-HN" sz="5400" b="1" dirty="0">
                <a:solidFill>
                  <a:schemeClr val="bg1"/>
                </a:solidFill>
              </a:rPr>
              <a:t>GMA</a:t>
            </a:r>
          </a:p>
          <a:p>
            <a:r>
              <a:rPr lang="es-HN" sz="5400" b="1" dirty="0"/>
              <a:t>  </a:t>
            </a:r>
            <a:r>
              <a:rPr lang="es-HN" sz="5400" b="1" dirty="0">
                <a:solidFill>
                  <a:schemeClr val="accent1">
                    <a:lumMod val="75000"/>
                  </a:schemeClr>
                </a:solidFill>
              </a:rPr>
              <a:t>LOGIC</a:t>
            </a:r>
            <a:r>
              <a:rPr lang="es-HN" sz="5400" b="1" dirty="0">
                <a:solidFill>
                  <a:schemeClr val="bg1"/>
                </a:solidFill>
              </a:rPr>
              <a:t>O</a:t>
            </a:r>
          </a:p>
          <a:p>
            <a:r>
              <a:rPr lang="es-HN" sz="5400" b="1" dirty="0">
                <a:solidFill>
                  <a:schemeClr val="accent1">
                    <a:lumMod val="75000"/>
                  </a:schemeClr>
                </a:solidFill>
              </a:rPr>
              <a:t> PROLO</a:t>
            </a:r>
            <a:r>
              <a:rPr lang="es-HN" sz="5400" b="1" dirty="0">
                <a:solidFill>
                  <a:schemeClr val="bg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5408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B2DF1E3-B521-C240-1F51-163D7FEDC1CD}"/>
              </a:ext>
            </a:extLst>
          </p:cNvPr>
          <p:cNvSpPr/>
          <p:nvPr/>
        </p:nvSpPr>
        <p:spPr>
          <a:xfrm>
            <a:off x="7192370" y="0"/>
            <a:ext cx="499963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8642E2-3771-9DDD-D689-377FC447C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362364" cy="652690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560AB0D-E065-8211-58A5-9E6AED2B4F7B}"/>
              </a:ext>
            </a:extLst>
          </p:cNvPr>
          <p:cNvSpPr txBox="1"/>
          <p:nvPr/>
        </p:nvSpPr>
        <p:spPr>
          <a:xfrm>
            <a:off x="5909480" y="4189863"/>
            <a:ext cx="69740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5400" b="1" dirty="0"/>
              <a:t>PARADIG</a:t>
            </a:r>
            <a:r>
              <a:rPr lang="es-HN" sz="5400" b="1" dirty="0">
                <a:solidFill>
                  <a:schemeClr val="bg1"/>
                </a:solidFill>
              </a:rPr>
              <a:t>MA</a:t>
            </a:r>
            <a:r>
              <a:rPr lang="es-HN" sz="5400" b="1" dirty="0"/>
              <a:t> ESTRUCT</a:t>
            </a:r>
            <a:r>
              <a:rPr lang="es-HN" sz="5400" b="1" dirty="0">
                <a:solidFill>
                  <a:schemeClr val="bg1"/>
                </a:solidFill>
              </a:rPr>
              <a:t>URADO</a:t>
            </a:r>
          </a:p>
        </p:txBody>
      </p:sp>
    </p:spTree>
    <p:extLst>
      <p:ext uri="{BB962C8B-B14F-4D97-AF65-F5344CB8AC3E}">
        <p14:creationId xmlns:p14="http://schemas.microsoft.com/office/powerpoint/2010/main" val="3596804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2" y="-102102"/>
            <a:ext cx="10013710" cy="121615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PARADIGMA POO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B8863AD-544D-3326-F1D0-8516012A52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0" t="184" b="4084"/>
          <a:stretch/>
        </p:blipFill>
        <p:spPr>
          <a:xfrm>
            <a:off x="1064525" y="982637"/>
            <a:ext cx="10145694" cy="455835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B129D75-4D8C-8CCB-5BCC-F193A446C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786" y="2975213"/>
            <a:ext cx="8289632" cy="388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3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405" y="4887400"/>
            <a:ext cx="10013709" cy="103327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4400" dirty="0"/>
              <a:t>PARADIGMA </a:t>
            </a:r>
            <a:r>
              <a:rPr lang="es-E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LOGICO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6D70832-63D2-3DC0-F215-D1B5322B6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25" y="0"/>
            <a:ext cx="11133775" cy="472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0026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000440_Win32_SL_V16" id="{CF0BD908-D97F-4F3D-93F8-5C13D62FEC7B}" vid="{3157B129-F0C3-4A9B-9964-A8F791E45FA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TM56000440_Win32_SL_V17</Template>
  <TotalTime>352</TotalTime>
  <Words>77</Words>
  <Application>Microsoft Office PowerPoint</Application>
  <PresentationFormat>Panorámica</PresentationFormat>
  <Paragraphs>35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Meiryo</vt:lpstr>
      <vt:lpstr>Arial</vt:lpstr>
      <vt:lpstr>Calibri</vt:lpstr>
      <vt:lpstr>Corbel</vt:lpstr>
      <vt:lpstr>Wingdings</vt:lpstr>
      <vt:lpstr>Personalizar</vt:lpstr>
      <vt:lpstr>Proyecto Lenguajes de programación POR. Axel JERONIMO MONTECINOS SUAZO</vt:lpstr>
      <vt:lpstr>Agenda</vt:lpstr>
      <vt:lpstr>Parte 1  MULTI PARADIGMAS</vt:lpstr>
      <vt:lpstr>PARADIGMA ESTRUCTURADO (Pseint)</vt:lpstr>
      <vt:lpstr>PARADIGMA POO C ++</vt:lpstr>
      <vt:lpstr>Presentación de PowerPoint</vt:lpstr>
      <vt:lpstr>Presentación de PowerPoint</vt:lpstr>
      <vt:lpstr>PARADIGMA POO</vt:lpstr>
      <vt:lpstr>PARADIGMA LOGICO</vt:lpstr>
      <vt:lpstr>PARADIGMA ESTRUCTURADO</vt:lpstr>
      <vt:lpstr>PARADIGMA POO</vt:lpstr>
      <vt:lpstr>PARADIGMA LOGICO </vt:lpstr>
      <vt:lpstr>GRACIAS!!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Ryzen Gaming</dc:creator>
  <cp:lastModifiedBy>AXEL JERONIMO MONTECINOS SUAZO</cp:lastModifiedBy>
  <cp:revision>2</cp:revision>
  <dcterms:created xsi:type="dcterms:W3CDTF">2024-02-14T18:58:31Z</dcterms:created>
  <dcterms:modified xsi:type="dcterms:W3CDTF">2024-08-19T03:46:39Z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