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4DE78-637E-3376-80F2-830D70538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942ECA-747A-F304-BEBF-379CB9D93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985668-45AE-34D2-0F36-E67D7D67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9B622-DF43-EA16-597F-DCA4AD9A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339491-96F1-EDEB-CBF4-4DADBA01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3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5E8728-5D35-A07F-7909-D45E3ECF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681AC8-08DD-A504-095A-85A6F234E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1F5E27-A772-EFA4-2479-D00923B3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08CA0-8A67-2701-CE95-BD07906E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28951B-7DE4-0021-D6F5-4BD49F15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39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97D2EC-9610-635F-CBEF-0BAAEB219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2E303B-0FA5-D108-2EA3-EEAB4615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9BB20-9420-2E4B-D572-C52196DF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E10947-541C-3142-D9DE-95A0584E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256FA5-D645-6B68-6FF0-35087B2D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04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6E45B-95DC-2B03-1CA2-269BBE14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A6BD3E-51B3-52E2-E70E-D73733DD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FB04B3-CE9B-CDDC-1C05-50A5B268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085922-0A23-FAEF-58E4-C6115A95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153913-6B0D-9505-28DE-128692AD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8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5A875-5E29-245E-FCFB-59ED0263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2BCDF-EF5B-B425-8534-0D7562D00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6714B7-43AB-5F98-7F3B-5A1E5A11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F8162-237C-C8C6-5E9C-E766D344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6AC56D-D0A7-4B40-614D-F0CA3FF3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833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BE1B1-18FC-CA35-A816-483B5A65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3906F8-5CA2-1C1B-038B-D5C872894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4B728C-13BB-5665-19CA-B9946B577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159E0B-2572-47E8-239B-DE729C0B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BAFAF0-7D50-314A-5B25-CE6BB97D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6648A4-6DA0-1BE3-EA53-6DDE0B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96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A61E6-E411-ED1C-F63D-A1A12C46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C29BF0-5048-30BC-1AC0-3E9D3F83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BDB732-63B8-0E15-5FC9-789C2D826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2E7D2B-9C5C-5F40-513B-F395117D5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C2E871C-12FE-AF80-69CE-460AF90C1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E7ECA0F-6835-0DE3-200E-60EA5895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29F2B5-9450-0597-80FB-C28E6B6B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A25228-69D2-F706-EBB1-D4B12DF2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72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564B65-D5D5-7BBE-DBEF-7327B6F1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18942A-FA5D-5B54-0108-05F7664C7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FD3503-585E-B51D-8627-7FCE2FBA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623188-E3A1-9DA5-C9CB-5CADD26A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84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BA01F70-ACF8-AC85-B365-90AABCD3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E13394C-1064-0071-AB06-8C99117C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9C3A4EE-4E32-09E6-1F60-E3ADE5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974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5439F-0696-0133-F950-B762E339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FDD751-D780-F01E-B3EB-7EE137B9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E91C4D3-EB5B-94CA-F622-9C9F795FA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4E8AB-FCC1-12D0-0D76-AF66D843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58969A-025A-F88F-B2B7-B0D1C65F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09E3E9-612B-2DEB-DD90-3BF581E8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35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3EB2E7-6265-FFA9-B2E7-A909892A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9D6F11-995B-2DC0-15EF-F7146E945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0E0C75-458A-D66B-B920-8810B8DB5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7BD287-7B61-6A7C-7623-F729BC2B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352DEF-2332-812E-F53E-4581C1F58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91C717-CC97-D119-32FD-D3CCB53D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58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E4BBFB-4F95-9259-3CFA-836D21CA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F3F810-176D-85BC-2E63-AAB4B2ED2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8F9CB-8307-5DEC-19DD-F878A0C73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DCFAD-EBC9-4FC1-B9B8-4872C98EB1F3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1824A6-7D70-66E4-D848-7CDC7347D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72F7B9-B124-3E49-8919-7E76ABEAC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ECC5B-8273-435E-AF6E-763963E59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665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7CF782-DC06-1BF8-91DB-521EF4A7F41E}"/>
              </a:ext>
            </a:extLst>
          </p:cNvPr>
          <p:cNvSpPr/>
          <p:nvPr/>
        </p:nvSpPr>
        <p:spPr>
          <a:xfrm>
            <a:off x="1791855" y="1200727"/>
            <a:ext cx="8783781" cy="4553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5E9E02-2D32-F23D-A3B9-D97FD3946135}"/>
              </a:ext>
            </a:extLst>
          </p:cNvPr>
          <p:cNvSpPr txBox="1"/>
          <p:nvPr/>
        </p:nvSpPr>
        <p:spPr>
          <a:xfrm>
            <a:off x="4844471" y="2969583"/>
            <a:ext cx="250305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シングルプレイヤー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F22071D-7EB6-0D3E-39CE-50333606E6A2}"/>
              </a:ext>
            </a:extLst>
          </p:cNvPr>
          <p:cNvSpPr txBox="1"/>
          <p:nvPr/>
        </p:nvSpPr>
        <p:spPr>
          <a:xfrm>
            <a:off x="4932217" y="3616036"/>
            <a:ext cx="221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マルチ</a:t>
            </a:r>
            <a:r>
              <a:rPr kumimoji="1" lang="ja-JP" altLang="en-US" dirty="0"/>
              <a:t>プレイヤー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E735C2-A282-195C-C473-96B0F0F0F818}"/>
              </a:ext>
            </a:extLst>
          </p:cNvPr>
          <p:cNvSpPr txBox="1"/>
          <p:nvPr/>
        </p:nvSpPr>
        <p:spPr>
          <a:xfrm>
            <a:off x="4932217" y="4262489"/>
            <a:ext cx="22167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設定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E49269-C871-BB21-3188-A2760D87C624}"/>
              </a:ext>
            </a:extLst>
          </p:cNvPr>
          <p:cNvSpPr txBox="1"/>
          <p:nvPr/>
        </p:nvSpPr>
        <p:spPr>
          <a:xfrm>
            <a:off x="101599" y="368"/>
            <a:ext cx="5587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トップ画面</a:t>
            </a:r>
            <a:br>
              <a:rPr kumimoji="1" lang="en-US" altLang="ja-JP" dirty="0"/>
            </a:br>
            <a:r>
              <a:rPr kumimoji="1" lang="ja-JP" altLang="en-US" dirty="0"/>
              <a:t>シングルプレイヤー：</a:t>
            </a:r>
            <a:r>
              <a:rPr lang="ja-JP" altLang="en-US" dirty="0"/>
              <a:t>ローカル上で動かす</a:t>
            </a:r>
            <a:endParaRPr lang="en-US" altLang="ja-JP" dirty="0"/>
          </a:p>
          <a:p>
            <a:r>
              <a:rPr kumimoji="1" lang="ja-JP" altLang="en-US" dirty="0"/>
              <a:t>マルチプレイヤー：実装予定なし</a:t>
            </a:r>
            <a:endParaRPr kumimoji="1" lang="en-US" altLang="ja-JP" dirty="0"/>
          </a:p>
          <a:p>
            <a:r>
              <a:rPr lang="ja-JP" altLang="en-US" dirty="0"/>
              <a:t>設定：実装予定なし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3F1962A-D691-1DCC-D178-9F1848CF8393}"/>
              </a:ext>
            </a:extLst>
          </p:cNvPr>
          <p:cNvSpPr/>
          <p:nvPr/>
        </p:nvSpPr>
        <p:spPr>
          <a:xfrm>
            <a:off x="1791855" y="1200697"/>
            <a:ext cx="8783781" cy="937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League of Legends TRPG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503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ACA05-10A8-19C0-582F-7C063F795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D384126-95C4-DF57-247A-C6D1B5D221E9}"/>
              </a:ext>
            </a:extLst>
          </p:cNvPr>
          <p:cNvSpPr/>
          <p:nvPr/>
        </p:nvSpPr>
        <p:spPr>
          <a:xfrm>
            <a:off x="1791855" y="1200727"/>
            <a:ext cx="8783781" cy="4553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61AA77-1767-2BEC-8DA9-AB0285756363}"/>
              </a:ext>
            </a:extLst>
          </p:cNvPr>
          <p:cNvSpPr txBox="1"/>
          <p:nvPr/>
        </p:nvSpPr>
        <p:spPr>
          <a:xfrm>
            <a:off x="1791856" y="2762383"/>
            <a:ext cx="25169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キャラクター作成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BCAFDB-F004-14A8-8747-64D55883C196}"/>
              </a:ext>
            </a:extLst>
          </p:cNvPr>
          <p:cNvSpPr txBox="1"/>
          <p:nvPr/>
        </p:nvSpPr>
        <p:spPr>
          <a:xfrm>
            <a:off x="1791855" y="3429000"/>
            <a:ext cx="25169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/>
              <a:t>Json</a:t>
            </a:r>
            <a:r>
              <a:rPr kumimoji="1" lang="ja-JP" altLang="en-US" dirty="0"/>
              <a:t>ファイル読み込み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4DD480C-60BF-CA75-9864-9F0BDCADDD93}"/>
              </a:ext>
            </a:extLst>
          </p:cNvPr>
          <p:cNvSpPr txBox="1"/>
          <p:nvPr/>
        </p:nvSpPr>
        <p:spPr>
          <a:xfrm>
            <a:off x="1791855" y="4147378"/>
            <a:ext cx="156094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チーム編成へ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41DAFDE-116E-78E1-9256-0CA5A90E83C2}"/>
              </a:ext>
            </a:extLst>
          </p:cNvPr>
          <p:cNvSpPr txBox="1"/>
          <p:nvPr/>
        </p:nvSpPr>
        <p:spPr>
          <a:xfrm>
            <a:off x="110835" y="398"/>
            <a:ext cx="950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シングルプレイヤー画面</a:t>
            </a:r>
            <a:br>
              <a:rPr kumimoji="1" lang="en-US" altLang="ja-JP" dirty="0"/>
            </a:br>
            <a:r>
              <a:rPr lang="ja-JP" altLang="en-US" dirty="0"/>
              <a:t>キャラクター作成：キャラクター作成画面が画面内に登場。作成後にキャラ一覧へ</a:t>
            </a:r>
            <a:endParaRPr lang="en-US" altLang="ja-JP" dirty="0"/>
          </a:p>
          <a:p>
            <a:r>
              <a:rPr lang="en-US" altLang="ja-JP" dirty="0"/>
              <a:t>Json</a:t>
            </a:r>
            <a:r>
              <a:rPr lang="ja-JP" altLang="en-US" dirty="0"/>
              <a:t>ファイル読み込み</a:t>
            </a:r>
            <a:r>
              <a:rPr kumimoji="1" lang="ja-JP" altLang="en-US" dirty="0"/>
              <a:t>：読み込み後にキャラ一覧へ表示される</a:t>
            </a:r>
            <a:endParaRPr kumimoji="1" lang="en-US" altLang="ja-JP" dirty="0"/>
          </a:p>
          <a:p>
            <a:r>
              <a:rPr lang="ja-JP" altLang="en-US" dirty="0"/>
              <a:t>設定：チーム編成画面へ遷移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465C66F-9DD6-2D8B-6BA7-AD71106D7EB4}"/>
              </a:ext>
            </a:extLst>
          </p:cNvPr>
          <p:cNvSpPr/>
          <p:nvPr/>
        </p:nvSpPr>
        <p:spPr>
          <a:xfrm>
            <a:off x="7402943" y="1200727"/>
            <a:ext cx="3172693" cy="4553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30D088-4CD2-0BEC-C0A5-0E5EC5CEE9E9}"/>
              </a:ext>
            </a:extLst>
          </p:cNvPr>
          <p:cNvSpPr txBox="1"/>
          <p:nvPr/>
        </p:nvSpPr>
        <p:spPr>
          <a:xfrm>
            <a:off x="7402943" y="1200727"/>
            <a:ext cx="2821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キャラ一覧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87113C-543D-78B8-9075-F551EC3ACB65}"/>
              </a:ext>
            </a:extLst>
          </p:cNvPr>
          <p:cNvSpPr/>
          <p:nvPr/>
        </p:nvSpPr>
        <p:spPr>
          <a:xfrm>
            <a:off x="7402943" y="1707612"/>
            <a:ext cx="3172693" cy="4046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0A2D6FC-44EF-BD2E-C611-A4B8C45A6D8D}"/>
              </a:ext>
            </a:extLst>
          </p:cNvPr>
          <p:cNvSpPr txBox="1"/>
          <p:nvPr/>
        </p:nvSpPr>
        <p:spPr>
          <a:xfrm>
            <a:off x="7402943" y="1735321"/>
            <a:ext cx="171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キャラ名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4D0EBEC-722A-3779-57F5-30403F9660C3}"/>
              </a:ext>
            </a:extLst>
          </p:cNvPr>
          <p:cNvSpPr/>
          <p:nvPr/>
        </p:nvSpPr>
        <p:spPr>
          <a:xfrm>
            <a:off x="7402943" y="1707611"/>
            <a:ext cx="1233057" cy="4046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A3C830-F394-57CC-169F-EE3A23F42B0A}"/>
              </a:ext>
            </a:extLst>
          </p:cNvPr>
          <p:cNvSpPr txBox="1"/>
          <p:nvPr/>
        </p:nvSpPr>
        <p:spPr>
          <a:xfrm>
            <a:off x="7416797" y="1735321"/>
            <a:ext cx="1233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キャラ名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D23AE25-E3D2-2E38-0295-98892CD94426}"/>
              </a:ext>
            </a:extLst>
          </p:cNvPr>
          <p:cNvSpPr/>
          <p:nvPr/>
        </p:nvSpPr>
        <p:spPr>
          <a:xfrm>
            <a:off x="8636000" y="1707611"/>
            <a:ext cx="983671" cy="40466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9A482B6-44FD-E95B-95D7-18BFF1462BB7}"/>
              </a:ext>
            </a:extLst>
          </p:cNvPr>
          <p:cNvSpPr txBox="1"/>
          <p:nvPr/>
        </p:nvSpPr>
        <p:spPr>
          <a:xfrm>
            <a:off x="8663707" y="1735321"/>
            <a:ext cx="98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役職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7E1759F-B4B7-DB3A-2A8D-DADE1F07886F}"/>
              </a:ext>
            </a:extLst>
          </p:cNvPr>
          <p:cNvSpPr txBox="1"/>
          <p:nvPr/>
        </p:nvSpPr>
        <p:spPr>
          <a:xfrm>
            <a:off x="9559636" y="1735320"/>
            <a:ext cx="110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スキル名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7084C26-119E-E7C5-B1C2-A6564ABC8667}"/>
              </a:ext>
            </a:extLst>
          </p:cNvPr>
          <p:cNvSpPr/>
          <p:nvPr/>
        </p:nvSpPr>
        <p:spPr>
          <a:xfrm>
            <a:off x="1791855" y="1200727"/>
            <a:ext cx="5611088" cy="90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シングルプレイヤー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580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2914C-EAB1-1851-DA90-8BD96C84B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689F65A-9857-1D51-7B33-065C23494FA3}"/>
              </a:ext>
            </a:extLst>
          </p:cNvPr>
          <p:cNvSpPr/>
          <p:nvPr/>
        </p:nvSpPr>
        <p:spPr>
          <a:xfrm>
            <a:off x="1791855" y="1200727"/>
            <a:ext cx="8783781" cy="4553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4BE3C0-D142-99D9-E2CF-C4EA0348041D}"/>
              </a:ext>
            </a:extLst>
          </p:cNvPr>
          <p:cNvSpPr txBox="1"/>
          <p:nvPr/>
        </p:nvSpPr>
        <p:spPr>
          <a:xfrm>
            <a:off x="110835" y="398"/>
            <a:ext cx="950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チーム編成画面</a:t>
            </a:r>
            <a:br>
              <a:rPr kumimoji="1" lang="en-US" altLang="ja-JP" dirty="0"/>
            </a:br>
            <a:r>
              <a:rPr kumimoji="1" lang="ja-JP" altLang="en-US" dirty="0"/>
              <a:t>チームサイズ</a:t>
            </a:r>
            <a:r>
              <a:rPr lang="ja-JP" altLang="en-US" dirty="0"/>
              <a:t>：</a:t>
            </a:r>
            <a:r>
              <a:rPr lang="en-US" altLang="ja-JP" dirty="0"/>
              <a:t>3vs3</a:t>
            </a:r>
          </a:p>
          <a:p>
            <a:r>
              <a:rPr kumimoji="1" lang="ja-JP" altLang="en-US" dirty="0"/>
              <a:t>キャラクター選択：キャラクター選択後、下に名前　役職　スキル名が表示される</a:t>
            </a:r>
            <a:endParaRPr kumimoji="1" lang="en-US" altLang="ja-JP" dirty="0"/>
          </a:p>
          <a:p>
            <a:r>
              <a:rPr lang="en-US" altLang="ja-JP" dirty="0"/>
              <a:t>GAME</a:t>
            </a:r>
            <a:r>
              <a:rPr lang="ja-JP" altLang="en-US" dirty="0"/>
              <a:t> </a:t>
            </a:r>
            <a:r>
              <a:rPr lang="en-US" altLang="ja-JP" dirty="0"/>
              <a:t>START</a:t>
            </a:r>
            <a:r>
              <a:rPr lang="ja-JP" altLang="en-US" dirty="0"/>
              <a:t>：試合画面へ遷移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C979263-F119-34A7-0FF5-C0E892532FEE}"/>
              </a:ext>
            </a:extLst>
          </p:cNvPr>
          <p:cNvSpPr/>
          <p:nvPr/>
        </p:nvSpPr>
        <p:spPr>
          <a:xfrm>
            <a:off x="1791855" y="1200727"/>
            <a:ext cx="8783781" cy="7019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チーム編成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50E87B3-E81C-6AE5-44D7-4F99534AC19C}"/>
              </a:ext>
            </a:extLst>
          </p:cNvPr>
          <p:cNvSpPr/>
          <p:nvPr/>
        </p:nvSpPr>
        <p:spPr>
          <a:xfrm>
            <a:off x="1791855" y="1902691"/>
            <a:ext cx="3343563" cy="38515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TOP </a:t>
            </a:r>
          </a:p>
          <a:p>
            <a:br>
              <a:rPr kumimoji="1" lang="en-US" altLang="ja-JP" dirty="0"/>
            </a:br>
            <a:r>
              <a:rPr kumimoji="1" lang="en-US" altLang="ja-JP" dirty="0"/>
              <a:t>JG</a:t>
            </a:r>
          </a:p>
          <a:p>
            <a:endParaRPr kumimoji="1" lang="en-US" altLang="ja-JP" dirty="0"/>
          </a:p>
          <a:p>
            <a:r>
              <a:rPr lang="en-US" altLang="ja-JP" dirty="0"/>
              <a:t>MID</a:t>
            </a:r>
          </a:p>
          <a:p>
            <a:endParaRPr lang="en-US" altLang="ja-JP" dirty="0"/>
          </a:p>
          <a:p>
            <a:r>
              <a:rPr kumimoji="1" lang="en-US" altLang="ja-JP" dirty="0"/>
              <a:t>ADC</a:t>
            </a:r>
          </a:p>
          <a:p>
            <a:br>
              <a:rPr kumimoji="1" lang="en-US" altLang="ja-JP" dirty="0"/>
            </a:br>
            <a:r>
              <a:rPr kumimoji="1" lang="en-US" altLang="ja-JP" dirty="0"/>
              <a:t>SUP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39CF5B8-979B-3624-8179-380626D1D72D}"/>
              </a:ext>
            </a:extLst>
          </p:cNvPr>
          <p:cNvSpPr/>
          <p:nvPr/>
        </p:nvSpPr>
        <p:spPr>
          <a:xfrm>
            <a:off x="2570012" y="2545974"/>
            <a:ext cx="2267527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キャラクターを選択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4B9B156-065F-49F5-EA90-A42F57027B53}"/>
              </a:ext>
            </a:extLst>
          </p:cNvPr>
          <p:cNvSpPr txBox="1"/>
          <p:nvPr/>
        </p:nvSpPr>
        <p:spPr>
          <a:xfrm>
            <a:off x="1791854" y="1910876"/>
            <a:ext cx="33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BLUE TEAM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4A0FC8A-39DF-6991-3AFE-C1BDFD2866FB}"/>
              </a:ext>
            </a:extLst>
          </p:cNvPr>
          <p:cNvSpPr/>
          <p:nvPr/>
        </p:nvSpPr>
        <p:spPr>
          <a:xfrm>
            <a:off x="2570012" y="3108158"/>
            <a:ext cx="2267527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キャラクターを選択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99090A7-7E2C-0FDF-1DC7-53D773417580}"/>
              </a:ext>
            </a:extLst>
          </p:cNvPr>
          <p:cNvSpPr/>
          <p:nvPr/>
        </p:nvSpPr>
        <p:spPr>
          <a:xfrm>
            <a:off x="2570011" y="3643806"/>
            <a:ext cx="2267527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キャラクターを選択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79A6F52-C2A7-2735-1658-F63388F2ED49}"/>
              </a:ext>
            </a:extLst>
          </p:cNvPr>
          <p:cNvSpPr/>
          <p:nvPr/>
        </p:nvSpPr>
        <p:spPr>
          <a:xfrm>
            <a:off x="2570010" y="4205990"/>
            <a:ext cx="2267527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キャラクターを選択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FB95085-1156-A39C-2E0C-052F9E47888D}"/>
              </a:ext>
            </a:extLst>
          </p:cNvPr>
          <p:cNvSpPr/>
          <p:nvPr/>
        </p:nvSpPr>
        <p:spPr>
          <a:xfrm>
            <a:off x="2570009" y="4741638"/>
            <a:ext cx="2267527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キャラクターを選択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5C68FD8-9231-2EAD-6C17-B545C2D9779D}"/>
              </a:ext>
            </a:extLst>
          </p:cNvPr>
          <p:cNvSpPr/>
          <p:nvPr/>
        </p:nvSpPr>
        <p:spPr>
          <a:xfrm>
            <a:off x="7232073" y="1902691"/>
            <a:ext cx="3343563" cy="38597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/>
              <a:t>TOP </a:t>
            </a:r>
          </a:p>
          <a:p>
            <a:br>
              <a:rPr kumimoji="1" lang="en-US" altLang="ja-JP" dirty="0"/>
            </a:br>
            <a:r>
              <a:rPr kumimoji="1" lang="en-US" altLang="ja-JP" dirty="0"/>
              <a:t>JG</a:t>
            </a:r>
          </a:p>
          <a:p>
            <a:endParaRPr kumimoji="1" lang="en-US" altLang="ja-JP" dirty="0"/>
          </a:p>
          <a:p>
            <a:r>
              <a:rPr lang="en-US" altLang="ja-JP" dirty="0"/>
              <a:t>MID</a:t>
            </a:r>
          </a:p>
          <a:p>
            <a:endParaRPr lang="en-US" altLang="ja-JP" dirty="0"/>
          </a:p>
          <a:p>
            <a:r>
              <a:rPr kumimoji="1" lang="en-US" altLang="ja-JP" dirty="0"/>
              <a:t>ADC</a:t>
            </a:r>
          </a:p>
          <a:p>
            <a:br>
              <a:rPr kumimoji="1" lang="en-US" altLang="ja-JP" dirty="0"/>
            </a:br>
            <a:r>
              <a:rPr kumimoji="1" lang="en-US" altLang="ja-JP" dirty="0"/>
              <a:t>SUP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560D25D-4463-5D64-34E6-2A04065FB612}"/>
              </a:ext>
            </a:extLst>
          </p:cNvPr>
          <p:cNvSpPr/>
          <p:nvPr/>
        </p:nvSpPr>
        <p:spPr>
          <a:xfrm>
            <a:off x="8010230" y="2554159"/>
            <a:ext cx="2267527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キャラクターを選択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247E6FD-8D61-523B-4A97-87E088F28750}"/>
              </a:ext>
            </a:extLst>
          </p:cNvPr>
          <p:cNvSpPr txBox="1"/>
          <p:nvPr/>
        </p:nvSpPr>
        <p:spPr>
          <a:xfrm>
            <a:off x="7232072" y="1919061"/>
            <a:ext cx="33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RED</a:t>
            </a:r>
            <a:r>
              <a:rPr kumimoji="1" lang="en-US" altLang="ja-JP" dirty="0"/>
              <a:t> TEAM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5AD01CDD-8819-4A6A-74D8-1FE3C7DF551D}"/>
              </a:ext>
            </a:extLst>
          </p:cNvPr>
          <p:cNvSpPr/>
          <p:nvPr/>
        </p:nvSpPr>
        <p:spPr>
          <a:xfrm>
            <a:off x="8010230" y="3116343"/>
            <a:ext cx="2267527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キャラクターを選択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5BDC65F1-826A-75E4-EE76-AE6E7501D30B}"/>
              </a:ext>
            </a:extLst>
          </p:cNvPr>
          <p:cNvSpPr/>
          <p:nvPr/>
        </p:nvSpPr>
        <p:spPr>
          <a:xfrm>
            <a:off x="8010229" y="3651991"/>
            <a:ext cx="2267527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キャラクターを選択</a:t>
            </a:r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A253657-32CF-D0BA-FD17-56F4C119E7DD}"/>
              </a:ext>
            </a:extLst>
          </p:cNvPr>
          <p:cNvSpPr/>
          <p:nvPr/>
        </p:nvSpPr>
        <p:spPr>
          <a:xfrm>
            <a:off x="8010228" y="4214175"/>
            <a:ext cx="2267527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キャラクターを選択</a:t>
            </a:r>
            <a:endParaRPr kumimoji="1" lang="ja-JP" altLang="en-US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212F5AB-C7A0-945F-402A-1847689E7CAC}"/>
              </a:ext>
            </a:extLst>
          </p:cNvPr>
          <p:cNvSpPr/>
          <p:nvPr/>
        </p:nvSpPr>
        <p:spPr>
          <a:xfrm>
            <a:off x="8010227" y="4749823"/>
            <a:ext cx="2267527" cy="3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キャラクターを選択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ACB14E8-E88A-A753-F477-DDCC0F5C72F1}"/>
              </a:ext>
            </a:extLst>
          </p:cNvPr>
          <p:cNvSpPr/>
          <p:nvPr/>
        </p:nvSpPr>
        <p:spPr>
          <a:xfrm>
            <a:off x="5484078" y="4390656"/>
            <a:ext cx="1394693" cy="901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GAME</a:t>
            </a:r>
            <a:br>
              <a:rPr kumimoji="1" lang="en-US" altLang="ja-JP" dirty="0"/>
            </a:br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02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0D31-BA0A-6C5E-F03C-E8C6876DA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84D854-9BA2-7731-CC87-646186FF7B52}"/>
              </a:ext>
            </a:extLst>
          </p:cNvPr>
          <p:cNvSpPr/>
          <p:nvPr/>
        </p:nvSpPr>
        <p:spPr>
          <a:xfrm>
            <a:off x="1791855" y="1200727"/>
            <a:ext cx="8783781" cy="4553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707201-86E3-307D-D965-91A2424113C4}"/>
              </a:ext>
            </a:extLst>
          </p:cNvPr>
          <p:cNvSpPr txBox="1"/>
          <p:nvPr/>
        </p:nvSpPr>
        <p:spPr>
          <a:xfrm>
            <a:off x="110835" y="398"/>
            <a:ext cx="950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試合画面：レーン戦フェーズ、集団戦フェーズに分かれている</a:t>
            </a:r>
            <a:br>
              <a:rPr kumimoji="1" lang="en-US" altLang="ja-JP" dirty="0"/>
            </a:br>
            <a:r>
              <a:rPr kumimoji="1" lang="ja-JP" altLang="en-US" dirty="0"/>
              <a:t>行動を選択</a:t>
            </a:r>
            <a:r>
              <a:rPr lang="ja-JP" altLang="en-US" dirty="0"/>
              <a:t>：フェーズに合わせて行動を選択できる</a:t>
            </a:r>
            <a:endParaRPr lang="en-US" altLang="ja-JP" dirty="0"/>
          </a:p>
          <a:p>
            <a:r>
              <a:rPr lang="ja-JP" altLang="en-US" dirty="0"/>
              <a:t>対象を選択</a:t>
            </a:r>
            <a:r>
              <a:rPr kumimoji="1" lang="ja-JP" altLang="en-US" dirty="0"/>
              <a:t>：行動の対象を選択</a:t>
            </a:r>
            <a:endParaRPr kumimoji="1" lang="en-US" altLang="ja-JP" dirty="0"/>
          </a:p>
          <a:p>
            <a:r>
              <a:rPr lang="ja-JP" altLang="en-US" dirty="0"/>
              <a:t>判定：行動を元に判定を行う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DBCE3EB-7EC8-7B7D-1D8D-AC590A706BCC}"/>
              </a:ext>
            </a:extLst>
          </p:cNvPr>
          <p:cNvSpPr/>
          <p:nvPr/>
        </p:nvSpPr>
        <p:spPr>
          <a:xfrm>
            <a:off x="1791855" y="1200727"/>
            <a:ext cx="8783781" cy="509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レーン戦フェーズ　ラウンド：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46A144C-CEE9-1504-7378-1AF44BD10624}"/>
              </a:ext>
            </a:extLst>
          </p:cNvPr>
          <p:cNvSpPr/>
          <p:nvPr/>
        </p:nvSpPr>
        <p:spPr>
          <a:xfrm>
            <a:off x="1791854" y="1709840"/>
            <a:ext cx="3687581" cy="404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TOP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JG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ja-JP" dirty="0"/>
              <a:t>MID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ADC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SUP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D0E28AB-8045-B466-46AE-2F200389388D}"/>
              </a:ext>
            </a:extLst>
          </p:cNvPr>
          <p:cNvSpPr txBox="1"/>
          <p:nvPr/>
        </p:nvSpPr>
        <p:spPr>
          <a:xfrm>
            <a:off x="1791855" y="1707890"/>
            <a:ext cx="33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BLUE TEAM</a:t>
            </a:r>
            <a:r>
              <a:rPr kumimoji="1" lang="ja-JP" altLang="en-US" dirty="0"/>
              <a:t>　タワー</a:t>
            </a:r>
            <a:r>
              <a:rPr lang="ja-JP" altLang="en-US" dirty="0"/>
              <a:t>：</a:t>
            </a:r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ADF5B04-2D8E-C589-3650-0C82E2A26186}"/>
              </a:ext>
            </a:extLst>
          </p:cNvPr>
          <p:cNvSpPr/>
          <p:nvPr/>
        </p:nvSpPr>
        <p:spPr>
          <a:xfrm>
            <a:off x="5538209" y="4338448"/>
            <a:ext cx="1285440" cy="901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判定開始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28DE3F0-5E45-C962-50A7-A318A45812ED}"/>
              </a:ext>
            </a:extLst>
          </p:cNvPr>
          <p:cNvSpPr/>
          <p:nvPr/>
        </p:nvSpPr>
        <p:spPr>
          <a:xfrm>
            <a:off x="4220813" y="2177480"/>
            <a:ext cx="125862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行動を選択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11F35DD-B062-B347-BC21-A315AA0A7DFA}"/>
              </a:ext>
            </a:extLst>
          </p:cNvPr>
          <p:cNvSpPr/>
          <p:nvPr/>
        </p:nvSpPr>
        <p:spPr>
          <a:xfrm>
            <a:off x="4223134" y="2428599"/>
            <a:ext cx="125630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対象を選択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EDF83DF9-DF9A-C1F4-CB6D-BD9BB284D908}"/>
              </a:ext>
            </a:extLst>
          </p:cNvPr>
          <p:cNvSpPr txBox="1"/>
          <p:nvPr/>
        </p:nvSpPr>
        <p:spPr>
          <a:xfrm>
            <a:off x="2347273" y="2146959"/>
            <a:ext cx="1772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br>
              <a:rPr lang="en-US" altLang="ja-JP" sz="1400" dirty="0"/>
            </a:br>
            <a:r>
              <a:rPr lang="ja-JP" altLang="en-US" sz="1400" dirty="0"/>
              <a:t>アイテム：テスト</a:t>
            </a:r>
            <a:endParaRPr kumimoji="1" lang="ja-JP" altLang="en-US" sz="1400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6178DFC8-93EC-13F8-E5C2-AB8815481A75}"/>
              </a:ext>
            </a:extLst>
          </p:cNvPr>
          <p:cNvSpPr/>
          <p:nvPr/>
        </p:nvSpPr>
        <p:spPr>
          <a:xfrm>
            <a:off x="4220813" y="3474055"/>
            <a:ext cx="125862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行動を選択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71619A2-30B8-9270-77F7-9678D4099239}"/>
              </a:ext>
            </a:extLst>
          </p:cNvPr>
          <p:cNvSpPr/>
          <p:nvPr/>
        </p:nvSpPr>
        <p:spPr>
          <a:xfrm>
            <a:off x="4223134" y="3725174"/>
            <a:ext cx="125630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対象を選択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DF2EE94-A59D-D43B-37CE-981C753C3803}"/>
              </a:ext>
            </a:extLst>
          </p:cNvPr>
          <p:cNvSpPr txBox="1"/>
          <p:nvPr/>
        </p:nvSpPr>
        <p:spPr>
          <a:xfrm>
            <a:off x="2347273" y="344353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917D9890-60FE-3039-9A0C-F0ECA87300B6}"/>
              </a:ext>
            </a:extLst>
          </p:cNvPr>
          <p:cNvSpPr/>
          <p:nvPr/>
        </p:nvSpPr>
        <p:spPr>
          <a:xfrm>
            <a:off x="4220813" y="4213864"/>
            <a:ext cx="125862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行動を選択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9AF9753-9AA3-E46E-C530-88F09AA71E04}"/>
              </a:ext>
            </a:extLst>
          </p:cNvPr>
          <p:cNvSpPr/>
          <p:nvPr/>
        </p:nvSpPr>
        <p:spPr>
          <a:xfrm>
            <a:off x="4223134" y="4464983"/>
            <a:ext cx="125630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対象を選択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8265B4C-C7E0-D167-218A-85CA3DED59E6}"/>
              </a:ext>
            </a:extLst>
          </p:cNvPr>
          <p:cNvSpPr txBox="1"/>
          <p:nvPr/>
        </p:nvSpPr>
        <p:spPr>
          <a:xfrm>
            <a:off x="2347273" y="418334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56260F9-FBCE-136C-D4BE-221EF00681A6}"/>
              </a:ext>
            </a:extLst>
          </p:cNvPr>
          <p:cNvSpPr/>
          <p:nvPr/>
        </p:nvSpPr>
        <p:spPr>
          <a:xfrm>
            <a:off x="4220813" y="4818574"/>
            <a:ext cx="125862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行動を選択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8CC062C9-B750-AF77-8F0F-FECFE233D4CE}"/>
              </a:ext>
            </a:extLst>
          </p:cNvPr>
          <p:cNvSpPr/>
          <p:nvPr/>
        </p:nvSpPr>
        <p:spPr>
          <a:xfrm>
            <a:off x="4223134" y="5069693"/>
            <a:ext cx="125630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対象を選択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660663F-0B74-412E-3251-DAAAD3F04296}"/>
              </a:ext>
            </a:extLst>
          </p:cNvPr>
          <p:cNvSpPr txBox="1"/>
          <p:nvPr/>
        </p:nvSpPr>
        <p:spPr>
          <a:xfrm>
            <a:off x="2347273" y="478805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26AC7F95-AF4F-7512-E005-D6B74D626BDC}"/>
              </a:ext>
            </a:extLst>
          </p:cNvPr>
          <p:cNvSpPr/>
          <p:nvPr/>
        </p:nvSpPr>
        <p:spPr>
          <a:xfrm>
            <a:off x="4220812" y="2830917"/>
            <a:ext cx="125862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行動を選択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4E22B7A0-34A9-0E34-83D5-6FD7DDD5A617}"/>
              </a:ext>
            </a:extLst>
          </p:cNvPr>
          <p:cNvSpPr/>
          <p:nvPr/>
        </p:nvSpPr>
        <p:spPr>
          <a:xfrm>
            <a:off x="4223133" y="3082036"/>
            <a:ext cx="125630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対象を選択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42FF6A2-D072-7ECD-4B14-88B8139196C7}"/>
              </a:ext>
            </a:extLst>
          </p:cNvPr>
          <p:cNvSpPr txBox="1"/>
          <p:nvPr/>
        </p:nvSpPr>
        <p:spPr>
          <a:xfrm>
            <a:off x="2347272" y="282531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2C9B05F-F23B-1454-8102-A57092CC0E55}"/>
              </a:ext>
            </a:extLst>
          </p:cNvPr>
          <p:cNvSpPr/>
          <p:nvPr/>
        </p:nvSpPr>
        <p:spPr>
          <a:xfrm>
            <a:off x="6875460" y="1708865"/>
            <a:ext cx="3692222" cy="404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TOP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JG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ja-JP" dirty="0"/>
              <a:t>MID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ADC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SUP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37B01EC-3F8B-27E9-1E2F-69E3D40ED8AF}"/>
              </a:ext>
            </a:extLst>
          </p:cNvPr>
          <p:cNvSpPr txBox="1"/>
          <p:nvPr/>
        </p:nvSpPr>
        <p:spPr>
          <a:xfrm>
            <a:off x="6880102" y="1706915"/>
            <a:ext cx="334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RED</a:t>
            </a:r>
            <a:r>
              <a:rPr kumimoji="1" lang="en-US" altLang="ja-JP" dirty="0"/>
              <a:t> TEAM</a:t>
            </a:r>
            <a:r>
              <a:rPr kumimoji="1" lang="ja-JP" altLang="en-US" dirty="0"/>
              <a:t>　タワー</a:t>
            </a:r>
            <a:r>
              <a:rPr lang="ja-JP" altLang="en-US" dirty="0"/>
              <a:t>：</a:t>
            </a:r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8C24585-83B6-18B7-56E4-76E2312194E2}"/>
              </a:ext>
            </a:extLst>
          </p:cNvPr>
          <p:cNvSpPr/>
          <p:nvPr/>
        </p:nvSpPr>
        <p:spPr>
          <a:xfrm>
            <a:off x="9309060" y="2176505"/>
            <a:ext cx="125862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行動を選択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4667A613-77D7-2F8E-FDB9-A59189C1295C}"/>
              </a:ext>
            </a:extLst>
          </p:cNvPr>
          <p:cNvSpPr/>
          <p:nvPr/>
        </p:nvSpPr>
        <p:spPr>
          <a:xfrm>
            <a:off x="9311381" y="2427624"/>
            <a:ext cx="125630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対象を選択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695BCCD-FFFF-32C2-618D-DD898DD70EB6}"/>
              </a:ext>
            </a:extLst>
          </p:cNvPr>
          <p:cNvSpPr txBox="1"/>
          <p:nvPr/>
        </p:nvSpPr>
        <p:spPr>
          <a:xfrm>
            <a:off x="7435520" y="214598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8CE4874-DE3B-C8CB-44F8-5803832784AE}"/>
              </a:ext>
            </a:extLst>
          </p:cNvPr>
          <p:cNvSpPr/>
          <p:nvPr/>
        </p:nvSpPr>
        <p:spPr>
          <a:xfrm>
            <a:off x="9309060" y="3473080"/>
            <a:ext cx="125862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行動を選択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9797C9A-E40D-A1A7-A06C-B6043613F05D}"/>
              </a:ext>
            </a:extLst>
          </p:cNvPr>
          <p:cNvSpPr/>
          <p:nvPr/>
        </p:nvSpPr>
        <p:spPr>
          <a:xfrm>
            <a:off x="9311381" y="3724199"/>
            <a:ext cx="125630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対象を選択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D32CF9F-9F64-CDDC-EC51-C0FD4D7ED7C4}"/>
              </a:ext>
            </a:extLst>
          </p:cNvPr>
          <p:cNvSpPr txBox="1"/>
          <p:nvPr/>
        </p:nvSpPr>
        <p:spPr>
          <a:xfrm>
            <a:off x="7435520" y="3442559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3A7110A0-C218-1A27-8401-142055EEDDB4}"/>
              </a:ext>
            </a:extLst>
          </p:cNvPr>
          <p:cNvSpPr/>
          <p:nvPr/>
        </p:nvSpPr>
        <p:spPr>
          <a:xfrm>
            <a:off x="9309060" y="4212889"/>
            <a:ext cx="125862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行動を選択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BDC645C9-9D07-BD1C-63F5-66C296F3CD97}"/>
              </a:ext>
            </a:extLst>
          </p:cNvPr>
          <p:cNvSpPr/>
          <p:nvPr/>
        </p:nvSpPr>
        <p:spPr>
          <a:xfrm>
            <a:off x="9311381" y="4464008"/>
            <a:ext cx="125630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対象を選択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39CF273C-40D8-F3C3-3099-A51C9AC89B17}"/>
              </a:ext>
            </a:extLst>
          </p:cNvPr>
          <p:cNvSpPr txBox="1"/>
          <p:nvPr/>
        </p:nvSpPr>
        <p:spPr>
          <a:xfrm>
            <a:off x="7435520" y="4182368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E1997C2A-38CD-2D2A-FA62-A8EB285FC5F1}"/>
              </a:ext>
            </a:extLst>
          </p:cNvPr>
          <p:cNvSpPr/>
          <p:nvPr/>
        </p:nvSpPr>
        <p:spPr>
          <a:xfrm>
            <a:off x="9309060" y="4817599"/>
            <a:ext cx="125862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行動を選択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B4764BCD-1F38-A569-4E34-F752012CD6B1}"/>
              </a:ext>
            </a:extLst>
          </p:cNvPr>
          <p:cNvSpPr/>
          <p:nvPr/>
        </p:nvSpPr>
        <p:spPr>
          <a:xfrm>
            <a:off x="9311381" y="5068718"/>
            <a:ext cx="125630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対象を選択</a:t>
            </a: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03E8F6B1-442E-9BC9-957D-EA9AC4D69E63}"/>
              </a:ext>
            </a:extLst>
          </p:cNvPr>
          <p:cNvSpPr txBox="1"/>
          <p:nvPr/>
        </p:nvSpPr>
        <p:spPr>
          <a:xfrm>
            <a:off x="7435520" y="4787078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965D154E-4655-FE10-797E-9EB7CA05032E}"/>
              </a:ext>
            </a:extLst>
          </p:cNvPr>
          <p:cNvSpPr/>
          <p:nvPr/>
        </p:nvSpPr>
        <p:spPr>
          <a:xfrm>
            <a:off x="9309059" y="2829942"/>
            <a:ext cx="125862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行動を選択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4AC99B7-4D75-87F5-FE8D-79A072DB02FF}"/>
              </a:ext>
            </a:extLst>
          </p:cNvPr>
          <p:cNvSpPr/>
          <p:nvPr/>
        </p:nvSpPr>
        <p:spPr>
          <a:xfrm>
            <a:off x="9311380" y="3081061"/>
            <a:ext cx="1256302" cy="2511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対象を選択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F32A8DD-C8DF-516A-994F-E32140DC7A3F}"/>
              </a:ext>
            </a:extLst>
          </p:cNvPr>
          <p:cNvSpPr txBox="1"/>
          <p:nvPr/>
        </p:nvSpPr>
        <p:spPr>
          <a:xfrm>
            <a:off x="7435519" y="2799421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3854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93419-6127-7B83-602C-2A8EF3C37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31BDC2-0364-8925-C96A-65D6188F1BAF}"/>
              </a:ext>
            </a:extLst>
          </p:cNvPr>
          <p:cNvSpPr txBox="1"/>
          <p:nvPr/>
        </p:nvSpPr>
        <p:spPr>
          <a:xfrm>
            <a:off x="110835" y="398"/>
            <a:ext cx="950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判定画面（ファーム）</a:t>
            </a:r>
            <a:br>
              <a:rPr kumimoji="1" lang="en-US" altLang="ja-JP" dirty="0"/>
            </a:br>
            <a:r>
              <a:rPr lang="ja-JP" altLang="en-US" dirty="0"/>
              <a:t>攻撃：攻撃を行う　ダイス判定を行う</a:t>
            </a:r>
            <a:endParaRPr lang="en-US" altLang="ja-JP" dirty="0"/>
          </a:p>
          <a:p>
            <a:r>
              <a:rPr kumimoji="1" lang="ja-JP" altLang="en-US" dirty="0"/>
              <a:t>回避：回避を行う　ダイス判定を行う</a:t>
            </a:r>
            <a:endParaRPr kumimoji="1" lang="en-US" altLang="ja-JP" dirty="0"/>
          </a:p>
          <a:p>
            <a:r>
              <a:rPr kumimoji="1" lang="ja-JP" altLang="en-US" dirty="0"/>
              <a:t>次へ：攻撃、回避判定を行い、次の行動へ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CF42FA4-D54C-EBC2-52D2-DAA7371CE502}"/>
              </a:ext>
            </a:extLst>
          </p:cNvPr>
          <p:cNvSpPr/>
          <p:nvPr/>
        </p:nvSpPr>
        <p:spPr>
          <a:xfrm>
            <a:off x="1791855" y="1200727"/>
            <a:ext cx="8783781" cy="509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レーン戦フェーズ　ラウンド：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979FC1-3457-008C-E071-4B9CD54CC82E}"/>
              </a:ext>
            </a:extLst>
          </p:cNvPr>
          <p:cNvSpPr/>
          <p:nvPr/>
        </p:nvSpPr>
        <p:spPr>
          <a:xfrm>
            <a:off x="1787213" y="1709840"/>
            <a:ext cx="2808424" cy="404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TOP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JG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ja-JP" dirty="0"/>
              <a:t>MID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ADC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SUP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27323A4-CF27-5D88-5070-47B1A2A7E7F3}"/>
              </a:ext>
            </a:extLst>
          </p:cNvPr>
          <p:cNvSpPr txBox="1"/>
          <p:nvPr/>
        </p:nvSpPr>
        <p:spPr>
          <a:xfrm>
            <a:off x="1791856" y="1707890"/>
            <a:ext cx="28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BLUE TEAM</a:t>
            </a:r>
            <a:r>
              <a:rPr kumimoji="1" lang="ja-JP" altLang="en-US" dirty="0"/>
              <a:t>　タワー</a:t>
            </a:r>
            <a:r>
              <a:rPr lang="ja-JP" altLang="en-US" dirty="0"/>
              <a:t>：</a:t>
            </a:r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EF3D31D-900B-4B2A-98F4-3D819023EE1A}"/>
              </a:ext>
            </a:extLst>
          </p:cNvPr>
          <p:cNvSpPr txBox="1"/>
          <p:nvPr/>
        </p:nvSpPr>
        <p:spPr>
          <a:xfrm>
            <a:off x="2347273" y="2146959"/>
            <a:ext cx="1772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br>
              <a:rPr lang="en-US" altLang="ja-JP" sz="1400" dirty="0"/>
            </a:br>
            <a:r>
              <a:rPr lang="ja-JP" altLang="en-US" sz="1400" dirty="0"/>
              <a:t>アイテム：テスト</a:t>
            </a:r>
            <a:endParaRPr kumimoji="1" lang="ja-JP" altLang="en-US" sz="1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3B4F25-8918-9CA4-4580-DC3012C1D309}"/>
              </a:ext>
            </a:extLst>
          </p:cNvPr>
          <p:cNvSpPr txBox="1"/>
          <p:nvPr/>
        </p:nvSpPr>
        <p:spPr>
          <a:xfrm>
            <a:off x="2347273" y="344353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E1DA33-B4DA-27D1-FC4C-51DEE9B9FA9F}"/>
              </a:ext>
            </a:extLst>
          </p:cNvPr>
          <p:cNvSpPr txBox="1"/>
          <p:nvPr/>
        </p:nvSpPr>
        <p:spPr>
          <a:xfrm>
            <a:off x="2347273" y="418334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D8A2468-6F61-6A9D-9E95-0C77698A1069}"/>
              </a:ext>
            </a:extLst>
          </p:cNvPr>
          <p:cNvSpPr txBox="1"/>
          <p:nvPr/>
        </p:nvSpPr>
        <p:spPr>
          <a:xfrm>
            <a:off x="2347273" y="478805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0E6493B2-8159-4325-157C-7CC678BA7875}"/>
              </a:ext>
            </a:extLst>
          </p:cNvPr>
          <p:cNvSpPr txBox="1"/>
          <p:nvPr/>
        </p:nvSpPr>
        <p:spPr>
          <a:xfrm>
            <a:off x="2347272" y="282531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441BAAB-8BB0-2F28-3102-1D065878ED60}"/>
              </a:ext>
            </a:extLst>
          </p:cNvPr>
          <p:cNvSpPr/>
          <p:nvPr/>
        </p:nvSpPr>
        <p:spPr>
          <a:xfrm>
            <a:off x="7882067" y="1709839"/>
            <a:ext cx="2693803" cy="404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TOP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JG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ja-JP" dirty="0"/>
              <a:t>MID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ADC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SUP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5A8371B-752C-18D9-5773-7116B0258547}"/>
              </a:ext>
            </a:extLst>
          </p:cNvPr>
          <p:cNvSpPr txBox="1"/>
          <p:nvPr/>
        </p:nvSpPr>
        <p:spPr>
          <a:xfrm>
            <a:off x="7869236" y="1716693"/>
            <a:ext cx="26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RED</a:t>
            </a:r>
            <a:r>
              <a:rPr kumimoji="1" lang="en-US" altLang="ja-JP" dirty="0"/>
              <a:t> TEAM</a:t>
            </a:r>
            <a:r>
              <a:rPr kumimoji="1" lang="ja-JP" altLang="en-US" dirty="0"/>
              <a:t>　タワー</a:t>
            </a:r>
            <a:r>
              <a:rPr lang="ja-JP" altLang="en-US" dirty="0"/>
              <a:t>：</a:t>
            </a:r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08C12A1-D9AF-288E-EE00-90FFACF77566}"/>
              </a:ext>
            </a:extLst>
          </p:cNvPr>
          <p:cNvSpPr txBox="1"/>
          <p:nvPr/>
        </p:nvSpPr>
        <p:spPr>
          <a:xfrm>
            <a:off x="8538456" y="2146959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826C0FA8-0C8E-1C68-BC2E-0CE959885806}"/>
              </a:ext>
            </a:extLst>
          </p:cNvPr>
          <p:cNvSpPr txBox="1"/>
          <p:nvPr/>
        </p:nvSpPr>
        <p:spPr>
          <a:xfrm>
            <a:off x="8538456" y="3480241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CCB4CCA-2EB1-A337-69B8-AEAAEF3D960E}"/>
              </a:ext>
            </a:extLst>
          </p:cNvPr>
          <p:cNvSpPr txBox="1"/>
          <p:nvPr/>
        </p:nvSpPr>
        <p:spPr>
          <a:xfrm>
            <a:off x="8538455" y="418334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32E22F5-EE8D-2C02-5078-6FA665A1E18A}"/>
              </a:ext>
            </a:extLst>
          </p:cNvPr>
          <p:cNvSpPr txBox="1"/>
          <p:nvPr/>
        </p:nvSpPr>
        <p:spPr>
          <a:xfrm>
            <a:off x="8538454" y="4809128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E6F02AB-05CC-EEAD-AD27-2A099AF5C06A}"/>
              </a:ext>
            </a:extLst>
          </p:cNvPr>
          <p:cNvSpPr txBox="1"/>
          <p:nvPr/>
        </p:nvSpPr>
        <p:spPr>
          <a:xfrm>
            <a:off x="8538456" y="277274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59DA1DE-7BEA-7387-0C20-E3FD53185374}"/>
              </a:ext>
            </a:extLst>
          </p:cNvPr>
          <p:cNvSpPr/>
          <p:nvPr/>
        </p:nvSpPr>
        <p:spPr>
          <a:xfrm>
            <a:off x="4595403" y="5354414"/>
            <a:ext cx="3282021" cy="39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次へ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168DBE-47CE-6FC4-1F3F-9559571823F9}"/>
              </a:ext>
            </a:extLst>
          </p:cNvPr>
          <p:cNvSpPr/>
          <p:nvPr/>
        </p:nvSpPr>
        <p:spPr>
          <a:xfrm>
            <a:off x="5609220" y="2424983"/>
            <a:ext cx="1149049" cy="6955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キャラ名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52DFE64-6C47-D650-B07F-6C99EF36F878}"/>
              </a:ext>
            </a:extLst>
          </p:cNvPr>
          <p:cNvSpPr/>
          <p:nvPr/>
        </p:nvSpPr>
        <p:spPr>
          <a:xfrm>
            <a:off x="5024583" y="3406354"/>
            <a:ext cx="2376716" cy="69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ファームを行った</a:t>
            </a:r>
          </a:p>
        </p:txBody>
      </p:sp>
    </p:spTree>
    <p:extLst>
      <p:ext uri="{BB962C8B-B14F-4D97-AF65-F5344CB8AC3E}">
        <p14:creationId xmlns:p14="http://schemas.microsoft.com/office/powerpoint/2010/main" val="3110524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A02E2-61AB-C774-E3C8-029EDDC8B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7B5751-395B-9685-1F5E-9D611B4E08FB}"/>
              </a:ext>
            </a:extLst>
          </p:cNvPr>
          <p:cNvSpPr txBox="1"/>
          <p:nvPr/>
        </p:nvSpPr>
        <p:spPr>
          <a:xfrm>
            <a:off x="110835" y="398"/>
            <a:ext cx="950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判定画面（リコール）</a:t>
            </a:r>
            <a:br>
              <a:rPr kumimoji="1" lang="en-US" altLang="ja-JP" dirty="0"/>
            </a:br>
            <a:r>
              <a:rPr lang="ja-JP" altLang="en-US" dirty="0"/>
              <a:t>攻撃：攻撃を行う　ダイス判定を行う</a:t>
            </a:r>
            <a:endParaRPr lang="en-US" altLang="ja-JP" dirty="0"/>
          </a:p>
          <a:p>
            <a:r>
              <a:rPr kumimoji="1" lang="ja-JP" altLang="en-US" dirty="0"/>
              <a:t>回避：回避を行う　ダイス判定を行う</a:t>
            </a:r>
            <a:endParaRPr kumimoji="1" lang="en-US" altLang="ja-JP" dirty="0"/>
          </a:p>
          <a:p>
            <a:r>
              <a:rPr kumimoji="1" lang="ja-JP" altLang="en-US" dirty="0"/>
              <a:t>次へ：攻撃、回避判定を行い、次の行動へ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74C8EE6-4FDD-A363-A094-ABA96F2D77CB}"/>
              </a:ext>
            </a:extLst>
          </p:cNvPr>
          <p:cNvSpPr/>
          <p:nvPr/>
        </p:nvSpPr>
        <p:spPr>
          <a:xfrm>
            <a:off x="1791855" y="1200727"/>
            <a:ext cx="8783781" cy="509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レーン戦フェーズ　ラウンド：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960CEAC-B0A9-F21B-3287-A58D81E87F00}"/>
              </a:ext>
            </a:extLst>
          </p:cNvPr>
          <p:cNvSpPr/>
          <p:nvPr/>
        </p:nvSpPr>
        <p:spPr>
          <a:xfrm>
            <a:off x="1787213" y="1709840"/>
            <a:ext cx="2808424" cy="404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TOP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JG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ja-JP" dirty="0"/>
              <a:t>MID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ADC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SUP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18C3A58-6B66-E00D-0E25-7B7B19A3C440}"/>
              </a:ext>
            </a:extLst>
          </p:cNvPr>
          <p:cNvSpPr txBox="1"/>
          <p:nvPr/>
        </p:nvSpPr>
        <p:spPr>
          <a:xfrm>
            <a:off x="1791856" y="1707890"/>
            <a:ext cx="28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BLUE TEAM</a:t>
            </a:r>
            <a:r>
              <a:rPr kumimoji="1" lang="ja-JP" altLang="en-US" dirty="0"/>
              <a:t>　タワー</a:t>
            </a:r>
            <a:r>
              <a:rPr lang="ja-JP" altLang="en-US" dirty="0"/>
              <a:t>：</a:t>
            </a:r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50AC111-1CD6-FDE4-B5E1-E3B6ADC2EE6D}"/>
              </a:ext>
            </a:extLst>
          </p:cNvPr>
          <p:cNvSpPr txBox="1"/>
          <p:nvPr/>
        </p:nvSpPr>
        <p:spPr>
          <a:xfrm>
            <a:off x="2347273" y="2146959"/>
            <a:ext cx="1772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br>
              <a:rPr lang="en-US" altLang="ja-JP" sz="1400" dirty="0"/>
            </a:br>
            <a:r>
              <a:rPr lang="ja-JP" altLang="en-US" sz="1400" dirty="0"/>
              <a:t>アイテム：テスト</a:t>
            </a:r>
            <a:endParaRPr kumimoji="1" lang="ja-JP" altLang="en-US" sz="1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C1BD4A4-2F49-EF3A-9F72-7C0CBA6F44C4}"/>
              </a:ext>
            </a:extLst>
          </p:cNvPr>
          <p:cNvSpPr txBox="1"/>
          <p:nvPr/>
        </p:nvSpPr>
        <p:spPr>
          <a:xfrm>
            <a:off x="2347273" y="344353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952FF44-B0C5-495C-589D-403BC45C00AA}"/>
              </a:ext>
            </a:extLst>
          </p:cNvPr>
          <p:cNvSpPr txBox="1"/>
          <p:nvPr/>
        </p:nvSpPr>
        <p:spPr>
          <a:xfrm>
            <a:off x="2347273" y="418334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733715DE-F27C-29AB-8FCA-2E3967B2D793}"/>
              </a:ext>
            </a:extLst>
          </p:cNvPr>
          <p:cNvSpPr txBox="1"/>
          <p:nvPr/>
        </p:nvSpPr>
        <p:spPr>
          <a:xfrm>
            <a:off x="2347273" y="478805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CECBEBF-1AA0-C70F-2DC9-2E4DBB60AB8C}"/>
              </a:ext>
            </a:extLst>
          </p:cNvPr>
          <p:cNvSpPr txBox="1"/>
          <p:nvPr/>
        </p:nvSpPr>
        <p:spPr>
          <a:xfrm>
            <a:off x="2347272" y="282531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484796B4-B42F-50B7-68E6-0814671672DB}"/>
              </a:ext>
            </a:extLst>
          </p:cNvPr>
          <p:cNvSpPr/>
          <p:nvPr/>
        </p:nvSpPr>
        <p:spPr>
          <a:xfrm>
            <a:off x="7882067" y="1709839"/>
            <a:ext cx="2693803" cy="404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TOP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JG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ja-JP" dirty="0"/>
              <a:t>MID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ADC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SUP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ADA4CDA-C23E-1D88-5E1D-3427D738D5F6}"/>
              </a:ext>
            </a:extLst>
          </p:cNvPr>
          <p:cNvSpPr txBox="1"/>
          <p:nvPr/>
        </p:nvSpPr>
        <p:spPr>
          <a:xfrm>
            <a:off x="7869236" y="1716693"/>
            <a:ext cx="26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RED</a:t>
            </a:r>
            <a:r>
              <a:rPr kumimoji="1" lang="en-US" altLang="ja-JP" dirty="0"/>
              <a:t> TEAM</a:t>
            </a:r>
            <a:r>
              <a:rPr kumimoji="1" lang="ja-JP" altLang="en-US" dirty="0"/>
              <a:t>　タワー</a:t>
            </a:r>
            <a:r>
              <a:rPr lang="ja-JP" altLang="en-US" dirty="0"/>
              <a:t>：</a:t>
            </a:r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72E7053-EDA2-E203-3A14-404FD5AA7CE3}"/>
              </a:ext>
            </a:extLst>
          </p:cNvPr>
          <p:cNvSpPr txBox="1"/>
          <p:nvPr/>
        </p:nvSpPr>
        <p:spPr>
          <a:xfrm>
            <a:off x="8538456" y="2146959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186447F-9AD7-20D4-A30B-E622855F46BD}"/>
              </a:ext>
            </a:extLst>
          </p:cNvPr>
          <p:cNvSpPr txBox="1"/>
          <p:nvPr/>
        </p:nvSpPr>
        <p:spPr>
          <a:xfrm>
            <a:off x="8538456" y="3480241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4B125FC-8DF4-57D0-FEE0-6935E9D74F41}"/>
              </a:ext>
            </a:extLst>
          </p:cNvPr>
          <p:cNvSpPr txBox="1"/>
          <p:nvPr/>
        </p:nvSpPr>
        <p:spPr>
          <a:xfrm>
            <a:off x="8538455" y="418334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767532E-3B0A-90DE-1F99-EAB3835C8E01}"/>
              </a:ext>
            </a:extLst>
          </p:cNvPr>
          <p:cNvSpPr txBox="1"/>
          <p:nvPr/>
        </p:nvSpPr>
        <p:spPr>
          <a:xfrm>
            <a:off x="8538454" y="4809128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7FD5DD52-2D96-ED20-72C4-9C59BC283229}"/>
              </a:ext>
            </a:extLst>
          </p:cNvPr>
          <p:cNvSpPr txBox="1"/>
          <p:nvPr/>
        </p:nvSpPr>
        <p:spPr>
          <a:xfrm>
            <a:off x="8538456" y="277274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C1E1223-15FF-A20A-3159-57AA4CF6EE4F}"/>
              </a:ext>
            </a:extLst>
          </p:cNvPr>
          <p:cNvSpPr/>
          <p:nvPr/>
        </p:nvSpPr>
        <p:spPr>
          <a:xfrm>
            <a:off x="4595403" y="5354414"/>
            <a:ext cx="3282021" cy="39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次へ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1218399-4E7E-4145-218A-7A8BD2674FF5}"/>
              </a:ext>
            </a:extLst>
          </p:cNvPr>
          <p:cNvSpPr/>
          <p:nvPr/>
        </p:nvSpPr>
        <p:spPr>
          <a:xfrm>
            <a:off x="5609220" y="1820769"/>
            <a:ext cx="1149049" cy="6955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キャラ名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6DA751D-54BC-43C0-198C-AD58C490B197}"/>
              </a:ext>
            </a:extLst>
          </p:cNvPr>
          <p:cNvSpPr/>
          <p:nvPr/>
        </p:nvSpPr>
        <p:spPr>
          <a:xfrm>
            <a:off x="5024583" y="3406354"/>
            <a:ext cx="2376716" cy="690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DF89E6F-13E4-A676-8474-22934D3F12F3}"/>
              </a:ext>
            </a:extLst>
          </p:cNvPr>
          <p:cNvSpPr/>
          <p:nvPr/>
        </p:nvSpPr>
        <p:spPr>
          <a:xfrm>
            <a:off x="5024583" y="3406477"/>
            <a:ext cx="2376716" cy="345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アイテム名入力</a:t>
            </a:r>
            <a:endParaRPr kumimoji="1" lang="ja-JP" altLang="en-US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4DBBEF6-F632-42D0-3724-A2766EA3F63F}"/>
              </a:ext>
            </a:extLst>
          </p:cNvPr>
          <p:cNvSpPr/>
          <p:nvPr/>
        </p:nvSpPr>
        <p:spPr>
          <a:xfrm>
            <a:off x="5020630" y="3751635"/>
            <a:ext cx="2376716" cy="345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アイテム効果を選択</a:t>
            </a:r>
          </a:p>
        </p:txBody>
      </p:sp>
    </p:spTree>
    <p:extLst>
      <p:ext uri="{BB962C8B-B14F-4D97-AF65-F5344CB8AC3E}">
        <p14:creationId xmlns:p14="http://schemas.microsoft.com/office/powerpoint/2010/main" val="157601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B146B-6571-BA22-6F38-3D5409FE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317C7B6-F109-9550-1E7D-955B49B4C3F0}"/>
              </a:ext>
            </a:extLst>
          </p:cNvPr>
          <p:cNvSpPr/>
          <p:nvPr/>
        </p:nvSpPr>
        <p:spPr>
          <a:xfrm>
            <a:off x="1791855" y="1200727"/>
            <a:ext cx="8783781" cy="4553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76A646-94B0-264F-0E72-E2236D6AF2B6}"/>
              </a:ext>
            </a:extLst>
          </p:cNvPr>
          <p:cNvSpPr txBox="1"/>
          <p:nvPr/>
        </p:nvSpPr>
        <p:spPr>
          <a:xfrm>
            <a:off x="110835" y="398"/>
            <a:ext cx="95088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判定画面（アタック）</a:t>
            </a:r>
            <a:br>
              <a:rPr kumimoji="1" lang="en-US" altLang="ja-JP" dirty="0"/>
            </a:br>
            <a:r>
              <a:rPr lang="ja-JP" altLang="en-US" dirty="0"/>
              <a:t>攻撃：攻撃を行う　ダイス判定を行う</a:t>
            </a:r>
            <a:endParaRPr lang="en-US" altLang="ja-JP" dirty="0"/>
          </a:p>
          <a:p>
            <a:r>
              <a:rPr kumimoji="1" lang="ja-JP" altLang="en-US" dirty="0"/>
              <a:t>回避：回避を行う　ダイス判定を行う</a:t>
            </a:r>
            <a:endParaRPr kumimoji="1" lang="en-US" altLang="ja-JP" dirty="0"/>
          </a:p>
          <a:p>
            <a:r>
              <a:rPr kumimoji="1" lang="ja-JP" altLang="en-US" dirty="0"/>
              <a:t>次へ：攻撃、回避判定を行い、次の行動へ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3C25D02-44E5-87B5-7D87-4E7DFA4DEFBB}"/>
              </a:ext>
            </a:extLst>
          </p:cNvPr>
          <p:cNvSpPr/>
          <p:nvPr/>
        </p:nvSpPr>
        <p:spPr>
          <a:xfrm>
            <a:off x="1791855" y="1200727"/>
            <a:ext cx="8783781" cy="5091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レーン戦フェーズ　ラウンド：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14F39F3-A517-EECA-B2D8-D8B8199F7299}"/>
              </a:ext>
            </a:extLst>
          </p:cNvPr>
          <p:cNvSpPr/>
          <p:nvPr/>
        </p:nvSpPr>
        <p:spPr>
          <a:xfrm>
            <a:off x="1787213" y="1709840"/>
            <a:ext cx="2808424" cy="404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TOP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JG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ja-JP" dirty="0"/>
              <a:t>MID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ADC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SUP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3A0337-36F6-0D6C-2DC2-FC4740044E8F}"/>
              </a:ext>
            </a:extLst>
          </p:cNvPr>
          <p:cNvSpPr txBox="1"/>
          <p:nvPr/>
        </p:nvSpPr>
        <p:spPr>
          <a:xfrm>
            <a:off x="1791856" y="1707890"/>
            <a:ext cx="2808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BLUE TEAM</a:t>
            </a:r>
            <a:r>
              <a:rPr kumimoji="1" lang="ja-JP" altLang="en-US" dirty="0"/>
              <a:t>　タワー</a:t>
            </a:r>
            <a:r>
              <a:rPr lang="ja-JP" altLang="en-US" dirty="0"/>
              <a:t>：</a:t>
            </a:r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FEB4933-D196-CEE2-1E3C-CF99D96849D5}"/>
              </a:ext>
            </a:extLst>
          </p:cNvPr>
          <p:cNvSpPr txBox="1"/>
          <p:nvPr/>
        </p:nvSpPr>
        <p:spPr>
          <a:xfrm>
            <a:off x="2347273" y="2146959"/>
            <a:ext cx="1772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br>
              <a:rPr lang="en-US" altLang="ja-JP" sz="1400" dirty="0"/>
            </a:br>
            <a:r>
              <a:rPr lang="ja-JP" altLang="en-US" sz="1400" dirty="0"/>
              <a:t>アイテム：テスト</a:t>
            </a:r>
            <a:endParaRPr kumimoji="1" lang="ja-JP" altLang="en-US" sz="1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B85FA77-A30F-4A12-2314-6DE1AAF7343A}"/>
              </a:ext>
            </a:extLst>
          </p:cNvPr>
          <p:cNvSpPr txBox="1"/>
          <p:nvPr/>
        </p:nvSpPr>
        <p:spPr>
          <a:xfrm>
            <a:off x="2347273" y="344353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405D2A4-55B0-6339-305E-6C5B18094872}"/>
              </a:ext>
            </a:extLst>
          </p:cNvPr>
          <p:cNvSpPr txBox="1"/>
          <p:nvPr/>
        </p:nvSpPr>
        <p:spPr>
          <a:xfrm>
            <a:off x="2347273" y="418334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177A1F48-D5AE-A9B8-B5BD-1424F531D19A}"/>
              </a:ext>
            </a:extLst>
          </p:cNvPr>
          <p:cNvSpPr txBox="1"/>
          <p:nvPr/>
        </p:nvSpPr>
        <p:spPr>
          <a:xfrm>
            <a:off x="2347273" y="478805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F272B84-E219-E197-262A-9DEC5ADFC78E}"/>
              </a:ext>
            </a:extLst>
          </p:cNvPr>
          <p:cNvSpPr txBox="1"/>
          <p:nvPr/>
        </p:nvSpPr>
        <p:spPr>
          <a:xfrm>
            <a:off x="2347272" y="282531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32B4B1A-6B9B-F442-FCF2-266B4BA21239}"/>
              </a:ext>
            </a:extLst>
          </p:cNvPr>
          <p:cNvSpPr/>
          <p:nvPr/>
        </p:nvSpPr>
        <p:spPr>
          <a:xfrm>
            <a:off x="7882067" y="1709839"/>
            <a:ext cx="2693803" cy="40444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TOP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JG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kumimoji="1"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ja-JP" dirty="0"/>
              <a:t>MID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altLang="ja-JP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kumimoji="1" lang="en-US" altLang="ja-JP" dirty="0"/>
              <a:t>ADC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kumimoji="1" lang="en-US" altLang="ja-JP" dirty="0"/>
            </a:br>
            <a:r>
              <a:rPr kumimoji="1" lang="en-US" altLang="ja-JP" dirty="0"/>
              <a:t>SUP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33369D0-36EA-BDB7-D491-471359D1739A}"/>
              </a:ext>
            </a:extLst>
          </p:cNvPr>
          <p:cNvSpPr txBox="1"/>
          <p:nvPr/>
        </p:nvSpPr>
        <p:spPr>
          <a:xfrm>
            <a:off x="7869236" y="1716693"/>
            <a:ext cx="265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RED</a:t>
            </a:r>
            <a:r>
              <a:rPr kumimoji="1" lang="en-US" altLang="ja-JP" dirty="0"/>
              <a:t> TEAM</a:t>
            </a:r>
            <a:r>
              <a:rPr kumimoji="1" lang="ja-JP" altLang="en-US" dirty="0"/>
              <a:t>　タワー</a:t>
            </a:r>
            <a:r>
              <a:rPr lang="ja-JP" altLang="en-US" dirty="0"/>
              <a:t>：</a:t>
            </a:r>
            <a:r>
              <a:rPr lang="en-US" altLang="ja-JP" dirty="0"/>
              <a:t>3</a:t>
            </a:r>
            <a:endParaRPr kumimoji="1" lang="en-US" altLang="ja-JP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907A6A9-F167-DC21-49B9-373DC93CB769}"/>
              </a:ext>
            </a:extLst>
          </p:cNvPr>
          <p:cNvSpPr txBox="1"/>
          <p:nvPr/>
        </p:nvSpPr>
        <p:spPr>
          <a:xfrm>
            <a:off x="8538456" y="2146959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669E196-AB1A-16DE-0C92-DA9CBADAD9F0}"/>
              </a:ext>
            </a:extLst>
          </p:cNvPr>
          <p:cNvSpPr txBox="1"/>
          <p:nvPr/>
        </p:nvSpPr>
        <p:spPr>
          <a:xfrm>
            <a:off x="8538456" y="3480241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2FFB64D-EB09-AA81-8C89-9F3316C473D2}"/>
              </a:ext>
            </a:extLst>
          </p:cNvPr>
          <p:cNvSpPr txBox="1"/>
          <p:nvPr/>
        </p:nvSpPr>
        <p:spPr>
          <a:xfrm>
            <a:off x="8538455" y="4183343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D3B0C41-03F2-A07F-5D1F-DFCD1BC4DDA5}"/>
              </a:ext>
            </a:extLst>
          </p:cNvPr>
          <p:cNvSpPr txBox="1"/>
          <p:nvPr/>
        </p:nvSpPr>
        <p:spPr>
          <a:xfrm>
            <a:off x="8538454" y="4809128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4783C5AC-31B9-587C-0510-59D0F725F7C8}"/>
              </a:ext>
            </a:extLst>
          </p:cNvPr>
          <p:cNvSpPr txBox="1"/>
          <p:nvPr/>
        </p:nvSpPr>
        <p:spPr>
          <a:xfrm>
            <a:off x="8538456" y="2772744"/>
            <a:ext cx="1772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HP:3</a:t>
            </a:r>
            <a:r>
              <a:rPr kumimoji="1" lang="ja-JP" altLang="en-US" sz="1400" dirty="0"/>
              <a:t>　</a:t>
            </a:r>
            <a:r>
              <a:rPr kumimoji="1" lang="en-US" altLang="ja-JP" sz="1400" dirty="0"/>
              <a:t>FP:3</a:t>
            </a:r>
            <a:br>
              <a:rPr kumimoji="1" lang="en-US" altLang="ja-JP" sz="1400" dirty="0"/>
            </a:br>
            <a:r>
              <a:rPr kumimoji="1" lang="ja-JP" altLang="en-US" sz="1400" dirty="0"/>
              <a:t>攻撃</a:t>
            </a:r>
            <a:r>
              <a:rPr lang="en-US" altLang="ja-JP" sz="1400" dirty="0"/>
              <a:t>2D6</a:t>
            </a:r>
            <a:r>
              <a:rPr lang="ja-JP" altLang="en-US" sz="1400" dirty="0"/>
              <a:t>　回避</a:t>
            </a:r>
            <a:r>
              <a:rPr lang="en-US" altLang="ja-JP" sz="1400" dirty="0"/>
              <a:t>1D6</a:t>
            </a:r>
            <a:endParaRPr kumimoji="1" lang="ja-JP" altLang="en-US" sz="1400" dirty="0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D2427F3-6410-CCFA-57B9-3C04D3DF8898}"/>
              </a:ext>
            </a:extLst>
          </p:cNvPr>
          <p:cNvSpPr/>
          <p:nvPr/>
        </p:nvSpPr>
        <p:spPr>
          <a:xfrm>
            <a:off x="4674930" y="1923538"/>
            <a:ext cx="1149049" cy="6955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キャラ名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C9A87BE-65AD-8E4F-7541-0EB77DB519B5}"/>
              </a:ext>
            </a:extLst>
          </p:cNvPr>
          <p:cNvSpPr/>
          <p:nvPr/>
        </p:nvSpPr>
        <p:spPr>
          <a:xfrm>
            <a:off x="6672412" y="1923538"/>
            <a:ext cx="1149049" cy="69552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対象</a:t>
            </a:r>
            <a:br>
              <a:rPr lang="en-US" altLang="ja-JP" sz="1200" dirty="0"/>
            </a:br>
            <a:r>
              <a:rPr lang="ja-JP" altLang="en-US" sz="1200" dirty="0"/>
              <a:t>キャラ名</a:t>
            </a:r>
            <a:endParaRPr kumimoji="1" lang="ja-JP" altLang="en-US" sz="12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266ABFA-EBC7-5FB7-3BB8-27F09997E4DB}"/>
              </a:ext>
            </a:extLst>
          </p:cNvPr>
          <p:cNvSpPr/>
          <p:nvPr/>
        </p:nvSpPr>
        <p:spPr>
          <a:xfrm>
            <a:off x="5823979" y="2146959"/>
            <a:ext cx="829746" cy="25409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384E1E8-025A-07B6-2D9B-A35E11CE332B}"/>
              </a:ext>
            </a:extLst>
          </p:cNvPr>
          <p:cNvSpPr/>
          <p:nvPr/>
        </p:nvSpPr>
        <p:spPr>
          <a:xfrm>
            <a:off x="4595637" y="2825314"/>
            <a:ext cx="1228342" cy="2322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D36F2FF-0E5F-31E6-FAFD-73573BC7D07A}"/>
              </a:ext>
            </a:extLst>
          </p:cNvPr>
          <p:cNvSpPr/>
          <p:nvPr/>
        </p:nvSpPr>
        <p:spPr>
          <a:xfrm>
            <a:off x="6653725" y="2825314"/>
            <a:ext cx="1228342" cy="23228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3ECADC-FD28-0F42-D107-936EA1F8C5AF}"/>
              </a:ext>
            </a:extLst>
          </p:cNvPr>
          <p:cNvSpPr txBox="1"/>
          <p:nvPr/>
        </p:nvSpPr>
        <p:spPr>
          <a:xfrm>
            <a:off x="4595403" y="2832758"/>
            <a:ext cx="122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攻撃</a:t>
            </a:r>
            <a:br>
              <a:rPr kumimoji="1" lang="en-US" altLang="ja-JP" dirty="0"/>
            </a:br>
            <a:r>
              <a:rPr kumimoji="1" lang="en-US" altLang="ja-JP" dirty="0"/>
              <a:t>2D6+3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726034-9DA1-3D6E-E4AA-6473633DED34}"/>
              </a:ext>
            </a:extLst>
          </p:cNvPr>
          <p:cNvSpPr txBox="1"/>
          <p:nvPr/>
        </p:nvSpPr>
        <p:spPr>
          <a:xfrm>
            <a:off x="6672412" y="2832758"/>
            <a:ext cx="122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回避</a:t>
            </a:r>
            <a:br>
              <a:rPr kumimoji="1" lang="en-US" altLang="ja-JP" dirty="0"/>
            </a:br>
            <a:r>
              <a:rPr kumimoji="1" lang="en-US" altLang="ja-JP" dirty="0"/>
              <a:t>1D6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A19FE95-026B-0FCE-9456-C48AA66150CC}"/>
              </a:ext>
            </a:extLst>
          </p:cNvPr>
          <p:cNvSpPr/>
          <p:nvPr/>
        </p:nvSpPr>
        <p:spPr>
          <a:xfrm>
            <a:off x="4775900" y="3966754"/>
            <a:ext cx="295862" cy="267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E477C34-A83C-B2A3-91F5-47D9530B3F65}"/>
              </a:ext>
            </a:extLst>
          </p:cNvPr>
          <p:cNvSpPr/>
          <p:nvPr/>
        </p:nvSpPr>
        <p:spPr>
          <a:xfrm>
            <a:off x="5303959" y="3966754"/>
            <a:ext cx="295862" cy="267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162DAD-25D1-9218-6676-14482A267BDF}"/>
              </a:ext>
            </a:extLst>
          </p:cNvPr>
          <p:cNvSpPr txBox="1"/>
          <p:nvPr/>
        </p:nvSpPr>
        <p:spPr>
          <a:xfrm>
            <a:off x="6665681" y="4778828"/>
            <a:ext cx="122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B59620-A4B5-C731-73BC-033BE67EE163}"/>
              </a:ext>
            </a:extLst>
          </p:cNvPr>
          <p:cNvSpPr/>
          <p:nvPr/>
        </p:nvSpPr>
        <p:spPr>
          <a:xfrm>
            <a:off x="7171332" y="4045753"/>
            <a:ext cx="295862" cy="2678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2F7D115-07B2-6361-A447-1F5550E863B3}"/>
              </a:ext>
            </a:extLst>
          </p:cNvPr>
          <p:cNvSpPr txBox="1"/>
          <p:nvPr/>
        </p:nvSpPr>
        <p:spPr>
          <a:xfrm>
            <a:off x="4588208" y="4778828"/>
            <a:ext cx="122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7D2D347-C822-78CE-DCA5-116C7C9DE4F5}"/>
              </a:ext>
            </a:extLst>
          </p:cNvPr>
          <p:cNvSpPr txBox="1"/>
          <p:nvPr/>
        </p:nvSpPr>
        <p:spPr>
          <a:xfrm>
            <a:off x="5891316" y="4121787"/>
            <a:ext cx="76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攻撃成功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BAC75EB-D344-16B0-D062-EE03B155D851}"/>
              </a:ext>
            </a:extLst>
          </p:cNvPr>
          <p:cNvSpPr/>
          <p:nvPr/>
        </p:nvSpPr>
        <p:spPr>
          <a:xfrm>
            <a:off x="4595403" y="5354414"/>
            <a:ext cx="3282021" cy="3998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次へ</a:t>
            </a:r>
          </a:p>
        </p:txBody>
      </p:sp>
    </p:spTree>
    <p:extLst>
      <p:ext uri="{BB962C8B-B14F-4D97-AF65-F5344CB8AC3E}">
        <p14:creationId xmlns:p14="http://schemas.microsoft.com/office/powerpoint/2010/main" val="251090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983</Words>
  <Application>Microsoft Office PowerPoint</Application>
  <PresentationFormat>ワイド画面</PresentationFormat>
  <Paragraphs>209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夕田 月口</dc:creator>
  <cp:lastModifiedBy>夕田 月口</cp:lastModifiedBy>
  <cp:revision>1</cp:revision>
  <dcterms:created xsi:type="dcterms:W3CDTF">2025-02-26T07:51:10Z</dcterms:created>
  <dcterms:modified xsi:type="dcterms:W3CDTF">2025-02-26T13:12:58Z</dcterms:modified>
</cp:coreProperties>
</file>