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4"/>
    <p:restoredTop sz="94718"/>
  </p:normalViewPr>
  <p:slideViewPr>
    <p:cSldViewPr snapToGrid="0" snapToObjects="1">
      <p:cViewPr>
        <p:scale>
          <a:sx n="149" d="100"/>
          <a:sy n="149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7/31/21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4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BE490-932F-44C7-9855-5C365895F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074" r="-1" b="1523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7047-D850-AB43-BDE1-E29B899A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rgbClr val="FFFFFF"/>
                </a:solidFill>
              </a:rPr>
              <a:t>MDR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511BF6-BC71-9944-A727-2938A5EB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電装とプログラミング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269358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5BFB-4431-3E4B-BE6A-C376F48E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サクセス・クライテリア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4B6E9-2819-A54D-83E3-15C9B708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ミニマム・サクセス　昇降が可能な機体製作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400"/>
              <a:t>フル・サクセス　ルール上安全な機体を昇降させる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400"/>
              <a:t>アドバンスド・サクセス　スピード賞をとる（推定速度</a:t>
            </a:r>
            <a:r>
              <a:rPr kumimoji="1" lang="en-US" altLang="ja-JP" sz="2400" dirty="0"/>
              <a:t>7m/s</a:t>
            </a:r>
            <a:r>
              <a:rPr kumimoji="1" lang="ja-JP" altLang="en-US" sz="2400"/>
              <a:t>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2021/05/01 </a:t>
            </a:r>
            <a:r>
              <a:rPr kumimoji="1" lang="ja-JP" altLang="en-US" sz="2400"/>
              <a:t>議事録参照</a:t>
            </a:r>
          </a:p>
        </p:txBody>
      </p:sp>
    </p:spTree>
    <p:extLst>
      <p:ext uri="{BB962C8B-B14F-4D97-AF65-F5344CB8AC3E}">
        <p14:creationId xmlns:p14="http://schemas.microsoft.com/office/powerpoint/2010/main" val="27347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2C229-47E9-8340-82C2-AF89D251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02" y="710286"/>
            <a:ext cx="1884998" cy="5435919"/>
          </a:xfrm>
        </p:spPr>
        <p:txBody>
          <a:bodyPr vert="eaVert"/>
          <a:lstStyle/>
          <a:p>
            <a:r>
              <a:rPr kumimoji="1" lang="ja-JP" altLang="en-US"/>
              <a:t>フローチャート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A013B1D-2724-E340-865B-3E61FFFD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295" y="1508"/>
            <a:ext cx="9704934" cy="6858000"/>
          </a:xfrm>
        </p:spPr>
      </p:pic>
    </p:spTree>
    <p:extLst>
      <p:ext uri="{BB962C8B-B14F-4D97-AF65-F5344CB8AC3E}">
        <p14:creationId xmlns:p14="http://schemas.microsoft.com/office/powerpoint/2010/main" val="29495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EA915-C1EE-CC46-9C73-3E627F75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34" y="815008"/>
            <a:ext cx="5289101" cy="735495"/>
          </a:xfrm>
        </p:spPr>
        <p:txBody>
          <a:bodyPr/>
          <a:lstStyle/>
          <a:p>
            <a:r>
              <a:rPr kumimoji="1" lang="ja-JP" altLang="en-US"/>
              <a:t>地上からの距離</a:t>
            </a:r>
            <a:br>
              <a:rPr kumimoji="1" lang="en-US" altLang="ja-JP" dirty="0"/>
            </a:br>
            <a:endParaRPr kumimoji="1" lang="ja-JP" altLang="en-US"/>
          </a:p>
        </p:txBody>
      </p:sp>
      <p:pic>
        <p:nvPicPr>
          <p:cNvPr id="5" name="コンテンツ プレースホルダー 4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E58A2481-6EFD-9242-B10A-0F7D53DD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518788" y="184788"/>
            <a:ext cx="6858000" cy="6488423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1CF1CF-A3D0-9E42-A358-4E2F94667CF8}"/>
              </a:ext>
            </a:extLst>
          </p:cNvPr>
          <p:cNvSpPr txBox="1"/>
          <p:nvPr/>
        </p:nvSpPr>
        <p:spPr>
          <a:xfrm>
            <a:off x="0" y="1550503"/>
            <a:ext cx="55460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１、フォトインタラプタにより、車輪の回転数を計測する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/>
              <a:t>２、傾斜を計るセンサ（ジャイロセンサ、加速度センサ、傾斜センサなど）を使用して地面に対して機体の角度を計る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/>
              <a:t>３、１と２を連続的なデータとして計算し、高さを求める（データ数はフォトインタラプタの限界値とする　例：スタートから地上</a:t>
            </a:r>
            <a:r>
              <a:rPr lang="en-US" altLang="ja-JP" sz="2400" dirty="0"/>
              <a:t>100m</a:t>
            </a:r>
            <a:r>
              <a:rPr lang="ja-JP" altLang="en-US" sz="2400"/>
              <a:t>までの計測値が</a:t>
            </a:r>
            <a:r>
              <a:rPr lang="en-US" altLang="ja-JP" sz="2400" i="1" dirty="0"/>
              <a:t>500</a:t>
            </a:r>
            <a:r>
              <a:rPr lang="ja-JP" altLang="en-US" sz="2400" i="1"/>
              <a:t>だとしたらデータ数は</a:t>
            </a:r>
            <a:r>
              <a:rPr lang="en-US" altLang="ja-JP" sz="2400" i="1" dirty="0"/>
              <a:t>500</a:t>
            </a:r>
            <a:r>
              <a:rPr lang="ja-JP" altLang="en-US" sz="2400"/>
              <a:t>）</a:t>
            </a:r>
            <a:endParaRPr lang="en-US" altLang="ja-JP" sz="24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33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A06FD-5E66-4A4C-9B49-10F36096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衝突の検知方法１　圧力センサ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A51D81-97C0-B342-B85A-F412638E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672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地上からの距離を頼りに極端に速度を落とし続ける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圧力センサにより衝突が検知する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ブレーキをかける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メリット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数値は検知しないので誤差はない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当たるまで止まらない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09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691D6-969C-7D41-AEDE-87788637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25367"/>
            <a:ext cx="11509513" cy="1325563"/>
          </a:xfrm>
        </p:spPr>
        <p:txBody>
          <a:bodyPr/>
          <a:lstStyle/>
          <a:p>
            <a:r>
              <a:rPr kumimoji="1" lang="ja-JP" altLang="en-US"/>
              <a:t>衝突の検知方法２　超音波センサ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098D2-BA79-BA4D-9E26-0CD7282D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地上からの距離を頼りに極端に速度を落とし続ける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超音波センサによりボタンとの距離を連続的に計る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ある程度の位置に達すればブレーキをかける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メリット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連続的に数値が出力されるので止まらないことはない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ボタンとの距離に誤差が出る可能性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FBD9-B8F9-AE4B-A9D0-C4424BB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のぼり　徐々に速度を落とす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C2423-73C8-3A47-8AEE-16737F77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ブレーキ使わない</a:t>
            </a:r>
            <a:endParaRPr kumimoji="1" lang="en-US" altLang="ja-JP" dirty="0"/>
          </a:p>
          <a:p>
            <a:r>
              <a:rPr kumimoji="1" lang="ja-JP" altLang="en-US"/>
              <a:t>進行方向に対しての力は発生する（モーター回す）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B4502-C7AE-C344-9738-47B6E86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おり　徐々に速度を落とす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FC3B1-1760-094A-AB8A-2CE573E1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ブレーキをかける　電磁（</a:t>
            </a:r>
            <a:r>
              <a:rPr kumimoji="1" lang="en-US" altLang="ja-JP" dirty="0"/>
              <a:t>PWM</a:t>
            </a:r>
            <a:r>
              <a:rPr kumimoji="1" lang="ja-JP" altLang="en-US"/>
              <a:t>制御）とディスクブレーキ</a:t>
            </a:r>
            <a:endParaRPr kumimoji="1" lang="en-US" altLang="ja-JP" dirty="0"/>
          </a:p>
          <a:p>
            <a:r>
              <a:rPr kumimoji="1" lang="ja-JP" altLang="en-US"/>
              <a:t>進行方向に対しての力は発生しない（モーター回さない）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429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C4642-8AB1-2E4C-BE64-2491A303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最終的な静止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C1841E-87A1-1440-B675-B299321C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センサの精度によって変わる</a:t>
            </a:r>
          </a:p>
        </p:txBody>
      </p:sp>
    </p:spTree>
    <p:extLst>
      <p:ext uri="{BB962C8B-B14F-4D97-AF65-F5344CB8AC3E}">
        <p14:creationId xmlns:p14="http://schemas.microsoft.com/office/powerpoint/2010/main" val="383913101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10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291</Words>
  <Application>Microsoft Macintosh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Meiryo</vt:lpstr>
      <vt:lpstr>Arial</vt:lpstr>
      <vt:lpstr>ConfettiVTI</vt:lpstr>
      <vt:lpstr>MDR</vt:lpstr>
      <vt:lpstr>サクセス・クライテリア</vt:lpstr>
      <vt:lpstr>フローチャート</vt:lpstr>
      <vt:lpstr>地上からの距離 </vt:lpstr>
      <vt:lpstr>衝突の検知方法１　圧力センサ</vt:lpstr>
      <vt:lpstr>衝突の検知方法２　超音波センサ</vt:lpstr>
      <vt:lpstr>のぼり　徐々に速度を落とす</vt:lpstr>
      <vt:lpstr>おり　徐々に速度を落とす</vt:lpstr>
      <vt:lpstr>最終的な静止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MDR</dc:title>
  <dc:creator>岩本　築樹 s1926013</dc:creator>
  <cp:lastModifiedBy>岩本　築樹 s1926013</cp:lastModifiedBy>
  <cp:revision>8</cp:revision>
  <dcterms:created xsi:type="dcterms:W3CDTF">2021-07-26T04:29:14Z</dcterms:created>
  <dcterms:modified xsi:type="dcterms:W3CDTF">2021-08-03T01:08:49Z</dcterms:modified>
</cp:coreProperties>
</file>