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Tirana Bus Usage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Demographics, Time Slots, and Bus Lines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Highest revenue generated by passengers aged 19-60.</a:t>
            </a:r>
          </a:p>
          <a:p>
            <a:r>
              <a:t>• Peak time slot: 07:00-10:00.</a:t>
            </a:r>
          </a:p>
          <a:p>
            <a:r>
              <a:t>• Bus Line 22 contributes most to total revenue.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Breakdown by Age Group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age_group</a:t>
            </a:r>
          </a:p>
          <a:p>
            <a:r>
              <a:t>0-18 vjeç       692280</a:t>
            </a:r>
          </a:p>
          <a:p>
            <a:r>
              <a:t>19-60 vjeç    11463920</a:t>
            </a:r>
          </a:p>
          <a:p>
            <a:r>
              <a:t>60+ vjeç        230840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Breakdown by Time Slot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time_slot</a:t>
            </a:r>
          </a:p>
          <a:p>
            <a:r>
              <a:t>07:00-10:00    3828000</a:t>
            </a:r>
          </a:p>
          <a:p>
            <a:r>
              <a:t>10:00-16:00    4300480</a:t>
            </a:r>
          </a:p>
          <a:p>
            <a:r>
              <a:t>16:00-19:00    4258560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Target marketing campaigns for age group 19-60.</a:t>
            </a:r>
          </a:p>
          <a:p>
            <a:r>
              <a:t>• Optimize services during peak times (07:00-10:00).</a:t>
            </a:r>
          </a:p>
          <a:p>
            <a:r>
              <a:t>• Focus on improving capacity for Bus Line 22.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