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Tirana Bus Usage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Usage Patterns, Demographics, and Time Slots for Better Urban Planning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explores bus usage patterns in Tirana, focusing on:</a:t>
            </a:r>
          </a:p>
          <a:p>
            <a:r>
              <a:t>- Revenue generation by age groups, time slots, and bus lines</a:t>
            </a:r>
          </a:p>
          <a:p>
            <a:r>
              <a:t>- Identifying peak times and high-performing bus lines</a:t>
            </a:r>
          </a:p>
          <a:p>
            <a:r>
              <a:t>- Recommendations to optimize services and enhance commuter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Breakdown by Age Group</a:t>
            </a:r>
          </a:p>
        </p:txBody>
      </p:sp>
      <p:pic>
        <p:nvPicPr>
          <p:cNvPr id="3" name="Picture 2" descr="age_group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Breakdown by Time Slot</a:t>
            </a:r>
          </a:p>
        </p:txBody>
      </p:sp>
      <p:pic>
        <p:nvPicPr>
          <p:cNvPr id="3" name="Picture 2" descr="time_slot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Bus Lines</a:t>
            </a:r>
          </a:p>
        </p:txBody>
      </p:sp>
      <p:pic>
        <p:nvPicPr>
          <p:cNvPr id="3" name="Picture 2" descr="top_bus_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Based on the analysis, we recommend:</a:t>
            </a:r>
          </a:p>
          <a:p>
            <a:r>
              <a:t>- Targeted marketing campaigns for age group 19-60</a:t>
            </a:r>
          </a:p>
          <a:p>
            <a:r>
              <a:t>- Increased bus frequency during peak hours (07:00-10:00)</a:t>
            </a:r>
          </a:p>
          <a:p>
            <a:r>
              <a:t>- Enhanced capacity and services for Bus Line 22</a:t>
            </a:r>
          </a:p>
          <a:p>
            <a:r>
              <a:t>- Implementing a dynamic pricing model to encourage off-peak travel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provides actionable insights for improving Tirana's public transportation system:</a:t>
            </a:r>
          </a:p>
          <a:p>
            <a:r>
              <a:t>- Enhanced commuter experience through optimized services</a:t>
            </a:r>
          </a:p>
          <a:p>
            <a:r>
              <a:t>- Improved revenue generation and operational efficiency</a:t>
            </a:r>
          </a:p>
          <a:p>
            <a:r>
              <a:t>- Data-driven planning for sustainable urban mobility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