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Objects="1">
      <p:cViewPr varScale="1">
        <p:scale>
          <a:sx n="58" d="100"/>
          <a:sy n="58" d="100"/>
        </p:scale>
        <p:origin x="102" y="60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A68F97"/>
          </a:solidFill>
          <a:ln w="889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종합설계기획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서찬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박지원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윤인경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이세희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빛번짐 방지 딥러닝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빛번짐 방지 안경이 존재하지만 안경을 사용해도 빛번짐이 심한 사람 존재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빛번짐으로 인해 야간에 운전을 못하는 사람들 존재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딥러닝을 이용하여 빛 번짐이 없는 영상을 제작하도록 함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야간에 운전을 못하는 사람들이나 라식</a:t>
            </a:r>
            <a:r>
              <a:rPr lang="en-US" altLang="ko-KR">
                <a:solidFill>
                  <a:srgbClr val="1F2024"/>
                </a:solidFill>
              </a:rPr>
              <a:t>/</a:t>
            </a:r>
            <a:r>
              <a:rPr lang="ko-KR" altLang="en-US">
                <a:solidFill>
                  <a:srgbClr val="1F2024"/>
                </a:solidFill>
              </a:rPr>
              <a:t>라섹으로 운전하기 힘들어하는 사람들에게 도움을 줄거라 예상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  <a:prstDash val="solid"/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운전자 안전을 파악하는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졸음운전을 방지하기 위해 사용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졸음 운전자가 일반적으로 보이는 특징</a:t>
            </a:r>
            <a:r>
              <a:rPr lang="en-US" altLang="ko-KR">
                <a:solidFill>
                  <a:srgbClr val="1F2024"/>
                </a:solidFill>
              </a:rPr>
              <a:t>(</a:t>
            </a:r>
            <a:r>
              <a:rPr lang="ko-KR" altLang="en-US">
                <a:solidFill>
                  <a:srgbClr val="1F2024"/>
                </a:solidFill>
              </a:rPr>
              <a:t>눈 깜빡임 등</a:t>
            </a:r>
            <a:r>
              <a:rPr lang="en-US" altLang="ko-KR">
                <a:solidFill>
                  <a:srgbClr val="1F2024"/>
                </a:solidFill>
              </a:rPr>
              <a:t>)</a:t>
            </a:r>
            <a:r>
              <a:rPr lang="ko-KR" altLang="en-US">
                <a:solidFill>
                  <a:srgbClr val="1F2024"/>
                </a:solidFill>
              </a:rPr>
              <a:t>을 파악하여 운전자에게 알람을 줌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졸음운전이라고 판단되면 짧은 기간동안 자율주행이 시행되도록 함</a:t>
            </a:r>
          </a:p>
          <a:p>
            <a:pPr marL="0" indent="0">
              <a:buNone/>
              <a:defRPr/>
            </a:pPr>
            <a:endParaRPr lang="ko-KR" altLang="en-US">
              <a:solidFill>
                <a:srgbClr val="1F202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  <a:prstDash val="solid"/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움직이는 쓰레기통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우리가 쓰레기통을 찾아다니는 번거로움이 있음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카메라로 쓰레기를 들고 있는 사람이나 쓰레기 쪽으로 이동</a:t>
            </a:r>
          </a:p>
          <a:p>
            <a:pPr>
              <a:defRPr/>
            </a:pPr>
            <a:r>
              <a:rPr lang="en-US" altLang="ko-KR">
                <a:solidFill>
                  <a:srgbClr val="1F2024"/>
                </a:solidFill>
              </a:rPr>
              <a:t>openCV</a:t>
            </a:r>
            <a:r>
              <a:rPr lang="ko-KR" altLang="en-US">
                <a:solidFill>
                  <a:srgbClr val="1F2024"/>
                </a:solidFill>
              </a:rPr>
              <a:t>를 이용한 영상분석 프로그램을 통해 사람과 쓰레기를 분류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이동뿐만 아니라 쓰레기가 보이면 자동 청소 </a:t>
            </a:r>
          </a:p>
          <a:p>
            <a:pPr marL="0" indent="0">
              <a:buNone/>
              <a:defRPr/>
            </a:pPr>
            <a:endParaRPr lang="ko-KR" altLang="en-US">
              <a:solidFill>
                <a:srgbClr val="1F2024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72889B-640D-0E71-F6B0-C18FDFBB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836" y="4260036"/>
            <a:ext cx="1858561" cy="18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  <a:prstDash val="solid"/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내 맘대로 코디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vert="horz" lIns="91440" tIns="45720" rIns="91440" bIns="45720" anchor="ctr" anchorCtr="0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무슨 옷을 입을지 고민하는 것을 없애기 위해 개발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본인 체형과 자신이 갖고 있는 옷 리스트를 등록하면 그 날의 날씨에 따라 어올리는 코디들을 샘플로 보여줌</a:t>
            </a:r>
          </a:p>
          <a:p>
            <a:pPr>
              <a:defRPr/>
            </a:pPr>
            <a:r>
              <a:rPr lang="en-US" altLang="ko-KR">
                <a:solidFill>
                  <a:srgbClr val="1F2024"/>
                </a:solidFill>
              </a:rPr>
              <a:t>openCV</a:t>
            </a:r>
            <a:r>
              <a:rPr lang="ko-KR" altLang="en-US">
                <a:solidFill>
                  <a:srgbClr val="1F2024"/>
                </a:solidFill>
              </a:rPr>
              <a:t>를 이용한 체형 분석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색 조합 알고리즘과 사람들이 올려놓은 코디 조합들을 학습시켜 자동적으로 날씨에 맞는 코디를 자신의 체형에 입히고 어울리는지 판별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8FE9A-69E8-4D11-682B-BF1D1D3F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20" y="274638"/>
            <a:ext cx="1095104" cy="2291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  <a:prstDash val="solid"/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운동 카메라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vert="horz" lIns="91440" tIns="45720" rIns="91440" bIns="45720" anchor="ctr" anchorCtr="0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운동 횟수를 세어주고 자세를 모니터링하여 자세가 어긋나면 알람을 울림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머신없이 하는 기구 옆에 카메라를 설치하여 학습 시켜놓은 자세에 맞는 운동을 할 시 카운트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자세가 올바르지 않으면 스피커로 주의사항을 알려주거나 모니터 화면에 관련 운동 영상 정보를 뜨게 함</a:t>
            </a:r>
          </a:p>
        </p:txBody>
      </p:sp>
      <p:pic>
        <p:nvPicPr>
          <p:cNvPr id="3" name="Picture 2" descr="헬스기구, 헬스보충제 전문 쇼핑몰입니다.">
            <a:extLst>
              <a:ext uri="{FF2B5EF4-FFF2-40B4-BE49-F238E27FC236}">
                <a16:creationId xmlns:a16="http://schemas.microsoft.com/office/drawing/2014/main" id="{ED5214A2-A5EC-9500-4E41-6C194BED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89" y="319812"/>
            <a:ext cx="1944127" cy="19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  <a:latin typeface="한컴 고딕"/>
                <a:ea typeface="한컴 고딕"/>
              </a:rPr>
              <a:t>시각 </a:t>
            </a:r>
            <a:r>
              <a:rPr lang="ko-KR" altLang="en-US" dirty="0">
                <a:solidFill>
                  <a:srgbClr val="1F202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장애인</a:t>
            </a:r>
            <a:r>
              <a:rPr lang="ko-KR" altLang="en-US" dirty="0">
                <a:solidFill>
                  <a:srgbClr val="1F2024"/>
                </a:solidFill>
                <a:latin typeface="한컴 고딕"/>
                <a:ea typeface="한컴 고딕"/>
              </a:rPr>
              <a:t> 지하철지도</a:t>
            </a:r>
            <a:endParaRPr lang="ko-KR" altLang="en-US" dirty="0">
              <a:solidFill>
                <a:srgbClr val="1F2024"/>
              </a:solidFill>
              <a:latin typeface="한컴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 cap="rnd">
            <a:solidFill>
              <a:srgbClr val="4B4952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/>
        </p:spPr>
        <p:txBody>
          <a:bodyPr anchor="ctr" anchorCtr="0"/>
          <a:lstStyle/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  <a:ea typeface="한컴 고딕"/>
              </a:rPr>
              <a:t>시각장애인 분들은 지하철을 이용할 때 불편함이 큼</a:t>
            </a:r>
            <a:r>
              <a:rPr lang="en-US" altLang="ko-KR" dirty="0">
                <a:solidFill>
                  <a:srgbClr val="1F2024"/>
                </a:solidFill>
                <a:ea typeface="한컴 고딕"/>
              </a:rPr>
              <a:t>.</a:t>
            </a:r>
            <a:endParaRPr lang="en-US" altLang="ko-KR" dirty="0">
              <a:solidFill>
                <a:srgbClr val="1F2024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  <a:ea typeface="한컴 고딕"/>
              </a:rPr>
              <a:t>일반 사람들도 어려워하는 지하철</a:t>
            </a:r>
            <a:endParaRPr lang="ko-KR" altLang="en-US" dirty="0">
              <a:solidFill>
                <a:srgbClr val="1F2024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  <a:ea typeface="한컴 고딕"/>
              </a:rPr>
              <a:t>실제 이용하는 모습을 본 적이 </a:t>
            </a:r>
            <a:r>
              <a:rPr lang="ko-KR" altLang="en-US" dirty="0" err="1">
                <a:solidFill>
                  <a:srgbClr val="1F2024"/>
                </a:solidFill>
                <a:ea typeface="한컴 고딕"/>
              </a:rPr>
              <a:t>드뭄</a:t>
            </a:r>
            <a:endParaRPr lang="ko-KR" altLang="en-US" dirty="0">
              <a:solidFill>
                <a:srgbClr val="1F2024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  <a:ea typeface="한컴 고딕"/>
              </a:rPr>
              <a:t>시내 지하철의 지도를 다운로드를 받아 시각장애인 분들이 그 앱을 통해 출발지와 목적지를 설정하여 도움을 줄 수 있도록 제작</a:t>
            </a:r>
            <a:endParaRPr lang="ko-KR" altLang="en-US" dirty="0">
              <a:solidFill>
                <a:srgbClr val="1F202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</a:rPr>
              <a:t>초보운전자</a:t>
            </a:r>
            <a:r>
              <a:rPr lang="en-US" altLang="ko-KR" dirty="0">
                <a:solidFill>
                  <a:srgbClr val="1F2024"/>
                </a:solidFill>
              </a:rPr>
              <a:t>(</a:t>
            </a:r>
            <a:r>
              <a:rPr lang="ko-KR" altLang="en-US" dirty="0">
                <a:solidFill>
                  <a:srgbClr val="1F2024"/>
                </a:solidFill>
              </a:rPr>
              <a:t>어르신</a:t>
            </a:r>
            <a:r>
              <a:rPr lang="en-US" altLang="ko-KR" dirty="0">
                <a:solidFill>
                  <a:srgbClr val="1F2024"/>
                </a:solidFill>
              </a:rPr>
              <a:t>)</a:t>
            </a:r>
            <a:r>
              <a:rPr lang="ko-KR" altLang="en-US" dirty="0">
                <a:solidFill>
                  <a:srgbClr val="1F2024"/>
                </a:solidFill>
              </a:rPr>
              <a:t> 도우미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</a:rPr>
              <a:t>초보운전자나 어르신 분들은 자신이 현제 어떻게 운전하고 있는지 모를 수도 있음</a:t>
            </a:r>
          </a:p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</a:rPr>
              <a:t>현제 자신의 위치나 주변 상황을 알려 줄 수 있는 영상 정보를 차 앞 유리창에 띄움</a:t>
            </a:r>
          </a:p>
          <a:p>
            <a:pPr>
              <a:defRPr/>
            </a:pPr>
            <a:r>
              <a:rPr lang="ko-KR" altLang="en-US" dirty="0">
                <a:solidFill>
                  <a:srgbClr val="1F2024"/>
                </a:solidFill>
              </a:rPr>
              <a:t>주변 자동차의 위치 정보나 구급차</a:t>
            </a:r>
            <a:r>
              <a:rPr lang="en-US" altLang="ko-KR" dirty="0">
                <a:solidFill>
                  <a:srgbClr val="1F2024"/>
                </a:solidFill>
                <a:cs typeface="함초롬돋움"/>
              </a:rPr>
              <a:t>,</a:t>
            </a:r>
            <a:r>
              <a:rPr lang="ko-KR" altLang="en-US" dirty="0">
                <a:solidFill>
                  <a:srgbClr val="1F2024"/>
                </a:solidFill>
              </a:rPr>
              <a:t> 소방차등의 정보도 출력하도록 설정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고라니 예방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급작스럽게 뛰어나오는 생명체를 감지하도록 예방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시골길의 고라니나 맷돼지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골목길의 사람들이나 동물들을 감지하도록 설정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전신주를 이용하여 전신주 근처에 생명체가 있으면 감지하고 신호를 보내도록 제작한다</a:t>
            </a:r>
            <a:r>
              <a:rPr lang="en-US" altLang="ko-KR">
                <a:solidFill>
                  <a:srgbClr val="1F2024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ko-KR" altLang="en-US">
              <a:solidFill>
                <a:srgbClr val="1F202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도로 </a:t>
            </a:r>
            <a:r>
              <a:rPr lang="en-US" altLang="ko-KR">
                <a:solidFill>
                  <a:srgbClr val="1F2024"/>
                </a:solidFill>
              </a:rPr>
              <a:t>CCTV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현재 도로 </a:t>
            </a:r>
            <a:r>
              <a:rPr lang="en-US" altLang="ko-KR">
                <a:solidFill>
                  <a:srgbClr val="1F2024"/>
                </a:solidFill>
              </a:rPr>
              <a:t>CCTV</a:t>
            </a:r>
            <a:r>
              <a:rPr lang="ko-KR" altLang="en-US">
                <a:solidFill>
                  <a:srgbClr val="1F2024"/>
                </a:solidFill>
              </a:rPr>
              <a:t>는 오토바이나 스포츠카의 번호판을 잘 인식하지 못함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앞면에 거울을 달아 후면을 찍을 수 있도록 함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영상 처리와 인공지능을 이용해 자동차 번호판 인식률을 높인다</a:t>
            </a:r>
            <a:r>
              <a:rPr lang="en-US" altLang="ko-KR">
                <a:solidFill>
                  <a:srgbClr val="1F2024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1F2024"/>
                </a:solidFill>
              </a:rPr>
              <a:t>자율주행 휠체어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병원 내부가 복잡한 경우 이동 장소를 찾기 힘듬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병원 내부를 자율주행으로 이동하는 휠체어가 있다면 환자들이 안전하게 이동을 할 수 있고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추가적인 인력 </a:t>
            </a:r>
            <a:r>
              <a:rPr lang="en-US" altLang="ko-KR">
                <a:solidFill>
                  <a:srgbClr val="1F2024"/>
                </a:solidFill>
              </a:rPr>
              <a:t>X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휠체어를 관리하는 중앙 서버로 환자들의 위치와 상태를 파악하여 위급 상황이 발생했을 시에 바로 조치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정리정돈 로봇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로봇 청소기를 돌릴 때 다양한 물건들이 떨어져 있음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로봇 청소기는 이런 것들을 피해서 지나가기에 청소를 할 때 바닥에 있는 물건들을 치워 주어야 함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선반 위나 가구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책상 위의 물건들을 정리정돈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이불을 개주며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옷걸이에 걸어야 하는 옷과 아닌 것을 분리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책을 책꽂이에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펜은 필통속으로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쓰레기는 쓰레기통으로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나머지는 사용자가 지정한 위치에 넣는다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높은 선반 로봇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아이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키가 작은 사람들을 위한 로봇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의자 위에 올라가 위험한 상황이 발생하기도 함</a:t>
            </a:r>
            <a:r>
              <a:rPr lang="en-US" altLang="ko-KR">
                <a:solidFill>
                  <a:srgbClr val="1F2024"/>
                </a:solidFill>
              </a:rPr>
              <a:t>.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아이와 키가 작은 사람들도 공간 활용과 수납을 위해 높은 선반용 로봇을 개발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물건을 쉽게 정리하고 꺼낼 수 있으며 안전사고 위험 감소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A68F97"/>
          </a:solidFill>
          <a:ln w="63500">
            <a:solidFill>
              <a:srgbClr val="004F4D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시각 장애인용 초록불 지도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rgbClr val="A68F97"/>
          </a:solidFill>
          <a:ln w="63500">
            <a:solidFill>
              <a:srgbClr val="4B4952"/>
            </a:solidFill>
          </a:ln>
        </p:spPr>
        <p:txBody>
          <a:bodyPr anchor="ctr" anchorCtr="0"/>
          <a:lstStyle/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서울맹학교 인근의 횡단보도에도 보행신호등과 음향신호기 부재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시각장애인들은 음향신호기 확대 설치</a:t>
            </a:r>
            <a:r>
              <a:rPr lang="en-US" altLang="ko-KR">
                <a:solidFill>
                  <a:srgbClr val="1F2024"/>
                </a:solidFill>
              </a:rPr>
              <a:t>,</a:t>
            </a:r>
            <a:r>
              <a:rPr lang="ko-KR" altLang="en-US">
                <a:solidFill>
                  <a:srgbClr val="1F2024"/>
                </a:solidFill>
              </a:rPr>
              <a:t> 바닥 센서 설치 등을 요구한다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비신호 횡단보도는 주로 유동인구가 적은 곳에 위치해 다른 보행자의 도움을 받기도 어려움</a:t>
            </a:r>
          </a:p>
          <a:p>
            <a:pPr>
              <a:defRPr/>
            </a:pPr>
            <a:r>
              <a:rPr lang="ko-KR" altLang="en-US">
                <a:solidFill>
                  <a:srgbClr val="1F2024"/>
                </a:solidFill>
              </a:rPr>
              <a:t>비신호 횡단보도 인근 차도 바닥에 센서 등을 설치해 주변에 차량이 오면 소리나 빛으로 알람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515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한컴 고딕</vt:lpstr>
      <vt:lpstr>함초롬돋움</vt:lpstr>
      <vt:lpstr>Arial</vt:lpstr>
      <vt:lpstr>한컴오피스</vt:lpstr>
      <vt:lpstr>종합설계기획</vt:lpstr>
      <vt:lpstr>시각 장애인 지하철지도</vt:lpstr>
      <vt:lpstr>초보운전자(어르신) 도우미</vt:lpstr>
      <vt:lpstr>고라니 예방</vt:lpstr>
      <vt:lpstr>도로 CCTV</vt:lpstr>
      <vt:lpstr>자율주행 휠체어</vt:lpstr>
      <vt:lpstr>정리정돈 로봇</vt:lpstr>
      <vt:lpstr>높은 선반 로봇</vt:lpstr>
      <vt:lpstr>시각 장애인용 초록불 지도</vt:lpstr>
      <vt:lpstr>빛번짐 방지 딥러닝</vt:lpstr>
      <vt:lpstr>운전자 안전을 파악하는 기술</vt:lpstr>
      <vt:lpstr>움직이는 쓰레기통</vt:lpstr>
      <vt:lpstr>내 맘대로 코디</vt:lpstr>
      <vt:lpstr>운동 카메라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종합설계기획</dc:title>
  <dc:creator>tifhe</dc:creator>
  <cp:lastModifiedBy>이세희(2020146025)</cp:lastModifiedBy>
  <cp:revision>20</cp:revision>
  <dcterms:created xsi:type="dcterms:W3CDTF">2022-10-10T06:21:54Z</dcterms:created>
  <dcterms:modified xsi:type="dcterms:W3CDTF">2022-10-16T12:22:52Z</dcterms:modified>
  <cp:version>1000.0000.01</cp:version>
</cp:coreProperties>
</file>