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73E1B-70F0-E8B8-FF0E-1818CA04A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145191-792F-D72D-9019-8B0C4E6E8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E142B-00D6-5CBF-8B9C-57AC00B9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13D-F301-4C9B-9817-763353EE9439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D09E0-7672-8DED-EB0B-A5745394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3F1F3-1FAD-CCA2-756C-D58F2C69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2349-BA54-4A4D-B930-665EE31CD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6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3B0DB-FA57-0C09-DF4C-DB1365AE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11549-3C78-1243-38E4-1CB6C507D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D5F49-0B31-5892-13E6-76279B0D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13D-F301-4C9B-9817-763353EE9439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EC13B-A7B7-58AE-F543-57B4F59B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34C57-BBB4-4B95-3CBC-3BE52749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2349-BA54-4A4D-B930-665EE31CD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6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04E85A-CCEE-C80A-E6F4-1504E2BEB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550A49-FAFF-4F78-2773-ED757C434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B396C-9519-76E7-659E-4A7E0F2D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13D-F301-4C9B-9817-763353EE9439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3897C-97CF-E727-3B8A-B69550EA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E7922-53A8-BA81-74BF-7B767EED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2349-BA54-4A4D-B930-665EE31CD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3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ACB14-FDB7-4F6F-FE73-3330A923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A954F-414B-322C-1005-FBDE208D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26934-F8DA-5F8D-C09D-AEA81D0B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13D-F301-4C9B-9817-763353EE9439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983FA-D021-2BF0-4426-5DABCAD4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6A984-F885-E1F4-2A86-EF5484F0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2349-BA54-4A4D-B930-665EE31CD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6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6004-F62F-7D31-49EB-CA3ABB0D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87CC6C-16D8-E285-8DA9-AEBA298B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C3D5A-DDB3-DE2A-C29D-ABE24233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13D-F301-4C9B-9817-763353EE9439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A9C94-82A0-A010-09F3-7196239D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510E1-BE0A-3298-EC57-8525B444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2349-BA54-4A4D-B930-665EE31CD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9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CB170-F5C2-CD0D-A686-6A6845D0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8EED7-A938-32F6-D58A-8E8AADACD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E685AE-0BA6-F658-D92A-CAFB88511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6C6ED-0DF4-22A4-EA88-22457F0E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13D-F301-4C9B-9817-763353EE9439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61407-2F51-7C27-5557-C67DC9CC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0B7AE-2A40-7C8D-6D8A-228AEFF0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2349-BA54-4A4D-B930-665EE31CD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7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F732-39DF-3D99-3A2C-857DDA40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FD1C7F-82E3-7A32-1D30-F2C461D1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D27718-1EFE-2930-660F-F12537929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323E01-2CD8-A75C-7112-B7255A881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3DA99-82B0-73C6-52CE-9B85EA87A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124BDB-A6A1-1537-CAF1-6A35193A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13D-F301-4C9B-9817-763353EE9439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FD9B0C-FC84-3FE6-39FD-BF5E1BFB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5ED664-F24E-4068-8453-751BF727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2349-BA54-4A4D-B930-665EE31CD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9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92BC8-4D74-95E6-AAEB-911A909D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D03538-DB87-1700-C915-FECD5BC1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13D-F301-4C9B-9817-763353EE9439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E5229-52D9-68CF-0D48-3F56F93D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BDD93F-F482-A320-FF29-A2D434D3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2349-BA54-4A4D-B930-665EE31CD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79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C73BE6-7B2F-40FF-99C4-BB33B4C3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13D-F301-4C9B-9817-763353EE9439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430D2F-A82D-187C-F4B2-E164C9D5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C722F0-019D-D823-A65B-6805B3FB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2349-BA54-4A4D-B930-665EE31CD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8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395CD-775C-D3B4-1E3B-91CABB1F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588A2-A48A-89D3-AE90-E5848F71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C0B368-0E0A-F1D9-E1DB-1DC512012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4C211-3726-BF95-B83E-142EA02C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13D-F301-4C9B-9817-763353EE9439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37F073-9FC8-588C-F996-78B7CD28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446AC-A432-F662-4D27-A7CBA2C0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2349-BA54-4A4D-B930-665EE31CD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2E8DD-A90F-A7DA-11F7-E0C93ED8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7ADC3D-6809-5791-1213-5C7DFA01B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7553A-72A3-7835-3076-403E7B6A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C32D37-5F31-DB3E-7681-F370B5A0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13D-F301-4C9B-9817-763353EE9439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2253C-C4A7-EADC-274B-E1FBAF22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930BF-E97E-0584-CBB7-141AF4BA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2349-BA54-4A4D-B930-665EE31CD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1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34D028-8F7C-82BC-D385-312E5E41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97F0B-7C5A-1D94-D8C5-8F1893B61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D9B8C-7C58-D336-9418-21150AE56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B13D-F301-4C9B-9817-763353EE9439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13386-B4EE-0C28-7BF0-4D312C7C4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B719F-FAAC-00D3-3AB2-AC204F4E8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2349-BA54-4A4D-B930-665EE31CD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2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4EFC4-4427-6897-8321-3503FA2AD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기숙사 자율주행 로봇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8724F8-67BE-6D67-6E6E-FE02CFAB6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종합설계기획</a:t>
            </a:r>
            <a:r>
              <a:rPr lang="en-US" altLang="ko-KR" dirty="0"/>
              <a:t>_2_(1)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07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596AA-2C83-E02B-71E6-426A2994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엘리베이터 안에 있는 버튼을 누르는 방법</a:t>
            </a:r>
            <a:r>
              <a:rPr lang="en-US" altLang="ko-KR" dirty="0"/>
              <a:t>?(2</a:t>
            </a:r>
            <a:r>
              <a:rPr lang="ko-KR" altLang="en-US" dirty="0"/>
              <a:t>번과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949F2-4249-FEAA-94F3-4D99B265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4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0CC63-8F09-139A-10D2-3691CCE3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올바른 층수에 갔다는 것을 어떻게 </a:t>
            </a:r>
            <a:r>
              <a:rPr lang="ko-KR" altLang="en-US" dirty="0" err="1"/>
              <a:t>확인해야할까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25323-6216-B77E-F963-5AC0CC124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누른 엘리베이터 버튼과 엘리베이터 </a:t>
            </a:r>
            <a:r>
              <a:rPr lang="en-US" altLang="ko-KR" dirty="0"/>
              <a:t>LCD</a:t>
            </a:r>
            <a:r>
              <a:rPr lang="ko-KR" altLang="en-US" dirty="0"/>
              <a:t>에 찍힌 숫자와 </a:t>
            </a:r>
            <a:r>
              <a:rPr lang="ko-KR" altLang="en-US" dirty="0" err="1"/>
              <a:t>일치해야지만</a:t>
            </a:r>
            <a:r>
              <a:rPr lang="ko-KR" altLang="en-US" dirty="0"/>
              <a:t> 정확한 층수에 도착했다고 알 수 있음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카메라 두대 정도 필요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LCD</a:t>
            </a:r>
            <a:r>
              <a:rPr lang="ko-KR" altLang="en-US" dirty="0"/>
              <a:t>를 바라보는 카메라 하나</a:t>
            </a:r>
            <a:r>
              <a:rPr lang="en-US" altLang="ko-KR" dirty="0"/>
              <a:t>, </a:t>
            </a:r>
            <a:r>
              <a:rPr lang="ko-KR" altLang="en-US" dirty="0"/>
              <a:t>버튼을 인식하는 카메라 하나</a:t>
            </a:r>
          </a:p>
        </p:txBody>
      </p:sp>
    </p:spTree>
    <p:extLst>
      <p:ext uri="{BB962C8B-B14F-4D97-AF65-F5344CB8AC3E}">
        <p14:creationId xmlns:p14="http://schemas.microsoft.com/office/powerpoint/2010/main" val="149215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47F24-B6AE-8AEC-ED40-331872CB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엘리베이터 안에서 어떻게 내릴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2A0C8-7486-38CF-3245-74DF958F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2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B73A3-EAC7-C7A8-3034-48216887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가격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100</a:t>
            </a:r>
            <a:r>
              <a:rPr lang="ko-KR" altLang="en-US" dirty="0"/>
              <a:t>으로 잡아보자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023E6-1205-80C5-7CED-007405AF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89" y="1690688"/>
            <a:ext cx="3424839" cy="214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C48131-286C-2D6D-2312-37C87FF0D6BE}"/>
              </a:ext>
            </a:extLst>
          </p:cNvPr>
          <p:cNvSpPr txBox="1"/>
          <p:nvPr/>
        </p:nvSpPr>
        <p:spPr>
          <a:xfrm>
            <a:off x="3986847" y="1690688"/>
            <a:ext cx="2109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리니어 </a:t>
            </a:r>
            <a:r>
              <a:rPr lang="ko-KR" altLang="en-US" dirty="0" err="1"/>
              <a:t>엑츄에이터</a:t>
            </a:r>
            <a:r>
              <a:rPr lang="en-US" altLang="ko-KR" dirty="0"/>
              <a:t>(LM4075)-71000</a:t>
            </a:r>
            <a:r>
              <a:rPr lang="ko-KR" altLang="en-US" dirty="0"/>
              <a:t>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71C51A-2B57-8081-D78A-A1E548477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119" y="1690688"/>
            <a:ext cx="3819719" cy="1842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120507-E31D-6DC6-F0A7-ECEA06908E69}"/>
              </a:ext>
            </a:extLst>
          </p:cNvPr>
          <p:cNvSpPr txBox="1"/>
          <p:nvPr/>
        </p:nvSpPr>
        <p:spPr>
          <a:xfrm>
            <a:off x="10029838" y="1690688"/>
            <a:ext cx="210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웹캠</a:t>
            </a:r>
            <a:r>
              <a:rPr lang="en-US" altLang="ko-KR" dirty="0"/>
              <a:t>(Logitech c922)-112000</a:t>
            </a:r>
            <a:r>
              <a:rPr lang="ko-KR" altLang="en-US" dirty="0"/>
              <a:t>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03BBFE-A378-A2B9-B687-343DE5E97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09" y="4060329"/>
            <a:ext cx="3538396" cy="1962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1C4383-697D-E3DB-DF2F-20222968752D}"/>
              </a:ext>
            </a:extLst>
          </p:cNvPr>
          <p:cNvSpPr txBox="1"/>
          <p:nvPr/>
        </p:nvSpPr>
        <p:spPr>
          <a:xfrm>
            <a:off x="4100966" y="4060329"/>
            <a:ext cx="210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라이다</a:t>
            </a:r>
            <a:r>
              <a:rPr lang="en-US" altLang="ko-KR" dirty="0"/>
              <a:t>(YDLidarG4)-300000</a:t>
            </a:r>
            <a:r>
              <a:rPr lang="ko-KR" altLang="en-US" dirty="0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25434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56F2F-7262-9A8F-ECFA-E187E3CC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엘리베이터 입구 버튼을 어떻게 인식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91C2E-D65A-2A8D-A0B2-9EA0EB1BE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95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CD673-A1ED-D762-713C-7869DC99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엘리베이터 버튼을 누르는 방법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39944-592C-0D1B-3F5F-BE86FEE6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 </a:t>
            </a:r>
            <a:r>
              <a:rPr lang="ko-KR" altLang="en-US" dirty="0" err="1"/>
              <a:t>로봇팔로</a:t>
            </a:r>
            <a:r>
              <a:rPr lang="ko-KR" altLang="en-US" dirty="0"/>
              <a:t> 구상해보았지만 완성도가 </a:t>
            </a:r>
            <a:r>
              <a:rPr lang="ko-KR" altLang="en-US" dirty="0" err="1"/>
              <a:t>떨어져보이고</a:t>
            </a:r>
            <a:r>
              <a:rPr lang="ko-KR" altLang="en-US" dirty="0"/>
              <a:t> 움직일 수는 있지만 버튼을 누르는 압력이 나올지 의문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 err="1"/>
              <a:t>로봇팔을</a:t>
            </a:r>
            <a:r>
              <a:rPr lang="ko-KR" altLang="en-US" dirty="0"/>
              <a:t> 대체하기 위해 </a:t>
            </a:r>
            <a:r>
              <a:rPr lang="ko-KR" altLang="en-US" dirty="0" err="1"/>
              <a:t>액츄에이터</a:t>
            </a:r>
            <a:r>
              <a:rPr lang="ko-KR" altLang="en-US" dirty="0"/>
              <a:t> </a:t>
            </a:r>
            <a:r>
              <a:rPr lang="ko-KR" altLang="en-US" dirty="0" err="1"/>
              <a:t>생각해봄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액츄에이터를</a:t>
            </a:r>
            <a:r>
              <a:rPr lang="ko-KR" altLang="en-US" dirty="0"/>
              <a:t> 설치할 양쪽 기둥을 어떻게 만들고 고정을 </a:t>
            </a:r>
            <a:r>
              <a:rPr lang="ko-KR" altLang="en-US" dirty="0" err="1"/>
              <a:t>해야할까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높낮이 </a:t>
            </a:r>
            <a:r>
              <a:rPr lang="ko-KR" altLang="en-US" dirty="0" err="1"/>
              <a:t>액츄에이터</a:t>
            </a:r>
            <a:r>
              <a:rPr lang="ko-KR" altLang="en-US" dirty="0"/>
              <a:t> 하나</a:t>
            </a:r>
            <a:r>
              <a:rPr lang="en-US" altLang="ko-KR" dirty="0"/>
              <a:t>, </a:t>
            </a:r>
            <a:r>
              <a:rPr lang="ko-KR" altLang="en-US" dirty="0"/>
              <a:t>버튼을 누르게 하는 </a:t>
            </a:r>
            <a:r>
              <a:rPr lang="ko-KR" altLang="en-US" dirty="0" err="1"/>
              <a:t>액츄에이터</a:t>
            </a:r>
            <a:r>
              <a:rPr lang="en-US" altLang="ko-KR" dirty="0"/>
              <a:t>(</a:t>
            </a:r>
            <a:r>
              <a:rPr lang="ko-KR" altLang="en-US" dirty="0"/>
              <a:t>앞뒤로 움직이는</a:t>
            </a:r>
            <a:r>
              <a:rPr lang="en-US" altLang="ko-KR" dirty="0"/>
              <a:t>)</a:t>
            </a:r>
            <a:r>
              <a:rPr lang="ko-KR" altLang="en-US" dirty="0"/>
              <a:t> 하나</a:t>
            </a:r>
          </a:p>
        </p:txBody>
      </p:sp>
    </p:spTree>
    <p:extLst>
      <p:ext uri="{BB962C8B-B14F-4D97-AF65-F5344CB8AC3E}">
        <p14:creationId xmlns:p14="http://schemas.microsoft.com/office/powerpoint/2010/main" val="186621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86F1B-088D-E8C5-C417-FCE118EA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로봇 이동</a:t>
            </a:r>
            <a:r>
              <a:rPr lang="en-US" altLang="ko-KR" dirty="0"/>
              <a:t>(</a:t>
            </a:r>
            <a:r>
              <a:rPr lang="ko-KR" altLang="en-US" dirty="0"/>
              <a:t>회전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422A35-75E1-C691-DED5-96B753B8E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198" y="1437093"/>
            <a:ext cx="44291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3496FB-CF68-1172-6DFD-AA461F558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8" y="1618150"/>
            <a:ext cx="45529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4E0BE7B-DA1D-0758-B65A-461A30998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69" y="3868250"/>
            <a:ext cx="30384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7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382BA-B9F4-63B6-2936-01273D8B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3_1. </a:t>
            </a:r>
            <a:r>
              <a:rPr lang="ko-KR" altLang="en-US" dirty="0"/>
              <a:t>엘리베이터 문 </a:t>
            </a:r>
            <a:r>
              <a:rPr lang="ko-KR" altLang="en-US" dirty="0" err="1"/>
              <a:t>열림닫힘</a:t>
            </a:r>
            <a:r>
              <a:rPr lang="ko-KR" altLang="en-US" dirty="0"/>
              <a:t> 인식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8304E-B914-7BA4-3DD1-43083737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앞에다가 초음파 센서를 설치</a:t>
            </a:r>
            <a:r>
              <a:rPr lang="en-US" altLang="ko-KR" dirty="0"/>
              <a:t> </a:t>
            </a:r>
            <a:r>
              <a:rPr lang="ko-KR" altLang="en-US" dirty="0"/>
              <a:t>후 특정 거리를 설정하여 특정 거리보다 낮으면 정지 특정 거리 보다 길어지면 전진</a:t>
            </a:r>
            <a:endParaRPr lang="en-US" altLang="ko-KR" dirty="0"/>
          </a:p>
          <a:p>
            <a:r>
              <a:rPr lang="en-US" altLang="ko-KR" dirty="0"/>
              <a:t>EX) 50cm</a:t>
            </a:r>
            <a:r>
              <a:rPr lang="ko-KR" altLang="en-US" dirty="0"/>
              <a:t>로 설정</a:t>
            </a:r>
            <a:endParaRPr lang="en-US" altLang="ko-KR" dirty="0"/>
          </a:p>
          <a:p>
            <a:r>
              <a:rPr lang="ko-KR" altLang="en-US" dirty="0"/>
              <a:t>문이 닫혔을 때 </a:t>
            </a:r>
            <a:r>
              <a:rPr lang="en-US" altLang="ko-KR" dirty="0"/>
              <a:t>50cm</a:t>
            </a:r>
            <a:r>
              <a:rPr lang="ko-KR" altLang="en-US" dirty="0"/>
              <a:t>거리가 나기 때문에 로봇 정지</a:t>
            </a:r>
            <a:endParaRPr lang="en-US" altLang="ko-KR" dirty="0"/>
          </a:p>
          <a:p>
            <a:r>
              <a:rPr lang="ko-KR" altLang="en-US" dirty="0"/>
              <a:t>문이 열렸을 때 </a:t>
            </a:r>
            <a:r>
              <a:rPr lang="en-US" altLang="ko-KR" dirty="0"/>
              <a:t>50cm</a:t>
            </a:r>
            <a:r>
              <a:rPr lang="ko-KR" altLang="en-US" dirty="0"/>
              <a:t>거리 그 이상이 측정되기 때문에 전진</a:t>
            </a:r>
            <a:endParaRPr lang="en-US" altLang="ko-KR" dirty="0"/>
          </a:p>
          <a:p>
            <a:r>
              <a:rPr lang="ko-KR" altLang="en-US" dirty="0"/>
              <a:t>전진을 해서 엘리베이터 안으로 들어가면 또 벽을 마주하게 되어 </a:t>
            </a:r>
            <a:r>
              <a:rPr lang="en-US" altLang="ko-KR" dirty="0"/>
              <a:t>50cm</a:t>
            </a:r>
            <a:r>
              <a:rPr lang="ko-KR" altLang="en-US" dirty="0"/>
              <a:t>가 되면 로봇 정지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873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16C3C-C1E2-7063-D2AC-52E27BA4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엘리베이터 안에 사람이나 장애물이 있을 경우 이들을 어떻게 </a:t>
            </a:r>
            <a:r>
              <a:rPr lang="ko-KR" altLang="en-US" dirty="0" err="1"/>
              <a:t>피할것인가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FB0C0-0794-D9CC-03B8-5652150A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성균관 논문에서 추후 알고리즘을 개발할 예정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55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6C035-94FF-7BB8-11DE-D6E95BEF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엘리베이터 안에 있는 버튼을 어떻게 찾을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79EAA-550D-B651-A195-22A6B725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1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02E7A-75AF-4A3D-BE15-88A6BC23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엘리베이터 버튼을 찾은 후 누를 수 있는 거리까지 이동해서 정지하는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3B7A2-978F-8061-BB38-46EF8593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1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6EED4-E9D1-6202-4C5E-B7185E9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엘리베이터 버튼을 인식하는 방법</a:t>
            </a:r>
            <a:r>
              <a:rPr lang="en-US" altLang="ko-KR" dirty="0"/>
              <a:t>(1</a:t>
            </a:r>
            <a:r>
              <a:rPr lang="ko-KR" altLang="en-US" dirty="0" err="1"/>
              <a:t>과비슷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9A17C-04A0-FBA9-62BA-34D5A2C8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번보다 더 많은 엘리베이터 버튼이 있음</a:t>
            </a:r>
          </a:p>
        </p:txBody>
      </p:sp>
    </p:spTree>
    <p:extLst>
      <p:ext uri="{BB962C8B-B14F-4D97-AF65-F5344CB8AC3E}">
        <p14:creationId xmlns:p14="http://schemas.microsoft.com/office/powerpoint/2010/main" val="163358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279</Words>
  <Application>Microsoft Office PowerPoint</Application>
  <PresentationFormat>와이드스크린</PresentationFormat>
  <Paragraphs>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기숙사 자율주행 로봇</vt:lpstr>
      <vt:lpstr>1. 엘리베이터 입구 버튼을 어떻게 인식?</vt:lpstr>
      <vt:lpstr>2. 엘리베이터 버튼을 누르는 방법?</vt:lpstr>
      <vt:lpstr>3. 로봇 이동(회전)하는 방법 </vt:lpstr>
      <vt:lpstr>3_1. 엘리베이터 문 열림닫힘 인식</vt:lpstr>
      <vt:lpstr>4. 엘리베이터 안에 사람이나 장애물이 있을 경우 이들을 어떻게 피할것인가?</vt:lpstr>
      <vt:lpstr>5. 엘리베이터 안에 있는 버튼을 어떻게 찾을 것인가?</vt:lpstr>
      <vt:lpstr>6. 엘리베이터 버튼을 찾은 후 누를 수 있는 거리까지 이동해서 정지하는 방법</vt:lpstr>
      <vt:lpstr>7. 엘리베이터 버튼을 인식하는 방법(1과비슷)</vt:lpstr>
      <vt:lpstr>8. 엘리베이터 안에 있는 버튼을 누르는 방법?(2번과 동일)</vt:lpstr>
      <vt:lpstr>9. 올바른 층수에 갔다는 것을 어떻게 확인해야할까?</vt:lpstr>
      <vt:lpstr>10. 엘리베이터 안에서 어떻게 내릴 것인가?</vt:lpstr>
      <vt:lpstr>가격(전체 100으로 잡아보자)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기숙사 자율주행 로봇</dc:title>
  <dc:creator>Elizabeth Richardson</dc:creator>
  <cp:lastModifiedBy>Elizabeth Richardson</cp:lastModifiedBy>
  <cp:revision>9</cp:revision>
  <dcterms:created xsi:type="dcterms:W3CDTF">2022-11-03T23:39:41Z</dcterms:created>
  <dcterms:modified xsi:type="dcterms:W3CDTF">2022-11-04T04:56:07Z</dcterms:modified>
</cp:coreProperties>
</file>