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0" Type="http://schemas.openxmlformats.org/officeDocument/2006/relationships/image" Target="../media/image38.png"/><Relationship Id="rId11" Type="http://schemas.openxmlformats.org/officeDocument/2006/relationships/image" Target="../media/image39.png"/><Relationship Id="rId12" Type="http://schemas.openxmlformats.org/officeDocument/2006/relationships/image" Target="../media/image40.png"/><Relationship Id="rId13" Type="http://schemas.openxmlformats.org/officeDocument/2006/relationships/image" Target="../media/image41.png"/><Relationship Id="rId14" Type="http://schemas.openxmlformats.org/officeDocument/2006/relationships/image" Target="../media/image42.png"/><Relationship Id="rId15" Type="http://schemas.openxmlformats.org/officeDocument/2006/relationships/image" Target="../media/image43.png"/><Relationship Id="rId16" Type="http://schemas.openxmlformats.org/officeDocument/2006/relationships/image" Target="../media/image44.png"/><Relationship Id="rId17" Type="http://schemas.openxmlformats.org/officeDocument/2006/relationships/image" Target="../media/image45.png"/><Relationship Id="rId18" Type="http://schemas.openxmlformats.org/officeDocument/2006/relationships/image" Target="../media/image46.png"/><Relationship Id="rId19" Type="http://schemas.openxmlformats.org/officeDocument/2006/relationships/image" Target="../media/image4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Relationship Id="rId10" Type="http://schemas.openxmlformats.org/officeDocument/2006/relationships/image" Target="../media/image56.png"/><Relationship Id="rId11" Type="http://schemas.openxmlformats.org/officeDocument/2006/relationships/image" Target="../media/image57.png"/><Relationship Id="rId12" Type="http://schemas.openxmlformats.org/officeDocument/2006/relationships/image" Target="../media/image58.png"/><Relationship Id="rId13" Type="http://schemas.openxmlformats.org/officeDocument/2006/relationships/image" Target="../media/image59.png"/><Relationship Id="rId14" Type="http://schemas.openxmlformats.org/officeDocument/2006/relationships/image" Target="../media/image60.png"/><Relationship Id="rId15" Type="http://schemas.openxmlformats.org/officeDocument/2006/relationships/image" Target="../media/image6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67.png"/><Relationship Id="rId8" Type="http://schemas.openxmlformats.org/officeDocument/2006/relationships/image" Target="../media/image68.png"/><Relationship Id="rId9" Type="http://schemas.openxmlformats.org/officeDocument/2006/relationships/image" Target="../media/image6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814" y="3050185"/>
            <a:ext cx="8576793" cy="18660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90476" y="7972346"/>
            <a:ext cx="16289065" cy="2493433"/>
            <a:chOff x="1990476" y="7972346"/>
            <a:chExt cx="16289065" cy="249343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0476" y="7972346"/>
              <a:ext cx="16289065" cy="24934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23810" y="2733988"/>
            <a:ext cx="3944374" cy="476190"/>
            <a:chOff x="1923810" y="2733988"/>
            <a:chExt cx="3944374" cy="47619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23810" y="2733988"/>
              <a:ext cx="3944374" cy="47619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46163" y="2768458"/>
            <a:ext cx="2681853" cy="46693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999524" y="6247616"/>
            <a:ext cx="3933832" cy="1700460"/>
            <a:chOff x="12999524" y="6247616"/>
            <a:chExt cx="3933832" cy="170046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961429" y="6209521"/>
              <a:ext cx="2782968" cy="466930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268001" y="6633715"/>
              <a:ext cx="2593215" cy="134568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0562" y="0"/>
            <a:ext cx="16284590" cy="2724340"/>
            <a:chOff x="1000562" y="0"/>
            <a:chExt cx="16284590" cy="27243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0562" y="0"/>
              <a:ext cx="16284590" cy="272434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6635" y="4496203"/>
            <a:ext cx="4630833" cy="137128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03824" y="7397131"/>
            <a:ext cx="1318234" cy="54919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67053" y="7397131"/>
            <a:ext cx="2371757" cy="58021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445153" y="9540876"/>
            <a:ext cx="369911" cy="4037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253034" y="7397131"/>
            <a:ext cx="3606529" cy="58021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998853" y="7397131"/>
            <a:ext cx="2870034" cy="58021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03820" y="6305144"/>
            <a:ext cx="1349891" cy="5802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45144" y="9540858"/>
            <a:ext cx="369911" cy="4037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4581" y="482860"/>
            <a:ext cx="693271" cy="62328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46269" y="1436278"/>
            <a:ext cx="1348477" cy="98517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05315" y="2819763"/>
            <a:ext cx="15134224" cy="189025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45144" y="9540858"/>
            <a:ext cx="369911" cy="4037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4581" y="482860"/>
            <a:ext cx="645651" cy="62328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46269" y="1436278"/>
            <a:ext cx="1329430" cy="100422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05315" y="2819762"/>
            <a:ext cx="14324205" cy="146340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37096" y="4607829"/>
            <a:ext cx="13634224" cy="136990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56144" y="6318676"/>
            <a:ext cx="14142386" cy="13794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45144" y="9540858"/>
            <a:ext cx="369911" cy="4037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4581" y="482860"/>
            <a:ext cx="683747" cy="62328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46269" y="1436278"/>
            <a:ext cx="3227963" cy="114560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28258" y="2347877"/>
            <a:ext cx="4871538" cy="189025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057143" y="2324742"/>
            <a:ext cx="6171429" cy="6652678"/>
            <a:chOff x="6057143" y="2324742"/>
            <a:chExt cx="6171429" cy="665267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57143" y="2324742"/>
              <a:ext cx="6171429" cy="665267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64079" y="3247291"/>
            <a:ext cx="2272243" cy="2026595"/>
            <a:chOff x="2964079" y="3247291"/>
            <a:chExt cx="2272243" cy="20265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64079" y="3247291"/>
              <a:ext cx="2272243" cy="202659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28258" y="5328630"/>
            <a:ext cx="1933281" cy="146340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069968" y="5670384"/>
            <a:ext cx="2827373" cy="2292465"/>
            <a:chOff x="3069968" y="5670384"/>
            <a:chExt cx="2827373" cy="229246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69968" y="5670384"/>
              <a:ext cx="2827373" cy="229246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197786" y="1787424"/>
            <a:ext cx="2279791" cy="1748784"/>
            <a:chOff x="14197786" y="1787424"/>
            <a:chExt cx="2279791" cy="174878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197786" y="1787424"/>
              <a:ext cx="2279791" cy="1748784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352382" y="914715"/>
            <a:ext cx="5877853" cy="179631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383390" y="3550942"/>
            <a:ext cx="4681367" cy="179631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3891740" y="4870011"/>
            <a:ext cx="2726652" cy="1817768"/>
            <a:chOff x="13891740" y="4870011"/>
            <a:chExt cx="2726652" cy="181776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891740" y="4870011"/>
              <a:ext cx="2726652" cy="1817768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487068" y="7246048"/>
            <a:ext cx="2692362" cy="551153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487068" y="7961080"/>
            <a:ext cx="4180296" cy="590572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487068" y="8703796"/>
            <a:ext cx="942477" cy="551153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487068" y="9362473"/>
            <a:ext cx="1335629" cy="5905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45144" y="9540858"/>
            <a:ext cx="369911" cy="4037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4581" y="482860"/>
            <a:ext cx="674223" cy="62328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46269" y="1436278"/>
            <a:ext cx="4261944" cy="100422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73182" y="3091646"/>
            <a:ext cx="1825281" cy="55463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73182" y="3775217"/>
            <a:ext cx="1551186" cy="55463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73182" y="4485255"/>
            <a:ext cx="4209462" cy="54562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86951" y="5257546"/>
            <a:ext cx="2813662" cy="55462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71114" y="6069939"/>
            <a:ext cx="3541348" cy="55462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90163" y="6951179"/>
            <a:ext cx="929415" cy="5546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523729" y="2352280"/>
            <a:ext cx="2424292" cy="2242737"/>
            <a:chOff x="8523729" y="2352280"/>
            <a:chExt cx="2424292" cy="224273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523729" y="2352280"/>
              <a:ext cx="2424292" cy="224273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745955" y="4516900"/>
            <a:ext cx="3085714" cy="1572719"/>
            <a:chOff x="11745955" y="4516900"/>
            <a:chExt cx="3085714" cy="157271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745955" y="4516900"/>
              <a:ext cx="3085714" cy="157271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425413" y="6697210"/>
            <a:ext cx="2430697" cy="2307102"/>
            <a:chOff x="9425413" y="6697210"/>
            <a:chExt cx="2430697" cy="230710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425413" y="6697210"/>
              <a:ext cx="2430697" cy="23071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45144" y="9540858"/>
            <a:ext cx="369911" cy="4037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4581" y="482860"/>
            <a:ext cx="702794" cy="62328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46269" y="1436278"/>
            <a:ext cx="5444630" cy="100422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00037" y="3188029"/>
            <a:ext cx="7294081" cy="103655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00039" y="5358763"/>
            <a:ext cx="9863786" cy="55463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86268" y="5978382"/>
            <a:ext cx="11770491" cy="55463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814" y="3050185"/>
            <a:ext cx="5484212" cy="200796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90476" y="7972346"/>
            <a:ext cx="16289065" cy="2493433"/>
            <a:chOff x="1990476" y="7972346"/>
            <a:chExt cx="16289065" cy="249343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0476" y="7972346"/>
              <a:ext cx="16289065" cy="24934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2022-10-31T11:41:19Z</dcterms:created>
  <dcterms:modified xsi:type="dcterms:W3CDTF">2022-10-31T11:41:19Z</dcterms:modified>
</cp:coreProperties>
</file>