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f75afbbd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f75afbbd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f75afbbd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f75afbbd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f75afbbdb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f75afbbdb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f75afbbdb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f75afbbdb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26278" y="268925"/>
            <a:ext cx="51945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 the markets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Marta González - 22/01/2022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of variables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75" y="1597875"/>
            <a:ext cx="1892925" cy="18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540150" y="3708450"/>
            <a:ext cx="245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The values in Open, High, Low and Close have a wide range of values but ema_fast and ema_slow have less variability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1824" y="452300"/>
            <a:ext cx="4630674" cy="21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3325" y="1868449"/>
            <a:ext cx="4012339" cy="190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7150" y="3122494"/>
            <a:ext cx="2390225" cy="163936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/>
          <p:nvPr/>
        </p:nvSpPr>
        <p:spPr>
          <a:xfrm>
            <a:off x="6972800" y="4729600"/>
            <a:ext cx="183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RSI index distribution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between variables</a:t>
            </a:r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370850" y="1555900"/>
            <a:ext cx="324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After 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standardizing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 the values we can see relation between the variables that were not obvious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00" y="1959900"/>
            <a:ext cx="4137400" cy="290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794" y="1190125"/>
            <a:ext cx="2139780" cy="21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 txBox="1"/>
          <p:nvPr/>
        </p:nvSpPr>
        <p:spPr>
          <a:xfrm>
            <a:off x="6715575" y="1385800"/>
            <a:ext cx="2079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The rsi and uptrend (new variable=ema_fast-ema_slow) is clear. This means that if 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forecasting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 for RSI is growing an uptrend is coming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25" y="369475"/>
            <a:ext cx="2561225" cy="2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 txBox="1"/>
          <p:nvPr/>
        </p:nvSpPr>
        <p:spPr>
          <a:xfrm>
            <a:off x="3095000" y="701375"/>
            <a:ext cx="316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en" sz="1000">
                <a:latin typeface="Nunito"/>
                <a:ea typeface="Nunito"/>
                <a:cs typeface="Nunito"/>
                <a:sym typeface="Nunito"/>
              </a:rPr>
              <a:t>Close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 value is correlated to ema_fast and ema_slow. This correlation does not happen with the rest of values Open, High and Low so we can conclude that the </a:t>
            </a:r>
            <a:r>
              <a:rPr b="1" lang="en" sz="1000">
                <a:latin typeface="Nunito"/>
                <a:ea typeface="Nunito"/>
                <a:cs typeface="Nunito"/>
                <a:sym typeface="Nunito"/>
              </a:rPr>
              <a:t>most relevant feature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 for 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knowing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 the ema_fast, ema_slow and uptrend is the Closing value of the market.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5" name="Google Shape;3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750" y="2531429"/>
            <a:ext cx="2412100" cy="2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4205" y="951300"/>
            <a:ext cx="2524719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6"/>
          <p:cNvSpPr txBox="1"/>
          <p:nvPr/>
        </p:nvSpPr>
        <p:spPr>
          <a:xfrm>
            <a:off x="6352875" y="3419025"/>
            <a:ext cx="273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Using a PCA analysis we can confirm this.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pic>
        <p:nvPicPr>
          <p:cNvPr id="313" name="Google Shape;3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900" y="2410500"/>
            <a:ext cx="3096775" cy="2079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4" name="Google Shape;314;p17"/>
          <p:cNvSpPr txBox="1"/>
          <p:nvPr/>
        </p:nvSpPr>
        <p:spPr>
          <a:xfrm>
            <a:off x="1571300" y="1459200"/>
            <a:ext cx="3169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Regression is used to get a model that can predict the Close value using only the features: ema_fast, ema_slow, volatility and uptrend.</a:t>
            </a:r>
            <a:r>
              <a:rPr b="1" lang="en" sz="900">
                <a:highlight>
                  <a:srgbClr val="FFFFFF"/>
                </a:highlight>
              </a:rPr>
              <a:t> </a:t>
            </a:r>
            <a:r>
              <a:rPr lang="en" sz="900">
                <a:highlight>
                  <a:srgbClr val="FFFFFF"/>
                </a:highlight>
              </a:rPr>
              <a:t>The metrics can be seen below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