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8b13aff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8b13aff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Somewhere Eating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Dennis Shu Liang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goal of this project is to create a web application that helps users search for restaurants that they want to find information about (ie. menu, ratings etc.)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Languages/Architecture: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HTML/CSS, React, Node, JavaScript, Zomato API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Interests: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Web Development (front-end &amp; back-end)</a:t>
            </a:r>
            <a:r>
              <a:rPr lang="en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17642"/>
            <a:ext cx="4572000" cy="259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